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2" r:id="rId5"/>
    <p:sldId id="263" r:id="rId6"/>
    <p:sldId id="261" r:id="rId7"/>
    <p:sldId id="266" r:id="rId8"/>
    <p:sldId id="265" r:id="rId9"/>
    <p:sldId id="267" r:id="rId10"/>
    <p:sldId id="264" r:id="rId11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6442B5-6BDF-4BB1-8D2E-0C91611ED81F}" v="149" dt="2026-04-15T11:44:14.459"/>
    <p1510:client id="{140EF971-BE06-4F41-B55F-FDEE867423DB}" v="208" dt="2026-04-14T06:28:17.154"/>
    <p1510:client id="{2A222579-CCD5-8906-6A69-9713F2236B47}" v="70" dt="2026-04-14T11:41:07.275"/>
    <p1510:client id="{3C3DC120-4266-6A37-A319-84130539124D}" v="31" dt="2026-04-14T11:54:50.6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2026. 04. 15.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31746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2026. 04. 15.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30912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2026. 04. 15.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72255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2026. 04. 15.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0502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2026. 04. 15.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6358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2026. 04. 15.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695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2026. 04. 15.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91685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2026. 04. 15.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97832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2026. 04. 15.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781276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2026. 04. 15.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030843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2026. 04. 15.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83066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F1901C-D33B-4565-A7E4-5DF903098DB6}" type="datetimeFigureOut">
              <a:rPr lang="hu-HU" smtClean="0"/>
              <a:t>2026. 04. 15.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98062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8">
            <a:extLst>
              <a:ext uri="{FF2B5EF4-FFF2-40B4-BE49-F238E27FC236}">
                <a16:creationId xmlns:a16="http://schemas.microsoft.com/office/drawing/2014/main" id="{6F828D28-8E09-41CC-8229-3070B5467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Kép 3" descr="A képen ruházat, személy, Emberi arc, ember látható&#10;&#10;Lehet, hogy az AI által létrehozott tartalom helytelen.">
            <a:extLst>
              <a:ext uri="{FF2B5EF4-FFF2-40B4-BE49-F238E27FC236}">
                <a16:creationId xmlns:a16="http://schemas.microsoft.com/office/drawing/2014/main" id="{F0FE440E-CDF0-AFDA-7280-DB6DE977644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80" r="8931"/>
          <a:stretch>
            <a:fillRect/>
          </a:stretch>
        </p:blipFill>
        <p:spPr>
          <a:xfrm>
            <a:off x="20" y="-22"/>
            <a:ext cx="12191977" cy="6858022"/>
          </a:xfrm>
          <a:prstGeom prst="rect">
            <a:avLst/>
          </a:prstGeom>
        </p:spPr>
      </p:pic>
      <p:sp>
        <p:nvSpPr>
          <p:cNvPr id="18" name="Rectangle 10">
            <a:extLst>
              <a:ext uri="{FF2B5EF4-FFF2-40B4-BE49-F238E27FC236}">
                <a16:creationId xmlns:a16="http://schemas.microsoft.com/office/drawing/2014/main" id="{D5B012D8-7F27-4758-9AC6-C889B154BD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103377" y="1100316"/>
            <a:ext cx="6858003" cy="4657347"/>
          </a:xfrm>
          <a:prstGeom prst="rect">
            <a:avLst/>
          </a:prstGeom>
          <a:gradFill flip="none" rotWithShape="1">
            <a:gsLst>
              <a:gs pos="48000">
                <a:srgbClr val="000000">
                  <a:alpha val="24000"/>
                </a:srgbClr>
              </a:gs>
              <a:gs pos="85000">
                <a:srgbClr val="000000">
                  <a:alpha val="45000"/>
                </a:srgbClr>
              </a:gs>
              <a:gs pos="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456560" y="125882"/>
            <a:ext cx="5452529" cy="3569242"/>
          </a:xfrm>
        </p:spPr>
        <p:txBody>
          <a:bodyPr anchor="t">
            <a:normAutofit/>
          </a:bodyPr>
          <a:lstStyle/>
          <a:p>
            <a:pPr algn="l"/>
            <a:r>
              <a:rPr lang="hu-HU" sz="5200" b="1">
                <a:solidFill>
                  <a:srgbClr val="FFFFFF"/>
                </a:solidFill>
                <a:latin typeface="Times New Roman"/>
                <a:cs typeface="Times New Roman"/>
              </a:rPr>
              <a:t>A mű színészei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0862" y="6060659"/>
            <a:ext cx="4960649" cy="816054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hu-HU" sz="1800" dirty="0">
                <a:solidFill>
                  <a:srgbClr val="FFFFFF"/>
                </a:solidFill>
              </a:rPr>
              <a:t>Készítette: Ujlakán Nándor, Lengyel Anna, Dusza Viktória Blanka, Turzó </a:t>
            </a:r>
            <a:r>
              <a:rPr lang="hu-HU" sz="1800">
                <a:solidFill>
                  <a:srgbClr val="FFFFFF"/>
                </a:solidFill>
              </a:rPr>
              <a:t>Boglárka</a:t>
            </a:r>
            <a:endParaRPr lang="hu-HU" sz="1800" dirty="0">
              <a:solidFill>
                <a:srgbClr val="FFFFFF"/>
              </a:solidFill>
            </a:endParaRPr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4063B759-00FC-46D1-9898-8E8625268F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40187" y="2206184"/>
            <a:ext cx="6858003" cy="2445624"/>
          </a:xfrm>
          <a:prstGeom prst="rect">
            <a:avLst/>
          </a:prstGeom>
          <a:gradFill flip="none" rotWithShape="1">
            <a:gsLst>
              <a:gs pos="48000">
                <a:srgbClr val="000000">
                  <a:alpha val="24000"/>
                </a:srgbClr>
              </a:gs>
              <a:gs pos="85000">
                <a:srgbClr val="000000">
                  <a:alpha val="45000"/>
                </a:srgbClr>
              </a:gs>
              <a:gs pos="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748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79630B-0F0B-446E-A637-38FA8F61D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3437C99-FC8E-4311-B48A-F0C4C329B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5028" y="-1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F781759C-64B7-F84F-EC70-C0C9BC374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451" y="379562"/>
            <a:ext cx="5148431" cy="1330839"/>
          </a:xfrm>
        </p:spPr>
        <p:txBody>
          <a:bodyPr>
            <a:noAutofit/>
          </a:bodyPr>
          <a:lstStyle/>
          <a:p>
            <a:r>
              <a:rPr lang="hu-HU" b="1">
                <a:latin typeface="Times New Roman"/>
                <a:cs typeface="Times New Roman"/>
              </a:rPr>
              <a:t>Az előadásmódjának értelmezése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E43F297-76FB-5B83-DE34-866A9A28D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4" y="2194102"/>
            <a:ext cx="3158741" cy="390858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z="2400">
                <a:latin typeface="Times New Roman"/>
                <a:ea typeface="+mn-lt"/>
                <a:cs typeface="Times New Roman"/>
              </a:rPr>
              <a:t>A kétely és kritikus gondolkodás megtestesítője </a:t>
            </a:r>
            <a:endParaRPr lang="hu-HU" sz="2400" dirty="0">
              <a:latin typeface="Times New Roman"/>
              <a:cs typeface="Times New Roman"/>
            </a:endParaRPr>
          </a:p>
          <a:p>
            <a:r>
              <a:rPr lang="hu-HU" sz="2400">
                <a:latin typeface="Times New Roman"/>
                <a:ea typeface="+mn-lt"/>
                <a:cs typeface="Times New Roman"/>
              </a:rPr>
              <a:t>Ádám szellemi ellenfele és kísérője </a:t>
            </a:r>
            <a:endParaRPr lang="hu-HU" sz="2400" dirty="0">
              <a:latin typeface="Times New Roman"/>
              <a:cs typeface="Times New Roman"/>
            </a:endParaRPr>
          </a:p>
          <a:p>
            <a:r>
              <a:rPr lang="hu-HU" sz="2400">
                <a:latin typeface="Times New Roman"/>
                <a:ea typeface="+mn-lt"/>
                <a:cs typeface="Times New Roman"/>
              </a:rPr>
              <a:t>Nem gonosz, hanem szükséges ellentét</a:t>
            </a:r>
            <a:r>
              <a:rPr lang="hu-HU" sz="2400" dirty="0">
                <a:latin typeface="Times New Roman"/>
                <a:ea typeface="+mn-lt"/>
                <a:cs typeface="Times New Roman"/>
              </a:rPr>
              <a:t> </a:t>
            </a:r>
            <a:endParaRPr lang="hu-HU" sz="2400" dirty="0">
              <a:latin typeface="Times New Roman"/>
              <a:cs typeface="Times New Roman"/>
            </a:endParaRPr>
          </a:p>
          <a:p>
            <a:r>
              <a:rPr lang="hu-HU" sz="2400">
                <a:latin typeface="Times New Roman"/>
                <a:ea typeface="+mn-lt"/>
                <a:cs typeface="Times New Roman"/>
              </a:rPr>
              <a:t>Az emberi gondolkodás határainak jelképe</a:t>
            </a:r>
            <a:endParaRPr lang="hu-HU" sz="2400" dirty="0">
              <a:latin typeface="Times New Roman"/>
              <a:cs typeface="Times New Roman"/>
            </a:endParaRPr>
          </a:p>
          <a:p>
            <a:endParaRPr lang="hu-HU" sz="2400" dirty="0">
              <a:latin typeface="Times New Roman"/>
              <a:cs typeface="Times New Roman"/>
            </a:endParaRPr>
          </a:p>
        </p:txBody>
      </p:sp>
      <p:pic>
        <p:nvPicPr>
          <p:cNvPr id="5" name="Tartalom helye 3" descr="650af371e93d783f5bbbc4e2.jpg">
            <a:extLst>
              <a:ext uri="{FF2B5EF4-FFF2-40B4-BE49-F238E27FC236}">
                <a16:creationId xmlns:a16="http://schemas.microsoft.com/office/drawing/2014/main" id="{5D32315E-0F99-3B2E-5450-4DE86181CAE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35859"/>
          <a:stretch>
            <a:fillRect/>
          </a:stretch>
        </p:blipFill>
        <p:spPr>
          <a:xfrm>
            <a:off x="4948188" y="1"/>
            <a:ext cx="7243812" cy="6857999"/>
          </a:xfrm>
          <a:custGeom>
            <a:avLst/>
            <a:gdLst/>
            <a:ahLst/>
            <a:cxnLst/>
            <a:rect l="l" t="t" r="r" b="b"/>
            <a:pathLst>
              <a:path w="7243812" h="6857999">
                <a:moveTo>
                  <a:pt x="609803" y="0"/>
                </a:moveTo>
                <a:lnTo>
                  <a:pt x="1222601" y="0"/>
                </a:lnTo>
                <a:lnTo>
                  <a:pt x="1223032" y="1645"/>
                </a:lnTo>
                <a:lnTo>
                  <a:pt x="1343371" y="1645"/>
                </a:lnTo>
                <a:lnTo>
                  <a:pt x="1343665" y="0"/>
                </a:lnTo>
                <a:lnTo>
                  <a:pt x="1884172" y="0"/>
                </a:lnTo>
                <a:lnTo>
                  <a:pt x="1884280" y="1645"/>
                </a:lnTo>
                <a:lnTo>
                  <a:pt x="7243812" y="1645"/>
                </a:lnTo>
                <a:lnTo>
                  <a:pt x="7243812" y="6857999"/>
                </a:lnTo>
                <a:lnTo>
                  <a:pt x="133676" y="6857999"/>
                </a:lnTo>
                <a:lnTo>
                  <a:pt x="114609" y="6843646"/>
                </a:lnTo>
                <a:cubicBezTo>
                  <a:pt x="106811" y="6836369"/>
                  <a:pt x="103243" y="6828354"/>
                  <a:pt x="111459" y="6817746"/>
                </a:cubicBezTo>
                <a:cubicBezTo>
                  <a:pt x="93943" y="6769544"/>
                  <a:pt x="97901" y="6796071"/>
                  <a:pt x="113412" y="6759582"/>
                </a:cubicBezTo>
                <a:cubicBezTo>
                  <a:pt x="110188" y="6732087"/>
                  <a:pt x="99653" y="6727133"/>
                  <a:pt x="100729" y="6705297"/>
                </a:cubicBezTo>
                <a:cubicBezTo>
                  <a:pt x="94563" y="6675394"/>
                  <a:pt x="99792" y="6669536"/>
                  <a:pt x="87662" y="6640957"/>
                </a:cubicBezTo>
                <a:cubicBezTo>
                  <a:pt x="74199" y="6591883"/>
                  <a:pt x="82185" y="6576319"/>
                  <a:pt x="83084" y="6541313"/>
                </a:cubicBezTo>
                <a:cubicBezTo>
                  <a:pt x="82225" y="6490855"/>
                  <a:pt x="67640" y="6422980"/>
                  <a:pt x="59444" y="6370251"/>
                </a:cubicBezTo>
                <a:cubicBezTo>
                  <a:pt x="51248" y="6317522"/>
                  <a:pt x="30729" y="6270972"/>
                  <a:pt x="33908" y="6224938"/>
                </a:cubicBezTo>
                <a:lnTo>
                  <a:pt x="30063" y="6089693"/>
                </a:lnTo>
                <a:cubicBezTo>
                  <a:pt x="25730" y="6032039"/>
                  <a:pt x="3474" y="5997051"/>
                  <a:pt x="29101" y="5973994"/>
                </a:cubicBezTo>
                <a:cubicBezTo>
                  <a:pt x="17018" y="5940131"/>
                  <a:pt x="41135" y="5955713"/>
                  <a:pt x="33855" y="5939847"/>
                </a:cubicBezTo>
                <a:lnTo>
                  <a:pt x="12982" y="5906467"/>
                </a:lnTo>
                <a:lnTo>
                  <a:pt x="8416" y="5862699"/>
                </a:lnTo>
                <a:cubicBezTo>
                  <a:pt x="7895" y="5838948"/>
                  <a:pt x="8409" y="5853058"/>
                  <a:pt x="12052" y="5823324"/>
                </a:cubicBezTo>
                <a:cubicBezTo>
                  <a:pt x="11631" y="5805291"/>
                  <a:pt x="11213" y="5787258"/>
                  <a:pt x="10793" y="5769225"/>
                </a:cubicBezTo>
                <a:cubicBezTo>
                  <a:pt x="17866" y="5738356"/>
                  <a:pt x="19121" y="5696311"/>
                  <a:pt x="25986" y="5667896"/>
                </a:cubicBezTo>
                <a:cubicBezTo>
                  <a:pt x="16329" y="5647975"/>
                  <a:pt x="42195" y="5619318"/>
                  <a:pt x="43687" y="5594585"/>
                </a:cubicBezTo>
                <a:cubicBezTo>
                  <a:pt x="32512" y="5517959"/>
                  <a:pt x="44052" y="5536542"/>
                  <a:pt x="40019" y="5464225"/>
                </a:cubicBezTo>
                <a:cubicBezTo>
                  <a:pt x="32676" y="5400671"/>
                  <a:pt x="26469" y="5311951"/>
                  <a:pt x="22904" y="5269726"/>
                </a:cubicBezTo>
                <a:cubicBezTo>
                  <a:pt x="19341" y="5227501"/>
                  <a:pt x="14742" y="5212581"/>
                  <a:pt x="18628" y="5210876"/>
                </a:cubicBezTo>
                <a:cubicBezTo>
                  <a:pt x="-20300" y="5161742"/>
                  <a:pt x="15511" y="5141336"/>
                  <a:pt x="5392" y="5111369"/>
                </a:cubicBezTo>
                <a:cubicBezTo>
                  <a:pt x="10662" y="5053859"/>
                  <a:pt x="15546" y="5034036"/>
                  <a:pt x="13324" y="5009272"/>
                </a:cubicBezTo>
                <a:cubicBezTo>
                  <a:pt x="25126" y="4982633"/>
                  <a:pt x="74251" y="4956261"/>
                  <a:pt x="48699" y="4925805"/>
                </a:cubicBezTo>
                <a:cubicBezTo>
                  <a:pt x="76704" y="4931200"/>
                  <a:pt x="39437" y="4888353"/>
                  <a:pt x="62925" y="4877992"/>
                </a:cubicBezTo>
                <a:cubicBezTo>
                  <a:pt x="82480" y="4871554"/>
                  <a:pt x="75731" y="4857054"/>
                  <a:pt x="79496" y="4844323"/>
                </a:cubicBezTo>
                <a:cubicBezTo>
                  <a:pt x="97657" y="4832308"/>
                  <a:pt x="110974" y="4752352"/>
                  <a:pt x="101400" y="4733115"/>
                </a:cubicBezTo>
                <a:cubicBezTo>
                  <a:pt x="108185" y="4679357"/>
                  <a:pt x="119720" y="4662889"/>
                  <a:pt x="111223" y="4625153"/>
                </a:cubicBezTo>
                <a:cubicBezTo>
                  <a:pt x="106592" y="4588197"/>
                  <a:pt x="114401" y="4567830"/>
                  <a:pt x="126359" y="4539168"/>
                </a:cubicBezTo>
                <a:cubicBezTo>
                  <a:pt x="126535" y="4522289"/>
                  <a:pt x="126710" y="4505410"/>
                  <a:pt x="126886" y="4488531"/>
                </a:cubicBezTo>
                <a:cubicBezTo>
                  <a:pt x="126165" y="4473140"/>
                  <a:pt x="132917" y="4437329"/>
                  <a:pt x="135099" y="4411258"/>
                </a:cubicBezTo>
                <a:cubicBezTo>
                  <a:pt x="107667" y="4345686"/>
                  <a:pt x="146840" y="4280033"/>
                  <a:pt x="132327" y="4219510"/>
                </a:cubicBezTo>
                <a:cubicBezTo>
                  <a:pt x="138549" y="4158987"/>
                  <a:pt x="124091" y="4192084"/>
                  <a:pt x="172424" y="4048117"/>
                </a:cubicBezTo>
                <a:cubicBezTo>
                  <a:pt x="167703" y="4015047"/>
                  <a:pt x="203806" y="3905047"/>
                  <a:pt x="177666" y="3878222"/>
                </a:cubicBezTo>
                <a:cubicBezTo>
                  <a:pt x="167714" y="3821305"/>
                  <a:pt x="183914" y="3845122"/>
                  <a:pt x="156982" y="3778166"/>
                </a:cubicBezTo>
                <a:cubicBezTo>
                  <a:pt x="160365" y="3760234"/>
                  <a:pt x="142791" y="3724716"/>
                  <a:pt x="142115" y="3707357"/>
                </a:cubicBezTo>
                <a:cubicBezTo>
                  <a:pt x="139253" y="3688591"/>
                  <a:pt x="140202" y="3672776"/>
                  <a:pt x="139805" y="3665569"/>
                </a:cubicBezTo>
                <a:cubicBezTo>
                  <a:pt x="139778" y="3665084"/>
                  <a:pt x="139750" y="3664599"/>
                  <a:pt x="139723" y="3664114"/>
                </a:cubicBezTo>
                <a:lnTo>
                  <a:pt x="134134" y="3653088"/>
                </a:lnTo>
                <a:lnTo>
                  <a:pt x="126568" y="3641228"/>
                </a:lnTo>
                <a:cubicBezTo>
                  <a:pt x="126560" y="3629488"/>
                  <a:pt x="126549" y="3617747"/>
                  <a:pt x="126540" y="3606007"/>
                </a:cubicBezTo>
                <a:lnTo>
                  <a:pt x="134645" y="3597336"/>
                </a:lnTo>
                <a:lnTo>
                  <a:pt x="131649" y="3586412"/>
                </a:lnTo>
                <a:lnTo>
                  <a:pt x="134221" y="3569719"/>
                </a:lnTo>
                <a:lnTo>
                  <a:pt x="133795" y="3568021"/>
                </a:lnTo>
                <a:lnTo>
                  <a:pt x="130189" y="3553678"/>
                </a:lnTo>
                <a:lnTo>
                  <a:pt x="129827" y="3552249"/>
                </a:lnTo>
                <a:lnTo>
                  <a:pt x="122183" y="3542019"/>
                </a:lnTo>
                <a:lnTo>
                  <a:pt x="112426" y="3531201"/>
                </a:lnTo>
                <a:lnTo>
                  <a:pt x="105626" y="3496391"/>
                </a:lnTo>
                <a:lnTo>
                  <a:pt x="111971" y="3486850"/>
                </a:lnTo>
                <a:lnTo>
                  <a:pt x="106910" y="3476412"/>
                </a:lnTo>
                <a:cubicBezTo>
                  <a:pt x="105781" y="3466028"/>
                  <a:pt x="105824" y="3433967"/>
                  <a:pt x="105209" y="3424545"/>
                </a:cubicBezTo>
                <a:lnTo>
                  <a:pt x="103215" y="3419880"/>
                </a:lnTo>
                <a:lnTo>
                  <a:pt x="104953" y="3415218"/>
                </a:lnTo>
                <a:lnTo>
                  <a:pt x="101255" y="3409825"/>
                </a:lnTo>
                <a:lnTo>
                  <a:pt x="103044" y="3407057"/>
                </a:lnTo>
                <a:lnTo>
                  <a:pt x="89764" y="3378959"/>
                </a:lnTo>
                <a:lnTo>
                  <a:pt x="83991" y="3362948"/>
                </a:lnTo>
                <a:lnTo>
                  <a:pt x="66858" y="3332072"/>
                </a:lnTo>
                <a:lnTo>
                  <a:pt x="69057" y="3325671"/>
                </a:lnTo>
                <a:lnTo>
                  <a:pt x="51631" y="3278130"/>
                </a:lnTo>
                <a:lnTo>
                  <a:pt x="53959" y="3277179"/>
                </a:lnTo>
                <a:lnTo>
                  <a:pt x="60205" y="3262610"/>
                </a:lnTo>
                <a:lnTo>
                  <a:pt x="58998" y="3258677"/>
                </a:lnTo>
                <a:cubicBezTo>
                  <a:pt x="46010" y="3210316"/>
                  <a:pt x="80872" y="3236545"/>
                  <a:pt x="45170" y="3180546"/>
                </a:cubicBezTo>
                <a:cubicBezTo>
                  <a:pt x="53643" y="3171780"/>
                  <a:pt x="52550" y="3163902"/>
                  <a:pt x="45228" y="3151828"/>
                </a:cubicBezTo>
                <a:cubicBezTo>
                  <a:pt x="39651" y="3128169"/>
                  <a:pt x="64667" y="3124610"/>
                  <a:pt x="45020" y="3103777"/>
                </a:cubicBezTo>
                <a:cubicBezTo>
                  <a:pt x="59127" y="3105196"/>
                  <a:pt x="41123" y="3057428"/>
                  <a:pt x="57092" y="3065434"/>
                </a:cubicBezTo>
                <a:cubicBezTo>
                  <a:pt x="55435" y="3051512"/>
                  <a:pt x="40803" y="3032637"/>
                  <a:pt x="35088" y="3020247"/>
                </a:cubicBezTo>
                <a:cubicBezTo>
                  <a:pt x="32503" y="3002537"/>
                  <a:pt x="18197" y="3001119"/>
                  <a:pt x="22803" y="2991092"/>
                </a:cubicBezTo>
                <a:cubicBezTo>
                  <a:pt x="24338" y="2987749"/>
                  <a:pt x="27975" y="2983455"/>
                  <a:pt x="34850" y="2977278"/>
                </a:cubicBezTo>
                <a:cubicBezTo>
                  <a:pt x="22587" y="2954448"/>
                  <a:pt x="35600" y="2946689"/>
                  <a:pt x="36223" y="2911749"/>
                </a:cubicBezTo>
                <a:cubicBezTo>
                  <a:pt x="35158" y="2886513"/>
                  <a:pt x="29761" y="2843788"/>
                  <a:pt x="28462" y="2825860"/>
                </a:cubicBezTo>
                <a:cubicBezTo>
                  <a:pt x="28449" y="2818634"/>
                  <a:pt x="28437" y="2811409"/>
                  <a:pt x="28424" y="2804183"/>
                </a:cubicBezTo>
                <a:lnTo>
                  <a:pt x="21292" y="2790136"/>
                </a:lnTo>
                <a:lnTo>
                  <a:pt x="16179" y="2760208"/>
                </a:lnTo>
                <a:lnTo>
                  <a:pt x="22858" y="2751112"/>
                </a:lnTo>
                <a:lnTo>
                  <a:pt x="18505" y="2740278"/>
                </a:lnTo>
                <a:lnTo>
                  <a:pt x="22482" y="2726489"/>
                </a:lnTo>
                <a:lnTo>
                  <a:pt x="18175" y="2725052"/>
                </a:lnTo>
                <a:lnTo>
                  <a:pt x="10521" y="2715895"/>
                </a:lnTo>
                <a:lnTo>
                  <a:pt x="25499" y="2665666"/>
                </a:lnTo>
                <a:lnTo>
                  <a:pt x="30658" y="2635351"/>
                </a:lnTo>
                <a:cubicBezTo>
                  <a:pt x="30723" y="2625597"/>
                  <a:pt x="30791" y="2615842"/>
                  <a:pt x="30857" y="2606088"/>
                </a:cubicBezTo>
                <a:lnTo>
                  <a:pt x="37532" y="2596456"/>
                </a:lnTo>
                <a:cubicBezTo>
                  <a:pt x="41239" y="2582253"/>
                  <a:pt x="34640" y="2564757"/>
                  <a:pt x="36511" y="2549900"/>
                </a:cubicBezTo>
                <a:lnTo>
                  <a:pt x="53712" y="2496499"/>
                </a:lnTo>
                <a:cubicBezTo>
                  <a:pt x="53527" y="2492743"/>
                  <a:pt x="64725" y="2449625"/>
                  <a:pt x="64540" y="2445869"/>
                </a:cubicBezTo>
                <a:cubicBezTo>
                  <a:pt x="61940" y="2441580"/>
                  <a:pt x="65575" y="2413465"/>
                  <a:pt x="64348" y="2408995"/>
                </a:cubicBezTo>
                <a:cubicBezTo>
                  <a:pt x="100333" y="2407546"/>
                  <a:pt x="71752" y="2329020"/>
                  <a:pt x="101725" y="2335735"/>
                </a:cubicBezTo>
                <a:cubicBezTo>
                  <a:pt x="120512" y="2299003"/>
                  <a:pt x="138791" y="2291744"/>
                  <a:pt x="147278" y="2260088"/>
                </a:cubicBezTo>
                <a:cubicBezTo>
                  <a:pt x="152668" y="2224200"/>
                  <a:pt x="143589" y="2220953"/>
                  <a:pt x="152643" y="2193455"/>
                </a:cubicBezTo>
                <a:cubicBezTo>
                  <a:pt x="152701" y="2159228"/>
                  <a:pt x="131577" y="2138038"/>
                  <a:pt x="161815" y="2107942"/>
                </a:cubicBezTo>
                <a:lnTo>
                  <a:pt x="168884" y="2024270"/>
                </a:lnTo>
                <a:lnTo>
                  <a:pt x="210800" y="1969445"/>
                </a:lnTo>
                <a:lnTo>
                  <a:pt x="215063" y="1961162"/>
                </a:lnTo>
                <a:lnTo>
                  <a:pt x="226767" y="1945112"/>
                </a:lnTo>
                <a:lnTo>
                  <a:pt x="225906" y="1942021"/>
                </a:lnTo>
                <a:lnTo>
                  <a:pt x="220555" y="1935584"/>
                </a:lnTo>
                <a:cubicBezTo>
                  <a:pt x="220179" y="1930292"/>
                  <a:pt x="223282" y="1914884"/>
                  <a:pt x="223648" y="1910265"/>
                </a:cubicBezTo>
                <a:cubicBezTo>
                  <a:pt x="221934" y="1909994"/>
                  <a:pt x="221895" y="1909162"/>
                  <a:pt x="222758" y="1907867"/>
                </a:cubicBezTo>
                <a:lnTo>
                  <a:pt x="229387" y="1899379"/>
                </a:lnTo>
                <a:lnTo>
                  <a:pt x="231548" y="1895114"/>
                </a:lnTo>
                <a:lnTo>
                  <a:pt x="216553" y="1892417"/>
                </a:lnTo>
                <a:cubicBezTo>
                  <a:pt x="209075" y="1884999"/>
                  <a:pt x="222114" y="1866643"/>
                  <a:pt x="209739" y="1861483"/>
                </a:cubicBezTo>
                <a:cubicBezTo>
                  <a:pt x="214584" y="1853278"/>
                  <a:pt x="219066" y="1844665"/>
                  <a:pt x="222950" y="1835810"/>
                </a:cubicBezTo>
                <a:lnTo>
                  <a:pt x="224812" y="1830569"/>
                </a:lnTo>
                <a:lnTo>
                  <a:pt x="224522" y="1830429"/>
                </a:lnTo>
                <a:cubicBezTo>
                  <a:pt x="224224" y="1829219"/>
                  <a:pt x="224571" y="1827468"/>
                  <a:pt x="225830" y="1824832"/>
                </a:cubicBezTo>
                <a:lnTo>
                  <a:pt x="228207" y="1821003"/>
                </a:lnTo>
                <a:lnTo>
                  <a:pt x="230878" y="1807109"/>
                </a:lnTo>
                <a:lnTo>
                  <a:pt x="227355" y="1805316"/>
                </a:lnTo>
                <a:lnTo>
                  <a:pt x="228132" y="1804434"/>
                </a:lnTo>
                <a:cubicBezTo>
                  <a:pt x="237533" y="1798221"/>
                  <a:pt x="248274" y="1797417"/>
                  <a:pt x="223762" y="1784314"/>
                </a:cubicBezTo>
                <a:cubicBezTo>
                  <a:pt x="240655" y="1769422"/>
                  <a:pt x="224912" y="1763793"/>
                  <a:pt x="226521" y="1740358"/>
                </a:cubicBezTo>
                <a:cubicBezTo>
                  <a:pt x="240385" y="1732435"/>
                  <a:pt x="239102" y="1724301"/>
                  <a:pt x="233164" y="1715685"/>
                </a:cubicBezTo>
                <a:cubicBezTo>
                  <a:pt x="245499" y="1694404"/>
                  <a:pt x="240415" y="1672675"/>
                  <a:pt x="245819" y="1647555"/>
                </a:cubicBezTo>
                <a:cubicBezTo>
                  <a:pt x="268668" y="1622803"/>
                  <a:pt x="248434" y="1605585"/>
                  <a:pt x="254317" y="1578752"/>
                </a:cubicBezTo>
                <a:lnTo>
                  <a:pt x="249918" y="1546022"/>
                </a:lnTo>
                <a:cubicBezTo>
                  <a:pt x="251996" y="1543635"/>
                  <a:pt x="248777" y="1521210"/>
                  <a:pt x="248927" y="1519929"/>
                </a:cubicBezTo>
                <a:lnTo>
                  <a:pt x="248704" y="1519731"/>
                </a:lnTo>
                <a:lnTo>
                  <a:pt x="252245" y="1514846"/>
                </a:lnTo>
                <a:cubicBezTo>
                  <a:pt x="255314" y="1501295"/>
                  <a:pt x="252199" y="1477394"/>
                  <a:pt x="254681" y="1463304"/>
                </a:cubicBezTo>
                <a:cubicBezTo>
                  <a:pt x="257024" y="1459891"/>
                  <a:pt x="268983" y="1432466"/>
                  <a:pt x="267138" y="1430305"/>
                </a:cubicBezTo>
                <a:lnTo>
                  <a:pt x="266110" y="1429568"/>
                </a:lnTo>
                <a:lnTo>
                  <a:pt x="286784" y="1404045"/>
                </a:lnTo>
                <a:lnTo>
                  <a:pt x="294521" y="1360879"/>
                </a:lnTo>
                <a:lnTo>
                  <a:pt x="324750" y="1301993"/>
                </a:lnTo>
                <a:lnTo>
                  <a:pt x="328780" y="1210776"/>
                </a:lnTo>
                <a:cubicBezTo>
                  <a:pt x="344171" y="1197232"/>
                  <a:pt x="343390" y="1192124"/>
                  <a:pt x="346123" y="1157176"/>
                </a:cubicBezTo>
                <a:cubicBezTo>
                  <a:pt x="359383" y="1110140"/>
                  <a:pt x="355619" y="1111028"/>
                  <a:pt x="349331" y="1063288"/>
                </a:cubicBezTo>
                <a:cubicBezTo>
                  <a:pt x="364194" y="1005331"/>
                  <a:pt x="362778" y="969963"/>
                  <a:pt x="431245" y="889417"/>
                </a:cubicBezTo>
                <a:lnTo>
                  <a:pt x="459477" y="816346"/>
                </a:lnTo>
                <a:cubicBezTo>
                  <a:pt x="465006" y="808083"/>
                  <a:pt x="496978" y="764380"/>
                  <a:pt x="489268" y="752692"/>
                </a:cubicBezTo>
                <a:lnTo>
                  <a:pt x="505368" y="724368"/>
                </a:lnTo>
                <a:lnTo>
                  <a:pt x="511178" y="722494"/>
                </a:lnTo>
                <a:lnTo>
                  <a:pt x="514451" y="717531"/>
                </a:lnTo>
                <a:cubicBezTo>
                  <a:pt x="514171" y="710761"/>
                  <a:pt x="513893" y="703992"/>
                  <a:pt x="513612" y="697222"/>
                </a:cubicBezTo>
                <a:cubicBezTo>
                  <a:pt x="513272" y="693376"/>
                  <a:pt x="513720" y="690905"/>
                  <a:pt x="514772" y="689289"/>
                </a:cubicBezTo>
                <a:lnTo>
                  <a:pt x="515249" y="689151"/>
                </a:lnTo>
                <a:cubicBezTo>
                  <a:pt x="515320" y="686637"/>
                  <a:pt x="515389" y="684122"/>
                  <a:pt x="515461" y="681608"/>
                </a:cubicBezTo>
                <a:cubicBezTo>
                  <a:pt x="522970" y="666964"/>
                  <a:pt x="551123" y="617831"/>
                  <a:pt x="560298" y="601285"/>
                </a:cubicBezTo>
                <a:cubicBezTo>
                  <a:pt x="558549" y="585107"/>
                  <a:pt x="540289" y="573171"/>
                  <a:pt x="570504" y="582332"/>
                </a:cubicBezTo>
                <a:cubicBezTo>
                  <a:pt x="570816" y="577121"/>
                  <a:pt x="573898" y="574271"/>
                  <a:pt x="578347" y="572511"/>
                </a:cubicBezTo>
                <a:lnTo>
                  <a:pt x="580375" y="572092"/>
                </a:lnTo>
                <a:lnTo>
                  <a:pt x="575722" y="536015"/>
                </a:lnTo>
                <a:lnTo>
                  <a:pt x="578705" y="531675"/>
                </a:lnTo>
                <a:lnTo>
                  <a:pt x="564084" y="491380"/>
                </a:lnTo>
                <a:cubicBezTo>
                  <a:pt x="560969" y="487340"/>
                  <a:pt x="560134" y="482008"/>
                  <a:pt x="564457" y="473782"/>
                </a:cubicBezTo>
                <a:lnTo>
                  <a:pt x="566413" y="472000"/>
                </a:lnTo>
                <a:lnTo>
                  <a:pt x="584600" y="354566"/>
                </a:lnTo>
                <a:cubicBezTo>
                  <a:pt x="586100" y="325288"/>
                  <a:pt x="584583" y="317533"/>
                  <a:pt x="588077" y="265704"/>
                </a:cubicBezTo>
                <a:cubicBezTo>
                  <a:pt x="588008" y="205530"/>
                  <a:pt x="578491" y="226511"/>
                  <a:pt x="580576" y="187093"/>
                </a:cubicBezTo>
                <a:cubicBezTo>
                  <a:pt x="579265" y="162458"/>
                  <a:pt x="569240" y="117589"/>
                  <a:pt x="587928" y="130336"/>
                </a:cubicBezTo>
                <a:cubicBezTo>
                  <a:pt x="552635" y="69804"/>
                  <a:pt x="604651" y="82036"/>
                  <a:pt x="593881" y="17287"/>
                </a:cubicBezTo>
                <a:cubicBezTo>
                  <a:pt x="600399" y="13784"/>
                  <a:pt x="605413" y="8440"/>
                  <a:pt x="609224" y="17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385112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F79630B-0F0B-446E-A637-38FA8F61D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3437C99-FC8E-4311-B48A-F0C4C329B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5028" y="-1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C1EFE7C5-4754-5758-00FC-CBE5086EB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318" y="2708695"/>
            <a:ext cx="4372055" cy="1431480"/>
          </a:xfrm>
        </p:spPr>
        <p:txBody>
          <a:bodyPr>
            <a:noAutofit/>
          </a:bodyPr>
          <a:lstStyle/>
          <a:p>
            <a:r>
              <a:rPr lang="hu-HU" sz="4800" b="1">
                <a:latin typeface="Times New Roman"/>
                <a:cs typeface="Times New Roman"/>
              </a:rPr>
              <a:t>Sinkovits Imre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7079E5C-EC5D-4FFA-97AF-CE324664DC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4016" y="3603084"/>
            <a:ext cx="3158741" cy="390858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000">
                <a:latin typeface="Times New Roman"/>
                <a:ea typeface="+mn-lt"/>
                <a:cs typeface="Times New Roman"/>
              </a:rPr>
              <a:t>1928–2001</a:t>
            </a:r>
            <a:endParaRPr lang="hu-HU" sz="2000">
              <a:latin typeface="Times New Roman"/>
              <a:cs typeface="Times New Roman"/>
            </a:endParaRPr>
          </a:p>
        </p:txBody>
      </p:sp>
      <p:pic>
        <p:nvPicPr>
          <p:cNvPr id="4" name="Tartalom helye 3" descr="Sinkovits Imre">
            <a:extLst>
              <a:ext uri="{FF2B5EF4-FFF2-40B4-BE49-F238E27FC236}">
                <a16:creationId xmlns:a16="http://schemas.microsoft.com/office/drawing/2014/main" id="{17C06D53-8275-4C61-711D-EBC3CA8F72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130" r="6880" b="-1"/>
          <a:stretch>
            <a:fillRect/>
          </a:stretch>
        </p:blipFill>
        <p:spPr>
          <a:xfrm>
            <a:off x="4948188" y="1"/>
            <a:ext cx="7243812" cy="6857999"/>
          </a:xfrm>
          <a:custGeom>
            <a:avLst/>
            <a:gdLst/>
            <a:ahLst/>
            <a:cxnLst/>
            <a:rect l="l" t="t" r="r" b="b"/>
            <a:pathLst>
              <a:path w="7243812" h="6857999">
                <a:moveTo>
                  <a:pt x="609803" y="0"/>
                </a:moveTo>
                <a:lnTo>
                  <a:pt x="1222601" y="0"/>
                </a:lnTo>
                <a:lnTo>
                  <a:pt x="1223032" y="1645"/>
                </a:lnTo>
                <a:lnTo>
                  <a:pt x="1343371" y="1645"/>
                </a:lnTo>
                <a:lnTo>
                  <a:pt x="1343665" y="0"/>
                </a:lnTo>
                <a:lnTo>
                  <a:pt x="1884172" y="0"/>
                </a:lnTo>
                <a:lnTo>
                  <a:pt x="1884280" y="1645"/>
                </a:lnTo>
                <a:lnTo>
                  <a:pt x="7243812" y="1645"/>
                </a:lnTo>
                <a:lnTo>
                  <a:pt x="7243812" y="6857999"/>
                </a:lnTo>
                <a:lnTo>
                  <a:pt x="133676" y="6857999"/>
                </a:lnTo>
                <a:lnTo>
                  <a:pt x="114609" y="6843646"/>
                </a:lnTo>
                <a:cubicBezTo>
                  <a:pt x="106811" y="6836369"/>
                  <a:pt x="103243" y="6828354"/>
                  <a:pt x="111459" y="6817746"/>
                </a:cubicBezTo>
                <a:cubicBezTo>
                  <a:pt x="93943" y="6769544"/>
                  <a:pt x="97901" y="6796071"/>
                  <a:pt x="113412" y="6759582"/>
                </a:cubicBezTo>
                <a:cubicBezTo>
                  <a:pt x="110188" y="6732087"/>
                  <a:pt x="99653" y="6727133"/>
                  <a:pt x="100729" y="6705297"/>
                </a:cubicBezTo>
                <a:cubicBezTo>
                  <a:pt x="94563" y="6675394"/>
                  <a:pt x="99792" y="6669536"/>
                  <a:pt x="87662" y="6640957"/>
                </a:cubicBezTo>
                <a:cubicBezTo>
                  <a:pt x="74199" y="6591883"/>
                  <a:pt x="82185" y="6576319"/>
                  <a:pt x="83084" y="6541313"/>
                </a:cubicBezTo>
                <a:cubicBezTo>
                  <a:pt x="82225" y="6490855"/>
                  <a:pt x="67640" y="6422980"/>
                  <a:pt x="59444" y="6370251"/>
                </a:cubicBezTo>
                <a:cubicBezTo>
                  <a:pt x="51248" y="6317522"/>
                  <a:pt x="30729" y="6270972"/>
                  <a:pt x="33908" y="6224938"/>
                </a:cubicBezTo>
                <a:lnTo>
                  <a:pt x="30063" y="6089693"/>
                </a:lnTo>
                <a:cubicBezTo>
                  <a:pt x="25730" y="6032039"/>
                  <a:pt x="3474" y="5997051"/>
                  <a:pt x="29101" y="5973994"/>
                </a:cubicBezTo>
                <a:cubicBezTo>
                  <a:pt x="17018" y="5940131"/>
                  <a:pt x="41135" y="5955713"/>
                  <a:pt x="33855" y="5939847"/>
                </a:cubicBezTo>
                <a:lnTo>
                  <a:pt x="12982" y="5906467"/>
                </a:lnTo>
                <a:lnTo>
                  <a:pt x="8416" y="5862699"/>
                </a:lnTo>
                <a:cubicBezTo>
                  <a:pt x="7895" y="5838948"/>
                  <a:pt x="8409" y="5853058"/>
                  <a:pt x="12052" y="5823324"/>
                </a:cubicBezTo>
                <a:cubicBezTo>
                  <a:pt x="11631" y="5805291"/>
                  <a:pt x="11213" y="5787258"/>
                  <a:pt x="10793" y="5769225"/>
                </a:cubicBezTo>
                <a:cubicBezTo>
                  <a:pt x="17866" y="5738356"/>
                  <a:pt x="19121" y="5696311"/>
                  <a:pt x="25986" y="5667896"/>
                </a:cubicBezTo>
                <a:cubicBezTo>
                  <a:pt x="16329" y="5647975"/>
                  <a:pt x="42195" y="5619318"/>
                  <a:pt x="43687" y="5594585"/>
                </a:cubicBezTo>
                <a:cubicBezTo>
                  <a:pt x="32512" y="5517959"/>
                  <a:pt x="44052" y="5536542"/>
                  <a:pt x="40019" y="5464225"/>
                </a:cubicBezTo>
                <a:cubicBezTo>
                  <a:pt x="32676" y="5400671"/>
                  <a:pt x="26469" y="5311951"/>
                  <a:pt x="22904" y="5269726"/>
                </a:cubicBezTo>
                <a:cubicBezTo>
                  <a:pt x="19341" y="5227501"/>
                  <a:pt x="14742" y="5212581"/>
                  <a:pt x="18628" y="5210876"/>
                </a:cubicBezTo>
                <a:cubicBezTo>
                  <a:pt x="-20300" y="5161742"/>
                  <a:pt x="15511" y="5141336"/>
                  <a:pt x="5392" y="5111369"/>
                </a:cubicBezTo>
                <a:cubicBezTo>
                  <a:pt x="10662" y="5053859"/>
                  <a:pt x="15546" y="5034036"/>
                  <a:pt x="13324" y="5009272"/>
                </a:cubicBezTo>
                <a:cubicBezTo>
                  <a:pt x="25126" y="4982633"/>
                  <a:pt x="74251" y="4956261"/>
                  <a:pt x="48699" y="4925805"/>
                </a:cubicBezTo>
                <a:cubicBezTo>
                  <a:pt x="76704" y="4931200"/>
                  <a:pt x="39437" y="4888353"/>
                  <a:pt x="62925" y="4877992"/>
                </a:cubicBezTo>
                <a:cubicBezTo>
                  <a:pt x="82480" y="4871554"/>
                  <a:pt x="75731" y="4857054"/>
                  <a:pt x="79496" y="4844323"/>
                </a:cubicBezTo>
                <a:cubicBezTo>
                  <a:pt x="97657" y="4832308"/>
                  <a:pt x="110974" y="4752352"/>
                  <a:pt x="101400" y="4733115"/>
                </a:cubicBezTo>
                <a:cubicBezTo>
                  <a:pt x="108185" y="4679357"/>
                  <a:pt x="119720" y="4662889"/>
                  <a:pt x="111223" y="4625153"/>
                </a:cubicBezTo>
                <a:cubicBezTo>
                  <a:pt x="106592" y="4588197"/>
                  <a:pt x="114401" y="4567830"/>
                  <a:pt x="126359" y="4539168"/>
                </a:cubicBezTo>
                <a:cubicBezTo>
                  <a:pt x="126535" y="4522289"/>
                  <a:pt x="126710" y="4505410"/>
                  <a:pt x="126886" y="4488531"/>
                </a:cubicBezTo>
                <a:cubicBezTo>
                  <a:pt x="126165" y="4473140"/>
                  <a:pt x="132917" y="4437329"/>
                  <a:pt x="135099" y="4411258"/>
                </a:cubicBezTo>
                <a:cubicBezTo>
                  <a:pt x="107667" y="4345686"/>
                  <a:pt x="146840" y="4280033"/>
                  <a:pt x="132327" y="4219510"/>
                </a:cubicBezTo>
                <a:cubicBezTo>
                  <a:pt x="138549" y="4158987"/>
                  <a:pt x="124091" y="4192084"/>
                  <a:pt x="172424" y="4048117"/>
                </a:cubicBezTo>
                <a:cubicBezTo>
                  <a:pt x="167703" y="4015047"/>
                  <a:pt x="203806" y="3905047"/>
                  <a:pt x="177666" y="3878222"/>
                </a:cubicBezTo>
                <a:cubicBezTo>
                  <a:pt x="167714" y="3821305"/>
                  <a:pt x="183914" y="3845122"/>
                  <a:pt x="156982" y="3778166"/>
                </a:cubicBezTo>
                <a:cubicBezTo>
                  <a:pt x="160365" y="3760234"/>
                  <a:pt x="142791" y="3724716"/>
                  <a:pt x="142115" y="3707357"/>
                </a:cubicBezTo>
                <a:cubicBezTo>
                  <a:pt x="139253" y="3688591"/>
                  <a:pt x="140202" y="3672776"/>
                  <a:pt x="139805" y="3665569"/>
                </a:cubicBezTo>
                <a:cubicBezTo>
                  <a:pt x="139778" y="3665084"/>
                  <a:pt x="139750" y="3664599"/>
                  <a:pt x="139723" y="3664114"/>
                </a:cubicBezTo>
                <a:lnTo>
                  <a:pt x="134134" y="3653088"/>
                </a:lnTo>
                <a:lnTo>
                  <a:pt x="126568" y="3641228"/>
                </a:lnTo>
                <a:cubicBezTo>
                  <a:pt x="126560" y="3629488"/>
                  <a:pt x="126549" y="3617747"/>
                  <a:pt x="126540" y="3606007"/>
                </a:cubicBezTo>
                <a:lnTo>
                  <a:pt x="134645" y="3597336"/>
                </a:lnTo>
                <a:lnTo>
                  <a:pt x="131649" y="3586412"/>
                </a:lnTo>
                <a:lnTo>
                  <a:pt x="134221" y="3569719"/>
                </a:lnTo>
                <a:lnTo>
                  <a:pt x="133795" y="3568021"/>
                </a:lnTo>
                <a:lnTo>
                  <a:pt x="130189" y="3553678"/>
                </a:lnTo>
                <a:lnTo>
                  <a:pt x="129827" y="3552249"/>
                </a:lnTo>
                <a:lnTo>
                  <a:pt x="122183" y="3542019"/>
                </a:lnTo>
                <a:lnTo>
                  <a:pt x="112426" y="3531201"/>
                </a:lnTo>
                <a:lnTo>
                  <a:pt x="105626" y="3496391"/>
                </a:lnTo>
                <a:lnTo>
                  <a:pt x="111971" y="3486850"/>
                </a:lnTo>
                <a:lnTo>
                  <a:pt x="106910" y="3476412"/>
                </a:lnTo>
                <a:cubicBezTo>
                  <a:pt x="105781" y="3466028"/>
                  <a:pt x="105824" y="3433967"/>
                  <a:pt x="105209" y="3424545"/>
                </a:cubicBezTo>
                <a:lnTo>
                  <a:pt x="103215" y="3419880"/>
                </a:lnTo>
                <a:lnTo>
                  <a:pt x="104953" y="3415218"/>
                </a:lnTo>
                <a:lnTo>
                  <a:pt x="101255" y="3409825"/>
                </a:lnTo>
                <a:lnTo>
                  <a:pt x="103044" y="3407057"/>
                </a:lnTo>
                <a:lnTo>
                  <a:pt x="89764" y="3378959"/>
                </a:lnTo>
                <a:lnTo>
                  <a:pt x="83991" y="3362948"/>
                </a:lnTo>
                <a:lnTo>
                  <a:pt x="66858" y="3332072"/>
                </a:lnTo>
                <a:lnTo>
                  <a:pt x="69057" y="3325671"/>
                </a:lnTo>
                <a:lnTo>
                  <a:pt x="51631" y="3278130"/>
                </a:lnTo>
                <a:lnTo>
                  <a:pt x="53959" y="3277179"/>
                </a:lnTo>
                <a:lnTo>
                  <a:pt x="60205" y="3262610"/>
                </a:lnTo>
                <a:lnTo>
                  <a:pt x="58998" y="3258677"/>
                </a:lnTo>
                <a:cubicBezTo>
                  <a:pt x="46010" y="3210316"/>
                  <a:pt x="80872" y="3236545"/>
                  <a:pt x="45170" y="3180546"/>
                </a:cubicBezTo>
                <a:cubicBezTo>
                  <a:pt x="53643" y="3171780"/>
                  <a:pt x="52550" y="3163902"/>
                  <a:pt x="45228" y="3151828"/>
                </a:cubicBezTo>
                <a:cubicBezTo>
                  <a:pt x="39651" y="3128169"/>
                  <a:pt x="64667" y="3124610"/>
                  <a:pt x="45020" y="3103777"/>
                </a:cubicBezTo>
                <a:cubicBezTo>
                  <a:pt x="59127" y="3105196"/>
                  <a:pt x="41123" y="3057428"/>
                  <a:pt x="57092" y="3065434"/>
                </a:cubicBezTo>
                <a:cubicBezTo>
                  <a:pt x="55435" y="3051512"/>
                  <a:pt x="40803" y="3032637"/>
                  <a:pt x="35088" y="3020247"/>
                </a:cubicBezTo>
                <a:cubicBezTo>
                  <a:pt x="32503" y="3002537"/>
                  <a:pt x="18197" y="3001119"/>
                  <a:pt x="22803" y="2991092"/>
                </a:cubicBezTo>
                <a:cubicBezTo>
                  <a:pt x="24338" y="2987749"/>
                  <a:pt x="27975" y="2983455"/>
                  <a:pt x="34850" y="2977278"/>
                </a:cubicBezTo>
                <a:cubicBezTo>
                  <a:pt x="22587" y="2954448"/>
                  <a:pt x="35600" y="2946689"/>
                  <a:pt x="36223" y="2911749"/>
                </a:cubicBezTo>
                <a:cubicBezTo>
                  <a:pt x="35158" y="2886513"/>
                  <a:pt x="29761" y="2843788"/>
                  <a:pt x="28462" y="2825860"/>
                </a:cubicBezTo>
                <a:cubicBezTo>
                  <a:pt x="28449" y="2818634"/>
                  <a:pt x="28437" y="2811409"/>
                  <a:pt x="28424" y="2804183"/>
                </a:cubicBezTo>
                <a:lnTo>
                  <a:pt x="21292" y="2790136"/>
                </a:lnTo>
                <a:lnTo>
                  <a:pt x="16179" y="2760208"/>
                </a:lnTo>
                <a:lnTo>
                  <a:pt x="22858" y="2751112"/>
                </a:lnTo>
                <a:lnTo>
                  <a:pt x="18505" y="2740278"/>
                </a:lnTo>
                <a:lnTo>
                  <a:pt x="22482" y="2726489"/>
                </a:lnTo>
                <a:lnTo>
                  <a:pt x="18175" y="2725052"/>
                </a:lnTo>
                <a:lnTo>
                  <a:pt x="10521" y="2715895"/>
                </a:lnTo>
                <a:lnTo>
                  <a:pt x="25499" y="2665666"/>
                </a:lnTo>
                <a:lnTo>
                  <a:pt x="30658" y="2635351"/>
                </a:lnTo>
                <a:cubicBezTo>
                  <a:pt x="30723" y="2625597"/>
                  <a:pt x="30791" y="2615842"/>
                  <a:pt x="30857" y="2606088"/>
                </a:cubicBezTo>
                <a:lnTo>
                  <a:pt x="37532" y="2596456"/>
                </a:lnTo>
                <a:cubicBezTo>
                  <a:pt x="41239" y="2582253"/>
                  <a:pt x="34640" y="2564757"/>
                  <a:pt x="36511" y="2549900"/>
                </a:cubicBezTo>
                <a:lnTo>
                  <a:pt x="53712" y="2496499"/>
                </a:lnTo>
                <a:cubicBezTo>
                  <a:pt x="53527" y="2492743"/>
                  <a:pt x="64725" y="2449625"/>
                  <a:pt x="64540" y="2445869"/>
                </a:cubicBezTo>
                <a:cubicBezTo>
                  <a:pt x="61940" y="2441580"/>
                  <a:pt x="65575" y="2413465"/>
                  <a:pt x="64348" y="2408995"/>
                </a:cubicBezTo>
                <a:cubicBezTo>
                  <a:pt x="100333" y="2407546"/>
                  <a:pt x="71752" y="2329020"/>
                  <a:pt x="101725" y="2335735"/>
                </a:cubicBezTo>
                <a:cubicBezTo>
                  <a:pt x="120512" y="2299003"/>
                  <a:pt x="138791" y="2291744"/>
                  <a:pt x="147278" y="2260088"/>
                </a:cubicBezTo>
                <a:cubicBezTo>
                  <a:pt x="152668" y="2224200"/>
                  <a:pt x="143589" y="2220953"/>
                  <a:pt x="152643" y="2193455"/>
                </a:cubicBezTo>
                <a:cubicBezTo>
                  <a:pt x="152701" y="2159228"/>
                  <a:pt x="131577" y="2138038"/>
                  <a:pt x="161815" y="2107942"/>
                </a:cubicBezTo>
                <a:lnTo>
                  <a:pt x="168884" y="2024270"/>
                </a:lnTo>
                <a:lnTo>
                  <a:pt x="210800" y="1969445"/>
                </a:lnTo>
                <a:lnTo>
                  <a:pt x="215063" y="1961162"/>
                </a:lnTo>
                <a:lnTo>
                  <a:pt x="226767" y="1945112"/>
                </a:lnTo>
                <a:lnTo>
                  <a:pt x="225906" y="1942021"/>
                </a:lnTo>
                <a:lnTo>
                  <a:pt x="220555" y="1935584"/>
                </a:lnTo>
                <a:cubicBezTo>
                  <a:pt x="220179" y="1930292"/>
                  <a:pt x="223282" y="1914884"/>
                  <a:pt x="223648" y="1910265"/>
                </a:cubicBezTo>
                <a:cubicBezTo>
                  <a:pt x="221934" y="1909994"/>
                  <a:pt x="221895" y="1909162"/>
                  <a:pt x="222758" y="1907867"/>
                </a:cubicBezTo>
                <a:lnTo>
                  <a:pt x="229387" y="1899379"/>
                </a:lnTo>
                <a:lnTo>
                  <a:pt x="231548" y="1895114"/>
                </a:lnTo>
                <a:lnTo>
                  <a:pt x="216553" y="1892417"/>
                </a:lnTo>
                <a:cubicBezTo>
                  <a:pt x="209075" y="1884999"/>
                  <a:pt x="222114" y="1866643"/>
                  <a:pt x="209739" y="1861483"/>
                </a:cubicBezTo>
                <a:cubicBezTo>
                  <a:pt x="214584" y="1853278"/>
                  <a:pt x="219066" y="1844665"/>
                  <a:pt x="222950" y="1835810"/>
                </a:cubicBezTo>
                <a:lnTo>
                  <a:pt x="224812" y="1830569"/>
                </a:lnTo>
                <a:lnTo>
                  <a:pt x="224522" y="1830429"/>
                </a:lnTo>
                <a:cubicBezTo>
                  <a:pt x="224224" y="1829219"/>
                  <a:pt x="224571" y="1827468"/>
                  <a:pt x="225830" y="1824832"/>
                </a:cubicBezTo>
                <a:lnTo>
                  <a:pt x="228207" y="1821003"/>
                </a:lnTo>
                <a:lnTo>
                  <a:pt x="230878" y="1807109"/>
                </a:lnTo>
                <a:lnTo>
                  <a:pt x="227355" y="1805316"/>
                </a:lnTo>
                <a:lnTo>
                  <a:pt x="228132" y="1804434"/>
                </a:lnTo>
                <a:cubicBezTo>
                  <a:pt x="237533" y="1798221"/>
                  <a:pt x="248274" y="1797417"/>
                  <a:pt x="223762" y="1784314"/>
                </a:cubicBezTo>
                <a:cubicBezTo>
                  <a:pt x="240655" y="1769422"/>
                  <a:pt x="224912" y="1763793"/>
                  <a:pt x="226521" y="1740358"/>
                </a:cubicBezTo>
                <a:cubicBezTo>
                  <a:pt x="240385" y="1732435"/>
                  <a:pt x="239102" y="1724301"/>
                  <a:pt x="233164" y="1715685"/>
                </a:cubicBezTo>
                <a:cubicBezTo>
                  <a:pt x="245499" y="1694404"/>
                  <a:pt x="240415" y="1672675"/>
                  <a:pt x="245819" y="1647555"/>
                </a:cubicBezTo>
                <a:cubicBezTo>
                  <a:pt x="268668" y="1622803"/>
                  <a:pt x="248434" y="1605585"/>
                  <a:pt x="254317" y="1578752"/>
                </a:cubicBezTo>
                <a:lnTo>
                  <a:pt x="249918" y="1546022"/>
                </a:lnTo>
                <a:cubicBezTo>
                  <a:pt x="251996" y="1543635"/>
                  <a:pt x="248777" y="1521210"/>
                  <a:pt x="248927" y="1519929"/>
                </a:cubicBezTo>
                <a:lnTo>
                  <a:pt x="248704" y="1519731"/>
                </a:lnTo>
                <a:lnTo>
                  <a:pt x="252245" y="1514846"/>
                </a:lnTo>
                <a:cubicBezTo>
                  <a:pt x="255314" y="1501295"/>
                  <a:pt x="252199" y="1477394"/>
                  <a:pt x="254681" y="1463304"/>
                </a:cubicBezTo>
                <a:cubicBezTo>
                  <a:pt x="257024" y="1459891"/>
                  <a:pt x="268983" y="1432466"/>
                  <a:pt x="267138" y="1430305"/>
                </a:cubicBezTo>
                <a:lnTo>
                  <a:pt x="266110" y="1429568"/>
                </a:lnTo>
                <a:lnTo>
                  <a:pt x="286784" y="1404045"/>
                </a:lnTo>
                <a:lnTo>
                  <a:pt x="294521" y="1360879"/>
                </a:lnTo>
                <a:lnTo>
                  <a:pt x="324750" y="1301993"/>
                </a:lnTo>
                <a:lnTo>
                  <a:pt x="328780" y="1210776"/>
                </a:lnTo>
                <a:cubicBezTo>
                  <a:pt x="344171" y="1197232"/>
                  <a:pt x="343390" y="1192124"/>
                  <a:pt x="346123" y="1157176"/>
                </a:cubicBezTo>
                <a:cubicBezTo>
                  <a:pt x="359383" y="1110140"/>
                  <a:pt x="355619" y="1111028"/>
                  <a:pt x="349331" y="1063288"/>
                </a:cubicBezTo>
                <a:cubicBezTo>
                  <a:pt x="364194" y="1005331"/>
                  <a:pt x="362778" y="969963"/>
                  <a:pt x="431245" y="889417"/>
                </a:cubicBezTo>
                <a:lnTo>
                  <a:pt x="459477" y="816346"/>
                </a:lnTo>
                <a:cubicBezTo>
                  <a:pt x="465006" y="808083"/>
                  <a:pt x="496978" y="764380"/>
                  <a:pt x="489268" y="752692"/>
                </a:cubicBezTo>
                <a:lnTo>
                  <a:pt x="505368" y="724368"/>
                </a:lnTo>
                <a:lnTo>
                  <a:pt x="511178" y="722494"/>
                </a:lnTo>
                <a:lnTo>
                  <a:pt x="514451" y="717531"/>
                </a:lnTo>
                <a:cubicBezTo>
                  <a:pt x="514171" y="710761"/>
                  <a:pt x="513893" y="703992"/>
                  <a:pt x="513612" y="697222"/>
                </a:cubicBezTo>
                <a:cubicBezTo>
                  <a:pt x="513272" y="693376"/>
                  <a:pt x="513720" y="690905"/>
                  <a:pt x="514772" y="689289"/>
                </a:cubicBezTo>
                <a:lnTo>
                  <a:pt x="515249" y="689151"/>
                </a:lnTo>
                <a:cubicBezTo>
                  <a:pt x="515320" y="686637"/>
                  <a:pt x="515389" y="684122"/>
                  <a:pt x="515461" y="681608"/>
                </a:cubicBezTo>
                <a:cubicBezTo>
                  <a:pt x="522970" y="666964"/>
                  <a:pt x="551123" y="617831"/>
                  <a:pt x="560298" y="601285"/>
                </a:cubicBezTo>
                <a:cubicBezTo>
                  <a:pt x="558549" y="585107"/>
                  <a:pt x="540289" y="573171"/>
                  <a:pt x="570504" y="582332"/>
                </a:cubicBezTo>
                <a:cubicBezTo>
                  <a:pt x="570816" y="577121"/>
                  <a:pt x="573898" y="574271"/>
                  <a:pt x="578347" y="572511"/>
                </a:cubicBezTo>
                <a:lnTo>
                  <a:pt x="580375" y="572092"/>
                </a:lnTo>
                <a:lnTo>
                  <a:pt x="575722" y="536015"/>
                </a:lnTo>
                <a:lnTo>
                  <a:pt x="578705" y="531675"/>
                </a:lnTo>
                <a:lnTo>
                  <a:pt x="564084" y="491380"/>
                </a:lnTo>
                <a:cubicBezTo>
                  <a:pt x="560969" y="487340"/>
                  <a:pt x="560134" y="482008"/>
                  <a:pt x="564457" y="473782"/>
                </a:cubicBezTo>
                <a:lnTo>
                  <a:pt x="566413" y="472000"/>
                </a:lnTo>
                <a:lnTo>
                  <a:pt x="584600" y="354566"/>
                </a:lnTo>
                <a:cubicBezTo>
                  <a:pt x="586100" y="325288"/>
                  <a:pt x="584583" y="317533"/>
                  <a:pt x="588077" y="265704"/>
                </a:cubicBezTo>
                <a:cubicBezTo>
                  <a:pt x="588008" y="205530"/>
                  <a:pt x="578491" y="226511"/>
                  <a:pt x="580576" y="187093"/>
                </a:cubicBezTo>
                <a:cubicBezTo>
                  <a:pt x="579265" y="162458"/>
                  <a:pt x="569240" y="117589"/>
                  <a:pt x="587928" y="130336"/>
                </a:cubicBezTo>
                <a:cubicBezTo>
                  <a:pt x="552635" y="69804"/>
                  <a:pt x="604651" y="82036"/>
                  <a:pt x="593881" y="17287"/>
                </a:cubicBezTo>
                <a:cubicBezTo>
                  <a:pt x="600399" y="13784"/>
                  <a:pt x="605413" y="8440"/>
                  <a:pt x="609224" y="17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8604417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F79630B-0F0B-446E-A637-38FA8F61D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3437C99-FC8E-4311-B48A-F0C4C329B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5028" y="-1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EE3945AF-E001-E6BA-D719-EC8998341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469" y="609600"/>
            <a:ext cx="4213904" cy="1330839"/>
          </a:xfrm>
        </p:spPr>
        <p:txBody>
          <a:bodyPr>
            <a:normAutofit/>
          </a:bodyPr>
          <a:lstStyle/>
          <a:p>
            <a:r>
              <a:rPr lang="hu-HU" b="1">
                <a:latin typeface="Times New Roman"/>
                <a:cs typeface="Times New Roman"/>
              </a:rPr>
              <a:t>Imre mint Ádám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FB536A3-D452-5B3F-CEC8-180E456CD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4" y="2194102"/>
            <a:ext cx="3158741" cy="390858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err="1">
                <a:latin typeface="Times New Roman"/>
                <a:ea typeface="+mn-lt"/>
                <a:cs typeface="Times New Roman"/>
              </a:rPr>
              <a:t>Küzdő</a:t>
            </a:r>
            <a:r>
              <a:rPr lang="en-US" sz="2400">
                <a:latin typeface="Times New Roman"/>
                <a:ea typeface="+mn-lt"/>
                <a:cs typeface="Times New Roman"/>
              </a:rPr>
              <a:t> ember, </a:t>
            </a:r>
            <a:r>
              <a:rPr lang="en-US" sz="2400" err="1">
                <a:latin typeface="Times New Roman"/>
                <a:ea typeface="+mn-lt"/>
                <a:cs typeface="Times New Roman"/>
              </a:rPr>
              <a:t>nem</a:t>
            </a:r>
            <a:r>
              <a:rPr lang="en-US" sz="2400">
                <a:latin typeface="Times New Roman"/>
                <a:ea typeface="+mn-lt"/>
                <a:cs typeface="Times New Roman"/>
              </a:rPr>
              <a:t> </a:t>
            </a:r>
            <a:r>
              <a:rPr lang="en-US" sz="2400" err="1">
                <a:latin typeface="Times New Roman"/>
                <a:ea typeface="+mn-lt"/>
                <a:cs typeface="Times New Roman"/>
              </a:rPr>
              <a:t>tökéletes</a:t>
            </a:r>
            <a:r>
              <a:rPr lang="en-US" sz="2400">
                <a:latin typeface="Times New Roman"/>
                <a:ea typeface="+mn-lt"/>
                <a:cs typeface="Times New Roman"/>
              </a:rPr>
              <a:t> </a:t>
            </a:r>
            <a:r>
              <a:rPr lang="en-US" sz="2400" err="1">
                <a:latin typeface="Times New Roman"/>
                <a:ea typeface="+mn-lt"/>
                <a:cs typeface="Times New Roman"/>
              </a:rPr>
              <a:t>hős</a:t>
            </a:r>
            <a:r>
              <a:rPr lang="en-US" sz="2400">
                <a:latin typeface="Times New Roman"/>
                <a:ea typeface="+mn-lt"/>
                <a:cs typeface="Times New Roman"/>
              </a:rPr>
              <a:t>. </a:t>
            </a:r>
            <a:endParaRPr lang="en-US" sz="2400">
              <a:latin typeface="Times New Roman"/>
              <a:cs typeface="Times New Roman"/>
            </a:endParaRPr>
          </a:p>
          <a:p>
            <a:r>
              <a:rPr lang="en-US" sz="2400" err="1">
                <a:latin typeface="Times New Roman"/>
                <a:ea typeface="+mn-lt"/>
                <a:cs typeface="Times New Roman"/>
              </a:rPr>
              <a:t>Kérdések</a:t>
            </a:r>
            <a:r>
              <a:rPr lang="en-US" sz="2400">
                <a:latin typeface="Times New Roman"/>
                <a:ea typeface="+mn-lt"/>
                <a:cs typeface="Times New Roman"/>
              </a:rPr>
              <a:t> </a:t>
            </a:r>
            <a:r>
              <a:rPr lang="en-US" sz="2400" err="1">
                <a:latin typeface="Times New Roman"/>
                <a:ea typeface="+mn-lt"/>
                <a:cs typeface="Times New Roman"/>
              </a:rPr>
              <a:t>vezetik</a:t>
            </a:r>
            <a:r>
              <a:rPr lang="en-US" sz="2400">
                <a:latin typeface="Times New Roman"/>
                <a:ea typeface="+mn-lt"/>
                <a:cs typeface="Times New Roman"/>
              </a:rPr>
              <a:t>, </a:t>
            </a:r>
            <a:r>
              <a:rPr lang="en-US" sz="2400" err="1">
                <a:latin typeface="Times New Roman"/>
                <a:ea typeface="+mn-lt"/>
                <a:cs typeface="Times New Roman"/>
              </a:rPr>
              <a:t>nem</a:t>
            </a:r>
            <a:r>
              <a:rPr lang="en-US" sz="2400">
                <a:latin typeface="Times New Roman"/>
                <a:ea typeface="+mn-lt"/>
                <a:cs typeface="Times New Roman"/>
              </a:rPr>
              <a:t> </a:t>
            </a:r>
            <a:r>
              <a:rPr lang="en-US" sz="2400" err="1">
                <a:latin typeface="Times New Roman"/>
                <a:ea typeface="+mn-lt"/>
                <a:cs typeface="Times New Roman"/>
              </a:rPr>
              <a:t>válaszok</a:t>
            </a:r>
            <a:r>
              <a:rPr lang="en-US" sz="2400">
                <a:latin typeface="Times New Roman"/>
                <a:ea typeface="+mn-lt"/>
                <a:cs typeface="Times New Roman"/>
              </a:rPr>
              <a:t>.</a:t>
            </a:r>
            <a:endParaRPr lang="en-US" sz="2400">
              <a:latin typeface="Times New Roman"/>
              <a:cs typeface="Times New Roman"/>
            </a:endParaRPr>
          </a:p>
          <a:p>
            <a:r>
              <a:rPr lang="en-US" sz="2400" err="1">
                <a:latin typeface="Times New Roman"/>
                <a:ea typeface="+mn-lt"/>
                <a:cs typeface="Times New Roman"/>
              </a:rPr>
              <a:t>Küzd</a:t>
            </a:r>
            <a:r>
              <a:rPr lang="en-US" sz="2400">
                <a:latin typeface="Times New Roman"/>
                <a:ea typeface="+mn-lt"/>
                <a:cs typeface="Times New Roman"/>
              </a:rPr>
              <a:t>, </a:t>
            </a:r>
            <a:r>
              <a:rPr lang="en-US" sz="2400" err="1">
                <a:latin typeface="Times New Roman"/>
                <a:ea typeface="+mn-lt"/>
                <a:cs typeface="Times New Roman"/>
              </a:rPr>
              <a:t>még</a:t>
            </a:r>
            <a:r>
              <a:rPr lang="en-US" sz="2400">
                <a:latin typeface="Times New Roman"/>
                <a:ea typeface="+mn-lt"/>
                <a:cs typeface="Times New Roman"/>
              </a:rPr>
              <a:t> ha </a:t>
            </a:r>
            <a:r>
              <a:rPr lang="en-US" sz="2400" err="1">
                <a:latin typeface="Times New Roman"/>
                <a:ea typeface="+mn-lt"/>
                <a:cs typeface="Times New Roman"/>
              </a:rPr>
              <a:t>nem</a:t>
            </a:r>
            <a:r>
              <a:rPr lang="en-US" sz="2400">
                <a:latin typeface="Times New Roman"/>
                <a:ea typeface="+mn-lt"/>
                <a:cs typeface="Times New Roman"/>
              </a:rPr>
              <a:t> is </a:t>
            </a:r>
            <a:r>
              <a:rPr lang="en-US" sz="2400" err="1">
                <a:latin typeface="Times New Roman"/>
                <a:ea typeface="+mn-lt"/>
                <a:cs typeface="Times New Roman"/>
              </a:rPr>
              <a:t>hisz</a:t>
            </a:r>
            <a:r>
              <a:rPr lang="en-US" sz="2400">
                <a:latin typeface="Times New Roman"/>
                <a:ea typeface="+mn-lt"/>
                <a:cs typeface="Times New Roman"/>
              </a:rPr>
              <a:t>.</a:t>
            </a:r>
            <a:endParaRPr lang="en-US" sz="2400">
              <a:latin typeface="Times New Roman"/>
              <a:cs typeface="Times New Roman"/>
            </a:endParaRPr>
          </a:p>
        </p:txBody>
      </p:sp>
      <p:pic>
        <p:nvPicPr>
          <p:cNvPr id="4" name="Tartalom helye 3" descr="A képen szöveg, Emberi arc, poszter, Könyvborító látható&#10;&#10;Lehet, hogy az AI által létrehozott tartalom helytelen.">
            <a:extLst>
              <a:ext uri="{FF2B5EF4-FFF2-40B4-BE49-F238E27FC236}">
                <a16:creationId xmlns:a16="http://schemas.microsoft.com/office/drawing/2014/main" id="{58CA27A4-06CB-36BE-F0A2-03BEE051F0B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" b="7220"/>
          <a:stretch>
            <a:fillRect/>
          </a:stretch>
        </p:blipFill>
        <p:spPr>
          <a:xfrm>
            <a:off x="4948188" y="1"/>
            <a:ext cx="7243812" cy="6857999"/>
          </a:xfrm>
          <a:custGeom>
            <a:avLst/>
            <a:gdLst/>
            <a:ahLst/>
            <a:cxnLst/>
            <a:rect l="l" t="t" r="r" b="b"/>
            <a:pathLst>
              <a:path w="7243812" h="6857999">
                <a:moveTo>
                  <a:pt x="609803" y="0"/>
                </a:moveTo>
                <a:lnTo>
                  <a:pt x="1222601" y="0"/>
                </a:lnTo>
                <a:lnTo>
                  <a:pt x="1223032" y="1645"/>
                </a:lnTo>
                <a:lnTo>
                  <a:pt x="1343371" y="1645"/>
                </a:lnTo>
                <a:lnTo>
                  <a:pt x="1343665" y="0"/>
                </a:lnTo>
                <a:lnTo>
                  <a:pt x="1884172" y="0"/>
                </a:lnTo>
                <a:lnTo>
                  <a:pt x="1884280" y="1645"/>
                </a:lnTo>
                <a:lnTo>
                  <a:pt x="7243812" y="1645"/>
                </a:lnTo>
                <a:lnTo>
                  <a:pt x="7243812" y="6857999"/>
                </a:lnTo>
                <a:lnTo>
                  <a:pt x="133676" y="6857999"/>
                </a:lnTo>
                <a:lnTo>
                  <a:pt x="114609" y="6843646"/>
                </a:lnTo>
                <a:cubicBezTo>
                  <a:pt x="106811" y="6836369"/>
                  <a:pt x="103243" y="6828354"/>
                  <a:pt x="111459" y="6817746"/>
                </a:cubicBezTo>
                <a:cubicBezTo>
                  <a:pt x="93943" y="6769544"/>
                  <a:pt x="97901" y="6796071"/>
                  <a:pt x="113412" y="6759582"/>
                </a:cubicBezTo>
                <a:cubicBezTo>
                  <a:pt x="110188" y="6732087"/>
                  <a:pt x="99653" y="6727133"/>
                  <a:pt x="100729" y="6705297"/>
                </a:cubicBezTo>
                <a:cubicBezTo>
                  <a:pt x="94563" y="6675394"/>
                  <a:pt x="99792" y="6669536"/>
                  <a:pt x="87662" y="6640957"/>
                </a:cubicBezTo>
                <a:cubicBezTo>
                  <a:pt x="74199" y="6591883"/>
                  <a:pt x="82185" y="6576319"/>
                  <a:pt x="83084" y="6541313"/>
                </a:cubicBezTo>
                <a:cubicBezTo>
                  <a:pt x="82225" y="6490855"/>
                  <a:pt x="67640" y="6422980"/>
                  <a:pt x="59444" y="6370251"/>
                </a:cubicBezTo>
                <a:cubicBezTo>
                  <a:pt x="51248" y="6317522"/>
                  <a:pt x="30729" y="6270972"/>
                  <a:pt x="33908" y="6224938"/>
                </a:cubicBezTo>
                <a:lnTo>
                  <a:pt x="30063" y="6089693"/>
                </a:lnTo>
                <a:cubicBezTo>
                  <a:pt x="25730" y="6032039"/>
                  <a:pt x="3474" y="5997051"/>
                  <a:pt x="29101" y="5973994"/>
                </a:cubicBezTo>
                <a:cubicBezTo>
                  <a:pt x="17018" y="5940131"/>
                  <a:pt x="41135" y="5955713"/>
                  <a:pt x="33855" y="5939847"/>
                </a:cubicBezTo>
                <a:lnTo>
                  <a:pt x="12982" y="5906467"/>
                </a:lnTo>
                <a:lnTo>
                  <a:pt x="8416" y="5862699"/>
                </a:lnTo>
                <a:cubicBezTo>
                  <a:pt x="7895" y="5838948"/>
                  <a:pt x="8409" y="5853058"/>
                  <a:pt x="12052" y="5823324"/>
                </a:cubicBezTo>
                <a:cubicBezTo>
                  <a:pt x="11631" y="5805291"/>
                  <a:pt x="11213" y="5787258"/>
                  <a:pt x="10793" y="5769225"/>
                </a:cubicBezTo>
                <a:cubicBezTo>
                  <a:pt x="17866" y="5738356"/>
                  <a:pt x="19121" y="5696311"/>
                  <a:pt x="25986" y="5667896"/>
                </a:cubicBezTo>
                <a:cubicBezTo>
                  <a:pt x="16329" y="5647975"/>
                  <a:pt x="42195" y="5619318"/>
                  <a:pt x="43687" y="5594585"/>
                </a:cubicBezTo>
                <a:cubicBezTo>
                  <a:pt x="32512" y="5517959"/>
                  <a:pt x="44052" y="5536542"/>
                  <a:pt x="40019" y="5464225"/>
                </a:cubicBezTo>
                <a:cubicBezTo>
                  <a:pt x="32676" y="5400671"/>
                  <a:pt x="26469" y="5311951"/>
                  <a:pt x="22904" y="5269726"/>
                </a:cubicBezTo>
                <a:cubicBezTo>
                  <a:pt x="19341" y="5227501"/>
                  <a:pt x="14742" y="5212581"/>
                  <a:pt x="18628" y="5210876"/>
                </a:cubicBezTo>
                <a:cubicBezTo>
                  <a:pt x="-20300" y="5161742"/>
                  <a:pt x="15511" y="5141336"/>
                  <a:pt x="5392" y="5111369"/>
                </a:cubicBezTo>
                <a:cubicBezTo>
                  <a:pt x="10662" y="5053859"/>
                  <a:pt x="15546" y="5034036"/>
                  <a:pt x="13324" y="5009272"/>
                </a:cubicBezTo>
                <a:cubicBezTo>
                  <a:pt x="25126" y="4982633"/>
                  <a:pt x="74251" y="4956261"/>
                  <a:pt x="48699" y="4925805"/>
                </a:cubicBezTo>
                <a:cubicBezTo>
                  <a:pt x="76704" y="4931200"/>
                  <a:pt x="39437" y="4888353"/>
                  <a:pt x="62925" y="4877992"/>
                </a:cubicBezTo>
                <a:cubicBezTo>
                  <a:pt x="82480" y="4871554"/>
                  <a:pt x="75731" y="4857054"/>
                  <a:pt x="79496" y="4844323"/>
                </a:cubicBezTo>
                <a:cubicBezTo>
                  <a:pt x="97657" y="4832308"/>
                  <a:pt x="110974" y="4752352"/>
                  <a:pt x="101400" y="4733115"/>
                </a:cubicBezTo>
                <a:cubicBezTo>
                  <a:pt x="108185" y="4679357"/>
                  <a:pt x="119720" y="4662889"/>
                  <a:pt x="111223" y="4625153"/>
                </a:cubicBezTo>
                <a:cubicBezTo>
                  <a:pt x="106592" y="4588197"/>
                  <a:pt x="114401" y="4567830"/>
                  <a:pt x="126359" y="4539168"/>
                </a:cubicBezTo>
                <a:cubicBezTo>
                  <a:pt x="126535" y="4522289"/>
                  <a:pt x="126710" y="4505410"/>
                  <a:pt x="126886" y="4488531"/>
                </a:cubicBezTo>
                <a:cubicBezTo>
                  <a:pt x="126165" y="4473140"/>
                  <a:pt x="132917" y="4437329"/>
                  <a:pt x="135099" y="4411258"/>
                </a:cubicBezTo>
                <a:cubicBezTo>
                  <a:pt x="107667" y="4345686"/>
                  <a:pt x="146840" y="4280033"/>
                  <a:pt x="132327" y="4219510"/>
                </a:cubicBezTo>
                <a:cubicBezTo>
                  <a:pt x="138549" y="4158987"/>
                  <a:pt x="124091" y="4192084"/>
                  <a:pt x="172424" y="4048117"/>
                </a:cubicBezTo>
                <a:cubicBezTo>
                  <a:pt x="167703" y="4015047"/>
                  <a:pt x="203806" y="3905047"/>
                  <a:pt x="177666" y="3878222"/>
                </a:cubicBezTo>
                <a:cubicBezTo>
                  <a:pt x="167714" y="3821305"/>
                  <a:pt x="183914" y="3845122"/>
                  <a:pt x="156982" y="3778166"/>
                </a:cubicBezTo>
                <a:cubicBezTo>
                  <a:pt x="160365" y="3760234"/>
                  <a:pt x="142791" y="3724716"/>
                  <a:pt x="142115" y="3707357"/>
                </a:cubicBezTo>
                <a:cubicBezTo>
                  <a:pt x="139253" y="3688591"/>
                  <a:pt x="140202" y="3672776"/>
                  <a:pt x="139805" y="3665569"/>
                </a:cubicBezTo>
                <a:cubicBezTo>
                  <a:pt x="139778" y="3665084"/>
                  <a:pt x="139750" y="3664599"/>
                  <a:pt x="139723" y="3664114"/>
                </a:cubicBezTo>
                <a:lnTo>
                  <a:pt x="134134" y="3653088"/>
                </a:lnTo>
                <a:lnTo>
                  <a:pt x="126568" y="3641228"/>
                </a:lnTo>
                <a:cubicBezTo>
                  <a:pt x="126560" y="3629488"/>
                  <a:pt x="126549" y="3617747"/>
                  <a:pt x="126540" y="3606007"/>
                </a:cubicBezTo>
                <a:lnTo>
                  <a:pt x="134645" y="3597336"/>
                </a:lnTo>
                <a:lnTo>
                  <a:pt x="131649" y="3586412"/>
                </a:lnTo>
                <a:lnTo>
                  <a:pt x="134221" y="3569719"/>
                </a:lnTo>
                <a:lnTo>
                  <a:pt x="133795" y="3568021"/>
                </a:lnTo>
                <a:lnTo>
                  <a:pt x="130189" y="3553678"/>
                </a:lnTo>
                <a:lnTo>
                  <a:pt x="129827" y="3552249"/>
                </a:lnTo>
                <a:lnTo>
                  <a:pt x="122183" y="3542019"/>
                </a:lnTo>
                <a:lnTo>
                  <a:pt x="112426" y="3531201"/>
                </a:lnTo>
                <a:lnTo>
                  <a:pt x="105626" y="3496391"/>
                </a:lnTo>
                <a:lnTo>
                  <a:pt x="111971" y="3486850"/>
                </a:lnTo>
                <a:lnTo>
                  <a:pt x="106910" y="3476412"/>
                </a:lnTo>
                <a:cubicBezTo>
                  <a:pt x="105781" y="3466028"/>
                  <a:pt x="105824" y="3433967"/>
                  <a:pt x="105209" y="3424545"/>
                </a:cubicBezTo>
                <a:lnTo>
                  <a:pt x="103215" y="3419880"/>
                </a:lnTo>
                <a:lnTo>
                  <a:pt x="104953" y="3415218"/>
                </a:lnTo>
                <a:lnTo>
                  <a:pt x="101255" y="3409825"/>
                </a:lnTo>
                <a:lnTo>
                  <a:pt x="103044" y="3407057"/>
                </a:lnTo>
                <a:lnTo>
                  <a:pt x="89764" y="3378959"/>
                </a:lnTo>
                <a:lnTo>
                  <a:pt x="83991" y="3362948"/>
                </a:lnTo>
                <a:lnTo>
                  <a:pt x="66858" y="3332072"/>
                </a:lnTo>
                <a:lnTo>
                  <a:pt x="69057" y="3325671"/>
                </a:lnTo>
                <a:lnTo>
                  <a:pt x="51631" y="3278130"/>
                </a:lnTo>
                <a:lnTo>
                  <a:pt x="53959" y="3277179"/>
                </a:lnTo>
                <a:lnTo>
                  <a:pt x="60205" y="3262610"/>
                </a:lnTo>
                <a:lnTo>
                  <a:pt x="58998" y="3258677"/>
                </a:lnTo>
                <a:cubicBezTo>
                  <a:pt x="46010" y="3210316"/>
                  <a:pt x="80872" y="3236545"/>
                  <a:pt x="45170" y="3180546"/>
                </a:cubicBezTo>
                <a:cubicBezTo>
                  <a:pt x="53643" y="3171780"/>
                  <a:pt x="52550" y="3163902"/>
                  <a:pt x="45228" y="3151828"/>
                </a:cubicBezTo>
                <a:cubicBezTo>
                  <a:pt x="39651" y="3128169"/>
                  <a:pt x="64667" y="3124610"/>
                  <a:pt x="45020" y="3103777"/>
                </a:cubicBezTo>
                <a:cubicBezTo>
                  <a:pt x="59127" y="3105196"/>
                  <a:pt x="41123" y="3057428"/>
                  <a:pt x="57092" y="3065434"/>
                </a:cubicBezTo>
                <a:cubicBezTo>
                  <a:pt x="55435" y="3051512"/>
                  <a:pt x="40803" y="3032637"/>
                  <a:pt x="35088" y="3020247"/>
                </a:cubicBezTo>
                <a:cubicBezTo>
                  <a:pt x="32503" y="3002537"/>
                  <a:pt x="18197" y="3001119"/>
                  <a:pt x="22803" y="2991092"/>
                </a:cubicBezTo>
                <a:cubicBezTo>
                  <a:pt x="24338" y="2987749"/>
                  <a:pt x="27975" y="2983455"/>
                  <a:pt x="34850" y="2977278"/>
                </a:cubicBezTo>
                <a:cubicBezTo>
                  <a:pt x="22587" y="2954448"/>
                  <a:pt x="35600" y="2946689"/>
                  <a:pt x="36223" y="2911749"/>
                </a:cubicBezTo>
                <a:cubicBezTo>
                  <a:pt x="35158" y="2886513"/>
                  <a:pt x="29761" y="2843788"/>
                  <a:pt x="28462" y="2825860"/>
                </a:cubicBezTo>
                <a:cubicBezTo>
                  <a:pt x="28449" y="2818634"/>
                  <a:pt x="28437" y="2811409"/>
                  <a:pt x="28424" y="2804183"/>
                </a:cubicBezTo>
                <a:lnTo>
                  <a:pt x="21292" y="2790136"/>
                </a:lnTo>
                <a:lnTo>
                  <a:pt x="16179" y="2760208"/>
                </a:lnTo>
                <a:lnTo>
                  <a:pt x="22858" y="2751112"/>
                </a:lnTo>
                <a:lnTo>
                  <a:pt x="18505" y="2740278"/>
                </a:lnTo>
                <a:lnTo>
                  <a:pt x="22482" y="2726489"/>
                </a:lnTo>
                <a:lnTo>
                  <a:pt x="18175" y="2725052"/>
                </a:lnTo>
                <a:lnTo>
                  <a:pt x="10521" y="2715895"/>
                </a:lnTo>
                <a:lnTo>
                  <a:pt x="25499" y="2665666"/>
                </a:lnTo>
                <a:lnTo>
                  <a:pt x="30658" y="2635351"/>
                </a:lnTo>
                <a:cubicBezTo>
                  <a:pt x="30723" y="2625597"/>
                  <a:pt x="30791" y="2615842"/>
                  <a:pt x="30857" y="2606088"/>
                </a:cubicBezTo>
                <a:lnTo>
                  <a:pt x="37532" y="2596456"/>
                </a:lnTo>
                <a:cubicBezTo>
                  <a:pt x="41239" y="2582253"/>
                  <a:pt x="34640" y="2564757"/>
                  <a:pt x="36511" y="2549900"/>
                </a:cubicBezTo>
                <a:lnTo>
                  <a:pt x="53712" y="2496499"/>
                </a:lnTo>
                <a:cubicBezTo>
                  <a:pt x="53527" y="2492743"/>
                  <a:pt x="64725" y="2449625"/>
                  <a:pt x="64540" y="2445869"/>
                </a:cubicBezTo>
                <a:cubicBezTo>
                  <a:pt x="61940" y="2441580"/>
                  <a:pt x="65575" y="2413465"/>
                  <a:pt x="64348" y="2408995"/>
                </a:cubicBezTo>
                <a:cubicBezTo>
                  <a:pt x="100333" y="2407546"/>
                  <a:pt x="71752" y="2329020"/>
                  <a:pt x="101725" y="2335735"/>
                </a:cubicBezTo>
                <a:cubicBezTo>
                  <a:pt x="120512" y="2299003"/>
                  <a:pt x="138791" y="2291744"/>
                  <a:pt x="147278" y="2260088"/>
                </a:cubicBezTo>
                <a:cubicBezTo>
                  <a:pt x="152668" y="2224200"/>
                  <a:pt x="143589" y="2220953"/>
                  <a:pt x="152643" y="2193455"/>
                </a:cubicBezTo>
                <a:cubicBezTo>
                  <a:pt x="152701" y="2159228"/>
                  <a:pt x="131577" y="2138038"/>
                  <a:pt x="161815" y="2107942"/>
                </a:cubicBezTo>
                <a:lnTo>
                  <a:pt x="168884" y="2024270"/>
                </a:lnTo>
                <a:lnTo>
                  <a:pt x="210800" y="1969445"/>
                </a:lnTo>
                <a:lnTo>
                  <a:pt x="215063" y="1961162"/>
                </a:lnTo>
                <a:lnTo>
                  <a:pt x="226767" y="1945112"/>
                </a:lnTo>
                <a:lnTo>
                  <a:pt x="225906" y="1942021"/>
                </a:lnTo>
                <a:lnTo>
                  <a:pt x="220555" y="1935584"/>
                </a:lnTo>
                <a:cubicBezTo>
                  <a:pt x="220179" y="1930292"/>
                  <a:pt x="223282" y="1914884"/>
                  <a:pt x="223648" y="1910265"/>
                </a:cubicBezTo>
                <a:cubicBezTo>
                  <a:pt x="221934" y="1909994"/>
                  <a:pt x="221895" y="1909162"/>
                  <a:pt x="222758" y="1907867"/>
                </a:cubicBezTo>
                <a:lnTo>
                  <a:pt x="229387" y="1899379"/>
                </a:lnTo>
                <a:lnTo>
                  <a:pt x="231548" y="1895114"/>
                </a:lnTo>
                <a:lnTo>
                  <a:pt x="216553" y="1892417"/>
                </a:lnTo>
                <a:cubicBezTo>
                  <a:pt x="209075" y="1884999"/>
                  <a:pt x="222114" y="1866643"/>
                  <a:pt x="209739" y="1861483"/>
                </a:cubicBezTo>
                <a:cubicBezTo>
                  <a:pt x="214584" y="1853278"/>
                  <a:pt x="219066" y="1844665"/>
                  <a:pt x="222950" y="1835810"/>
                </a:cubicBezTo>
                <a:lnTo>
                  <a:pt x="224812" y="1830569"/>
                </a:lnTo>
                <a:lnTo>
                  <a:pt x="224522" y="1830429"/>
                </a:lnTo>
                <a:cubicBezTo>
                  <a:pt x="224224" y="1829219"/>
                  <a:pt x="224571" y="1827468"/>
                  <a:pt x="225830" y="1824832"/>
                </a:cubicBezTo>
                <a:lnTo>
                  <a:pt x="228207" y="1821003"/>
                </a:lnTo>
                <a:lnTo>
                  <a:pt x="230878" y="1807109"/>
                </a:lnTo>
                <a:lnTo>
                  <a:pt x="227355" y="1805316"/>
                </a:lnTo>
                <a:lnTo>
                  <a:pt x="228132" y="1804434"/>
                </a:lnTo>
                <a:cubicBezTo>
                  <a:pt x="237533" y="1798221"/>
                  <a:pt x="248274" y="1797417"/>
                  <a:pt x="223762" y="1784314"/>
                </a:cubicBezTo>
                <a:cubicBezTo>
                  <a:pt x="240655" y="1769422"/>
                  <a:pt x="224912" y="1763793"/>
                  <a:pt x="226521" y="1740358"/>
                </a:cubicBezTo>
                <a:cubicBezTo>
                  <a:pt x="240385" y="1732435"/>
                  <a:pt x="239102" y="1724301"/>
                  <a:pt x="233164" y="1715685"/>
                </a:cubicBezTo>
                <a:cubicBezTo>
                  <a:pt x="245499" y="1694404"/>
                  <a:pt x="240415" y="1672675"/>
                  <a:pt x="245819" y="1647555"/>
                </a:cubicBezTo>
                <a:cubicBezTo>
                  <a:pt x="268668" y="1622803"/>
                  <a:pt x="248434" y="1605585"/>
                  <a:pt x="254317" y="1578752"/>
                </a:cubicBezTo>
                <a:lnTo>
                  <a:pt x="249918" y="1546022"/>
                </a:lnTo>
                <a:cubicBezTo>
                  <a:pt x="251996" y="1543635"/>
                  <a:pt x="248777" y="1521210"/>
                  <a:pt x="248927" y="1519929"/>
                </a:cubicBezTo>
                <a:lnTo>
                  <a:pt x="248704" y="1519731"/>
                </a:lnTo>
                <a:lnTo>
                  <a:pt x="252245" y="1514846"/>
                </a:lnTo>
                <a:cubicBezTo>
                  <a:pt x="255314" y="1501295"/>
                  <a:pt x="252199" y="1477394"/>
                  <a:pt x="254681" y="1463304"/>
                </a:cubicBezTo>
                <a:cubicBezTo>
                  <a:pt x="257024" y="1459891"/>
                  <a:pt x="268983" y="1432466"/>
                  <a:pt x="267138" y="1430305"/>
                </a:cubicBezTo>
                <a:lnTo>
                  <a:pt x="266110" y="1429568"/>
                </a:lnTo>
                <a:lnTo>
                  <a:pt x="286784" y="1404045"/>
                </a:lnTo>
                <a:lnTo>
                  <a:pt x="294521" y="1360879"/>
                </a:lnTo>
                <a:lnTo>
                  <a:pt x="324750" y="1301993"/>
                </a:lnTo>
                <a:lnTo>
                  <a:pt x="328780" y="1210776"/>
                </a:lnTo>
                <a:cubicBezTo>
                  <a:pt x="344171" y="1197232"/>
                  <a:pt x="343390" y="1192124"/>
                  <a:pt x="346123" y="1157176"/>
                </a:cubicBezTo>
                <a:cubicBezTo>
                  <a:pt x="359383" y="1110140"/>
                  <a:pt x="355619" y="1111028"/>
                  <a:pt x="349331" y="1063288"/>
                </a:cubicBezTo>
                <a:cubicBezTo>
                  <a:pt x="364194" y="1005331"/>
                  <a:pt x="362778" y="969963"/>
                  <a:pt x="431245" y="889417"/>
                </a:cubicBezTo>
                <a:lnTo>
                  <a:pt x="459477" y="816346"/>
                </a:lnTo>
                <a:cubicBezTo>
                  <a:pt x="465006" y="808083"/>
                  <a:pt x="496978" y="764380"/>
                  <a:pt x="489268" y="752692"/>
                </a:cubicBezTo>
                <a:lnTo>
                  <a:pt x="505368" y="724368"/>
                </a:lnTo>
                <a:lnTo>
                  <a:pt x="511178" y="722494"/>
                </a:lnTo>
                <a:lnTo>
                  <a:pt x="514451" y="717531"/>
                </a:lnTo>
                <a:cubicBezTo>
                  <a:pt x="514171" y="710761"/>
                  <a:pt x="513893" y="703992"/>
                  <a:pt x="513612" y="697222"/>
                </a:cubicBezTo>
                <a:cubicBezTo>
                  <a:pt x="513272" y="693376"/>
                  <a:pt x="513720" y="690905"/>
                  <a:pt x="514772" y="689289"/>
                </a:cubicBezTo>
                <a:lnTo>
                  <a:pt x="515249" y="689151"/>
                </a:lnTo>
                <a:cubicBezTo>
                  <a:pt x="515320" y="686637"/>
                  <a:pt x="515389" y="684122"/>
                  <a:pt x="515461" y="681608"/>
                </a:cubicBezTo>
                <a:cubicBezTo>
                  <a:pt x="522970" y="666964"/>
                  <a:pt x="551123" y="617831"/>
                  <a:pt x="560298" y="601285"/>
                </a:cubicBezTo>
                <a:cubicBezTo>
                  <a:pt x="558549" y="585107"/>
                  <a:pt x="540289" y="573171"/>
                  <a:pt x="570504" y="582332"/>
                </a:cubicBezTo>
                <a:cubicBezTo>
                  <a:pt x="570816" y="577121"/>
                  <a:pt x="573898" y="574271"/>
                  <a:pt x="578347" y="572511"/>
                </a:cubicBezTo>
                <a:lnTo>
                  <a:pt x="580375" y="572092"/>
                </a:lnTo>
                <a:lnTo>
                  <a:pt x="575722" y="536015"/>
                </a:lnTo>
                <a:lnTo>
                  <a:pt x="578705" y="531675"/>
                </a:lnTo>
                <a:lnTo>
                  <a:pt x="564084" y="491380"/>
                </a:lnTo>
                <a:cubicBezTo>
                  <a:pt x="560969" y="487340"/>
                  <a:pt x="560134" y="482008"/>
                  <a:pt x="564457" y="473782"/>
                </a:cubicBezTo>
                <a:lnTo>
                  <a:pt x="566413" y="472000"/>
                </a:lnTo>
                <a:lnTo>
                  <a:pt x="584600" y="354566"/>
                </a:lnTo>
                <a:cubicBezTo>
                  <a:pt x="586100" y="325288"/>
                  <a:pt x="584583" y="317533"/>
                  <a:pt x="588077" y="265704"/>
                </a:cubicBezTo>
                <a:cubicBezTo>
                  <a:pt x="588008" y="205530"/>
                  <a:pt x="578491" y="226511"/>
                  <a:pt x="580576" y="187093"/>
                </a:cubicBezTo>
                <a:cubicBezTo>
                  <a:pt x="579265" y="162458"/>
                  <a:pt x="569240" y="117589"/>
                  <a:pt x="587928" y="130336"/>
                </a:cubicBezTo>
                <a:cubicBezTo>
                  <a:pt x="552635" y="69804"/>
                  <a:pt x="604651" y="82036"/>
                  <a:pt x="593881" y="17287"/>
                </a:cubicBezTo>
                <a:cubicBezTo>
                  <a:pt x="600399" y="13784"/>
                  <a:pt x="605413" y="8440"/>
                  <a:pt x="609224" y="17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61394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79630B-0F0B-446E-A637-38FA8F61D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3437C99-FC8E-4311-B48A-F0C4C329B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5028" y="-1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7635479B-DBBA-9184-6654-130B01063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507" y="365185"/>
            <a:ext cx="5680394" cy="1345216"/>
          </a:xfrm>
        </p:spPr>
        <p:txBody>
          <a:bodyPr>
            <a:noAutofit/>
          </a:bodyPr>
          <a:lstStyle/>
          <a:p>
            <a:r>
              <a:rPr lang="hu-HU" sz="4000" b="1">
                <a:latin typeface="Times New Roman"/>
                <a:cs typeface="Times New Roman"/>
              </a:rPr>
              <a:t>Az előadásmódjának értelmezése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530CA5C-15AE-A821-BE9A-BF16B6E10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4" y="2194102"/>
            <a:ext cx="3158741" cy="390858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z="2400">
                <a:latin typeface="Times New Roman"/>
                <a:ea typeface="+mn-lt"/>
                <a:cs typeface="Times New Roman"/>
              </a:rPr>
              <a:t>Sinkovits Ádámja erőteljes színpadi jelenlétet sugároz. </a:t>
            </a:r>
            <a:endParaRPr lang="hu-HU" sz="2400">
              <a:latin typeface="Times New Roman"/>
              <a:cs typeface="Times New Roman"/>
            </a:endParaRPr>
          </a:p>
          <a:p>
            <a:r>
              <a:rPr lang="hu-HU" sz="2400">
                <a:latin typeface="Times New Roman"/>
                <a:ea typeface="+mn-lt"/>
                <a:cs typeface="Times New Roman"/>
              </a:rPr>
              <a:t>Játéka a belső vívódást hangsúlyozza. </a:t>
            </a:r>
            <a:endParaRPr lang="hu-HU" sz="2400">
              <a:latin typeface="Times New Roman"/>
              <a:cs typeface="Times New Roman"/>
            </a:endParaRPr>
          </a:p>
          <a:p>
            <a:r>
              <a:rPr lang="hu-HU" sz="2400">
                <a:latin typeface="Times New Roman"/>
                <a:ea typeface="+mn-lt"/>
                <a:cs typeface="Times New Roman"/>
              </a:rPr>
              <a:t>Az emberi kételyt teszi központi élménnyé.</a:t>
            </a:r>
            <a:endParaRPr lang="hu-HU" sz="2400">
              <a:latin typeface="Times New Roman"/>
              <a:cs typeface="Times New Roman"/>
            </a:endParaRPr>
          </a:p>
          <a:p>
            <a:endParaRPr lang="hu-HU" sz="2400">
              <a:latin typeface="Times New Roman"/>
              <a:cs typeface="Times New Roman"/>
            </a:endParaRPr>
          </a:p>
        </p:txBody>
      </p:sp>
      <p:pic>
        <p:nvPicPr>
          <p:cNvPr id="4" name="Kép 3" descr="A képen ruházat, személy, mikrofon, ember látható&#10;&#10;Lehet, hogy az AI által létrehozott tartalom helytelen.">
            <a:extLst>
              <a:ext uri="{FF2B5EF4-FFF2-40B4-BE49-F238E27FC236}">
                <a16:creationId xmlns:a16="http://schemas.microsoft.com/office/drawing/2014/main" id="{610B5216-21F8-D4B8-26A6-CB165DCB4F0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762" r="14261" b="-1"/>
          <a:stretch>
            <a:fillRect/>
          </a:stretch>
        </p:blipFill>
        <p:spPr>
          <a:xfrm>
            <a:off x="4948188" y="1"/>
            <a:ext cx="7243812" cy="6857999"/>
          </a:xfrm>
          <a:custGeom>
            <a:avLst/>
            <a:gdLst/>
            <a:ahLst/>
            <a:cxnLst/>
            <a:rect l="l" t="t" r="r" b="b"/>
            <a:pathLst>
              <a:path w="7243812" h="6857999">
                <a:moveTo>
                  <a:pt x="609803" y="0"/>
                </a:moveTo>
                <a:lnTo>
                  <a:pt x="1222601" y="0"/>
                </a:lnTo>
                <a:lnTo>
                  <a:pt x="1223032" y="1645"/>
                </a:lnTo>
                <a:lnTo>
                  <a:pt x="1343371" y="1645"/>
                </a:lnTo>
                <a:lnTo>
                  <a:pt x="1343665" y="0"/>
                </a:lnTo>
                <a:lnTo>
                  <a:pt x="1884172" y="0"/>
                </a:lnTo>
                <a:lnTo>
                  <a:pt x="1884280" y="1645"/>
                </a:lnTo>
                <a:lnTo>
                  <a:pt x="7243812" y="1645"/>
                </a:lnTo>
                <a:lnTo>
                  <a:pt x="7243812" y="6857999"/>
                </a:lnTo>
                <a:lnTo>
                  <a:pt x="133676" y="6857999"/>
                </a:lnTo>
                <a:lnTo>
                  <a:pt x="114609" y="6843646"/>
                </a:lnTo>
                <a:cubicBezTo>
                  <a:pt x="106811" y="6836369"/>
                  <a:pt x="103243" y="6828354"/>
                  <a:pt x="111459" y="6817746"/>
                </a:cubicBezTo>
                <a:cubicBezTo>
                  <a:pt x="93943" y="6769544"/>
                  <a:pt x="97901" y="6796071"/>
                  <a:pt x="113412" y="6759582"/>
                </a:cubicBezTo>
                <a:cubicBezTo>
                  <a:pt x="110188" y="6732087"/>
                  <a:pt x="99653" y="6727133"/>
                  <a:pt x="100729" y="6705297"/>
                </a:cubicBezTo>
                <a:cubicBezTo>
                  <a:pt x="94563" y="6675394"/>
                  <a:pt x="99792" y="6669536"/>
                  <a:pt x="87662" y="6640957"/>
                </a:cubicBezTo>
                <a:cubicBezTo>
                  <a:pt x="74199" y="6591883"/>
                  <a:pt x="82185" y="6576319"/>
                  <a:pt x="83084" y="6541313"/>
                </a:cubicBezTo>
                <a:cubicBezTo>
                  <a:pt x="82225" y="6490855"/>
                  <a:pt x="67640" y="6422980"/>
                  <a:pt x="59444" y="6370251"/>
                </a:cubicBezTo>
                <a:cubicBezTo>
                  <a:pt x="51248" y="6317522"/>
                  <a:pt x="30729" y="6270972"/>
                  <a:pt x="33908" y="6224938"/>
                </a:cubicBezTo>
                <a:lnTo>
                  <a:pt x="30063" y="6089693"/>
                </a:lnTo>
                <a:cubicBezTo>
                  <a:pt x="25730" y="6032039"/>
                  <a:pt x="3474" y="5997051"/>
                  <a:pt x="29101" y="5973994"/>
                </a:cubicBezTo>
                <a:cubicBezTo>
                  <a:pt x="17018" y="5940131"/>
                  <a:pt x="41135" y="5955713"/>
                  <a:pt x="33855" y="5939847"/>
                </a:cubicBezTo>
                <a:lnTo>
                  <a:pt x="12982" y="5906467"/>
                </a:lnTo>
                <a:lnTo>
                  <a:pt x="8416" y="5862699"/>
                </a:lnTo>
                <a:cubicBezTo>
                  <a:pt x="7895" y="5838948"/>
                  <a:pt x="8409" y="5853058"/>
                  <a:pt x="12052" y="5823324"/>
                </a:cubicBezTo>
                <a:cubicBezTo>
                  <a:pt x="11631" y="5805291"/>
                  <a:pt x="11213" y="5787258"/>
                  <a:pt x="10793" y="5769225"/>
                </a:cubicBezTo>
                <a:cubicBezTo>
                  <a:pt x="17866" y="5738356"/>
                  <a:pt x="19121" y="5696311"/>
                  <a:pt x="25986" y="5667896"/>
                </a:cubicBezTo>
                <a:cubicBezTo>
                  <a:pt x="16329" y="5647975"/>
                  <a:pt x="42195" y="5619318"/>
                  <a:pt x="43687" y="5594585"/>
                </a:cubicBezTo>
                <a:cubicBezTo>
                  <a:pt x="32512" y="5517959"/>
                  <a:pt x="44052" y="5536542"/>
                  <a:pt x="40019" y="5464225"/>
                </a:cubicBezTo>
                <a:cubicBezTo>
                  <a:pt x="32676" y="5400671"/>
                  <a:pt x="26469" y="5311951"/>
                  <a:pt x="22904" y="5269726"/>
                </a:cubicBezTo>
                <a:cubicBezTo>
                  <a:pt x="19341" y="5227501"/>
                  <a:pt x="14742" y="5212581"/>
                  <a:pt x="18628" y="5210876"/>
                </a:cubicBezTo>
                <a:cubicBezTo>
                  <a:pt x="-20300" y="5161742"/>
                  <a:pt x="15511" y="5141336"/>
                  <a:pt x="5392" y="5111369"/>
                </a:cubicBezTo>
                <a:cubicBezTo>
                  <a:pt x="10662" y="5053859"/>
                  <a:pt x="15546" y="5034036"/>
                  <a:pt x="13324" y="5009272"/>
                </a:cubicBezTo>
                <a:cubicBezTo>
                  <a:pt x="25126" y="4982633"/>
                  <a:pt x="74251" y="4956261"/>
                  <a:pt x="48699" y="4925805"/>
                </a:cubicBezTo>
                <a:cubicBezTo>
                  <a:pt x="76704" y="4931200"/>
                  <a:pt x="39437" y="4888353"/>
                  <a:pt x="62925" y="4877992"/>
                </a:cubicBezTo>
                <a:cubicBezTo>
                  <a:pt x="82480" y="4871554"/>
                  <a:pt x="75731" y="4857054"/>
                  <a:pt x="79496" y="4844323"/>
                </a:cubicBezTo>
                <a:cubicBezTo>
                  <a:pt x="97657" y="4832308"/>
                  <a:pt x="110974" y="4752352"/>
                  <a:pt x="101400" y="4733115"/>
                </a:cubicBezTo>
                <a:cubicBezTo>
                  <a:pt x="108185" y="4679357"/>
                  <a:pt x="119720" y="4662889"/>
                  <a:pt x="111223" y="4625153"/>
                </a:cubicBezTo>
                <a:cubicBezTo>
                  <a:pt x="106592" y="4588197"/>
                  <a:pt x="114401" y="4567830"/>
                  <a:pt x="126359" y="4539168"/>
                </a:cubicBezTo>
                <a:cubicBezTo>
                  <a:pt x="126535" y="4522289"/>
                  <a:pt x="126710" y="4505410"/>
                  <a:pt x="126886" y="4488531"/>
                </a:cubicBezTo>
                <a:cubicBezTo>
                  <a:pt x="126165" y="4473140"/>
                  <a:pt x="132917" y="4437329"/>
                  <a:pt x="135099" y="4411258"/>
                </a:cubicBezTo>
                <a:cubicBezTo>
                  <a:pt x="107667" y="4345686"/>
                  <a:pt x="146840" y="4280033"/>
                  <a:pt x="132327" y="4219510"/>
                </a:cubicBezTo>
                <a:cubicBezTo>
                  <a:pt x="138549" y="4158987"/>
                  <a:pt x="124091" y="4192084"/>
                  <a:pt x="172424" y="4048117"/>
                </a:cubicBezTo>
                <a:cubicBezTo>
                  <a:pt x="167703" y="4015047"/>
                  <a:pt x="203806" y="3905047"/>
                  <a:pt x="177666" y="3878222"/>
                </a:cubicBezTo>
                <a:cubicBezTo>
                  <a:pt x="167714" y="3821305"/>
                  <a:pt x="183914" y="3845122"/>
                  <a:pt x="156982" y="3778166"/>
                </a:cubicBezTo>
                <a:cubicBezTo>
                  <a:pt x="160365" y="3760234"/>
                  <a:pt x="142791" y="3724716"/>
                  <a:pt x="142115" y="3707357"/>
                </a:cubicBezTo>
                <a:cubicBezTo>
                  <a:pt x="139253" y="3688591"/>
                  <a:pt x="140202" y="3672776"/>
                  <a:pt x="139805" y="3665569"/>
                </a:cubicBezTo>
                <a:cubicBezTo>
                  <a:pt x="139778" y="3665084"/>
                  <a:pt x="139750" y="3664599"/>
                  <a:pt x="139723" y="3664114"/>
                </a:cubicBezTo>
                <a:lnTo>
                  <a:pt x="134134" y="3653088"/>
                </a:lnTo>
                <a:lnTo>
                  <a:pt x="126568" y="3641228"/>
                </a:lnTo>
                <a:cubicBezTo>
                  <a:pt x="126560" y="3629488"/>
                  <a:pt x="126549" y="3617747"/>
                  <a:pt x="126540" y="3606007"/>
                </a:cubicBezTo>
                <a:lnTo>
                  <a:pt x="134645" y="3597336"/>
                </a:lnTo>
                <a:lnTo>
                  <a:pt x="131649" y="3586412"/>
                </a:lnTo>
                <a:lnTo>
                  <a:pt x="134221" y="3569719"/>
                </a:lnTo>
                <a:lnTo>
                  <a:pt x="133795" y="3568021"/>
                </a:lnTo>
                <a:lnTo>
                  <a:pt x="130189" y="3553678"/>
                </a:lnTo>
                <a:lnTo>
                  <a:pt x="129827" y="3552249"/>
                </a:lnTo>
                <a:lnTo>
                  <a:pt x="122183" y="3542019"/>
                </a:lnTo>
                <a:lnTo>
                  <a:pt x="112426" y="3531201"/>
                </a:lnTo>
                <a:lnTo>
                  <a:pt x="105626" y="3496391"/>
                </a:lnTo>
                <a:lnTo>
                  <a:pt x="111971" y="3486850"/>
                </a:lnTo>
                <a:lnTo>
                  <a:pt x="106910" y="3476412"/>
                </a:lnTo>
                <a:cubicBezTo>
                  <a:pt x="105781" y="3466028"/>
                  <a:pt x="105824" y="3433967"/>
                  <a:pt x="105209" y="3424545"/>
                </a:cubicBezTo>
                <a:lnTo>
                  <a:pt x="103215" y="3419880"/>
                </a:lnTo>
                <a:lnTo>
                  <a:pt x="104953" y="3415218"/>
                </a:lnTo>
                <a:lnTo>
                  <a:pt x="101255" y="3409825"/>
                </a:lnTo>
                <a:lnTo>
                  <a:pt x="103044" y="3407057"/>
                </a:lnTo>
                <a:lnTo>
                  <a:pt x="89764" y="3378959"/>
                </a:lnTo>
                <a:lnTo>
                  <a:pt x="83991" y="3362948"/>
                </a:lnTo>
                <a:lnTo>
                  <a:pt x="66858" y="3332072"/>
                </a:lnTo>
                <a:lnTo>
                  <a:pt x="69057" y="3325671"/>
                </a:lnTo>
                <a:lnTo>
                  <a:pt x="51631" y="3278130"/>
                </a:lnTo>
                <a:lnTo>
                  <a:pt x="53959" y="3277179"/>
                </a:lnTo>
                <a:lnTo>
                  <a:pt x="60205" y="3262610"/>
                </a:lnTo>
                <a:lnTo>
                  <a:pt x="58998" y="3258677"/>
                </a:lnTo>
                <a:cubicBezTo>
                  <a:pt x="46010" y="3210316"/>
                  <a:pt x="80872" y="3236545"/>
                  <a:pt x="45170" y="3180546"/>
                </a:cubicBezTo>
                <a:cubicBezTo>
                  <a:pt x="53643" y="3171780"/>
                  <a:pt x="52550" y="3163902"/>
                  <a:pt x="45228" y="3151828"/>
                </a:cubicBezTo>
                <a:cubicBezTo>
                  <a:pt x="39651" y="3128169"/>
                  <a:pt x="64667" y="3124610"/>
                  <a:pt x="45020" y="3103777"/>
                </a:cubicBezTo>
                <a:cubicBezTo>
                  <a:pt x="59127" y="3105196"/>
                  <a:pt x="41123" y="3057428"/>
                  <a:pt x="57092" y="3065434"/>
                </a:cubicBezTo>
                <a:cubicBezTo>
                  <a:pt x="55435" y="3051512"/>
                  <a:pt x="40803" y="3032637"/>
                  <a:pt x="35088" y="3020247"/>
                </a:cubicBezTo>
                <a:cubicBezTo>
                  <a:pt x="32503" y="3002537"/>
                  <a:pt x="18197" y="3001119"/>
                  <a:pt x="22803" y="2991092"/>
                </a:cubicBezTo>
                <a:cubicBezTo>
                  <a:pt x="24338" y="2987749"/>
                  <a:pt x="27975" y="2983455"/>
                  <a:pt x="34850" y="2977278"/>
                </a:cubicBezTo>
                <a:cubicBezTo>
                  <a:pt x="22587" y="2954448"/>
                  <a:pt x="35600" y="2946689"/>
                  <a:pt x="36223" y="2911749"/>
                </a:cubicBezTo>
                <a:cubicBezTo>
                  <a:pt x="35158" y="2886513"/>
                  <a:pt x="29761" y="2843788"/>
                  <a:pt x="28462" y="2825860"/>
                </a:cubicBezTo>
                <a:cubicBezTo>
                  <a:pt x="28449" y="2818634"/>
                  <a:pt x="28437" y="2811409"/>
                  <a:pt x="28424" y="2804183"/>
                </a:cubicBezTo>
                <a:lnTo>
                  <a:pt x="21292" y="2790136"/>
                </a:lnTo>
                <a:lnTo>
                  <a:pt x="16179" y="2760208"/>
                </a:lnTo>
                <a:lnTo>
                  <a:pt x="22858" y="2751112"/>
                </a:lnTo>
                <a:lnTo>
                  <a:pt x="18505" y="2740278"/>
                </a:lnTo>
                <a:lnTo>
                  <a:pt x="22482" y="2726489"/>
                </a:lnTo>
                <a:lnTo>
                  <a:pt x="18175" y="2725052"/>
                </a:lnTo>
                <a:lnTo>
                  <a:pt x="10521" y="2715895"/>
                </a:lnTo>
                <a:lnTo>
                  <a:pt x="25499" y="2665666"/>
                </a:lnTo>
                <a:lnTo>
                  <a:pt x="30658" y="2635351"/>
                </a:lnTo>
                <a:cubicBezTo>
                  <a:pt x="30723" y="2625597"/>
                  <a:pt x="30791" y="2615842"/>
                  <a:pt x="30857" y="2606088"/>
                </a:cubicBezTo>
                <a:lnTo>
                  <a:pt x="37532" y="2596456"/>
                </a:lnTo>
                <a:cubicBezTo>
                  <a:pt x="41239" y="2582253"/>
                  <a:pt x="34640" y="2564757"/>
                  <a:pt x="36511" y="2549900"/>
                </a:cubicBezTo>
                <a:lnTo>
                  <a:pt x="53712" y="2496499"/>
                </a:lnTo>
                <a:cubicBezTo>
                  <a:pt x="53527" y="2492743"/>
                  <a:pt x="64725" y="2449625"/>
                  <a:pt x="64540" y="2445869"/>
                </a:cubicBezTo>
                <a:cubicBezTo>
                  <a:pt x="61940" y="2441580"/>
                  <a:pt x="65575" y="2413465"/>
                  <a:pt x="64348" y="2408995"/>
                </a:cubicBezTo>
                <a:cubicBezTo>
                  <a:pt x="100333" y="2407546"/>
                  <a:pt x="71752" y="2329020"/>
                  <a:pt x="101725" y="2335735"/>
                </a:cubicBezTo>
                <a:cubicBezTo>
                  <a:pt x="120512" y="2299003"/>
                  <a:pt x="138791" y="2291744"/>
                  <a:pt x="147278" y="2260088"/>
                </a:cubicBezTo>
                <a:cubicBezTo>
                  <a:pt x="152668" y="2224200"/>
                  <a:pt x="143589" y="2220953"/>
                  <a:pt x="152643" y="2193455"/>
                </a:cubicBezTo>
                <a:cubicBezTo>
                  <a:pt x="152701" y="2159228"/>
                  <a:pt x="131577" y="2138038"/>
                  <a:pt x="161815" y="2107942"/>
                </a:cubicBezTo>
                <a:lnTo>
                  <a:pt x="168884" y="2024270"/>
                </a:lnTo>
                <a:lnTo>
                  <a:pt x="210800" y="1969445"/>
                </a:lnTo>
                <a:lnTo>
                  <a:pt x="215063" y="1961162"/>
                </a:lnTo>
                <a:lnTo>
                  <a:pt x="226767" y="1945112"/>
                </a:lnTo>
                <a:lnTo>
                  <a:pt x="225906" y="1942021"/>
                </a:lnTo>
                <a:lnTo>
                  <a:pt x="220555" y="1935584"/>
                </a:lnTo>
                <a:cubicBezTo>
                  <a:pt x="220179" y="1930292"/>
                  <a:pt x="223282" y="1914884"/>
                  <a:pt x="223648" y="1910265"/>
                </a:cubicBezTo>
                <a:cubicBezTo>
                  <a:pt x="221934" y="1909994"/>
                  <a:pt x="221895" y="1909162"/>
                  <a:pt x="222758" y="1907867"/>
                </a:cubicBezTo>
                <a:lnTo>
                  <a:pt x="229387" y="1899379"/>
                </a:lnTo>
                <a:lnTo>
                  <a:pt x="231548" y="1895114"/>
                </a:lnTo>
                <a:lnTo>
                  <a:pt x="216553" y="1892417"/>
                </a:lnTo>
                <a:cubicBezTo>
                  <a:pt x="209075" y="1884999"/>
                  <a:pt x="222114" y="1866643"/>
                  <a:pt x="209739" y="1861483"/>
                </a:cubicBezTo>
                <a:cubicBezTo>
                  <a:pt x="214584" y="1853278"/>
                  <a:pt x="219066" y="1844665"/>
                  <a:pt x="222950" y="1835810"/>
                </a:cubicBezTo>
                <a:lnTo>
                  <a:pt x="224812" y="1830569"/>
                </a:lnTo>
                <a:lnTo>
                  <a:pt x="224522" y="1830429"/>
                </a:lnTo>
                <a:cubicBezTo>
                  <a:pt x="224224" y="1829219"/>
                  <a:pt x="224571" y="1827468"/>
                  <a:pt x="225830" y="1824832"/>
                </a:cubicBezTo>
                <a:lnTo>
                  <a:pt x="228207" y="1821003"/>
                </a:lnTo>
                <a:lnTo>
                  <a:pt x="230878" y="1807109"/>
                </a:lnTo>
                <a:lnTo>
                  <a:pt x="227355" y="1805316"/>
                </a:lnTo>
                <a:lnTo>
                  <a:pt x="228132" y="1804434"/>
                </a:lnTo>
                <a:cubicBezTo>
                  <a:pt x="237533" y="1798221"/>
                  <a:pt x="248274" y="1797417"/>
                  <a:pt x="223762" y="1784314"/>
                </a:cubicBezTo>
                <a:cubicBezTo>
                  <a:pt x="240655" y="1769422"/>
                  <a:pt x="224912" y="1763793"/>
                  <a:pt x="226521" y="1740358"/>
                </a:cubicBezTo>
                <a:cubicBezTo>
                  <a:pt x="240385" y="1732435"/>
                  <a:pt x="239102" y="1724301"/>
                  <a:pt x="233164" y="1715685"/>
                </a:cubicBezTo>
                <a:cubicBezTo>
                  <a:pt x="245499" y="1694404"/>
                  <a:pt x="240415" y="1672675"/>
                  <a:pt x="245819" y="1647555"/>
                </a:cubicBezTo>
                <a:cubicBezTo>
                  <a:pt x="268668" y="1622803"/>
                  <a:pt x="248434" y="1605585"/>
                  <a:pt x="254317" y="1578752"/>
                </a:cubicBezTo>
                <a:lnTo>
                  <a:pt x="249918" y="1546022"/>
                </a:lnTo>
                <a:cubicBezTo>
                  <a:pt x="251996" y="1543635"/>
                  <a:pt x="248777" y="1521210"/>
                  <a:pt x="248927" y="1519929"/>
                </a:cubicBezTo>
                <a:lnTo>
                  <a:pt x="248704" y="1519731"/>
                </a:lnTo>
                <a:lnTo>
                  <a:pt x="252245" y="1514846"/>
                </a:lnTo>
                <a:cubicBezTo>
                  <a:pt x="255314" y="1501295"/>
                  <a:pt x="252199" y="1477394"/>
                  <a:pt x="254681" y="1463304"/>
                </a:cubicBezTo>
                <a:cubicBezTo>
                  <a:pt x="257024" y="1459891"/>
                  <a:pt x="268983" y="1432466"/>
                  <a:pt x="267138" y="1430305"/>
                </a:cubicBezTo>
                <a:lnTo>
                  <a:pt x="266110" y="1429568"/>
                </a:lnTo>
                <a:lnTo>
                  <a:pt x="286784" y="1404045"/>
                </a:lnTo>
                <a:lnTo>
                  <a:pt x="294521" y="1360879"/>
                </a:lnTo>
                <a:lnTo>
                  <a:pt x="324750" y="1301993"/>
                </a:lnTo>
                <a:lnTo>
                  <a:pt x="328780" y="1210776"/>
                </a:lnTo>
                <a:cubicBezTo>
                  <a:pt x="344171" y="1197232"/>
                  <a:pt x="343390" y="1192124"/>
                  <a:pt x="346123" y="1157176"/>
                </a:cubicBezTo>
                <a:cubicBezTo>
                  <a:pt x="359383" y="1110140"/>
                  <a:pt x="355619" y="1111028"/>
                  <a:pt x="349331" y="1063288"/>
                </a:cubicBezTo>
                <a:cubicBezTo>
                  <a:pt x="364194" y="1005331"/>
                  <a:pt x="362778" y="969963"/>
                  <a:pt x="431245" y="889417"/>
                </a:cubicBezTo>
                <a:lnTo>
                  <a:pt x="459477" y="816346"/>
                </a:lnTo>
                <a:cubicBezTo>
                  <a:pt x="465006" y="808083"/>
                  <a:pt x="496978" y="764380"/>
                  <a:pt x="489268" y="752692"/>
                </a:cubicBezTo>
                <a:lnTo>
                  <a:pt x="505368" y="724368"/>
                </a:lnTo>
                <a:lnTo>
                  <a:pt x="511178" y="722494"/>
                </a:lnTo>
                <a:lnTo>
                  <a:pt x="514451" y="717531"/>
                </a:lnTo>
                <a:cubicBezTo>
                  <a:pt x="514171" y="710761"/>
                  <a:pt x="513893" y="703992"/>
                  <a:pt x="513612" y="697222"/>
                </a:cubicBezTo>
                <a:cubicBezTo>
                  <a:pt x="513272" y="693376"/>
                  <a:pt x="513720" y="690905"/>
                  <a:pt x="514772" y="689289"/>
                </a:cubicBezTo>
                <a:lnTo>
                  <a:pt x="515249" y="689151"/>
                </a:lnTo>
                <a:cubicBezTo>
                  <a:pt x="515320" y="686637"/>
                  <a:pt x="515389" y="684122"/>
                  <a:pt x="515461" y="681608"/>
                </a:cubicBezTo>
                <a:cubicBezTo>
                  <a:pt x="522970" y="666964"/>
                  <a:pt x="551123" y="617831"/>
                  <a:pt x="560298" y="601285"/>
                </a:cubicBezTo>
                <a:cubicBezTo>
                  <a:pt x="558549" y="585107"/>
                  <a:pt x="540289" y="573171"/>
                  <a:pt x="570504" y="582332"/>
                </a:cubicBezTo>
                <a:cubicBezTo>
                  <a:pt x="570816" y="577121"/>
                  <a:pt x="573898" y="574271"/>
                  <a:pt x="578347" y="572511"/>
                </a:cubicBezTo>
                <a:lnTo>
                  <a:pt x="580375" y="572092"/>
                </a:lnTo>
                <a:lnTo>
                  <a:pt x="575722" y="536015"/>
                </a:lnTo>
                <a:lnTo>
                  <a:pt x="578705" y="531675"/>
                </a:lnTo>
                <a:lnTo>
                  <a:pt x="564084" y="491380"/>
                </a:lnTo>
                <a:cubicBezTo>
                  <a:pt x="560969" y="487340"/>
                  <a:pt x="560134" y="482008"/>
                  <a:pt x="564457" y="473782"/>
                </a:cubicBezTo>
                <a:lnTo>
                  <a:pt x="566413" y="472000"/>
                </a:lnTo>
                <a:lnTo>
                  <a:pt x="584600" y="354566"/>
                </a:lnTo>
                <a:cubicBezTo>
                  <a:pt x="586100" y="325288"/>
                  <a:pt x="584583" y="317533"/>
                  <a:pt x="588077" y="265704"/>
                </a:cubicBezTo>
                <a:cubicBezTo>
                  <a:pt x="588008" y="205530"/>
                  <a:pt x="578491" y="226511"/>
                  <a:pt x="580576" y="187093"/>
                </a:cubicBezTo>
                <a:cubicBezTo>
                  <a:pt x="579265" y="162458"/>
                  <a:pt x="569240" y="117589"/>
                  <a:pt x="587928" y="130336"/>
                </a:cubicBezTo>
                <a:cubicBezTo>
                  <a:pt x="552635" y="69804"/>
                  <a:pt x="604651" y="82036"/>
                  <a:pt x="593881" y="17287"/>
                </a:cubicBezTo>
                <a:cubicBezTo>
                  <a:pt x="600399" y="13784"/>
                  <a:pt x="605413" y="8440"/>
                  <a:pt x="609224" y="17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7199306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F79630B-0F0B-446E-A637-38FA8F61D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3437C99-FC8E-4311-B48A-F0C4C329B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5028" y="-1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608E6180-FC74-1358-C83A-5C74AB0AC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5" y="2909977"/>
            <a:ext cx="3595678" cy="1330839"/>
          </a:xfrm>
        </p:spPr>
        <p:txBody>
          <a:bodyPr>
            <a:normAutofit/>
          </a:bodyPr>
          <a:lstStyle/>
          <a:p>
            <a:r>
              <a:rPr lang="hu-HU" b="1">
                <a:latin typeface="Times New Roman"/>
                <a:cs typeface="Times New Roman"/>
              </a:rPr>
              <a:t>Jászai Mari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5958C3D-F88A-38EE-3040-5FCCFB2DF6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4014" y="3905007"/>
            <a:ext cx="3158741" cy="390858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000">
                <a:solidFill>
                  <a:srgbClr val="000000"/>
                </a:solidFill>
                <a:latin typeface="Times New Roman"/>
                <a:ea typeface="+mn-lt"/>
                <a:cs typeface="Times New Roman"/>
              </a:rPr>
              <a:t>1850-1926</a:t>
            </a:r>
            <a:endParaRPr lang="en-US" sz="200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pic>
        <p:nvPicPr>
          <p:cNvPr id="4" name="Tartalom helye 3" descr="Jászai Mari, színésznő, magyar színésznő, a Nemzeti Színház nagyasszonya, az egyik legnagyobb magyar tragika">
            <a:extLst>
              <a:ext uri="{FF2B5EF4-FFF2-40B4-BE49-F238E27FC236}">
                <a16:creationId xmlns:a16="http://schemas.microsoft.com/office/drawing/2014/main" id="{3A71915B-A91E-367A-5DE8-8E032D2CBAB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6418" r="14168"/>
          <a:stretch>
            <a:fillRect/>
          </a:stretch>
        </p:blipFill>
        <p:spPr>
          <a:xfrm>
            <a:off x="4948188" y="1"/>
            <a:ext cx="7243812" cy="6857999"/>
          </a:xfrm>
          <a:custGeom>
            <a:avLst/>
            <a:gdLst/>
            <a:ahLst/>
            <a:cxnLst/>
            <a:rect l="l" t="t" r="r" b="b"/>
            <a:pathLst>
              <a:path w="7243812" h="6857999">
                <a:moveTo>
                  <a:pt x="609803" y="0"/>
                </a:moveTo>
                <a:lnTo>
                  <a:pt x="1222601" y="0"/>
                </a:lnTo>
                <a:lnTo>
                  <a:pt x="1223032" y="1645"/>
                </a:lnTo>
                <a:lnTo>
                  <a:pt x="1343371" y="1645"/>
                </a:lnTo>
                <a:lnTo>
                  <a:pt x="1343665" y="0"/>
                </a:lnTo>
                <a:lnTo>
                  <a:pt x="1884172" y="0"/>
                </a:lnTo>
                <a:lnTo>
                  <a:pt x="1884280" y="1645"/>
                </a:lnTo>
                <a:lnTo>
                  <a:pt x="7243812" y="1645"/>
                </a:lnTo>
                <a:lnTo>
                  <a:pt x="7243812" y="6857999"/>
                </a:lnTo>
                <a:lnTo>
                  <a:pt x="133676" y="6857999"/>
                </a:lnTo>
                <a:lnTo>
                  <a:pt x="114609" y="6843646"/>
                </a:lnTo>
                <a:cubicBezTo>
                  <a:pt x="106811" y="6836369"/>
                  <a:pt x="103243" y="6828354"/>
                  <a:pt x="111459" y="6817746"/>
                </a:cubicBezTo>
                <a:cubicBezTo>
                  <a:pt x="93943" y="6769544"/>
                  <a:pt x="97901" y="6796071"/>
                  <a:pt x="113412" y="6759582"/>
                </a:cubicBezTo>
                <a:cubicBezTo>
                  <a:pt x="110188" y="6732087"/>
                  <a:pt x="99653" y="6727133"/>
                  <a:pt x="100729" y="6705297"/>
                </a:cubicBezTo>
                <a:cubicBezTo>
                  <a:pt x="94563" y="6675394"/>
                  <a:pt x="99792" y="6669536"/>
                  <a:pt x="87662" y="6640957"/>
                </a:cubicBezTo>
                <a:cubicBezTo>
                  <a:pt x="74199" y="6591883"/>
                  <a:pt x="82185" y="6576319"/>
                  <a:pt x="83084" y="6541313"/>
                </a:cubicBezTo>
                <a:cubicBezTo>
                  <a:pt x="82225" y="6490855"/>
                  <a:pt x="67640" y="6422980"/>
                  <a:pt x="59444" y="6370251"/>
                </a:cubicBezTo>
                <a:cubicBezTo>
                  <a:pt x="51248" y="6317522"/>
                  <a:pt x="30729" y="6270972"/>
                  <a:pt x="33908" y="6224938"/>
                </a:cubicBezTo>
                <a:lnTo>
                  <a:pt x="30063" y="6089693"/>
                </a:lnTo>
                <a:cubicBezTo>
                  <a:pt x="25730" y="6032039"/>
                  <a:pt x="3474" y="5997051"/>
                  <a:pt x="29101" y="5973994"/>
                </a:cubicBezTo>
                <a:cubicBezTo>
                  <a:pt x="17018" y="5940131"/>
                  <a:pt x="41135" y="5955713"/>
                  <a:pt x="33855" y="5939847"/>
                </a:cubicBezTo>
                <a:lnTo>
                  <a:pt x="12982" y="5906467"/>
                </a:lnTo>
                <a:lnTo>
                  <a:pt x="8416" y="5862699"/>
                </a:lnTo>
                <a:cubicBezTo>
                  <a:pt x="7895" y="5838948"/>
                  <a:pt x="8409" y="5853058"/>
                  <a:pt x="12052" y="5823324"/>
                </a:cubicBezTo>
                <a:cubicBezTo>
                  <a:pt x="11631" y="5805291"/>
                  <a:pt x="11213" y="5787258"/>
                  <a:pt x="10793" y="5769225"/>
                </a:cubicBezTo>
                <a:cubicBezTo>
                  <a:pt x="17866" y="5738356"/>
                  <a:pt x="19121" y="5696311"/>
                  <a:pt x="25986" y="5667896"/>
                </a:cubicBezTo>
                <a:cubicBezTo>
                  <a:pt x="16329" y="5647975"/>
                  <a:pt x="42195" y="5619318"/>
                  <a:pt x="43687" y="5594585"/>
                </a:cubicBezTo>
                <a:cubicBezTo>
                  <a:pt x="32512" y="5517959"/>
                  <a:pt x="44052" y="5536542"/>
                  <a:pt x="40019" y="5464225"/>
                </a:cubicBezTo>
                <a:cubicBezTo>
                  <a:pt x="32676" y="5400671"/>
                  <a:pt x="26469" y="5311951"/>
                  <a:pt x="22904" y="5269726"/>
                </a:cubicBezTo>
                <a:cubicBezTo>
                  <a:pt x="19341" y="5227501"/>
                  <a:pt x="14742" y="5212581"/>
                  <a:pt x="18628" y="5210876"/>
                </a:cubicBezTo>
                <a:cubicBezTo>
                  <a:pt x="-20300" y="5161742"/>
                  <a:pt x="15511" y="5141336"/>
                  <a:pt x="5392" y="5111369"/>
                </a:cubicBezTo>
                <a:cubicBezTo>
                  <a:pt x="10662" y="5053859"/>
                  <a:pt x="15546" y="5034036"/>
                  <a:pt x="13324" y="5009272"/>
                </a:cubicBezTo>
                <a:cubicBezTo>
                  <a:pt x="25126" y="4982633"/>
                  <a:pt x="74251" y="4956261"/>
                  <a:pt x="48699" y="4925805"/>
                </a:cubicBezTo>
                <a:cubicBezTo>
                  <a:pt x="76704" y="4931200"/>
                  <a:pt x="39437" y="4888353"/>
                  <a:pt x="62925" y="4877992"/>
                </a:cubicBezTo>
                <a:cubicBezTo>
                  <a:pt x="82480" y="4871554"/>
                  <a:pt x="75731" y="4857054"/>
                  <a:pt x="79496" y="4844323"/>
                </a:cubicBezTo>
                <a:cubicBezTo>
                  <a:pt x="97657" y="4832308"/>
                  <a:pt x="110974" y="4752352"/>
                  <a:pt x="101400" y="4733115"/>
                </a:cubicBezTo>
                <a:cubicBezTo>
                  <a:pt x="108185" y="4679357"/>
                  <a:pt x="119720" y="4662889"/>
                  <a:pt x="111223" y="4625153"/>
                </a:cubicBezTo>
                <a:cubicBezTo>
                  <a:pt x="106592" y="4588197"/>
                  <a:pt x="114401" y="4567830"/>
                  <a:pt x="126359" y="4539168"/>
                </a:cubicBezTo>
                <a:cubicBezTo>
                  <a:pt x="126535" y="4522289"/>
                  <a:pt x="126710" y="4505410"/>
                  <a:pt x="126886" y="4488531"/>
                </a:cubicBezTo>
                <a:cubicBezTo>
                  <a:pt x="126165" y="4473140"/>
                  <a:pt x="132917" y="4437329"/>
                  <a:pt x="135099" y="4411258"/>
                </a:cubicBezTo>
                <a:cubicBezTo>
                  <a:pt x="107667" y="4345686"/>
                  <a:pt x="146840" y="4280033"/>
                  <a:pt x="132327" y="4219510"/>
                </a:cubicBezTo>
                <a:cubicBezTo>
                  <a:pt x="138549" y="4158987"/>
                  <a:pt x="124091" y="4192084"/>
                  <a:pt x="172424" y="4048117"/>
                </a:cubicBezTo>
                <a:cubicBezTo>
                  <a:pt x="167703" y="4015047"/>
                  <a:pt x="203806" y="3905047"/>
                  <a:pt x="177666" y="3878222"/>
                </a:cubicBezTo>
                <a:cubicBezTo>
                  <a:pt x="167714" y="3821305"/>
                  <a:pt x="183914" y="3845122"/>
                  <a:pt x="156982" y="3778166"/>
                </a:cubicBezTo>
                <a:cubicBezTo>
                  <a:pt x="160365" y="3760234"/>
                  <a:pt x="142791" y="3724716"/>
                  <a:pt x="142115" y="3707357"/>
                </a:cubicBezTo>
                <a:cubicBezTo>
                  <a:pt x="139253" y="3688591"/>
                  <a:pt x="140202" y="3672776"/>
                  <a:pt x="139805" y="3665569"/>
                </a:cubicBezTo>
                <a:cubicBezTo>
                  <a:pt x="139778" y="3665084"/>
                  <a:pt x="139750" y="3664599"/>
                  <a:pt x="139723" y="3664114"/>
                </a:cubicBezTo>
                <a:lnTo>
                  <a:pt x="134134" y="3653088"/>
                </a:lnTo>
                <a:lnTo>
                  <a:pt x="126568" y="3641228"/>
                </a:lnTo>
                <a:cubicBezTo>
                  <a:pt x="126560" y="3629488"/>
                  <a:pt x="126549" y="3617747"/>
                  <a:pt x="126540" y="3606007"/>
                </a:cubicBezTo>
                <a:lnTo>
                  <a:pt x="134645" y="3597336"/>
                </a:lnTo>
                <a:lnTo>
                  <a:pt x="131649" y="3586412"/>
                </a:lnTo>
                <a:lnTo>
                  <a:pt x="134221" y="3569719"/>
                </a:lnTo>
                <a:lnTo>
                  <a:pt x="133795" y="3568021"/>
                </a:lnTo>
                <a:lnTo>
                  <a:pt x="130189" y="3553678"/>
                </a:lnTo>
                <a:lnTo>
                  <a:pt x="129827" y="3552249"/>
                </a:lnTo>
                <a:lnTo>
                  <a:pt x="122183" y="3542019"/>
                </a:lnTo>
                <a:lnTo>
                  <a:pt x="112426" y="3531201"/>
                </a:lnTo>
                <a:lnTo>
                  <a:pt x="105626" y="3496391"/>
                </a:lnTo>
                <a:lnTo>
                  <a:pt x="111971" y="3486850"/>
                </a:lnTo>
                <a:lnTo>
                  <a:pt x="106910" y="3476412"/>
                </a:lnTo>
                <a:cubicBezTo>
                  <a:pt x="105781" y="3466028"/>
                  <a:pt x="105824" y="3433967"/>
                  <a:pt x="105209" y="3424545"/>
                </a:cubicBezTo>
                <a:lnTo>
                  <a:pt x="103215" y="3419880"/>
                </a:lnTo>
                <a:lnTo>
                  <a:pt x="104953" y="3415218"/>
                </a:lnTo>
                <a:lnTo>
                  <a:pt x="101255" y="3409825"/>
                </a:lnTo>
                <a:lnTo>
                  <a:pt x="103044" y="3407057"/>
                </a:lnTo>
                <a:lnTo>
                  <a:pt x="89764" y="3378959"/>
                </a:lnTo>
                <a:lnTo>
                  <a:pt x="83991" y="3362948"/>
                </a:lnTo>
                <a:lnTo>
                  <a:pt x="66858" y="3332072"/>
                </a:lnTo>
                <a:lnTo>
                  <a:pt x="69057" y="3325671"/>
                </a:lnTo>
                <a:lnTo>
                  <a:pt x="51631" y="3278130"/>
                </a:lnTo>
                <a:lnTo>
                  <a:pt x="53959" y="3277179"/>
                </a:lnTo>
                <a:lnTo>
                  <a:pt x="60205" y="3262610"/>
                </a:lnTo>
                <a:lnTo>
                  <a:pt x="58998" y="3258677"/>
                </a:lnTo>
                <a:cubicBezTo>
                  <a:pt x="46010" y="3210316"/>
                  <a:pt x="80872" y="3236545"/>
                  <a:pt x="45170" y="3180546"/>
                </a:cubicBezTo>
                <a:cubicBezTo>
                  <a:pt x="53643" y="3171780"/>
                  <a:pt x="52550" y="3163902"/>
                  <a:pt x="45228" y="3151828"/>
                </a:cubicBezTo>
                <a:cubicBezTo>
                  <a:pt x="39651" y="3128169"/>
                  <a:pt x="64667" y="3124610"/>
                  <a:pt x="45020" y="3103777"/>
                </a:cubicBezTo>
                <a:cubicBezTo>
                  <a:pt x="59127" y="3105196"/>
                  <a:pt x="41123" y="3057428"/>
                  <a:pt x="57092" y="3065434"/>
                </a:cubicBezTo>
                <a:cubicBezTo>
                  <a:pt x="55435" y="3051512"/>
                  <a:pt x="40803" y="3032637"/>
                  <a:pt x="35088" y="3020247"/>
                </a:cubicBezTo>
                <a:cubicBezTo>
                  <a:pt x="32503" y="3002537"/>
                  <a:pt x="18197" y="3001119"/>
                  <a:pt x="22803" y="2991092"/>
                </a:cubicBezTo>
                <a:cubicBezTo>
                  <a:pt x="24338" y="2987749"/>
                  <a:pt x="27975" y="2983455"/>
                  <a:pt x="34850" y="2977278"/>
                </a:cubicBezTo>
                <a:cubicBezTo>
                  <a:pt x="22587" y="2954448"/>
                  <a:pt x="35600" y="2946689"/>
                  <a:pt x="36223" y="2911749"/>
                </a:cubicBezTo>
                <a:cubicBezTo>
                  <a:pt x="35158" y="2886513"/>
                  <a:pt x="29761" y="2843788"/>
                  <a:pt x="28462" y="2825860"/>
                </a:cubicBezTo>
                <a:cubicBezTo>
                  <a:pt x="28449" y="2818634"/>
                  <a:pt x="28437" y="2811409"/>
                  <a:pt x="28424" y="2804183"/>
                </a:cubicBezTo>
                <a:lnTo>
                  <a:pt x="21292" y="2790136"/>
                </a:lnTo>
                <a:lnTo>
                  <a:pt x="16179" y="2760208"/>
                </a:lnTo>
                <a:lnTo>
                  <a:pt x="22858" y="2751112"/>
                </a:lnTo>
                <a:lnTo>
                  <a:pt x="18505" y="2740278"/>
                </a:lnTo>
                <a:lnTo>
                  <a:pt x="22482" y="2726489"/>
                </a:lnTo>
                <a:lnTo>
                  <a:pt x="18175" y="2725052"/>
                </a:lnTo>
                <a:lnTo>
                  <a:pt x="10521" y="2715895"/>
                </a:lnTo>
                <a:lnTo>
                  <a:pt x="25499" y="2665666"/>
                </a:lnTo>
                <a:lnTo>
                  <a:pt x="30658" y="2635351"/>
                </a:lnTo>
                <a:cubicBezTo>
                  <a:pt x="30723" y="2625597"/>
                  <a:pt x="30791" y="2615842"/>
                  <a:pt x="30857" y="2606088"/>
                </a:cubicBezTo>
                <a:lnTo>
                  <a:pt x="37532" y="2596456"/>
                </a:lnTo>
                <a:cubicBezTo>
                  <a:pt x="41239" y="2582253"/>
                  <a:pt x="34640" y="2564757"/>
                  <a:pt x="36511" y="2549900"/>
                </a:cubicBezTo>
                <a:lnTo>
                  <a:pt x="53712" y="2496499"/>
                </a:lnTo>
                <a:cubicBezTo>
                  <a:pt x="53527" y="2492743"/>
                  <a:pt x="64725" y="2449625"/>
                  <a:pt x="64540" y="2445869"/>
                </a:cubicBezTo>
                <a:cubicBezTo>
                  <a:pt x="61940" y="2441580"/>
                  <a:pt x="65575" y="2413465"/>
                  <a:pt x="64348" y="2408995"/>
                </a:cubicBezTo>
                <a:cubicBezTo>
                  <a:pt x="100333" y="2407546"/>
                  <a:pt x="71752" y="2329020"/>
                  <a:pt x="101725" y="2335735"/>
                </a:cubicBezTo>
                <a:cubicBezTo>
                  <a:pt x="120512" y="2299003"/>
                  <a:pt x="138791" y="2291744"/>
                  <a:pt x="147278" y="2260088"/>
                </a:cubicBezTo>
                <a:cubicBezTo>
                  <a:pt x="152668" y="2224200"/>
                  <a:pt x="143589" y="2220953"/>
                  <a:pt x="152643" y="2193455"/>
                </a:cubicBezTo>
                <a:cubicBezTo>
                  <a:pt x="152701" y="2159228"/>
                  <a:pt x="131577" y="2138038"/>
                  <a:pt x="161815" y="2107942"/>
                </a:cubicBezTo>
                <a:lnTo>
                  <a:pt x="168884" y="2024270"/>
                </a:lnTo>
                <a:lnTo>
                  <a:pt x="210800" y="1969445"/>
                </a:lnTo>
                <a:lnTo>
                  <a:pt x="215063" y="1961162"/>
                </a:lnTo>
                <a:lnTo>
                  <a:pt x="226767" y="1945112"/>
                </a:lnTo>
                <a:lnTo>
                  <a:pt x="225906" y="1942021"/>
                </a:lnTo>
                <a:lnTo>
                  <a:pt x="220555" y="1935584"/>
                </a:lnTo>
                <a:cubicBezTo>
                  <a:pt x="220179" y="1930292"/>
                  <a:pt x="223282" y="1914884"/>
                  <a:pt x="223648" y="1910265"/>
                </a:cubicBezTo>
                <a:cubicBezTo>
                  <a:pt x="221934" y="1909994"/>
                  <a:pt x="221895" y="1909162"/>
                  <a:pt x="222758" y="1907867"/>
                </a:cubicBezTo>
                <a:lnTo>
                  <a:pt x="229387" y="1899379"/>
                </a:lnTo>
                <a:lnTo>
                  <a:pt x="231548" y="1895114"/>
                </a:lnTo>
                <a:lnTo>
                  <a:pt x="216553" y="1892417"/>
                </a:lnTo>
                <a:cubicBezTo>
                  <a:pt x="209075" y="1884999"/>
                  <a:pt x="222114" y="1866643"/>
                  <a:pt x="209739" y="1861483"/>
                </a:cubicBezTo>
                <a:cubicBezTo>
                  <a:pt x="214584" y="1853278"/>
                  <a:pt x="219066" y="1844665"/>
                  <a:pt x="222950" y="1835810"/>
                </a:cubicBezTo>
                <a:lnTo>
                  <a:pt x="224812" y="1830569"/>
                </a:lnTo>
                <a:lnTo>
                  <a:pt x="224522" y="1830429"/>
                </a:lnTo>
                <a:cubicBezTo>
                  <a:pt x="224224" y="1829219"/>
                  <a:pt x="224571" y="1827468"/>
                  <a:pt x="225830" y="1824832"/>
                </a:cubicBezTo>
                <a:lnTo>
                  <a:pt x="228207" y="1821003"/>
                </a:lnTo>
                <a:lnTo>
                  <a:pt x="230878" y="1807109"/>
                </a:lnTo>
                <a:lnTo>
                  <a:pt x="227355" y="1805316"/>
                </a:lnTo>
                <a:lnTo>
                  <a:pt x="228132" y="1804434"/>
                </a:lnTo>
                <a:cubicBezTo>
                  <a:pt x="237533" y="1798221"/>
                  <a:pt x="248274" y="1797417"/>
                  <a:pt x="223762" y="1784314"/>
                </a:cubicBezTo>
                <a:cubicBezTo>
                  <a:pt x="240655" y="1769422"/>
                  <a:pt x="224912" y="1763793"/>
                  <a:pt x="226521" y="1740358"/>
                </a:cubicBezTo>
                <a:cubicBezTo>
                  <a:pt x="240385" y="1732435"/>
                  <a:pt x="239102" y="1724301"/>
                  <a:pt x="233164" y="1715685"/>
                </a:cubicBezTo>
                <a:cubicBezTo>
                  <a:pt x="245499" y="1694404"/>
                  <a:pt x="240415" y="1672675"/>
                  <a:pt x="245819" y="1647555"/>
                </a:cubicBezTo>
                <a:cubicBezTo>
                  <a:pt x="268668" y="1622803"/>
                  <a:pt x="248434" y="1605585"/>
                  <a:pt x="254317" y="1578752"/>
                </a:cubicBezTo>
                <a:lnTo>
                  <a:pt x="249918" y="1546022"/>
                </a:lnTo>
                <a:cubicBezTo>
                  <a:pt x="251996" y="1543635"/>
                  <a:pt x="248777" y="1521210"/>
                  <a:pt x="248927" y="1519929"/>
                </a:cubicBezTo>
                <a:lnTo>
                  <a:pt x="248704" y="1519731"/>
                </a:lnTo>
                <a:lnTo>
                  <a:pt x="252245" y="1514846"/>
                </a:lnTo>
                <a:cubicBezTo>
                  <a:pt x="255314" y="1501295"/>
                  <a:pt x="252199" y="1477394"/>
                  <a:pt x="254681" y="1463304"/>
                </a:cubicBezTo>
                <a:cubicBezTo>
                  <a:pt x="257024" y="1459891"/>
                  <a:pt x="268983" y="1432466"/>
                  <a:pt x="267138" y="1430305"/>
                </a:cubicBezTo>
                <a:lnTo>
                  <a:pt x="266110" y="1429568"/>
                </a:lnTo>
                <a:lnTo>
                  <a:pt x="286784" y="1404045"/>
                </a:lnTo>
                <a:lnTo>
                  <a:pt x="294521" y="1360879"/>
                </a:lnTo>
                <a:lnTo>
                  <a:pt x="324750" y="1301993"/>
                </a:lnTo>
                <a:lnTo>
                  <a:pt x="328780" y="1210776"/>
                </a:lnTo>
                <a:cubicBezTo>
                  <a:pt x="344171" y="1197232"/>
                  <a:pt x="343390" y="1192124"/>
                  <a:pt x="346123" y="1157176"/>
                </a:cubicBezTo>
                <a:cubicBezTo>
                  <a:pt x="359383" y="1110140"/>
                  <a:pt x="355619" y="1111028"/>
                  <a:pt x="349331" y="1063288"/>
                </a:cubicBezTo>
                <a:cubicBezTo>
                  <a:pt x="364194" y="1005331"/>
                  <a:pt x="362778" y="969963"/>
                  <a:pt x="431245" y="889417"/>
                </a:cubicBezTo>
                <a:lnTo>
                  <a:pt x="459477" y="816346"/>
                </a:lnTo>
                <a:cubicBezTo>
                  <a:pt x="465006" y="808083"/>
                  <a:pt x="496978" y="764380"/>
                  <a:pt x="489268" y="752692"/>
                </a:cubicBezTo>
                <a:lnTo>
                  <a:pt x="505368" y="724368"/>
                </a:lnTo>
                <a:lnTo>
                  <a:pt x="511178" y="722494"/>
                </a:lnTo>
                <a:lnTo>
                  <a:pt x="514451" y="717531"/>
                </a:lnTo>
                <a:cubicBezTo>
                  <a:pt x="514171" y="710761"/>
                  <a:pt x="513893" y="703992"/>
                  <a:pt x="513612" y="697222"/>
                </a:cubicBezTo>
                <a:cubicBezTo>
                  <a:pt x="513272" y="693376"/>
                  <a:pt x="513720" y="690905"/>
                  <a:pt x="514772" y="689289"/>
                </a:cubicBezTo>
                <a:lnTo>
                  <a:pt x="515249" y="689151"/>
                </a:lnTo>
                <a:cubicBezTo>
                  <a:pt x="515320" y="686637"/>
                  <a:pt x="515389" y="684122"/>
                  <a:pt x="515461" y="681608"/>
                </a:cubicBezTo>
                <a:cubicBezTo>
                  <a:pt x="522970" y="666964"/>
                  <a:pt x="551123" y="617831"/>
                  <a:pt x="560298" y="601285"/>
                </a:cubicBezTo>
                <a:cubicBezTo>
                  <a:pt x="558549" y="585107"/>
                  <a:pt x="540289" y="573171"/>
                  <a:pt x="570504" y="582332"/>
                </a:cubicBezTo>
                <a:cubicBezTo>
                  <a:pt x="570816" y="577121"/>
                  <a:pt x="573898" y="574271"/>
                  <a:pt x="578347" y="572511"/>
                </a:cubicBezTo>
                <a:lnTo>
                  <a:pt x="580375" y="572092"/>
                </a:lnTo>
                <a:lnTo>
                  <a:pt x="575722" y="536015"/>
                </a:lnTo>
                <a:lnTo>
                  <a:pt x="578705" y="531675"/>
                </a:lnTo>
                <a:lnTo>
                  <a:pt x="564084" y="491380"/>
                </a:lnTo>
                <a:cubicBezTo>
                  <a:pt x="560969" y="487340"/>
                  <a:pt x="560134" y="482008"/>
                  <a:pt x="564457" y="473782"/>
                </a:cubicBezTo>
                <a:lnTo>
                  <a:pt x="566413" y="472000"/>
                </a:lnTo>
                <a:lnTo>
                  <a:pt x="584600" y="354566"/>
                </a:lnTo>
                <a:cubicBezTo>
                  <a:pt x="586100" y="325288"/>
                  <a:pt x="584583" y="317533"/>
                  <a:pt x="588077" y="265704"/>
                </a:cubicBezTo>
                <a:cubicBezTo>
                  <a:pt x="588008" y="205530"/>
                  <a:pt x="578491" y="226511"/>
                  <a:pt x="580576" y="187093"/>
                </a:cubicBezTo>
                <a:cubicBezTo>
                  <a:pt x="579265" y="162458"/>
                  <a:pt x="569240" y="117589"/>
                  <a:pt x="587928" y="130336"/>
                </a:cubicBezTo>
                <a:cubicBezTo>
                  <a:pt x="552635" y="69804"/>
                  <a:pt x="604651" y="82036"/>
                  <a:pt x="593881" y="17287"/>
                </a:cubicBezTo>
                <a:cubicBezTo>
                  <a:pt x="600399" y="13784"/>
                  <a:pt x="605413" y="8440"/>
                  <a:pt x="609224" y="17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490010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37B2035-1FCB-439A-B421-095E136C7E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76D6CDF-C512-4739-B158-55EE955EFA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503" y="-1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B271B60E-FD65-01B8-83EC-71650CB30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977" y="1461313"/>
            <a:ext cx="5459698" cy="2148841"/>
          </a:xfrm>
        </p:spPr>
        <p:txBody>
          <a:bodyPr anchor="t">
            <a:normAutofit/>
          </a:bodyPr>
          <a:lstStyle/>
          <a:p>
            <a:r>
              <a:rPr lang="hu-HU" b="1">
                <a:latin typeface="Times New Roman"/>
                <a:cs typeface="Times New Roman"/>
              </a:rPr>
              <a:t>Éva mint Jászai Mari</a:t>
            </a:r>
          </a:p>
        </p:txBody>
      </p:sp>
      <p:pic>
        <p:nvPicPr>
          <p:cNvPr id="4" name="Kép 3" descr="https://images.openai.com/static-rsc-4/uhshzZe_8lJNZfXWI5_FbmVocyqQ3TCxCRM06V2Uadznh2fKlw5sIWx6G8J6QguB_mz5UcciY0uiWoUF_KQH7IocmML7Eq51hismBlXRPQmMynrelmfjobqmO07-XQ6SgoPgV_aDPv0SeLyWmcMsFkSgQJEBawntqUrjbJSD8KvmhBz5pJkb4iyf_fE7d0Ao?purpose=fullsize">
            <a:extLst>
              <a:ext uri="{FF2B5EF4-FFF2-40B4-BE49-F238E27FC236}">
                <a16:creationId xmlns:a16="http://schemas.microsoft.com/office/drawing/2014/main" id="{007954C5-DABF-F469-942D-BF1A757F6C5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236" b="5918"/>
          <a:stretch>
            <a:fillRect/>
          </a:stretch>
        </p:blipFill>
        <p:spPr>
          <a:xfrm>
            <a:off x="1" y="3105151"/>
            <a:ext cx="6448424" cy="3752849"/>
          </a:xfrm>
          <a:custGeom>
            <a:avLst/>
            <a:gdLst/>
            <a:ahLst/>
            <a:cxnLst/>
            <a:rect l="l" t="t" r="r" b="b"/>
            <a:pathLst>
              <a:path w="6448424" h="3752849">
                <a:moveTo>
                  <a:pt x="0" y="0"/>
                </a:moveTo>
                <a:lnTo>
                  <a:pt x="137978" y="22215"/>
                </a:lnTo>
                <a:cubicBezTo>
                  <a:pt x="196046" y="32277"/>
                  <a:pt x="252469" y="42437"/>
                  <a:pt x="295660" y="49771"/>
                </a:cubicBezTo>
                <a:cubicBezTo>
                  <a:pt x="364885" y="66610"/>
                  <a:pt x="403214" y="32071"/>
                  <a:pt x="456941" y="65635"/>
                </a:cubicBezTo>
                <a:cubicBezTo>
                  <a:pt x="529612" y="69090"/>
                  <a:pt x="662508" y="71245"/>
                  <a:pt x="731691" y="70501"/>
                </a:cubicBezTo>
                <a:cubicBezTo>
                  <a:pt x="768741" y="62400"/>
                  <a:pt x="808263" y="64633"/>
                  <a:pt x="841820" y="61171"/>
                </a:cubicBezTo>
                <a:cubicBezTo>
                  <a:pt x="958973" y="43639"/>
                  <a:pt x="1009730" y="45863"/>
                  <a:pt x="1068219" y="39136"/>
                </a:cubicBezTo>
                <a:cubicBezTo>
                  <a:pt x="1104329" y="33447"/>
                  <a:pt x="1156536" y="44203"/>
                  <a:pt x="1174190" y="38808"/>
                </a:cubicBezTo>
                <a:cubicBezTo>
                  <a:pt x="1188943" y="36385"/>
                  <a:pt x="1213832" y="14880"/>
                  <a:pt x="1225923" y="34507"/>
                </a:cubicBezTo>
                <a:cubicBezTo>
                  <a:pt x="1305283" y="8501"/>
                  <a:pt x="1319617" y="30839"/>
                  <a:pt x="1385617" y="18003"/>
                </a:cubicBezTo>
                <a:cubicBezTo>
                  <a:pt x="1461876" y="-26747"/>
                  <a:pt x="1519510" y="56342"/>
                  <a:pt x="1563967" y="4638"/>
                </a:cubicBezTo>
                <a:lnTo>
                  <a:pt x="1676634" y="10582"/>
                </a:lnTo>
                <a:lnTo>
                  <a:pt x="1769429" y="20265"/>
                </a:lnTo>
                <a:cubicBezTo>
                  <a:pt x="1790625" y="23534"/>
                  <a:pt x="1880369" y="18448"/>
                  <a:pt x="1900584" y="27732"/>
                </a:cubicBezTo>
                <a:cubicBezTo>
                  <a:pt x="2072430" y="22762"/>
                  <a:pt x="2014935" y="5831"/>
                  <a:pt x="2127041" y="22101"/>
                </a:cubicBezTo>
                <a:cubicBezTo>
                  <a:pt x="2168847" y="65820"/>
                  <a:pt x="2153052" y="28773"/>
                  <a:pt x="2211644" y="44507"/>
                </a:cubicBezTo>
                <a:cubicBezTo>
                  <a:pt x="2211201" y="9921"/>
                  <a:pt x="2277596" y="73686"/>
                  <a:pt x="2299605" y="38004"/>
                </a:cubicBezTo>
                <a:cubicBezTo>
                  <a:pt x="2309570" y="41997"/>
                  <a:pt x="2318531" y="46991"/>
                  <a:pt x="2327359" y="52270"/>
                </a:cubicBezTo>
                <a:lnTo>
                  <a:pt x="2331995" y="55017"/>
                </a:lnTo>
                <a:lnTo>
                  <a:pt x="2353777" y="59755"/>
                </a:lnTo>
                <a:lnTo>
                  <a:pt x="2355893" y="68914"/>
                </a:lnTo>
                <a:lnTo>
                  <a:pt x="2385794" y="81650"/>
                </a:lnTo>
                <a:cubicBezTo>
                  <a:pt x="2397613" y="85211"/>
                  <a:pt x="2411061" y="87627"/>
                  <a:pt x="2427010" y="88184"/>
                </a:cubicBezTo>
                <a:cubicBezTo>
                  <a:pt x="2486314" y="76422"/>
                  <a:pt x="2553170" y="126870"/>
                  <a:pt x="2627153" y="110451"/>
                </a:cubicBezTo>
                <a:cubicBezTo>
                  <a:pt x="2653722" y="107383"/>
                  <a:pt x="2732043" y="116068"/>
                  <a:pt x="2744462" y="128780"/>
                </a:cubicBezTo>
                <a:cubicBezTo>
                  <a:pt x="2760299" y="132873"/>
                  <a:pt x="2780248" y="130843"/>
                  <a:pt x="2785202" y="143610"/>
                </a:cubicBezTo>
                <a:cubicBezTo>
                  <a:pt x="2794558" y="159316"/>
                  <a:pt x="2856498" y="142821"/>
                  <a:pt x="2844667" y="159029"/>
                </a:cubicBezTo>
                <a:cubicBezTo>
                  <a:pt x="2888530" y="147871"/>
                  <a:pt x="2914187" y="181391"/>
                  <a:pt x="2946649" y="192330"/>
                </a:cubicBezTo>
                <a:cubicBezTo>
                  <a:pt x="2981872" y="180417"/>
                  <a:pt x="3015239" y="215115"/>
                  <a:pt x="3088812" y="226485"/>
                </a:cubicBezTo>
                <a:cubicBezTo>
                  <a:pt x="3127734" y="212524"/>
                  <a:pt x="3138301" y="234381"/>
                  <a:pt x="3208669" y="217774"/>
                </a:cubicBezTo>
                <a:cubicBezTo>
                  <a:pt x="3242208" y="219284"/>
                  <a:pt x="3229623" y="233297"/>
                  <a:pt x="3290045" y="235553"/>
                </a:cubicBezTo>
                <a:cubicBezTo>
                  <a:pt x="3399655" y="215239"/>
                  <a:pt x="3444518" y="245862"/>
                  <a:pt x="3529335" y="249571"/>
                </a:cubicBezTo>
                <a:cubicBezTo>
                  <a:pt x="3623697" y="257405"/>
                  <a:pt x="3587652" y="268832"/>
                  <a:pt x="3716766" y="252690"/>
                </a:cubicBezTo>
                <a:cubicBezTo>
                  <a:pt x="3723469" y="267318"/>
                  <a:pt x="3737863" y="269842"/>
                  <a:pt x="3765333" y="266823"/>
                </a:cubicBezTo>
                <a:cubicBezTo>
                  <a:pt x="3810754" y="271601"/>
                  <a:pt x="3792745" y="303866"/>
                  <a:pt x="3846897" y="290090"/>
                </a:cubicBezTo>
                <a:cubicBezTo>
                  <a:pt x="3830941" y="306608"/>
                  <a:pt x="3929114" y="308026"/>
                  <a:pt x="3900217" y="323590"/>
                </a:cubicBezTo>
                <a:cubicBezTo>
                  <a:pt x="3922367" y="343425"/>
                  <a:pt x="3948574" y="318948"/>
                  <a:pt x="3971444" y="336662"/>
                </a:cubicBezTo>
                <a:cubicBezTo>
                  <a:pt x="4002781" y="344193"/>
                  <a:pt x="3960997" y="315419"/>
                  <a:pt x="3997868" y="318867"/>
                </a:cubicBezTo>
                <a:cubicBezTo>
                  <a:pt x="4041159" y="326219"/>
                  <a:pt x="4055435" y="293981"/>
                  <a:pt x="4070852" y="339615"/>
                </a:cubicBezTo>
                <a:cubicBezTo>
                  <a:pt x="4121286" y="335828"/>
                  <a:pt x="4121920" y="355506"/>
                  <a:pt x="4180483" y="373369"/>
                </a:cubicBezTo>
                <a:cubicBezTo>
                  <a:pt x="4211379" y="366707"/>
                  <a:pt x="4230171" y="374664"/>
                  <a:pt x="4246264" y="387458"/>
                </a:cubicBezTo>
                <a:cubicBezTo>
                  <a:pt x="4308508" y="393310"/>
                  <a:pt x="4357326" y="416142"/>
                  <a:pt x="4423169" y="431783"/>
                </a:cubicBezTo>
                <a:lnTo>
                  <a:pt x="4446752" y="435383"/>
                </a:lnTo>
                <a:lnTo>
                  <a:pt x="4446954" y="435566"/>
                </a:lnTo>
                <a:cubicBezTo>
                  <a:pt x="4508528" y="480137"/>
                  <a:pt x="4617740" y="529869"/>
                  <a:pt x="4662523" y="553169"/>
                </a:cubicBezTo>
                <a:cubicBezTo>
                  <a:pt x="4720320" y="547046"/>
                  <a:pt x="4678644" y="560102"/>
                  <a:pt x="4715641" y="575354"/>
                </a:cubicBezTo>
                <a:cubicBezTo>
                  <a:pt x="4682056" y="593278"/>
                  <a:pt x="4768370" y="586520"/>
                  <a:pt x="4742071" y="614016"/>
                </a:cubicBezTo>
                <a:cubicBezTo>
                  <a:pt x="4749637" y="615922"/>
                  <a:pt x="4757797" y="616899"/>
                  <a:pt x="4766183" y="617675"/>
                </a:cubicBezTo>
                <a:lnTo>
                  <a:pt x="4770562" y="618094"/>
                </a:lnTo>
                <a:lnTo>
                  <a:pt x="4783240" y="624350"/>
                </a:lnTo>
                <a:lnTo>
                  <a:pt x="4792882" y="620401"/>
                </a:lnTo>
                <a:lnTo>
                  <a:pt x="4816310" y="625721"/>
                </a:lnTo>
                <a:cubicBezTo>
                  <a:pt x="4824144" y="628595"/>
                  <a:pt x="4831482" y="632720"/>
                  <a:pt x="4837953" y="638824"/>
                </a:cubicBezTo>
                <a:cubicBezTo>
                  <a:pt x="4848645" y="668753"/>
                  <a:pt x="4922266" y="669148"/>
                  <a:pt x="4933914" y="707398"/>
                </a:cubicBezTo>
                <a:cubicBezTo>
                  <a:pt x="4940833" y="719653"/>
                  <a:pt x="4978358" y="746502"/>
                  <a:pt x="4995259" y="744825"/>
                </a:cubicBezTo>
                <a:cubicBezTo>
                  <a:pt x="5005107" y="749034"/>
                  <a:pt x="5010567" y="758092"/>
                  <a:pt x="5024744" y="753396"/>
                </a:cubicBezTo>
                <a:cubicBezTo>
                  <a:pt x="5047511" y="761361"/>
                  <a:pt x="5109162" y="783016"/>
                  <a:pt x="5131877" y="792613"/>
                </a:cubicBezTo>
                <a:cubicBezTo>
                  <a:pt x="5132671" y="802792"/>
                  <a:pt x="5144554" y="806683"/>
                  <a:pt x="5161031" y="810975"/>
                </a:cubicBezTo>
                <a:lnTo>
                  <a:pt x="5176815" y="815342"/>
                </a:lnTo>
                <a:lnTo>
                  <a:pt x="5180064" y="831233"/>
                </a:lnTo>
                <a:cubicBezTo>
                  <a:pt x="5202966" y="819270"/>
                  <a:pt x="5188976" y="863361"/>
                  <a:pt x="5215059" y="865080"/>
                </a:cubicBezTo>
                <a:cubicBezTo>
                  <a:pt x="5235765" y="864786"/>
                  <a:pt x="5236347" y="878098"/>
                  <a:pt x="5245643" y="887119"/>
                </a:cubicBezTo>
                <a:cubicBezTo>
                  <a:pt x="5267660" y="891609"/>
                  <a:pt x="5295742" y="939348"/>
                  <a:pt x="5295952" y="957174"/>
                </a:cubicBezTo>
                <a:cubicBezTo>
                  <a:pt x="5284322" y="1008946"/>
                  <a:pt x="5374979" y="1038019"/>
                  <a:pt x="5367826" y="1079140"/>
                </a:cubicBezTo>
                <a:cubicBezTo>
                  <a:pt x="5371668" y="1089190"/>
                  <a:pt x="5377921" y="1097135"/>
                  <a:pt x="5385646" y="1103730"/>
                </a:cubicBezTo>
                <a:lnTo>
                  <a:pt x="5410965" y="1119397"/>
                </a:lnTo>
                <a:lnTo>
                  <a:pt x="5436960" y="1130910"/>
                </a:lnTo>
                <a:lnTo>
                  <a:pt x="5442083" y="1133134"/>
                </a:lnTo>
                <a:cubicBezTo>
                  <a:pt x="5451910" y="1137346"/>
                  <a:pt x="5457170" y="1169188"/>
                  <a:pt x="5465219" y="1174479"/>
                </a:cubicBezTo>
                <a:cubicBezTo>
                  <a:pt x="5488744" y="1195184"/>
                  <a:pt x="5467141" y="1223401"/>
                  <a:pt x="5488171" y="1238604"/>
                </a:cubicBezTo>
                <a:cubicBezTo>
                  <a:pt x="5523491" y="1271811"/>
                  <a:pt x="5486623" y="1305961"/>
                  <a:pt x="5562172" y="1320840"/>
                </a:cubicBezTo>
                <a:cubicBezTo>
                  <a:pt x="5601634" y="1385316"/>
                  <a:pt x="5636528" y="1453139"/>
                  <a:pt x="5686905" y="1512529"/>
                </a:cubicBezTo>
                <a:cubicBezTo>
                  <a:pt x="5729049" y="1575678"/>
                  <a:pt x="5699691" y="1553768"/>
                  <a:pt x="5748726" y="1623716"/>
                </a:cubicBezTo>
                <a:cubicBezTo>
                  <a:pt x="5783098" y="1689734"/>
                  <a:pt x="5789710" y="1639740"/>
                  <a:pt x="5842593" y="1726595"/>
                </a:cubicBezTo>
                <a:cubicBezTo>
                  <a:pt x="5837824" y="1733043"/>
                  <a:pt x="5862023" y="1845188"/>
                  <a:pt x="5861042" y="1851837"/>
                </a:cubicBezTo>
                <a:cubicBezTo>
                  <a:pt x="5874156" y="1887981"/>
                  <a:pt x="5901790" y="1919218"/>
                  <a:pt x="5921290" y="1943460"/>
                </a:cubicBezTo>
                <a:lnTo>
                  <a:pt x="5978046" y="1997284"/>
                </a:lnTo>
                <a:lnTo>
                  <a:pt x="5992479" y="2056720"/>
                </a:lnTo>
                <a:cubicBezTo>
                  <a:pt x="6011078" y="2079033"/>
                  <a:pt x="6072687" y="2117397"/>
                  <a:pt x="6089639" y="2131171"/>
                </a:cubicBezTo>
                <a:lnTo>
                  <a:pt x="6094199" y="2139379"/>
                </a:lnTo>
                <a:lnTo>
                  <a:pt x="6094822" y="2139386"/>
                </a:lnTo>
                <a:cubicBezTo>
                  <a:pt x="6096947" y="2140841"/>
                  <a:pt x="6098876" y="2143416"/>
                  <a:pt x="6100692" y="2147736"/>
                </a:cubicBezTo>
                <a:lnTo>
                  <a:pt x="6102516" y="2154343"/>
                </a:lnTo>
                <a:lnTo>
                  <a:pt x="6111361" y="2170264"/>
                </a:lnTo>
                <a:lnTo>
                  <a:pt x="6215475" y="2270153"/>
                </a:lnTo>
                <a:lnTo>
                  <a:pt x="6255966" y="2335401"/>
                </a:lnTo>
                <a:lnTo>
                  <a:pt x="6272711" y="2385144"/>
                </a:lnTo>
                <a:cubicBezTo>
                  <a:pt x="6282320" y="2406495"/>
                  <a:pt x="6299066" y="2405139"/>
                  <a:pt x="6304347" y="2439388"/>
                </a:cubicBezTo>
                <a:cubicBezTo>
                  <a:pt x="6297131" y="2486231"/>
                  <a:pt x="6325530" y="2500962"/>
                  <a:pt x="6326729" y="2549400"/>
                </a:cubicBezTo>
                <a:cubicBezTo>
                  <a:pt x="6325926" y="2572066"/>
                  <a:pt x="6339111" y="2599957"/>
                  <a:pt x="6344663" y="2628839"/>
                </a:cubicBezTo>
                <a:lnTo>
                  <a:pt x="6375811" y="2639204"/>
                </a:lnTo>
                <a:cubicBezTo>
                  <a:pt x="6375427" y="2643533"/>
                  <a:pt x="6375041" y="2647863"/>
                  <a:pt x="6374657" y="2652193"/>
                </a:cubicBezTo>
                <a:cubicBezTo>
                  <a:pt x="6373555" y="2658134"/>
                  <a:pt x="6371943" y="2662665"/>
                  <a:pt x="6369740" y="2664642"/>
                </a:cubicBezTo>
                <a:cubicBezTo>
                  <a:pt x="6368032" y="2674540"/>
                  <a:pt x="6371528" y="2686899"/>
                  <a:pt x="6361964" y="2690172"/>
                </a:cubicBezTo>
                <a:cubicBezTo>
                  <a:pt x="6350507" y="2696218"/>
                  <a:pt x="6369375" y="2734440"/>
                  <a:pt x="6355511" y="2727335"/>
                </a:cubicBezTo>
                <a:cubicBezTo>
                  <a:pt x="6358746" y="2734104"/>
                  <a:pt x="6360434" y="2742096"/>
                  <a:pt x="6361058" y="2750592"/>
                </a:cubicBezTo>
                <a:cubicBezTo>
                  <a:pt x="6361013" y="2751998"/>
                  <a:pt x="6360970" y="2753408"/>
                  <a:pt x="6360926" y="2754814"/>
                </a:cubicBezTo>
                <a:lnTo>
                  <a:pt x="6339285" y="2810353"/>
                </a:lnTo>
                <a:cubicBezTo>
                  <a:pt x="6360091" y="2854187"/>
                  <a:pt x="6313103" y="2870086"/>
                  <a:pt x="6325672" y="2908809"/>
                </a:cubicBezTo>
                <a:cubicBezTo>
                  <a:pt x="6341563" y="2966972"/>
                  <a:pt x="6291836" y="2935388"/>
                  <a:pt x="6333498" y="3009772"/>
                </a:cubicBezTo>
                <a:cubicBezTo>
                  <a:pt x="6345476" y="3039254"/>
                  <a:pt x="6345955" y="3068963"/>
                  <a:pt x="6334947" y="3095405"/>
                </a:cubicBezTo>
                <a:lnTo>
                  <a:pt x="6344768" y="3155941"/>
                </a:lnTo>
                <a:cubicBezTo>
                  <a:pt x="6348643" y="3153663"/>
                  <a:pt x="6311793" y="3186588"/>
                  <a:pt x="6314754" y="3197987"/>
                </a:cubicBezTo>
                <a:cubicBezTo>
                  <a:pt x="6318695" y="3221971"/>
                  <a:pt x="6319257" y="3226752"/>
                  <a:pt x="6304230" y="3239690"/>
                </a:cubicBezTo>
                <a:cubicBezTo>
                  <a:pt x="6306321" y="3248567"/>
                  <a:pt x="6307305" y="3254005"/>
                  <a:pt x="6308837" y="3264003"/>
                </a:cubicBezTo>
                <a:cubicBezTo>
                  <a:pt x="6301812" y="3288243"/>
                  <a:pt x="6298529" y="3302527"/>
                  <a:pt x="6309285" y="3324103"/>
                </a:cubicBezTo>
                <a:cubicBezTo>
                  <a:pt x="6301188" y="3343007"/>
                  <a:pt x="6329285" y="3359307"/>
                  <a:pt x="6342503" y="3405661"/>
                </a:cubicBezTo>
                <a:cubicBezTo>
                  <a:pt x="6338012" y="3447477"/>
                  <a:pt x="6408325" y="3505721"/>
                  <a:pt x="6401531" y="3550593"/>
                </a:cubicBezTo>
                <a:cubicBezTo>
                  <a:pt x="6395655" y="3579549"/>
                  <a:pt x="6423437" y="3594758"/>
                  <a:pt x="6427705" y="3624684"/>
                </a:cubicBezTo>
                <a:cubicBezTo>
                  <a:pt x="6416402" y="3629199"/>
                  <a:pt x="6435787" y="3639516"/>
                  <a:pt x="6448424" y="3657106"/>
                </a:cubicBezTo>
                <a:lnTo>
                  <a:pt x="6444014" y="3752742"/>
                </a:lnTo>
                <a:cubicBezTo>
                  <a:pt x="6443990" y="3752777"/>
                  <a:pt x="6443967" y="3752813"/>
                  <a:pt x="6443946" y="3752849"/>
                </a:cubicBezTo>
                <a:lnTo>
                  <a:pt x="0" y="3752849"/>
                </a:lnTo>
                <a:close/>
              </a:path>
            </a:pathLst>
          </a:custGeom>
        </p:spPr>
      </p:pic>
      <p:sp>
        <p:nvSpPr>
          <p:cNvPr id="3" name="Tartalom helye 2">
            <a:extLst>
              <a:ext uri="{FF2B5EF4-FFF2-40B4-BE49-F238E27FC236}">
                <a16:creationId xmlns:a16="http://schemas.microsoft.com/office/drawing/2014/main" id="{3613FC85-B72B-157B-2F1A-B06582F6B7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5796" y="1015616"/>
            <a:ext cx="4555782" cy="794673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>
                <a:latin typeface="Times New Roman"/>
                <a:ea typeface="+mn-lt"/>
                <a:cs typeface="Times New Roman"/>
              </a:rPr>
              <a:t>Jászai Mari mint legendás Éva-alakító </a:t>
            </a:r>
            <a:endParaRPr lang="hu-HU">
              <a:latin typeface="Times New Roman"/>
              <a:cs typeface="Times New Roman"/>
            </a:endParaRPr>
          </a:p>
          <a:p>
            <a:r>
              <a:rPr lang="hu-HU">
                <a:latin typeface="Times New Roman"/>
                <a:ea typeface="+mn-lt"/>
                <a:cs typeface="Times New Roman"/>
              </a:rPr>
              <a:t>Az ember tragédiája központi nőalakja </a:t>
            </a:r>
            <a:endParaRPr lang="hu-HU">
              <a:latin typeface="Times New Roman"/>
              <a:cs typeface="Times New Roman"/>
            </a:endParaRPr>
          </a:p>
          <a:p>
            <a:r>
              <a:rPr lang="hu-HU">
                <a:latin typeface="Times New Roman"/>
                <a:ea typeface="+mn-lt"/>
                <a:cs typeface="Times New Roman"/>
              </a:rPr>
              <a:t>Éva = élet, remény, jövő</a:t>
            </a:r>
            <a:r>
              <a:rPr lang="hu-HU" dirty="0">
                <a:latin typeface="Times New Roman"/>
                <a:ea typeface="+mn-lt"/>
                <a:cs typeface="Times New Roman"/>
              </a:rPr>
              <a:t> </a:t>
            </a:r>
            <a:endParaRPr lang="hu-HU" dirty="0">
              <a:latin typeface="Times New Roman"/>
              <a:cs typeface="Times New Roman"/>
            </a:endParaRPr>
          </a:p>
          <a:p>
            <a:r>
              <a:rPr lang="hu-HU">
                <a:latin typeface="Times New Roman"/>
                <a:ea typeface="+mn-lt"/>
                <a:cs typeface="Times New Roman"/>
              </a:rPr>
              <a:t>Erős, tudatos, érzelmileg gazdag karakter</a:t>
            </a:r>
            <a:endParaRPr lang="hu-HU">
              <a:latin typeface="Times New Roman"/>
              <a:cs typeface="Times New Roman"/>
            </a:endParaRPr>
          </a:p>
          <a:p>
            <a:endParaRPr lang="hu-HU" sz="20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86098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697277-22A2-A23D-2B1D-61041ECA5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A5383F1-3D76-A513-DD67-ABCB205007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49FE708-17D7-F79C-7F0E-324D3BB350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5028" y="-1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E0EBB803-61F4-1967-8B8D-D45980D6E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337" y="609600"/>
            <a:ext cx="4774621" cy="1316462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u-HU" b="1">
                <a:latin typeface="Times New Roman"/>
                <a:cs typeface="Times New Roman"/>
              </a:rPr>
              <a:t>Az előadásmódjának értelmezése</a:t>
            </a:r>
            <a:endParaRPr lang="hu-HU">
              <a:latin typeface="Times New Roman"/>
              <a:cs typeface="Times New Roman"/>
            </a:endParaRPr>
          </a:p>
          <a:p>
            <a:endParaRPr lang="hu-HU">
              <a:latin typeface="Times New Roman"/>
              <a:cs typeface="Times New Roman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9660BE1-225C-1E64-68C0-E6ACE1F62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336" y="2165348"/>
            <a:ext cx="3834476" cy="3894209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Arial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+mn-lt"/>
                <a:cs typeface="Times New Roman"/>
              </a:rPr>
              <a:t>Az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+mn-lt"/>
                <a:cs typeface="Times New Roman"/>
              </a:rPr>
              <a:t>életigenlés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+mn-lt"/>
                <a:cs typeface="Times New Roman"/>
              </a:rPr>
              <a:t>szimbóluma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+mn-lt"/>
                <a:cs typeface="Times New Roman"/>
              </a:rPr>
              <a:t> </a:t>
            </a:r>
            <a:endParaRPr lang="hu-HU" sz="2400">
              <a:latin typeface="Times New Roman"/>
              <a:cs typeface="Times New Roman"/>
            </a:endParaRPr>
          </a:p>
          <a:p>
            <a:pPr>
              <a:buFont typeface="Arial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+mn-lt"/>
                <a:cs typeface="Times New Roman"/>
              </a:rPr>
              <a:t>Ádám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+mn-lt"/>
                <a:cs typeface="Times New Roman"/>
              </a:rPr>
              <a:t>ellenpontja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+mn-lt"/>
                <a:cs typeface="Times New Roman"/>
              </a:rPr>
              <a:t> </a:t>
            </a:r>
            <a:endParaRPr lang="en-US" sz="2400">
              <a:latin typeface="Times New Roman"/>
              <a:cs typeface="Times New Roman"/>
            </a:endParaRPr>
          </a:p>
          <a:p>
            <a:pPr>
              <a:buFont typeface="Arial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Times New Roman"/>
                <a:ea typeface="+mn-lt"/>
                <a:cs typeface="Times New Roman"/>
              </a:rPr>
              <a:t>Egyenrangú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+mn-lt"/>
                <a:cs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+mn-lt"/>
                <a:cs typeface="Times New Roman"/>
              </a:rPr>
              <a:t>meghatározó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+mn-lt"/>
                <a:cs typeface="Times New Roman"/>
              </a:rPr>
              <a:t>szereplő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+mn-lt"/>
                <a:cs typeface="Times New Roman"/>
              </a:rPr>
              <a:t> </a:t>
            </a:r>
            <a:endParaRPr lang="en-US" sz="2400">
              <a:latin typeface="Times New Roman"/>
              <a:cs typeface="Times New Roman"/>
            </a:endParaRPr>
          </a:p>
          <a:p>
            <a:pPr>
              <a:buFont typeface="Arial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Times New Roman"/>
                <a:ea typeface="+mn-lt"/>
                <a:cs typeface="Times New Roman"/>
              </a:rPr>
              <a:t>Hatása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+mn-lt"/>
                <a:cs typeface="Times New Roman"/>
              </a:rPr>
              <a:t> a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+mn-lt"/>
                <a:cs typeface="Times New Roman"/>
              </a:rPr>
              <a:t>későbbi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+mn-lt"/>
                <a:cs typeface="Times New Roman"/>
              </a:rPr>
              <a:t>színjátszásra</a:t>
            </a:r>
            <a:endParaRPr lang="en-US" sz="240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pic>
        <p:nvPicPr>
          <p:cNvPr id="4" name="Tartalom helye 3" descr="Jászai Mari, színésznő, magyar színésznő, a Nemzeti Színház nagyasszonya, az egyik legnagyobb magyar tragika">
            <a:extLst>
              <a:ext uri="{FF2B5EF4-FFF2-40B4-BE49-F238E27FC236}">
                <a16:creationId xmlns:a16="http://schemas.microsoft.com/office/drawing/2014/main" id="{598E21E3-1131-5D87-D851-FE7A978F5DF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6418" r="14168"/>
          <a:stretch>
            <a:fillRect/>
          </a:stretch>
        </p:blipFill>
        <p:spPr>
          <a:xfrm>
            <a:off x="4948188" y="1"/>
            <a:ext cx="7243812" cy="6857999"/>
          </a:xfrm>
          <a:custGeom>
            <a:avLst/>
            <a:gdLst/>
            <a:ahLst/>
            <a:cxnLst/>
            <a:rect l="l" t="t" r="r" b="b"/>
            <a:pathLst>
              <a:path w="7243812" h="6857999">
                <a:moveTo>
                  <a:pt x="609803" y="0"/>
                </a:moveTo>
                <a:lnTo>
                  <a:pt x="1222601" y="0"/>
                </a:lnTo>
                <a:lnTo>
                  <a:pt x="1223032" y="1645"/>
                </a:lnTo>
                <a:lnTo>
                  <a:pt x="1343371" y="1645"/>
                </a:lnTo>
                <a:lnTo>
                  <a:pt x="1343665" y="0"/>
                </a:lnTo>
                <a:lnTo>
                  <a:pt x="1884172" y="0"/>
                </a:lnTo>
                <a:lnTo>
                  <a:pt x="1884280" y="1645"/>
                </a:lnTo>
                <a:lnTo>
                  <a:pt x="7243812" y="1645"/>
                </a:lnTo>
                <a:lnTo>
                  <a:pt x="7243812" y="6857999"/>
                </a:lnTo>
                <a:lnTo>
                  <a:pt x="133676" y="6857999"/>
                </a:lnTo>
                <a:lnTo>
                  <a:pt x="114609" y="6843646"/>
                </a:lnTo>
                <a:cubicBezTo>
                  <a:pt x="106811" y="6836369"/>
                  <a:pt x="103243" y="6828354"/>
                  <a:pt x="111459" y="6817746"/>
                </a:cubicBezTo>
                <a:cubicBezTo>
                  <a:pt x="93943" y="6769544"/>
                  <a:pt x="97901" y="6796071"/>
                  <a:pt x="113412" y="6759582"/>
                </a:cubicBezTo>
                <a:cubicBezTo>
                  <a:pt x="110188" y="6732087"/>
                  <a:pt x="99653" y="6727133"/>
                  <a:pt x="100729" y="6705297"/>
                </a:cubicBezTo>
                <a:cubicBezTo>
                  <a:pt x="94563" y="6675394"/>
                  <a:pt x="99792" y="6669536"/>
                  <a:pt x="87662" y="6640957"/>
                </a:cubicBezTo>
                <a:cubicBezTo>
                  <a:pt x="74199" y="6591883"/>
                  <a:pt x="82185" y="6576319"/>
                  <a:pt x="83084" y="6541313"/>
                </a:cubicBezTo>
                <a:cubicBezTo>
                  <a:pt x="82225" y="6490855"/>
                  <a:pt x="67640" y="6422980"/>
                  <a:pt x="59444" y="6370251"/>
                </a:cubicBezTo>
                <a:cubicBezTo>
                  <a:pt x="51248" y="6317522"/>
                  <a:pt x="30729" y="6270972"/>
                  <a:pt x="33908" y="6224938"/>
                </a:cubicBezTo>
                <a:lnTo>
                  <a:pt x="30063" y="6089693"/>
                </a:lnTo>
                <a:cubicBezTo>
                  <a:pt x="25730" y="6032039"/>
                  <a:pt x="3474" y="5997051"/>
                  <a:pt x="29101" y="5973994"/>
                </a:cubicBezTo>
                <a:cubicBezTo>
                  <a:pt x="17018" y="5940131"/>
                  <a:pt x="41135" y="5955713"/>
                  <a:pt x="33855" y="5939847"/>
                </a:cubicBezTo>
                <a:lnTo>
                  <a:pt x="12982" y="5906467"/>
                </a:lnTo>
                <a:lnTo>
                  <a:pt x="8416" y="5862699"/>
                </a:lnTo>
                <a:cubicBezTo>
                  <a:pt x="7895" y="5838948"/>
                  <a:pt x="8409" y="5853058"/>
                  <a:pt x="12052" y="5823324"/>
                </a:cubicBezTo>
                <a:cubicBezTo>
                  <a:pt x="11631" y="5805291"/>
                  <a:pt x="11213" y="5787258"/>
                  <a:pt x="10793" y="5769225"/>
                </a:cubicBezTo>
                <a:cubicBezTo>
                  <a:pt x="17866" y="5738356"/>
                  <a:pt x="19121" y="5696311"/>
                  <a:pt x="25986" y="5667896"/>
                </a:cubicBezTo>
                <a:cubicBezTo>
                  <a:pt x="16329" y="5647975"/>
                  <a:pt x="42195" y="5619318"/>
                  <a:pt x="43687" y="5594585"/>
                </a:cubicBezTo>
                <a:cubicBezTo>
                  <a:pt x="32512" y="5517959"/>
                  <a:pt x="44052" y="5536542"/>
                  <a:pt x="40019" y="5464225"/>
                </a:cubicBezTo>
                <a:cubicBezTo>
                  <a:pt x="32676" y="5400671"/>
                  <a:pt x="26469" y="5311951"/>
                  <a:pt x="22904" y="5269726"/>
                </a:cubicBezTo>
                <a:cubicBezTo>
                  <a:pt x="19341" y="5227501"/>
                  <a:pt x="14742" y="5212581"/>
                  <a:pt x="18628" y="5210876"/>
                </a:cubicBezTo>
                <a:cubicBezTo>
                  <a:pt x="-20300" y="5161742"/>
                  <a:pt x="15511" y="5141336"/>
                  <a:pt x="5392" y="5111369"/>
                </a:cubicBezTo>
                <a:cubicBezTo>
                  <a:pt x="10662" y="5053859"/>
                  <a:pt x="15546" y="5034036"/>
                  <a:pt x="13324" y="5009272"/>
                </a:cubicBezTo>
                <a:cubicBezTo>
                  <a:pt x="25126" y="4982633"/>
                  <a:pt x="74251" y="4956261"/>
                  <a:pt x="48699" y="4925805"/>
                </a:cubicBezTo>
                <a:cubicBezTo>
                  <a:pt x="76704" y="4931200"/>
                  <a:pt x="39437" y="4888353"/>
                  <a:pt x="62925" y="4877992"/>
                </a:cubicBezTo>
                <a:cubicBezTo>
                  <a:pt x="82480" y="4871554"/>
                  <a:pt x="75731" y="4857054"/>
                  <a:pt x="79496" y="4844323"/>
                </a:cubicBezTo>
                <a:cubicBezTo>
                  <a:pt x="97657" y="4832308"/>
                  <a:pt x="110974" y="4752352"/>
                  <a:pt x="101400" y="4733115"/>
                </a:cubicBezTo>
                <a:cubicBezTo>
                  <a:pt x="108185" y="4679357"/>
                  <a:pt x="119720" y="4662889"/>
                  <a:pt x="111223" y="4625153"/>
                </a:cubicBezTo>
                <a:cubicBezTo>
                  <a:pt x="106592" y="4588197"/>
                  <a:pt x="114401" y="4567830"/>
                  <a:pt x="126359" y="4539168"/>
                </a:cubicBezTo>
                <a:cubicBezTo>
                  <a:pt x="126535" y="4522289"/>
                  <a:pt x="126710" y="4505410"/>
                  <a:pt x="126886" y="4488531"/>
                </a:cubicBezTo>
                <a:cubicBezTo>
                  <a:pt x="126165" y="4473140"/>
                  <a:pt x="132917" y="4437329"/>
                  <a:pt x="135099" y="4411258"/>
                </a:cubicBezTo>
                <a:cubicBezTo>
                  <a:pt x="107667" y="4345686"/>
                  <a:pt x="146840" y="4280033"/>
                  <a:pt x="132327" y="4219510"/>
                </a:cubicBezTo>
                <a:cubicBezTo>
                  <a:pt x="138549" y="4158987"/>
                  <a:pt x="124091" y="4192084"/>
                  <a:pt x="172424" y="4048117"/>
                </a:cubicBezTo>
                <a:cubicBezTo>
                  <a:pt x="167703" y="4015047"/>
                  <a:pt x="203806" y="3905047"/>
                  <a:pt x="177666" y="3878222"/>
                </a:cubicBezTo>
                <a:cubicBezTo>
                  <a:pt x="167714" y="3821305"/>
                  <a:pt x="183914" y="3845122"/>
                  <a:pt x="156982" y="3778166"/>
                </a:cubicBezTo>
                <a:cubicBezTo>
                  <a:pt x="160365" y="3760234"/>
                  <a:pt x="142791" y="3724716"/>
                  <a:pt x="142115" y="3707357"/>
                </a:cubicBezTo>
                <a:cubicBezTo>
                  <a:pt x="139253" y="3688591"/>
                  <a:pt x="140202" y="3672776"/>
                  <a:pt x="139805" y="3665569"/>
                </a:cubicBezTo>
                <a:cubicBezTo>
                  <a:pt x="139778" y="3665084"/>
                  <a:pt x="139750" y="3664599"/>
                  <a:pt x="139723" y="3664114"/>
                </a:cubicBezTo>
                <a:lnTo>
                  <a:pt x="134134" y="3653088"/>
                </a:lnTo>
                <a:lnTo>
                  <a:pt x="126568" y="3641228"/>
                </a:lnTo>
                <a:cubicBezTo>
                  <a:pt x="126560" y="3629488"/>
                  <a:pt x="126549" y="3617747"/>
                  <a:pt x="126540" y="3606007"/>
                </a:cubicBezTo>
                <a:lnTo>
                  <a:pt x="134645" y="3597336"/>
                </a:lnTo>
                <a:lnTo>
                  <a:pt x="131649" y="3586412"/>
                </a:lnTo>
                <a:lnTo>
                  <a:pt x="134221" y="3569719"/>
                </a:lnTo>
                <a:lnTo>
                  <a:pt x="133795" y="3568021"/>
                </a:lnTo>
                <a:lnTo>
                  <a:pt x="130189" y="3553678"/>
                </a:lnTo>
                <a:lnTo>
                  <a:pt x="129827" y="3552249"/>
                </a:lnTo>
                <a:lnTo>
                  <a:pt x="122183" y="3542019"/>
                </a:lnTo>
                <a:lnTo>
                  <a:pt x="112426" y="3531201"/>
                </a:lnTo>
                <a:lnTo>
                  <a:pt x="105626" y="3496391"/>
                </a:lnTo>
                <a:lnTo>
                  <a:pt x="111971" y="3486850"/>
                </a:lnTo>
                <a:lnTo>
                  <a:pt x="106910" y="3476412"/>
                </a:lnTo>
                <a:cubicBezTo>
                  <a:pt x="105781" y="3466028"/>
                  <a:pt x="105824" y="3433967"/>
                  <a:pt x="105209" y="3424545"/>
                </a:cubicBezTo>
                <a:lnTo>
                  <a:pt x="103215" y="3419880"/>
                </a:lnTo>
                <a:lnTo>
                  <a:pt x="104953" y="3415218"/>
                </a:lnTo>
                <a:lnTo>
                  <a:pt x="101255" y="3409825"/>
                </a:lnTo>
                <a:lnTo>
                  <a:pt x="103044" y="3407057"/>
                </a:lnTo>
                <a:lnTo>
                  <a:pt x="89764" y="3378959"/>
                </a:lnTo>
                <a:lnTo>
                  <a:pt x="83991" y="3362948"/>
                </a:lnTo>
                <a:lnTo>
                  <a:pt x="66858" y="3332072"/>
                </a:lnTo>
                <a:lnTo>
                  <a:pt x="69057" y="3325671"/>
                </a:lnTo>
                <a:lnTo>
                  <a:pt x="51631" y="3278130"/>
                </a:lnTo>
                <a:lnTo>
                  <a:pt x="53959" y="3277179"/>
                </a:lnTo>
                <a:lnTo>
                  <a:pt x="60205" y="3262610"/>
                </a:lnTo>
                <a:lnTo>
                  <a:pt x="58998" y="3258677"/>
                </a:lnTo>
                <a:cubicBezTo>
                  <a:pt x="46010" y="3210316"/>
                  <a:pt x="80872" y="3236545"/>
                  <a:pt x="45170" y="3180546"/>
                </a:cubicBezTo>
                <a:cubicBezTo>
                  <a:pt x="53643" y="3171780"/>
                  <a:pt x="52550" y="3163902"/>
                  <a:pt x="45228" y="3151828"/>
                </a:cubicBezTo>
                <a:cubicBezTo>
                  <a:pt x="39651" y="3128169"/>
                  <a:pt x="64667" y="3124610"/>
                  <a:pt x="45020" y="3103777"/>
                </a:cubicBezTo>
                <a:cubicBezTo>
                  <a:pt x="59127" y="3105196"/>
                  <a:pt x="41123" y="3057428"/>
                  <a:pt x="57092" y="3065434"/>
                </a:cubicBezTo>
                <a:cubicBezTo>
                  <a:pt x="55435" y="3051512"/>
                  <a:pt x="40803" y="3032637"/>
                  <a:pt x="35088" y="3020247"/>
                </a:cubicBezTo>
                <a:cubicBezTo>
                  <a:pt x="32503" y="3002537"/>
                  <a:pt x="18197" y="3001119"/>
                  <a:pt x="22803" y="2991092"/>
                </a:cubicBezTo>
                <a:cubicBezTo>
                  <a:pt x="24338" y="2987749"/>
                  <a:pt x="27975" y="2983455"/>
                  <a:pt x="34850" y="2977278"/>
                </a:cubicBezTo>
                <a:cubicBezTo>
                  <a:pt x="22587" y="2954448"/>
                  <a:pt x="35600" y="2946689"/>
                  <a:pt x="36223" y="2911749"/>
                </a:cubicBezTo>
                <a:cubicBezTo>
                  <a:pt x="35158" y="2886513"/>
                  <a:pt x="29761" y="2843788"/>
                  <a:pt x="28462" y="2825860"/>
                </a:cubicBezTo>
                <a:cubicBezTo>
                  <a:pt x="28449" y="2818634"/>
                  <a:pt x="28437" y="2811409"/>
                  <a:pt x="28424" y="2804183"/>
                </a:cubicBezTo>
                <a:lnTo>
                  <a:pt x="21292" y="2790136"/>
                </a:lnTo>
                <a:lnTo>
                  <a:pt x="16179" y="2760208"/>
                </a:lnTo>
                <a:lnTo>
                  <a:pt x="22858" y="2751112"/>
                </a:lnTo>
                <a:lnTo>
                  <a:pt x="18505" y="2740278"/>
                </a:lnTo>
                <a:lnTo>
                  <a:pt x="22482" y="2726489"/>
                </a:lnTo>
                <a:lnTo>
                  <a:pt x="18175" y="2725052"/>
                </a:lnTo>
                <a:lnTo>
                  <a:pt x="10521" y="2715895"/>
                </a:lnTo>
                <a:lnTo>
                  <a:pt x="25499" y="2665666"/>
                </a:lnTo>
                <a:lnTo>
                  <a:pt x="30658" y="2635351"/>
                </a:lnTo>
                <a:cubicBezTo>
                  <a:pt x="30723" y="2625597"/>
                  <a:pt x="30791" y="2615842"/>
                  <a:pt x="30857" y="2606088"/>
                </a:cubicBezTo>
                <a:lnTo>
                  <a:pt x="37532" y="2596456"/>
                </a:lnTo>
                <a:cubicBezTo>
                  <a:pt x="41239" y="2582253"/>
                  <a:pt x="34640" y="2564757"/>
                  <a:pt x="36511" y="2549900"/>
                </a:cubicBezTo>
                <a:lnTo>
                  <a:pt x="53712" y="2496499"/>
                </a:lnTo>
                <a:cubicBezTo>
                  <a:pt x="53527" y="2492743"/>
                  <a:pt x="64725" y="2449625"/>
                  <a:pt x="64540" y="2445869"/>
                </a:cubicBezTo>
                <a:cubicBezTo>
                  <a:pt x="61940" y="2441580"/>
                  <a:pt x="65575" y="2413465"/>
                  <a:pt x="64348" y="2408995"/>
                </a:cubicBezTo>
                <a:cubicBezTo>
                  <a:pt x="100333" y="2407546"/>
                  <a:pt x="71752" y="2329020"/>
                  <a:pt x="101725" y="2335735"/>
                </a:cubicBezTo>
                <a:cubicBezTo>
                  <a:pt x="120512" y="2299003"/>
                  <a:pt x="138791" y="2291744"/>
                  <a:pt x="147278" y="2260088"/>
                </a:cubicBezTo>
                <a:cubicBezTo>
                  <a:pt x="152668" y="2224200"/>
                  <a:pt x="143589" y="2220953"/>
                  <a:pt x="152643" y="2193455"/>
                </a:cubicBezTo>
                <a:cubicBezTo>
                  <a:pt x="152701" y="2159228"/>
                  <a:pt x="131577" y="2138038"/>
                  <a:pt x="161815" y="2107942"/>
                </a:cubicBezTo>
                <a:lnTo>
                  <a:pt x="168884" y="2024270"/>
                </a:lnTo>
                <a:lnTo>
                  <a:pt x="210800" y="1969445"/>
                </a:lnTo>
                <a:lnTo>
                  <a:pt x="215063" y="1961162"/>
                </a:lnTo>
                <a:lnTo>
                  <a:pt x="226767" y="1945112"/>
                </a:lnTo>
                <a:lnTo>
                  <a:pt x="225906" y="1942021"/>
                </a:lnTo>
                <a:lnTo>
                  <a:pt x="220555" y="1935584"/>
                </a:lnTo>
                <a:cubicBezTo>
                  <a:pt x="220179" y="1930292"/>
                  <a:pt x="223282" y="1914884"/>
                  <a:pt x="223648" y="1910265"/>
                </a:cubicBezTo>
                <a:cubicBezTo>
                  <a:pt x="221934" y="1909994"/>
                  <a:pt x="221895" y="1909162"/>
                  <a:pt x="222758" y="1907867"/>
                </a:cubicBezTo>
                <a:lnTo>
                  <a:pt x="229387" y="1899379"/>
                </a:lnTo>
                <a:lnTo>
                  <a:pt x="231548" y="1895114"/>
                </a:lnTo>
                <a:lnTo>
                  <a:pt x="216553" y="1892417"/>
                </a:lnTo>
                <a:cubicBezTo>
                  <a:pt x="209075" y="1884999"/>
                  <a:pt x="222114" y="1866643"/>
                  <a:pt x="209739" y="1861483"/>
                </a:cubicBezTo>
                <a:cubicBezTo>
                  <a:pt x="214584" y="1853278"/>
                  <a:pt x="219066" y="1844665"/>
                  <a:pt x="222950" y="1835810"/>
                </a:cubicBezTo>
                <a:lnTo>
                  <a:pt x="224812" y="1830569"/>
                </a:lnTo>
                <a:lnTo>
                  <a:pt x="224522" y="1830429"/>
                </a:lnTo>
                <a:cubicBezTo>
                  <a:pt x="224224" y="1829219"/>
                  <a:pt x="224571" y="1827468"/>
                  <a:pt x="225830" y="1824832"/>
                </a:cubicBezTo>
                <a:lnTo>
                  <a:pt x="228207" y="1821003"/>
                </a:lnTo>
                <a:lnTo>
                  <a:pt x="230878" y="1807109"/>
                </a:lnTo>
                <a:lnTo>
                  <a:pt x="227355" y="1805316"/>
                </a:lnTo>
                <a:lnTo>
                  <a:pt x="228132" y="1804434"/>
                </a:lnTo>
                <a:cubicBezTo>
                  <a:pt x="237533" y="1798221"/>
                  <a:pt x="248274" y="1797417"/>
                  <a:pt x="223762" y="1784314"/>
                </a:cubicBezTo>
                <a:cubicBezTo>
                  <a:pt x="240655" y="1769422"/>
                  <a:pt x="224912" y="1763793"/>
                  <a:pt x="226521" y="1740358"/>
                </a:cubicBezTo>
                <a:cubicBezTo>
                  <a:pt x="240385" y="1732435"/>
                  <a:pt x="239102" y="1724301"/>
                  <a:pt x="233164" y="1715685"/>
                </a:cubicBezTo>
                <a:cubicBezTo>
                  <a:pt x="245499" y="1694404"/>
                  <a:pt x="240415" y="1672675"/>
                  <a:pt x="245819" y="1647555"/>
                </a:cubicBezTo>
                <a:cubicBezTo>
                  <a:pt x="268668" y="1622803"/>
                  <a:pt x="248434" y="1605585"/>
                  <a:pt x="254317" y="1578752"/>
                </a:cubicBezTo>
                <a:lnTo>
                  <a:pt x="249918" y="1546022"/>
                </a:lnTo>
                <a:cubicBezTo>
                  <a:pt x="251996" y="1543635"/>
                  <a:pt x="248777" y="1521210"/>
                  <a:pt x="248927" y="1519929"/>
                </a:cubicBezTo>
                <a:lnTo>
                  <a:pt x="248704" y="1519731"/>
                </a:lnTo>
                <a:lnTo>
                  <a:pt x="252245" y="1514846"/>
                </a:lnTo>
                <a:cubicBezTo>
                  <a:pt x="255314" y="1501295"/>
                  <a:pt x="252199" y="1477394"/>
                  <a:pt x="254681" y="1463304"/>
                </a:cubicBezTo>
                <a:cubicBezTo>
                  <a:pt x="257024" y="1459891"/>
                  <a:pt x="268983" y="1432466"/>
                  <a:pt x="267138" y="1430305"/>
                </a:cubicBezTo>
                <a:lnTo>
                  <a:pt x="266110" y="1429568"/>
                </a:lnTo>
                <a:lnTo>
                  <a:pt x="286784" y="1404045"/>
                </a:lnTo>
                <a:lnTo>
                  <a:pt x="294521" y="1360879"/>
                </a:lnTo>
                <a:lnTo>
                  <a:pt x="324750" y="1301993"/>
                </a:lnTo>
                <a:lnTo>
                  <a:pt x="328780" y="1210776"/>
                </a:lnTo>
                <a:cubicBezTo>
                  <a:pt x="344171" y="1197232"/>
                  <a:pt x="343390" y="1192124"/>
                  <a:pt x="346123" y="1157176"/>
                </a:cubicBezTo>
                <a:cubicBezTo>
                  <a:pt x="359383" y="1110140"/>
                  <a:pt x="355619" y="1111028"/>
                  <a:pt x="349331" y="1063288"/>
                </a:cubicBezTo>
                <a:cubicBezTo>
                  <a:pt x="364194" y="1005331"/>
                  <a:pt x="362778" y="969963"/>
                  <a:pt x="431245" y="889417"/>
                </a:cubicBezTo>
                <a:lnTo>
                  <a:pt x="459477" y="816346"/>
                </a:lnTo>
                <a:cubicBezTo>
                  <a:pt x="465006" y="808083"/>
                  <a:pt x="496978" y="764380"/>
                  <a:pt x="489268" y="752692"/>
                </a:cubicBezTo>
                <a:lnTo>
                  <a:pt x="505368" y="724368"/>
                </a:lnTo>
                <a:lnTo>
                  <a:pt x="511178" y="722494"/>
                </a:lnTo>
                <a:lnTo>
                  <a:pt x="514451" y="717531"/>
                </a:lnTo>
                <a:cubicBezTo>
                  <a:pt x="514171" y="710761"/>
                  <a:pt x="513893" y="703992"/>
                  <a:pt x="513612" y="697222"/>
                </a:cubicBezTo>
                <a:cubicBezTo>
                  <a:pt x="513272" y="693376"/>
                  <a:pt x="513720" y="690905"/>
                  <a:pt x="514772" y="689289"/>
                </a:cubicBezTo>
                <a:lnTo>
                  <a:pt x="515249" y="689151"/>
                </a:lnTo>
                <a:cubicBezTo>
                  <a:pt x="515320" y="686637"/>
                  <a:pt x="515389" y="684122"/>
                  <a:pt x="515461" y="681608"/>
                </a:cubicBezTo>
                <a:cubicBezTo>
                  <a:pt x="522970" y="666964"/>
                  <a:pt x="551123" y="617831"/>
                  <a:pt x="560298" y="601285"/>
                </a:cubicBezTo>
                <a:cubicBezTo>
                  <a:pt x="558549" y="585107"/>
                  <a:pt x="540289" y="573171"/>
                  <a:pt x="570504" y="582332"/>
                </a:cubicBezTo>
                <a:cubicBezTo>
                  <a:pt x="570816" y="577121"/>
                  <a:pt x="573898" y="574271"/>
                  <a:pt x="578347" y="572511"/>
                </a:cubicBezTo>
                <a:lnTo>
                  <a:pt x="580375" y="572092"/>
                </a:lnTo>
                <a:lnTo>
                  <a:pt x="575722" y="536015"/>
                </a:lnTo>
                <a:lnTo>
                  <a:pt x="578705" y="531675"/>
                </a:lnTo>
                <a:lnTo>
                  <a:pt x="564084" y="491380"/>
                </a:lnTo>
                <a:cubicBezTo>
                  <a:pt x="560969" y="487340"/>
                  <a:pt x="560134" y="482008"/>
                  <a:pt x="564457" y="473782"/>
                </a:cubicBezTo>
                <a:lnTo>
                  <a:pt x="566413" y="472000"/>
                </a:lnTo>
                <a:lnTo>
                  <a:pt x="584600" y="354566"/>
                </a:lnTo>
                <a:cubicBezTo>
                  <a:pt x="586100" y="325288"/>
                  <a:pt x="584583" y="317533"/>
                  <a:pt x="588077" y="265704"/>
                </a:cubicBezTo>
                <a:cubicBezTo>
                  <a:pt x="588008" y="205530"/>
                  <a:pt x="578491" y="226511"/>
                  <a:pt x="580576" y="187093"/>
                </a:cubicBezTo>
                <a:cubicBezTo>
                  <a:pt x="579265" y="162458"/>
                  <a:pt x="569240" y="117589"/>
                  <a:pt x="587928" y="130336"/>
                </a:cubicBezTo>
                <a:cubicBezTo>
                  <a:pt x="552635" y="69804"/>
                  <a:pt x="604651" y="82036"/>
                  <a:pt x="593881" y="17287"/>
                </a:cubicBezTo>
                <a:cubicBezTo>
                  <a:pt x="600399" y="13784"/>
                  <a:pt x="605413" y="8440"/>
                  <a:pt x="609224" y="17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9381589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F79630B-0F0B-446E-A637-38FA8F61D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3437C99-FC8E-4311-B48A-F0C4C329B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5028" y="-1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C45B838B-ECC9-8624-F76B-CA28C9C8B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602" y="609600"/>
            <a:ext cx="3955111" cy="1330839"/>
          </a:xfrm>
        </p:spPr>
        <p:txBody>
          <a:bodyPr>
            <a:normAutofit/>
          </a:bodyPr>
          <a:lstStyle/>
          <a:p>
            <a:r>
              <a:rPr lang="hu-HU" b="1">
                <a:latin typeface="Times New Roman"/>
                <a:cs typeface="Times New Roman"/>
              </a:rPr>
              <a:t>Gyenes László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B464EC5-B419-CCB1-0885-C7CB9934C8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3260" y="4681385"/>
            <a:ext cx="3158741" cy="390858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/>
                <a:ea typeface="+mn-lt"/>
                <a:cs typeface="Times New Roman"/>
              </a:rPr>
              <a:t>Nem </a:t>
            </a:r>
            <a:r>
              <a:rPr lang="en-US" sz="2400" dirty="0" err="1">
                <a:latin typeface="Times New Roman"/>
                <a:ea typeface="+mn-lt"/>
                <a:cs typeface="Times New Roman"/>
              </a:rPr>
              <a:t>pusztán</a:t>
            </a:r>
            <a:r>
              <a:rPr lang="en-US" sz="2400" dirty="0">
                <a:latin typeface="Times New Roman"/>
                <a:ea typeface="+mn-lt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+mn-lt"/>
                <a:cs typeface="Times New Roman"/>
              </a:rPr>
              <a:t>antagonista</a:t>
            </a:r>
            <a:r>
              <a:rPr lang="en-US" sz="2400" dirty="0">
                <a:latin typeface="Times New Roman"/>
                <a:ea typeface="+mn-lt"/>
                <a:cs typeface="Times New Roman"/>
              </a:rPr>
              <a:t>, </a:t>
            </a:r>
            <a:r>
              <a:rPr lang="en-US" sz="2400" dirty="0" err="1">
                <a:latin typeface="Times New Roman"/>
                <a:ea typeface="+mn-lt"/>
                <a:cs typeface="Times New Roman"/>
              </a:rPr>
              <a:t>hanem</a:t>
            </a:r>
            <a:r>
              <a:rPr lang="en-US" sz="2400" dirty="0">
                <a:latin typeface="Times New Roman"/>
                <a:ea typeface="+mn-lt"/>
                <a:cs typeface="Times New Roman"/>
              </a:rPr>
              <a:t> a </a:t>
            </a:r>
            <a:r>
              <a:rPr lang="en-US" sz="2400" dirty="0" err="1">
                <a:latin typeface="Times New Roman"/>
                <a:ea typeface="+mn-lt"/>
                <a:cs typeface="Times New Roman"/>
              </a:rPr>
              <a:t>darab</a:t>
            </a:r>
            <a:r>
              <a:rPr lang="en-US" sz="2400" dirty="0">
                <a:latin typeface="Times New Roman"/>
                <a:ea typeface="+mn-lt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+mn-lt"/>
                <a:cs typeface="Times New Roman"/>
              </a:rPr>
              <a:t>filozófiai</a:t>
            </a:r>
            <a:r>
              <a:rPr lang="en-US" sz="2400" dirty="0">
                <a:latin typeface="Times New Roman"/>
                <a:ea typeface="+mn-lt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+mn-lt"/>
                <a:cs typeface="Times New Roman"/>
              </a:rPr>
              <a:t>motorja</a:t>
            </a:r>
            <a:r>
              <a:rPr lang="en-US" sz="2400" dirty="0">
                <a:latin typeface="Times New Roman"/>
                <a:ea typeface="+mn-lt"/>
                <a:cs typeface="Times New Roman"/>
              </a:rPr>
              <a:t>.</a:t>
            </a:r>
            <a:endParaRPr lang="en-US" sz="2400">
              <a:latin typeface="Times New Roman"/>
              <a:cs typeface="Times New Roman"/>
            </a:endParaRPr>
          </a:p>
        </p:txBody>
      </p:sp>
      <p:pic>
        <p:nvPicPr>
          <p:cNvPr id="4" name="Tartalom helye 3" descr="650af371e93d783f5bbbc4e2.jpg">
            <a:extLst>
              <a:ext uri="{FF2B5EF4-FFF2-40B4-BE49-F238E27FC236}">
                <a16:creationId xmlns:a16="http://schemas.microsoft.com/office/drawing/2014/main" id="{0E90630B-8A28-28B8-F271-371AD16E80A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35859"/>
          <a:stretch>
            <a:fillRect/>
          </a:stretch>
        </p:blipFill>
        <p:spPr>
          <a:xfrm>
            <a:off x="4933811" y="1"/>
            <a:ext cx="7243812" cy="6857999"/>
          </a:xfrm>
          <a:custGeom>
            <a:avLst/>
            <a:gdLst/>
            <a:ahLst/>
            <a:cxnLst/>
            <a:rect l="l" t="t" r="r" b="b"/>
            <a:pathLst>
              <a:path w="7243812" h="6857999">
                <a:moveTo>
                  <a:pt x="609803" y="0"/>
                </a:moveTo>
                <a:lnTo>
                  <a:pt x="1222601" y="0"/>
                </a:lnTo>
                <a:lnTo>
                  <a:pt x="1223032" y="1645"/>
                </a:lnTo>
                <a:lnTo>
                  <a:pt x="1343371" y="1645"/>
                </a:lnTo>
                <a:lnTo>
                  <a:pt x="1343665" y="0"/>
                </a:lnTo>
                <a:lnTo>
                  <a:pt x="1884172" y="0"/>
                </a:lnTo>
                <a:lnTo>
                  <a:pt x="1884280" y="1645"/>
                </a:lnTo>
                <a:lnTo>
                  <a:pt x="7243812" y="1645"/>
                </a:lnTo>
                <a:lnTo>
                  <a:pt x="7243812" y="6857999"/>
                </a:lnTo>
                <a:lnTo>
                  <a:pt x="133676" y="6857999"/>
                </a:lnTo>
                <a:lnTo>
                  <a:pt x="114609" y="6843646"/>
                </a:lnTo>
                <a:cubicBezTo>
                  <a:pt x="106811" y="6836369"/>
                  <a:pt x="103243" y="6828354"/>
                  <a:pt x="111459" y="6817746"/>
                </a:cubicBezTo>
                <a:cubicBezTo>
                  <a:pt x="93943" y="6769544"/>
                  <a:pt x="97901" y="6796071"/>
                  <a:pt x="113412" y="6759582"/>
                </a:cubicBezTo>
                <a:cubicBezTo>
                  <a:pt x="110188" y="6732087"/>
                  <a:pt x="99653" y="6727133"/>
                  <a:pt x="100729" y="6705297"/>
                </a:cubicBezTo>
                <a:cubicBezTo>
                  <a:pt x="94563" y="6675394"/>
                  <a:pt x="99792" y="6669536"/>
                  <a:pt x="87662" y="6640957"/>
                </a:cubicBezTo>
                <a:cubicBezTo>
                  <a:pt x="74199" y="6591883"/>
                  <a:pt x="82185" y="6576319"/>
                  <a:pt x="83084" y="6541313"/>
                </a:cubicBezTo>
                <a:cubicBezTo>
                  <a:pt x="82225" y="6490855"/>
                  <a:pt x="67640" y="6422980"/>
                  <a:pt x="59444" y="6370251"/>
                </a:cubicBezTo>
                <a:cubicBezTo>
                  <a:pt x="51248" y="6317522"/>
                  <a:pt x="30729" y="6270972"/>
                  <a:pt x="33908" y="6224938"/>
                </a:cubicBezTo>
                <a:lnTo>
                  <a:pt x="30063" y="6089693"/>
                </a:lnTo>
                <a:cubicBezTo>
                  <a:pt x="25730" y="6032039"/>
                  <a:pt x="3474" y="5997051"/>
                  <a:pt x="29101" y="5973994"/>
                </a:cubicBezTo>
                <a:cubicBezTo>
                  <a:pt x="17018" y="5940131"/>
                  <a:pt x="41135" y="5955713"/>
                  <a:pt x="33855" y="5939847"/>
                </a:cubicBezTo>
                <a:lnTo>
                  <a:pt x="12982" y="5906467"/>
                </a:lnTo>
                <a:lnTo>
                  <a:pt x="8416" y="5862699"/>
                </a:lnTo>
                <a:cubicBezTo>
                  <a:pt x="7895" y="5838948"/>
                  <a:pt x="8409" y="5853058"/>
                  <a:pt x="12052" y="5823324"/>
                </a:cubicBezTo>
                <a:cubicBezTo>
                  <a:pt x="11631" y="5805291"/>
                  <a:pt x="11213" y="5787258"/>
                  <a:pt x="10793" y="5769225"/>
                </a:cubicBezTo>
                <a:cubicBezTo>
                  <a:pt x="17866" y="5738356"/>
                  <a:pt x="19121" y="5696311"/>
                  <a:pt x="25986" y="5667896"/>
                </a:cubicBezTo>
                <a:cubicBezTo>
                  <a:pt x="16329" y="5647975"/>
                  <a:pt x="42195" y="5619318"/>
                  <a:pt x="43687" y="5594585"/>
                </a:cubicBezTo>
                <a:cubicBezTo>
                  <a:pt x="32512" y="5517959"/>
                  <a:pt x="44052" y="5536542"/>
                  <a:pt x="40019" y="5464225"/>
                </a:cubicBezTo>
                <a:cubicBezTo>
                  <a:pt x="32676" y="5400671"/>
                  <a:pt x="26469" y="5311951"/>
                  <a:pt x="22904" y="5269726"/>
                </a:cubicBezTo>
                <a:cubicBezTo>
                  <a:pt x="19341" y="5227501"/>
                  <a:pt x="14742" y="5212581"/>
                  <a:pt x="18628" y="5210876"/>
                </a:cubicBezTo>
                <a:cubicBezTo>
                  <a:pt x="-20300" y="5161742"/>
                  <a:pt x="15511" y="5141336"/>
                  <a:pt x="5392" y="5111369"/>
                </a:cubicBezTo>
                <a:cubicBezTo>
                  <a:pt x="10662" y="5053859"/>
                  <a:pt x="15546" y="5034036"/>
                  <a:pt x="13324" y="5009272"/>
                </a:cubicBezTo>
                <a:cubicBezTo>
                  <a:pt x="25126" y="4982633"/>
                  <a:pt x="74251" y="4956261"/>
                  <a:pt x="48699" y="4925805"/>
                </a:cubicBezTo>
                <a:cubicBezTo>
                  <a:pt x="76704" y="4931200"/>
                  <a:pt x="39437" y="4888353"/>
                  <a:pt x="62925" y="4877992"/>
                </a:cubicBezTo>
                <a:cubicBezTo>
                  <a:pt x="82480" y="4871554"/>
                  <a:pt x="75731" y="4857054"/>
                  <a:pt x="79496" y="4844323"/>
                </a:cubicBezTo>
                <a:cubicBezTo>
                  <a:pt x="97657" y="4832308"/>
                  <a:pt x="110974" y="4752352"/>
                  <a:pt x="101400" y="4733115"/>
                </a:cubicBezTo>
                <a:cubicBezTo>
                  <a:pt x="108185" y="4679357"/>
                  <a:pt x="119720" y="4662889"/>
                  <a:pt x="111223" y="4625153"/>
                </a:cubicBezTo>
                <a:cubicBezTo>
                  <a:pt x="106592" y="4588197"/>
                  <a:pt x="114401" y="4567830"/>
                  <a:pt x="126359" y="4539168"/>
                </a:cubicBezTo>
                <a:cubicBezTo>
                  <a:pt x="126535" y="4522289"/>
                  <a:pt x="126710" y="4505410"/>
                  <a:pt x="126886" y="4488531"/>
                </a:cubicBezTo>
                <a:cubicBezTo>
                  <a:pt x="126165" y="4473140"/>
                  <a:pt x="132917" y="4437329"/>
                  <a:pt x="135099" y="4411258"/>
                </a:cubicBezTo>
                <a:cubicBezTo>
                  <a:pt x="107667" y="4345686"/>
                  <a:pt x="146840" y="4280033"/>
                  <a:pt x="132327" y="4219510"/>
                </a:cubicBezTo>
                <a:cubicBezTo>
                  <a:pt x="138549" y="4158987"/>
                  <a:pt x="124091" y="4192084"/>
                  <a:pt x="172424" y="4048117"/>
                </a:cubicBezTo>
                <a:cubicBezTo>
                  <a:pt x="167703" y="4015047"/>
                  <a:pt x="203806" y="3905047"/>
                  <a:pt x="177666" y="3878222"/>
                </a:cubicBezTo>
                <a:cubicBezTo>
                  <a:pt x="167714" y="3821305"/>
                  <a:pt x="183914" y="3845122"/>
                  <a:pt x="156982" y="3778166"/>
                </a:cubicBezTo>
                <a:cubicBezTo>
                  <a:pt x="160365" y="3760234"/>
                  <a:pt x="142791" y="3724716"/>
                  <a:pt x="142115" y="3707357"/>
                </a:cubicBezTo>
                <a:cubicBezTo>
                  <a:pt x="139253" y="3688591"/>
                  <a:pt x="140202" y="3672776"/>
                  <a:pt x="139805" y="3665569"/>
                </a:cubicBezTo>
                <a:cubicBezTo>
                  <a:pt x="139778" y="3665084"/>
                  <a:pt x="139750" y="3664599"/>
                  <a:pt x="139723" y="3664114"/>
                </a:cubicBezTo>
                <a:lnTo>
                  <a:pt x="134134" y="3653088"/>
                </a:lnTo>
                <a:lnTo>
                  <a:pt x="126568" y="3641228"/>
                </a:lnTo>
                <a:cubicBezTo>
                  <a:pt x="126560" y="3629488"/>
                  <a:pt x="126549" y="3617747"/>
                  <a:pt x="126540" y="3606007"/>
                </a:cubicBezTo>
                <a:lnTo>
                  <a:pt x="134645" y="3597336"/>
                </a:lnTo>
                <a:lnTo>
                  <a:pt x="131649" y="3586412"/>
                </a:lnTo>
                <a:lnTo>
                  <a:pt x="134221" y="3569719"/>
                </a:lnTo>
                <a:lnTo>
                  <a:pt x="133795" y="3568021"/>
                </a:lnTo>
                <a:lnTo>
                  <a:pt x="130189" y="3553678"/>
                </a:lnTo>
                <a:lnTo>
                  <a:pt x="129827" y="3552249"/>
                </a:lnTo>
                <a:lnTo>
                  <a:pt x="122183" y="3542019"/>
                </a:lnTo>
                <a:lnTo>
                  <a:pt x="112426" y="3531201"/>
                </a:lnTo>
                <a:lnTo>
                  <a:pt x="105626" y="3496391"/>
                </a:lnTo>
                <a:lnTo>
                  <a:pt x="111971" y="3486850"/>
                </a:lnTo>
                <a:lnTo>
                  <a:pt x="106910" y="3476412"/>
                </a:lnTo>
                <a:cubicBezTo>
                  <a:pt x="105781" y="3466028"/>
                  <a:pt x="105824" y="3433967"/>
                  <a:pt x="105209" y="3424545"/>
                </a:cubicBezTo>
                <a:lnTo>
                  <a:pt x="103215" y="3419880"/>
                </a:lnTo>
                <a:lnTo>
                  <a:pt x="104953" y="3415218"/>
                </a:lnTo>
                <a:lnTo>
                  <a:pt x="101255" y="3409825"/>
                </a:lnTo>
                <a:lnTo>
                  <a:pt x="103044" y="3407057"/>
                </a:lnTo>
                <a:lnTo>
                  <a:pt x="89764" y="3378959"/>
                </a:lnTo>
                <a:lnTo>
                  <a:pt x="83991" y="3362948"/>
                </a:lnTo>
                <a:lnTo>
                  <a:pt x="66858" y="3332072"/>
                </a:lnTo>
                <a:lnTo>
                  <a:pt x="69057" y="3325671"/>
                </a:lnTo>
                <a:lnTo>
                  <a:pt x="51631" y="3278130"/>
                </a:lnTo>
                <a:lnTo>
                  <a:pt x="53959" y="3277179"/>
                </a:lnTo>
                <a:lnTo>
                  <a:pt x="60205" y="3262610"/>
                </a:lnTo>
                <a:lnTo>
                  <a:pt x="58998" y="3258677"/>
                </a:lnTo>
                <a:cubicBezTo>
                  <a:pt x="46010" y="3210316"/>
                  <a:pt x="80872" y="3236545"/>
                  <a:pt x="45170" y="3180546"/>
                </a:cubicBezTo>
                <a:cubicBezTo>
                  <a:pt x="53643" y="3171780"/>
                  <a:pt x="52550" y="3163902"/>
                  <a:pt x="45228" y="3151828"/>
                </a:cubicBezTo>
                <a:cubicBezTo>
                  <a:pt x="39651" y="3128169"/>
                  <a:pt x="64667" y="3124610"/>
                  <a:pt x="45020" y="3103777"/>
                </a:cubicBezTo>
                <a:cubicBezTo>
                  <a:pt x="59127" y="3105196"/>
                  <a:pt x="41123" y="3057428"/>
                  <a:pt x="57092" y="3065434"/>
                </a:cubicBezTo>
                <a:cubicBezTo>
                  <a:pt x="55435" y="3051512"/>
                  <a:pt x="40803" y="3032637"/>
                  <a:pt x="35088" y="3020247"/>
                </a:cubicBezTo>
                <a:cubicBezTo>
                  <a:pt x="32503" y="3002537"/>
                  <a:pt x="18197" y="3001119"/>
                  <a:pt x="22803" y="2991092"/>
                </a:cubicBezTo>
                <a:cubicBezTo>
                  <a:pt x="24338" y="2987749"/>
                  <a:pt x="27975" y="2983455"/>
                  <a:pt x="34850" y="2977278"/>
                </a:cubicBezTo>
                <a:cubicBezTo>
                  <a:pt x="22587" y="2954448"/>
                  <a:pt x="35600" y="2946689"/>
                  <a:pt x="36223" y="2911749"/>
                </a:cubicBezTo>
                <a:cubicBezTo>
                  <a:pt x="35158" y="2886513"/>
                  <a:pt x="29761" y="2843788"/>
                  <a:pt x="28462" y="2825860"/>
                </a:cubicBezTo>
                <a:cubicBezTo>
                  <a:pt x="28449" y="2818634"/>
                  <a:pt x="28437" y="2811409"/>
                  <a:pt x="28424" y="2804183"/>
                </a:cubicBezTo>
                <a:lnTo>
                  <a:pt x="21292" y="2790136"/>
                </a:lnTo>
                <a:lnTo>
                  <a:pt x="16179" y="2760208"/>
                </a:lnTo>
                <a:lnTo>
                  <a:pt x="22858" y="2751112"/>
                </a:lnTo>
                <a:lnTo>
                  <a:pt x="18505" y="2740278"/>
                </a:lnTo>
                <a:lnTo>
                  <a:pt x="22482" y="2726489"/>
                </a:lnTo>
                <a:lnTo>
                  <a:pt x="18175" y="2725052"/>
                </a:lnTo>
                <a:lnTo>
                  <a:pt x="10521" y="2715895"/>
                </a:lnTo>
                <a:lnTo>
                  <a:pt x="25499" y="2665666"/>
                </a:lnTo>
                <a:lnTo>
                  <a:pt x="30658" y="2635351"/>
                </a:lnTo>
                <a:cubicBezTo>
                  <a:pt x="30723" y="2625597"/>
                  <a:pt x="30791" y="2615842"/>
                  <a:pt x="30857" y="2606088"/>
                </a:cubicBezTo>
                <a:lnTo>
                  <a:pt x="37532" y="2596456"/>
                </a:lnTo>
                <a:cubicBezTo>
                  <a:pt x="41239" y="2582253"/>
                  <a:pt x="34640" y="2564757"/>
                  <a:pt x="36511" y="2549900"/>
                </a:cubicBezTo>
                <a:lnTo>
                  <a:pt x="53712" y="2496499"/>
                </a:lnTo>
                <a:cubicBezTo>
                  <a:pt x="53527" y="2492743"/>
                  <a:pt x="64725" y="2449625"/>
                  <a:pt x="64540" y="2445869"/>
                </a:cubicBezTo>
                <a:cubicBezTo>
                  <a:pt x="61940" y="2441580"/>
                  <a:pt x="65575" y="2413465"/>
                  <a:pt x="64348" y="2408995"/>
                </a:cubicBezTo>
                <a:cubicBezTo>
                  <a:pt x="100333" y="2407546"/>
                  <a:pt x="71752" y="2329020"/>
                  <a:pt x="101725" y="2335735"/>
                </a:cubicBezTo>
                <a:cubicBezTo>
                  <a:pt x="120512" y="2299003"/>
                  <a:pt x="138791" y="2291744"/>
                  <a:pt x="147278" y="2260088"/>
                </a:cubicBezTo>
                <a:cubicBezTo>
                  <a:pt x="152668" y="2224200"/>
                  <a:pt x="143589" y="2220953"/>
                  <a:pt x="152643" y="2193455"/>
                </a:cubicBezTo>
                <a:cubicBezTo>
                  <a:pt x="152701" y="2159228"/>
                  <a:pt x="131577" y="2138038"/>
                  <a:pt x="161815" y="2107942"/>
                </a:cubicBezTo>
                <a:lnTo>
                  <a:pt x="168884" y="2024270"/>
                </a:lnTo>
                <a:lnTo>
                  <a:pt x="210800" y="1969445"/>
                </a:lnTo>
                <a:lnTo>
                  <a:pt x="215063" y="1961162"/>
                </a:lnTo>
                <a:lnTo>
                  <a:pt x="226767" y="1945112"/>
                </a:lnTo>
                <a:lnTo>
                  <a:pt x="225906" y="1942021"/>
                </a:lnTo>
                <a:lnTo>
                  <a:pt x="220555" y="1935584"/>
                </a:lnTo>
                <a:cubicBezTo>
                  <a:pt x="220179" y="1930292"/>
                  <a:pt x="223282" y="1914884"/>
                  <a:pt x="223648" y="1910265"/>
                </a:cubicBezTo>
                <a:cubicBezTo>
                  <a:pt x="221934" y="1909994"/>
                  <a:pt x="221895" y="1909162"/>
                  <a:pt x="222758" y="1907867"/>
                </a:cubicBezTo>
                <a:lnTo>
                  <a:pt x="229387" y="1899379"/>
                </a:lnTo>
                <a:lnTo>
                  <a:pt x="231548" y="1895114"/>
                </a:lnTo>
                <a:lnTo>
                  <a:pt x="216553" y="1892417"/>
                </a:lnTo>
                <a:cubicBezTo>
                  <a:pt x="209075" y="1884999"/>
                  <a:pt x="222114" y="1866643"/>
                  <a:pt x="209739" y="1861483"/>
                </a:cubicBezTo>
                <a:cubicBezTo>
                  <a:pt x="214584" y="1853278"/>
                  <a:pt x="219066" y="1844665"/>
                  <a:pt x="222950" y="1835810"/>
                </a:cubicBezTo>
                <a:lnTo>
                  <a:pt x="224812" y="1830569"/>
                </a:lnTo>
                <a:lnTo>
                  <a:pt x="224522" y="1830429"/>
                </a:lnTo>
                <a:cubicBezTo>
                  <a:pt x="224224" y="1829219"/>
                  <a:pt x="224571" y="1827468"/>
                  <a:pt x="225830" y="1824832"/>
                </a:cubicBezTo>
                <a:lnTo>
                  <a:pt x="228207" y="1821003"/>
                </a:lnTo>
                <a:lnTo>
                  <a:pt x="230878" y="1807109"/>
                </a:lnTo>
                <a:lnTo>
                  <a:pt x="227355" y="1805316"/>
                </a:lnTo>
                <a:lnTo>
                  <a:pt x="228132" y="1804434"/>
                </a:lnTo>
                <a:cubicBezTo>
                  <a:pt x="237533" y="1798221"/>
                  <a:pt x="248274" y="1797417"/>
                  <a:pt x="223762" y="1784314"/>
                </a:cubicBezTo>
                <a:cubicBezTo>
                  <a:pt x="240655" y="1769422"/>
                  <a:pt x="224912" y="1763793"/>
                  <a:pt x="226521" y="1740358"/>
                </a:cubicBezTo>
                <a:cubicBezTo>
                  <a:pt x="240385" y="1732435"/>
                  <a:pt x="239102" y="1724301"/>
                  <a:pt x="233164" y="1715685"/>
                </a:cubicBezTo>
                <a:cubicBezTo>
                  <a:pt x="245499" y="1694404"/>
                  <a:pt x="240415" y="1672675"/>
                  <a:pt x="245819" y="1647555"/>
                </a:cubicBezTo>
                <a:cubicBezTo>
                  <a:pt x="268668" y="1622803"/>
                  <a:pt x="248434" y="1605585"/>
                  <a:pt x="254317" y="1578752"/>
                </a:cubicBezTo>
                <a:lnTo>
                  <a:pt x="249918" y="1546022"/>
                </a:lnTo>
                <a:cubicBezTo>
                  <a:pt x="251996" y="1543635"/>
                  <a:pt x="248777" y="1521210"/>
                  <a:pt x="248927" y="1519929"/>
                </a:cubicBezTo>
                <a:lnTo>
                  <a:pt x="248704" y="1519731"/>
                </a:lnTo>
                <a:lnTo>
                  <a:pt x="252245" y="1514846"/>
                </a:lnTo>
                <a:cubicBezTo>
                  <a:pt x="255314" y="1501295"/>
                  <a:pt x="252199" y="1477394"/>
                  <a:pt x="254681" y="1463304"/>
                </a:cubicBezTo>
                <a:cubicBezTo>
                  <a:pt x="257024" y="1459891"/>
                  <a:pt x="268983" y="1432466"/>
                  <a:pt x="267138" y="1430305"/>
                </a:cubicBezTo>
                <a:lnTo>
                  <a:pt x="266110" y="1429568"/>
                </a:lnTo>
                <a:lnTo>
                  <a:pt x="286784" y="1404045"/>
                </a:lnTo>
                <a:lnTo>
                  <a:pt x="294521" y="1360879"/>
                </a:lnTo>
                <a:lnTo>
                  <a:pt x="324750" y="1301993"/>
                </a:lnTo>
                <a:lnTo>
                  <a:pt x="328780" y="1210776"/>
                </a:lnTo>
                <a:cubicBezTo>
                  <a:pt x="344171" y="1197232"/>
                  <a:pt x="343390" y="1192124"/>
                  <a:pt x="346123" y="1157176"/>
                </a:cubicBezTo>
                <a:cubicBezTo>
                  <a:pt x="359383" y="1110140"/>
                  <a:pt x="355619" y="1111028"/>
                  <a:pt x="349331" y="1063288"/>
                </a:cubicBezTo>
                <a:cubicBezTo>
                  <a:pt x="364194" y="1005331"/>
                  <a:pt x="362778" y="969963"/>
                  <a:pt x="431245" y="889417"/>
                </a:cubicBezTo>
                <a:lnTo>
                  <a:pt x="459477" y="816346"/>
                </a:lnTo>
                <a:cubicBezTo>
                  <a:pt x="465006" y="808083"/>
                  <a:pt x="496978" y="764380"/>
                  <a:pt x="489268" y="752692"/>
                </a:cubicBezTo>
                <a:lnTo>
                  <a:pt x="505368" y="724368"/>
                </a:lnTo>
                <a:lnTo>
                  <a:pt x="511178" y="722494"/>
                </a:lnTo>
                <a:lnTo>
                  <a:pt x="514451" y="717531"/>
                </a:lnTo>
                <a:cubicBezTo>
                  <a:pt x="514171" y="710761"/>
                  <a:pt x="513893" y="703992"/>
                  <a:pt x="513612" y="697222"/>
                </a:cubicBezTo>
                <a:cubicBezTo>
                  <a:pt x="513272" y="693376"/>
                  <a:pt x="513720" y="690905"/>
                  <a:pt x="514772" y="689289"/>
                </a:cubicBezTo>
                <a:lnTo>
                  <a:pt x="515249" y="689151"/>
                </a:lnTo>
                <a:cubicBezTo>
                  <a:pt x="515320" y="686637"/>
                  <a:pt x="515389" y="684122"/>
                  <a:pt x="515461" y="681608"/>
                </a:cubicBezTo>
                <a:cubicBezTo>
                  <a:pt x="522970" y="666964"/>
                  <a:pt x="551123" y="617831"/>
                  <a:pt x="560298" y="601285"/>
                </a:cubicBezTo>
                <a:cubicBezTo>
                  <a:pt x="558549" y="585107"/>
                  <a:pt x="540289" y="573171"/>
                  <a:pt x="570504" y="582332"/>
                </a:cubicBezTo>
                <a:cubicBezTo>
                  <a:pt x="570816" y="577121"/>
                  <a:pt x="573898" y="574271"/>
                  <a:pt x="578347" y="572511"/>
                </a:cubicBezTo>
                <a:lnTo>
                  <a:pt x="580375" y="572092"/>
                </a:lnTo>
                <a:lnTo>
                  <a:pt x="575722" y="536015"/>
                </a:lnTo>
                <a:lnTo>
                  <a:pt x="578705" y="531675"/>
                </a:lnTo>
                <a:lnTo>
                  <a:pt x="564084" y="491380"/>
                </a:lnTo>
                <a:cubicBezTo>
                  <a:pt x="560969" y="487340"/>
                  <a:pt x="560134" y="482008"/>
                  <a:pt x="564457" y="473782"/>
                </a:cubicBezTo>
                <a:lnTo>
                  <a:pt x="566413" y="472000"/>
                </a:lnTo>
                <a:lnTo>
                  <a:pt x="584600" y="354566"/>
                </a:lnTo>
                <a:cubicBezTo>
                  <a:pt x="586100" y="325288"/>
                  <a:pt x="584583" y="317533"/>
                  <a:pt x="588077" y="265704"/>
                </a:cubicBezTo>
                <a:cubicBezTo>
                  <a:pt x="588008" y="205530"/>
                  <a:pt x="578491" y="226511"/>
                  <a:pt x="580576" y="187093"/>
                </a:cubicBezTo>
                <a:cubicBezTo>
                  <a:pt x="579265" y="162458"/>
                  <a:pt x="569240" y="117589"/>
                  <a:pt x="587928" y="130336"/>
                </a:cubicBezTo>
                <a:cubicBezTo>
                  <a:pt x="552635" y="69804"/>
                  <a:pt x="604651" y="82036"/>
                  <a:pt x="593881" y="17287"/>
                </a:cubicBezTo>
                <a:cubicBezTo>
                  <a:pt x="600399" y="13784"/>
                  <a:pt x="605413" y="8440"/>
                  <a:pt x="609224" y="1705"/>
                </a:cubicBezTo>
                <a:close/>
              </a:path>
            </a:pathLst>
          </a:custGeom>
        </p:spPr>
      </p:pic>
      <p:sp>
        <p:nvSpPr>
          <p:cNvPr id="5" name="Szövegdoboz 4">
            <a:extLst>
              <a:ext uri="{FF2B5EF4-FFF2-40B4-BE49-F238E27FC236}">
                <a16:creationId xmlns:a16="http://schemas.microsoft.com/office/drawing/2014/main" id="{7774EED6-A812-B63A-4C2E-67554B51C9D5}"/>
              </a:ext>
            </a:extLst>
          </p:cNvPr>
          <p:cNvSpPr txBox="1"/>
          <p:nvPr/>
        </p:nvSpPr>
        <p:spPr>
          <a:xfrm>
            <a:off x="1143000" y="2302565"/>
            <a:ext cx="2743200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7DBB6554-DDDC-1390-3F84-4BBE09DCAEB1}"/>
              </a:ext>
            </a:extLst>
          </p:cNvPr>
          <p:cNvSpPr txBox="1"/>
          <p:nvPr/>
        </p:nvSpPr>
        <p:spPr>
          <a:xfrm>
            <a:off x="1549941" y="1621203"/>
            <a:ext cx="2401956" cy="67710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hu-HU" sz="2000">
                <a:latin typeface="Times New Roman"/>
                <a:ea typeface="+mn-lt"/>
                <a:cs typeface="Times New Roman"/>
              </a:rPr>
              <a:t>1857-1924</a:t>
            </a:r>
          </a:p>
          <a:p>
            <a:pPr algn="l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884813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79630B-0F0B-446E-A637-38FA8F61D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3437C99-FC8E-4311-B48A-F0C4C329B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5028" y="-1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8E21444D-2C6F-D376-0214-5DCFE6E36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5" y="609600"/>
            <a:ext cx="3595678" cy="1330839"/>
          </a:xfrm>
        </p:spPr>
        <p:txBody>
          <a:bodyPr>
            <a:normAutofit/>
          </a:bodyPr>
          <a:lstStyle/>
          <a:p>
            <a:r>
              <a:rPr lang="hu-HU" b="1">
                <a:latin typeface="Times New Roman"/>
                <a:cs typeface="Times New Roman"/>
              </a:rPr>
              <a:t>László mint Lucifer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A7CD973-EDED-4FD9-4849-A38A06E75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4" y="2194102"/>
            <a:ext cx="3158741" cy="390858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z="2400">
                <a:latin typeface="Times New Roman"/>
                <a:ea typeface="+mn-lt"/>
                <a:cs typeface="Times New Roman"/>
              </a:rPr>
              <a:t>Higgadt, kontrollált előadásmód </a:t>
            </a:r>
            <a:endParaRPr lang="hu-HU" sz="2400">
              <a:latin typeface="Times New Roman"/>
              <a:cs typeface="Times New Roman"/>
            </a:endParaRPr>
          </a:p>
          <a:p>
            <a:r>
              <a:rPr lang="hu-HU" sz="2400">
                <a:latin typeface="Times New Roman"/>
                <a:ea typeface="+mn-lt"/>
                <a:cs typeface="Times New Roman"/>
              </a:rPr>
              <a:t>Ironikus, gyakran gúnyos hangvétel </a:t>
            </a:r>
            <a:endParaRPr lang="hu-HU" sz="2400">
              <a:latin typeface="Times New Roman"/>
              <a:cs typeface="Times New Roman"/>
            </a:endParaRPr>
          </a:p>
          <a:p>
            <a:r>
              <a:rPr lang="hu-HU" sz="2400">
                <a:latin typeface="Times New Roman"/>
                <a:ea typeface="+mn-lt"/>
                <a:cs typeface="Times New Roman"/>
              </a:rPr>
              <a:t>Értelemre építő megszólalás </a:t>
            </a:r>
            <a:endParaRPr lang="hu-HU" sz="2400">
              <a:latin typeface="Times New Roman"/>
              <a:cs typeface="Times New Roman"/>
            </a:endParaRPr>
          </a:p>
          <a:p>
            <a:r>
              <a:rPr lang="hu-HU" sz="2400">
                <a:latin typeface="Times New Roman"/>
                <a:ea typeface="+mn-lt"/>
                <a:cs typeface="Times New Roman"/>
              </a:rPr>
              <a:t>Visszafogott, mégis erőteljes jelenlét</a:t>
            </a:r>
            <a:endParaRPr lang="hu-HU" sz="2400">
              <a:latin typeface="Times New Roman"/>
              <a:cs typeface="Times New Roman"/>
            </a:endParaRPr>
          </a:p>
          <a:p>
            <a:endParaRPr lang="hu-HU" sz="2000"/>
          </a:p>
        </p:txBody>
      </p:sp>
      <p:pic>
        <p:nvPicPr>
          <p:cNvPr id="5" name="Tartalom helye 3" descr="650af371e93d783f5bbbc4e2.jpg">
            <a:extLst>
              <a:ext uri="{FF2B5EF4-FFF2-40B4-BE49-F238E27FC236}">
                <a16:creationId xmlns:a16="http://schemas.microsoft.com/office/drawing/2014/main" id="{538C65C8-44BA-745F-D981-97C9594BE88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35859"/>
          <a:stretch>
            <a:fillRect/>
          </a:stretch>
        </p:blipFill>
        <p:spPr>
          <a:xfrm>
            <a:off x="4948188" y="1"/>
            <a:ext cx="7243812" cy="6857999"/>
          </a:xfrm>
          <a:custGeom>
            <a:avLst/>
            <a:gdLst/>
            <a:ahLst/>
            <a:cxnLst/>
            <a:rect l="l" t="t" r="r" b="b"/>
            <a:pathLst>
              <a:path w="7243812" h="6857999">
                <a:moveTo>
                  <a:pt x="609803" y="0"/>
                </a:moveTo>
                <a:lnTo>
                  <a:pt x="1222601" y="0"/>
                </a:lnTo>
                <a:lnTo>
                  <a:pt x="1223032" y="1645"/>
                </a:lnTo>
                <a:lnTo>
                  <a:pt x="1343371" y="1645"/>
                </a:lnTo>
                <a:lnTo>
                  <a:pt x="1343665" y="0"/>
                </a:lnTo>
                <a:lnTo>
                  <a:pt x="1884172" y="0"/>
                </a:lnTo>
                <a:lnTo>
                  <a:pt x="1884280" y="1645"/>
                </a:lnTo>
                <a:lnTo>
                  <a:pt x="7243812" y="1645"/>
                </a:lnTo>
                <a:lnTo>
                  <a:pt x="7243812" y="6857999"/>
                </a:lnTo>
                <a:lnTo>
                  <a:pt x="133676" y="6857999"/>
                </a:lnTo>
                <a:lnTo>
                  <a:pt x="114609" y="6843646"/>
                </a:lnTo>
                <a:cubicBezTo>
                  <a:pt x="106811" y="6836369"/>
                  <a:pt x="103243" y="6828354"/>
                  <a:pt x="111459" y="6817746"/>
                </a:cubicBezTo>
                <a:cubicBezTo>
                  <a:pt x="93943" y="6769544"/>
                  <a:pt x="97901" y="6796071"/>
                  <a:pt x="113412" y="6759582"/>
                </a:cubicBezTo>
                <a:cubicBezTo>
                  <a:pt x="110188" y="6732087"/>
                  <a:pt x="99653" y="6727133"/>
                  <a:pt x="100729" y="6705297"/>
                </a:cubicBezTo>
                <a:cubicBezTo>
                  <a:pt x="94563" y="6675394"/>
                  <a:pt x="99792" y="6669536"/>
                  <a:pt x="87662" y="6640957"/>
                </a:cubicBezTo>
                <a:cubicBezTo>
                  <a:pt x="74199" y="6591883"/>
                  <a:pt x="82185" y="6576319"/>
                  <a:pt x="83084" y="6541313"/>
                </a:cubicBezTo>
                <a:cubicBezTo>
                  <a:pt x="82225" y="6490855"/>
                  <a:pt x="67640" y="6422980"/>
                  <a:pt x="59444" y="6370251"/>
                </a:cubicBezTo>
                <a:cubicBezTo>
                  <a:pt x="51248" y="6317522"/>
                  <a:pt x="30729" y="6270972"/>
                  <a:pt x="33908" y="6224938"/>
                </a:cubicBezTo>
                <a:lnTo>
                  <a:pt x="30063" y="6089693"/>
                </a:lnTo>
                <a:cubicBezTo>
                  <a:pt x="25730" y="6032039"/>
                  <a:pt x="3474" y="5997051"/>
                  <a:pt x="29101" y="5973994"/>
                </a:cubicBezTo>
                <a:cubicBezTo>
                  <a:pt x="17018" y="5940131"/>
                  <a:pt x="41135" y="5955713"/>
                  <a:pt x="33855" y="5939847"/>
                </a:cubicBezTo>
                <a:lnTo>
                  <a:pt x="12982" y="5906467"/>
                </a:lnTo>
                <a:lnTo>
                  <a:pt x="8416" y="5862699"/>
                </a:lnTo>
                <a:cubicBezTo>
                  <a:pt x="7895" y="5838948"/>
                  <a:pt x="8409" y="5853058"/>
                  <a:pt x="12052" y="5823324"/>
                </a:cubicBezTo>
                <a:cubicBezTo>
                  <a:pt x="11631" y="5805291"/>
                  <a:pt x="11213" y="5787258"/>
                  <a:pt x="10793" y="5769225"/>
                </a:cubicBezTo>
                <a:cubicBezTo>
                  <a:pt x="17866" y="5738356"/>
                  <a:pt x="19121" y="5696311"/>
                  <a:pt x="25986" y="5667896"/>
                </a:cubicBezTo>
                <a:cubicBezTo>
                  <a:pt x="16329" y="5647975"/>
                  <a:pt x="42195" y="5619318"/>
                  <a:pt x="43687" y="5594585"/>
                </a:cubicBezTo>
                <a:cubicBezTo>
                  <a:pt x="32512" y="5517959"/>
                  <a:pt x="44052" y="5536542"/>
                  <a:pt x="40019" y="5464225"/>
                </a:cubicBezTo>
                <a:cubicBezTo>
                  <a:pt x="32676" y="5400671"/>
                  <a:pt x="26469" y="5311951"/>
                  <a:pt x="22904" y="5269726"/>
                </a:cubicBezTo>
                <a:cubicBezTo>
                  <a:pt x="19341" y="5227501"/>
                  <a:pt x="14742" y="5212581"/>
                  <a:pt x="18628" y="5210876"/>
                </a:cubicBezTo>
                <a:cubicBezTo>
                  <a:pt x="-20300" y="5161742"/>
                  <a:pt x="15511" y="5141336"/>
                  <a:pt x="5392" y="5111369"/>
                </a:cubicBezTo>
                <a:cubicBezTo>
                  <a:pt x="10662" y="5053859"/>
                  <a:pt x="15546" y="5034036"/>
                  <a:pt x="13324" y="5009272"/>
                </a:cubicBezTo>
                <a:cubicBezTo>
                  <a:pt x="25126" y="4982633"/>
                  <a:pt x="74251" y="4956261"/>
                  <a:pt x="48699" y="4925805"/>
                </a:cubicBezTo>
                <a:cubicBezTo>
                  <a:pt x="76704" y="4931200"/>
                  <a:pt x="39437" y="4888353"/>
                  <a:pt x="62925" y="4877992"/>
                </a:cubicBezTo>
                <a:cubicBezTo>
                  <a:pt x="82480" y="4871554"/>
                  <a:pt x="75731" y="4857054"/>
                  <a:pt x="79496" y="4844323"/>
                </a:cubicBezTo>
                <a:cubicBezTo>
                  <a:pt x="97657" y="4832308"/>
                  <a:pt x="110974" y="4752352"/>
                  <a:pt x="101400" y="4733115"/>
                </a:cubicBezTo>
                <a:cubicBezTo>
                  <a:pt x="108185" y="4679357"/>
                  <a:pt x="119720" y="4662889"/>
                  <a:pt x="111223" y="4625153"/>
                </a:cubicBezTo>
                <a:cubicBezTo>
                  <a:pt x="106592" y="4588197"/>
                  <a:pt x="114401" y="4567830"/>
                  <a:pt x="126359" y="4539168"/>
                </a:cubicBezTo>
                <a:cubicBezTo>
                  <a:pt x="126535" y="4522289"/>
                  <a:pt x="126710" y="4505410"/>
                  <a:pt x="126886" y="4488531"/>
                </a:cubicBezTo>
                <a:cubicBezTo>
                  <a:pt x="126165" y="4473140"/>
                  <a:pt x="132917" y="4437329"/>
                  <a:pt x="135099" y="4411258"/>
                </a:cubicBezTo>
                <a:cubicBezTo>
                  <a:pt x="107667" y="4345686"/>
                  <a:pt x="146840" y="4280033"/>
                  <a:pt x="132327" y="4219510"/>
                </a:cubicBezTo>
                <a:cubicBezTo>
                  <a:pt x="138549" y="4158987"/>
                  <a:pt x="124091" y="4192084"/>
                  <a:pt x="172424" y="4048117"/>
                </a:cubicBezTo>
                <a:cubicBezTo>
                  <a:pt x="167703" y="4015047"/>
                  <a:pt x="203806" y="3905047"/>
                  <a:pt x="177666" y="3878222"/>
                </a:cubicBezTo>
                <a:cubicBezTo>
                  <a:pt x="167714" y="3821305"/>
                  <a:pt x="183914" y="3845122"/>
                  <a:pt x="156982" y="3778166"/>
                </a:cubicBezTo>
                <a:cubicBezTo>
                  <a:pt x="160365" y="3760234"/>
                  <a:pt x="142791" y="3724716"/>
                  <a:pt x="142115" y="3707357"/>
                </a:cubicBezTo>
                <a:cubicBezTo>
                  <a:pt x="139253" y="3688591"/>
                  <a:pt x="140202" y="3672776"/>
                  <a:pt x="139805" y="3665569"/>
                </a:cubicBezTo>
                <a:cubicBezTo>
                  <a:pt x="139778" y="3665084"/>
                  <a:pt x="139750" y="3664599"/>
                  <a:pt x="139723" y="3664114"/>
                </a:cubicBezTo>
                <a:lnTo>
                  <a:pt x="134134" y="3653088"/>
                </a:lnTo>
                <a:lnTo>
                  <a:pt x="126568" y="3641228"/>
                </a:lnTo>
                <a:cubicBezTo>
                  <a:pt x="126560" y="3629488"/>
                  <a:pt x="126549" y="3617747"/>
                  <a:pt x="126540" y="3606007"/>
                </a:cubicBezTo>
                <a:lnTo>
                  <a:pt x="134645" y="3597336"/>
                </a:lnTo>
                <a:lnTo>
                  <a:pt x="131649" y="3586412"/>
                </a:lnTo>
                <a:lnTo>
                  <a:pt x="134221" y="3569719"/>
                </a:lnTo>
                <a:lnTo>
                  <a:pt x="133795" y="3568021"/>
                </a:lnTo>
                <a:lnTo>
                  <a:pt x="130189" y="3553678"/>
                </a:lnTo>
                <a:lnTo>
                  <a:pt x="129827" y="3552249"/>
                </a:lnTo>
                <a:lnTo>
                  <a:pt x="122183" y="3542019"/>
                </a:lnTo>
                <a:lnTo>
                  <a:pt x="112426" y="3531201"/>
                </a:lnTo>
                <a:lnTo>
                  <a:pt x="105626" y="3496391"/>
                </a:lnTo>
                <a:lnTo>
                  <a:pt x="111971" y="3486850"/>
                </a:lnTo>
                <a:lnTo>
                  <a:pt x="106910" y="3476412"/>
                </a:lnTo>
                <a:cubicBezTo>
                  <a:pt x="105781" y="3466028"/>
                  <a:pt x="105824" y="3433967"/>
                  <a:pt x="105209" y="3424545"/>
                </a:cubicBezTo>
                <a:lnTo>
                  <a:pt x="103215" y="3419880"/>
                </a:lnTo>
                <a:lnTo>
                  <a:pt x="104953" y="3415218"/>
                </a:lnTo>
                <a:lnTo>
                  <a:pt x="101255" y="3409825"/>
                </a:lnTo>
                <a:lnTo>
                  <a:pt x="103044" y="3407057"/>
                </a:lnTo>
                <a:lnTo>
                  <a:pt x="89764" y="3378959"/>
                </a:lnTo>
                <a:lnTo>
                  <a:pt x="83991" y="3362948"/>
                </a:lnTo>
                <a:lnTo>
                  <a:pt x="66858" y="3332072"/>
                </a:lnTo>
                <a:lnTo>
                  <a:pt x="69057" y="3325671"/>
                </a:lnTo>
                <a:lnTo>
                  <a:pt x="51631" y="3278130"/>
                </a:lnTo>
                <a:lnTo>
                  <a:pt x="53959" y="3277179"/>
                </a:lnTo>
                <a:lnTo>
                  <a:pt x="60205" y="3262610"/>
                </a:lnTo>
                <a:lnTo>
                  <a:pt x="58998" y="3258677"/>
                </a:lnTo>
                <a:cubicBezTo>
                  <a:pt x="46010" y="3210316"/>
                  <a:pt x="80872" y="3236545"/>
                  <a:pt x="45170" y="3180546"/>
                </a:cubicBezTo>
                <a:cubicBezTo>
                  <a:pt x="53643" y="3171780"/>
                  <a:pt x="52550" y="3163902"/>
                  <a:pt x="45228" y="3151828"/>
                </a:cubicBezTo>
                <a:cubicBezTo>
                  <a:pt x="39651" y="3128169"/>
                  <a:pt x="64667" y="3124610"/>
                  <a:pt x="45020" y="3103777"/>
                </a:cubicBezTo>
                <a:cubicBezTo>
                  <a:pt x="59127" y="3105196"/>
                  <a:pt x="41123" y="3057428"/>
                  <a:pt x="57092" y="3065434"/>
                </a:cubicBezTo>
                <a:cubicBezTo>
                  <a:pt x="55435" y="3051512"/>
                  <a:pt x="40803" y="3032637"/>
                  <a:pt x="35088" y="3020247"/>
                </a:cubicBezTo>
                <a:cubicBezTo>
                  <a:pt x="32503" y="3002537"/>
                  <a:pt x="18197" y="3001119"/>
                  <a:pt x="22803" y="2991092"/>
                </a:cubicBezTo>
                <a:cubicBezTo>
                  <a:pt x="24338" y="2987749"/>
                  <a:pt x="27975" y="2983455"/>
                  <a:pt x="34850" y="2977278"/>
                </a:cubicBezTo>
                <a:cubicBezTo>
                  <a:pt x="22587" y="2954448"/>
                  <a:pt x="35600" y="2946689"/>
                  <a:pt x="36223" y="2911749"/>
                </a:cubicBezTo>
                <a:cubicBezTo>
                  <a:pt x="35158" y="2886513"/>
                  <a:pt x="29761" y="2843788"/>
                  <a:pt x="28462" y="2825860"/>
                </a:cubicBezTo>
                <a:cubicBezTo>
                  <a:pt x="28449" y="2818634"/>
                  <a:pt x="28437" y="2811409"/>
                  <a:pt x="28424" y="2804183"/>
                </a:cubicBezTo>
                <a:lnTo>
                  <a:pt x="21292" y="2790136"/>
                </a:lnTo>
                <a:lnTo>
                  <a:pt x="16179" y="2760208"/>
                </a:lnTo>
                <a:lnTo>
                  <a:pt x="22858" y="2751112"/>
                </a:lnTo>
                <a:lnTo>
                  <a:pt x="18505" y="2740278"/>
                </a:lnTo>
                <a:lnTo>
                  <a:pt x="22482" y="2726489"/>
                </a:lnTo>
                <a:lnTo>
                  <a:pt x="18175" y="2725052"/>
                </a:lnTo>
                <a:lnTo>
                  <a:pt x="10521" y="2715895"/>
                </a:lnTo>
                <a:lnTo>
                  <a:pt x="25499" y="2665666"/>
                </a:lnTo>
                <a:lnTo>
                  <a:pt x="30658" y="2635351"/>
                </a:lnTo>
                <a:cubicBezTo>
                  <a:pt x="30723" y="2625597"/>
                  <a:pt x="30791" y="2615842"/>
                  <a:pt x="30857" y="2606088"/>
                </a:cubicBezTo>
                <a:lnTo>
                  <a:pt x="37532" y="2596456"/>
                </a:lnTo>
                <a:cubicBezTo>
                  <a:pt x="41239" y="2582253"/>
                  <a:pt x="34640" y="2564757"/>
                  <a:pt x="36511" y="2549900"/>
                </a:cubicBezTo>
                <a:lnTo>
                  <a:pt x="53712" y="2496499"/>
                </a:lnTo>
                <a:cubicBezTo>
                  <a:pt x="53527" y="2492743"/>
                  <a:pt x="64725" y="2449625"/>
                  <a:pt x="64540" y="2445869"/>
                </a:cubicBezTo>
                <a:cubicBezTo>
                  <a:pt x="61940" y="2441580"/>
                  <a:pt x="65575" y="2413465"/>
                  <a:pt x="64348" y="2408995"/>
                </a:cubicBezTo>
                <a:cubicBezTo>
                  <a:pt x="100333" y="2407546"/>
                  <a:pt x="71752" y="2329020"/>
                  <a:pt x="101725" y="2335735"/>
                </a:cubicBezTo>
                <a:cubicBezTo>
                  <a:pt x="120512" y="2299003"/>
                  <a:pt x="138791" y="2291744"/>
                  <a:pt x="147278" y="2260088"/>
                </a:cubicBezTo>
                <a:cubicBezTo>
                  <a:pt x="152668" y="2224200"/>
                  <a:pt x="143589" y="2220953"/>
                  <a:pt x="152643" y="2193455"/>
                </a:cubicBezTo>
                <a:cubicBezTo>
                  <a:pt x="152701" y="2159228"/>
                  <a:pt x="131577" y="2138038"/>
                  <a:pt x="161815" y="2107942"/>
                </a:cubicBezTo>
                <a:lnTo>
                  <a:pt x="168884" y="2024270"/>
                </a:lnTo>
                <a:lnTo>
                  <a:pt x="210800" y="1969445"/>
                </a:lnTo>
                <a:lnTo>
                  <a:pt x="215063" y="1961162"/>
                </a:lnTo>
                <a:lnTo>
                  <a:pt x="226767" y="1945112"/>
                </a:lnTo>
                <a:lnTo>
                  <a:pt x="225906" y="1942021"/>
                </a:lnTo>
                <a:lnTo>
                  <a:pt x="220555" y="1935584"/>
                </a:lnTo>
                <a:cubicBezTo>
                  <a:pt x="220179" y="1930292"/>
                  <a:pt x="223282" y="1914884"/>
                  <a:pt x="223648" y="1910265"/>
                </a:cubicBezTo>
                <a:cubicBezTo>
                  <a:pt x="221934" y="1909994"/>
                  <a:pt x="221895" y="1909162"/>
                  <a:pt x="222758" y="1907867"/>
                </a:cubicBezTo>
                <a:lnTo>
                  <a:pt x="229387" y="1899379"/>
                </a:lnTo>
                <a:lnTo>
                  <a:pt x="231548" y="1895114"/>
                </a:lnTo>
                <a:lnTo>
                  <a:pt x="216553" y="1892417"/>
                </a:lnTo>
                <a:cubicBezTo>
                  <a:pt x="209075" y="1884999"/>
                  <a:pt x="222114" y="1866643"/>
                  <a:pt x="209739" y="1861483"/>
                </a:cubicBezTo>
                <a:cubicBezTo>
                  <a:pt x="214584" y="1853278"/>
                  <a:pt x="219066" y="1844665"/>
                  <a:pt x="222950" y="1835810"/>
                </a:cubicBezTo>
                <a:lnTo>
                  <a:pt x="224812" y="1830569"/>
                </a:lnTo>
                <a:lnTo>
                  <a:pt x="224522" y="1830429"/>
                </a:lnTo>
                <a:cubicBezTo>
                  <a:pt x="224224" y="1829219"/>
                  <a:pt x="224571" y="1827468"/>
                  <a:pt x="225830" y="1824832"/>
                </a:cubicBezTo>
                <a:lnTo>
                  <a:pt x="228207" y="1821003"/>
                </a:lnTo>
                <a:lnTo>
                  <a:pt x="230878" y="1807109"/>
                </a:lnTo>
                <a:lnTo>
                  <a:pt x="227355" y="1805316"/>
                </a:lnTo>
                <a:lnTo>
                  <a:pt x="228132" y="1804434"/>
                </a:lnTo>
                <a:cubicBezTo>
                  <a:pt x="237533" y="1798221"/>
                  <a:pt x="248274" y="1797417"/>
                  <a:pt x="223762" y="1784314"/>
                </a:cubicBezTo>
                <a:cubicBezTo>
                  <a:pt x="240655" y="1769422"/>
                  <a:pt x="224912" y="1763793"/>
                  <a:pt x="226521" y="1740358"/>
                </a:cubicBezTo>
                <a:cubicBezTo>
                  <a:pt x="240385" y="1732435"/>
                  <a:pt x="239102" y="1724301"/>
                  <a:pt x="233164" y="1715685"/>
                </a:cubicBezTo>
                <a:cubicBezTo>
                  <a:pt x="245499" y="1694404"/>
                  <a:pt x="240415" y="1672675"/>
                  <a:pt x="245819" y="1647555"/>
                </a:cubicBezTo>
                <a:cubicBezTo>
                  <a:pt x="268668" y="1622803"/>
                  <a:pt x="248434" y="1605585"/>
                  <a:pt x="254317" y="1578752"/>
                </a:cubicBezTo>
                <a:lnTo>
                  <a:pt x="249918" y="1546022"/>
                </a:lnTo>
                <a:cubicBezTo>
                  <a:pt x="251996" y="1543635"/>
                  <a:pt x="248777" y="1521210"/>
                  <a:pt x="248927" y="1519929"/>
                </a:cubicBezTo>
                <a:lnTo>
                  <a:pt x="248704" y="1519731"/>
                </a:lnTo>
                <a:lnTo>
                  <a:pt x="252245" y="1514846"/>
                </a:lnTo>
                <a:cubicBezTo>
                  <a:pt x="255314" y="1501295"/>
                  <a:pt x="252199" y="1477394"/>
                  <a:pt x="254681" y="1463304"/>
                </a:cubicBezTo>
                <a:cubicBezTo>
                  <a:pt x="257024" y="1459891"/>
                  <a:pt x="268983" y="1432466"/>
                  <a:pt x="267138" y="1430305"/>
                </a:cubicBezTo>
                <a:lnTo>
                  <a:pt x="266110" y="1429568"/>
                </a:lnTo>
                <a:lnTo>
                  <a:pt x="286784" y="1404045"/>
                </a:lnTo>
                <a:lnTo>
                  <a:pt x="294521" y="1360879"/>
                </a:lnTo>
                <a:lnTo>
                  <a:pt x="324750" y="1301993"/>
                </a:lnTo>
                <a:lnTo>
                  <a:pt x="328780" y="1210776"/>
                </a:lnTo>
                <a:cubicBezTo>
                  <a:pt x="344171" y="1197232"/>
                  <a:pt x="343390" y="1192124"/>
                  <a:pt x="346123" y="1157176"/>
                </a:cubicBezTo>
                <a:cubicBezTo>
                  <a:pt x="359383" y="1110140"/>
                  <a:pt x="355619" y="1111028"/>
                  <a:pt x="349331" y="1063288"/>
                </a:cubicBezTo>
                <a:cubicBezTo>
                  <a:pt x="364194" y="1005331"/>
                  <a:pt x="362778" y="969963"/>
                  <a:pt x="431245" y="889417"/>
                </a:cubicBezTo>
                <a:lnTo>
                  <a:pt x="459477" y="816346"/>
                </a:lnTo>
                <a:cubicBezTo>
                  <a:pt x="465006" y="808083"/>
                  <a:pt x="496978" y="764380"/>
                  <a:pt x="489268" y="752692"/>
                </a:cubicBezTo>
                <a:lnTo>
                  <a:pt x="505368" y="724368"/>
                </a:lnTo>
                <a:lnTo>
                  <a:pt x="511178" y="722494"/>
                </a:lnTo>
                <a:lnTo>
                  <a:pt x="514451" y="717531"/>
                </a:lnTo>
                <a:cubicBezTo>
                  <a:pt x="514171" y="710761"/>
                  <a:pt x="513893" y="703992"/>
                  <a:pt x="513612" y="697222"/>
                </a:cubicBezTo>
                <a:cubicBezTo>
                  <a:pt x="513272" y="693376"/>
                  <a:pt x="513720" y="690905"/>
                  <a:pt x="514772" y="689289"/>
                </a:cubicBezTo>
                <a:lnTo>
                  <a:pt x="515249" y="689151"/>
                </a:lnTo>
                <a:cubicBezTo>
                  <a:pt x="515320" y="686637"/>
                  <a:pt x="515389" y="684122"/>
                  <a:pt x="515461" y="681608"/>
                </a:cubicBezTo>
                <a:cubicBezTo>
                  <a:pt x="522970" y="666964"/>
                  <a:pt x="551123" y="617831"/>
                  <a:pt x="560298" y="601285"/>
                </a:cubicBezTo>
                <a:cubicBezTo>
                  <a:pt x="558549" y="585107"/>
                  <a:pt x="540289" y="573171"/>
                  <a:pt x="570504" y="582332"/>
                </a:cubicBezTo>
                <a:cubicBezTo>
                  <a:pt x="570816" y="577121"/>
                  <a:pt x="573898" y="574271"/>
                  <a:pt x="578347" y="572511"/>
                </a:cubicBezTo>
                <a:lnTo>
                  <a:pt x="580375" y="572092"/>
                </a:lnTo>
                <a:lnTo>
                  <a:pt x="575722" y="536015"/>
                </a:lnTo>
                <a:lnTo>
                  <a:pt x="578705" y="531675"/>
                </a:lnTo>
                <a:lnTo>
                  <a:pt x="564084" y="491380"/>
                </a:lnTo>
                <a:cubicBezTo>
                  <a:pt x="560969" y="487340"/>
                  <a:pt x="560134" y="482008"/>
                  <a:pt x="564457" y="473782"/>
                </a:cubicBezTo>
                <a:lnTo>
                  <a:pt x="566413" y="472000"/>
                </a:lnTo>
                <a:lnTo>
                  <a:pt x="584600" y="354566"/>
                </a:lnTo>
                <a:cubicBezTo>
                  <a:pt x="586100" y="325288"/>
                  <a:pt x="584583" y="317533"/>
                  <a:pt x="588077" y="265704"/>
                </a:cubicBezTo>
                <a:cubicBezTo>
                  <a:pt x="588008" y="205530"/>
                  <a:pt x="578491" y="226511"/>
                  <a:pt x="580576" y="187093"/>
                </a:cubicBezTo>
                <a:cubicBezTo>
                  <a:pt x="579265" y="162458"/>
                  <a:pt x="569240" y="117589"/>
                  <a:pt x="587928" y="130336"/>
                </a:cubicBezTo>
                <a:cubicBezTo>
                  <a:pt x="552635" y="69804"/>
                  <a:pt x="604651" y="82036"/>
                  <a:pt x="593881" y="17287"/>
                </a:cubicBezTo>
                <a:cubicBezTo>
                  <a:pt x="600399" y="13784"/>
                  <a:pt x="605413" y="8440"/>
                  <a:pt x="609224" y="17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075937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Szélesvásznú</PresentationFormat>
  <Slides>10</Slides>
  <Notes>0</Notes>
  <HiddenSlides>0</HiddenSlide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1" baseType="lpstr">
      <vt:lpstr>Office-téma</vt:lpstr>
      <vt:lpstr>A mű színészei</vt:lpstr>
      <vt:lpstr>Sinkovits Imre</vt:lpstr>
      <vt:lpstr>Imre mint Ádám</vt:lpstr>
      <vt:lpstr>Az előadásmódjának értelmezése</vt:lpstr>
      <vt:lpstr>Jászai Mari</vt:lpstr>
      <vt:lpstr>Éva mint Jászai Mari</vt:lpstr>
      <vt:lpstr>Az előadásmódjának értelmezése </vt:lpstr>
      <vt:lpstr>Gyenes László </vt:lpstr>
      <vt:lpstr>László mint Lucifer</vt:lpstr>
      <vt:lpstr>Az előadásmódjának értelmezése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63</cp:revision>
  <dcterms:created xsi:type="dcterms:W3CDTF">2026-04-14T05:55:51Z</dcterms:created>
  <dcterms:modified xsi:type="dcterms:W3CDTF">2026-04-15T11:56:23Z</dcterms:modified>
</cp:coreProperties>
</file>