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0" r:id="rId4"/>
    <p:sldId id="261" r:id="rId5"/>
    <p:sldId id="262" r:id="rId6"/>
    <p:sldId id="257" r:id="rId7"/>
    <p:sldId id="259" r:id="rId8"/>
    <p:sldId id="265" r:id="rId9"/>
    <p:sldId id="264" r:id="rId10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E30B9-1790-43D9-90EE-827A4D18A08B}" v="1" dt="2022-03-20T14:14:01.966"/>
    <p1510:client id="{6FCB7C0F-4770-4D78-8CBB-C496FFE0CC3C}" v="2" dt="2022-03-19T21:22:38.552"/>
    <p1510:client id="{9A701554-E7A7-4042-8A79-23574A342D9F}" v="593" dt="2022-03-19T18:50:08.211"/>
    <p1510:client id="{9D817117-1B04-45F0-AA1E-075F779CC0A4}" v="580" dt="2022-03-19T13:54:55.706"/>
    <p1510:client id="{A5CAC697-186B-4377-A8D0-8DD7074BA548}" v="283" dt="2022-03-19T21:20:46.244"/>
    <p1510:client id="{ACEAEBFD-5C50-4E92-A16F-BD35CCD1FA5A}" v="108" dt="2022-03-19T17:03:53.555"/>
    <p1510:client id="{F061ADBB-E2BC-43D6-9621-87AEFAF4D524}" v="39" dt="2022-03-19T16:51:10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ágó Sándor" userId="S::vago.sandor@cklg.hu::f73fe212-0bd1-4908-bae5-9a5f5afa1d1d" providerId="AD" clId="Web-{A5CAC697-186B-4377-A8D0-8DD7074BA548}"/>
    <pc:docChg chg="modSld">
      <pc:chgData name="Vágó Sándor" userId="S::vago.sandor@cklg.hu::f73fe212-0bd1-4908-bae5-9a5f5afa1d1d" providerId="AD" clId="Web-{A5CAC697-186B-4377-A8D0-8DD7074BA548}" dt="2022-03-19T21:20:46.244" v="276" actId="20577"/>
      <pc:docMkLst>
        <pc:docMk/>
      </pc:docMkLst>
      <pc:sldChg chg="modSp">
        <pc:chgData name="Vágó Sándor" userId="S::vago.sandor@cklg.hu::f73fe212-0bd1-4908-bae5-9a5f5afa1d1d" providerId="AD" clId="Web-{A5CAC697-186B-4377-A8D0-8DD7074BA548}" dt="2022-03-19T21:09:55.141" v="27" actId="20577"/>
        <pc:sldMkLst>
          <pc:docMk/>
          <pc:sldMk cId="3879346322" sldId="256"/>
        </pc:sldMkLst>
        <pc:spChg chg="mod">
          <ac:chgData name="Vágó Sándor" userId="S::vago.sandor@cklg.hu::f73fe212-0bd1-4908-bae5-9a5f5afa1d1d" providerId="AD" clId="Web-{A5CAC697-186B-4377-A8D0-8DD7074BA548}" dt="2022-03-19T21:09:55.141" v="27" actId="20577"/>
          <ac:spMkLst>
            <pc:docMk/>
            <pc:sldMk cId="3879346322" sldId="256"/>
            <ac:spMk id="3" creationId="{00000000-0000-0000-0000-000000000000}"/>
          </ac:spMkLst>
        </pc:spChg>
      </pc:sldChg>
      <pc:sldChg chg="modSp">
        <pc:chgData name="Vágó Sándor" userId="S::vago.sandor@cklg.hu::f73fe212-0bd1-4908-bae5-9a5f5afa1d1d" providerId="AD" clId="Web-{A5CAC697-186B-4377-A8D0-8DD7074BA548}" dt="2022-03-19T21:14:39.734" v="105" actId="20577"/>
        <pc:sldMkLst>
          <pc:docMk/>
          <pc:sldMk cId="1099920287" sldId="257"/>
        </pc:sldMkLst>
        <pc:spChg chg="mod">
          <ac:chgData name="Vágó Sándor" userId="S::vago.sandor@cklg.hu::f73fe212-0bd1-4908-bae5-9a5f5afa1d1d" providerId="AD" clId="Web-{A5CAC697-186B-4377-A8D0-8DD7074BA548}" dt="2022-03-19T21:14:39.734" v="105" actId="20577"/>
          <ac:spMkLst>
            <pc:docMk/>
            <pc:sldMk cId="1099920287" sldId="257"/>
            <ac:spMk id="8" creationId="{944B8E67-ECCD-0C45-1EBB-64D5936E6AAE}"/>
          </ac:spMkLst>
        </pc:spChg>
      </pc:sldChg>
      <pc:sldChg chg="modSp">
        <pc:chgData name="Vágó Sándor" userId="S::vago.sandor@cklg.hu::f73fe212-0bd1-4908-bae5-9a5f5afa1d1d" providerId="AD" clId="Web-{A5CAC697-186B-4377-A8D0-8DD7074BA548}" dt="2022-03-19T21:20:46.244" v="276" actId="20577"/>
        <pc:sldMkLst>
          <pc:docMk/>
          <pc:sldMk cId="2658509953" sldId="258"/>
        </pc:sldMkLst>
        <pc:spChg chg="mod">
          <ac:chgData name="Vágó Sándor" userId="S::vago.sandor@cklg.hu::f73fe212-0bd1-4908-bae5-9a5f5afa1d1d" providerId="AD" clId="Web-{A5CAC697-186B-4377-A8D0-8DD7074BA548}" dt="2022-03-19T21:11:16.971" v="69" actId="20577"/>
          <ac:spMkLst>
            <pc:docMk/>
            <pc:sldMk cId="2658509953" sldId="258"/>
            <ac:spMk id="2" creationId="{F7E8ED6C-B342-44A8-B9E9-E26F8811D4B4}"/>
          </ac:spMkLst>
        </pc:spChg>
        <pc:spChg chg="mod">
          <ac:chgData name="Vágó Sándor" userId="S::vago.sandor@cklg.hu::f73fe212-0bd1-4908-bae5-9a5f5afa1d1d" providerId="AD" clId="Web-{A5CAC697-186B-4377-A8D0-8DD7074BA548}" dt="2022-03-19T21:20:46.244" v="276" actId="20577"/>
          <ac:spMkLst>
            <pc:docMk/>
            <pc:sldMk cId="2658509953" sldId="258"/>
            <ac:spMk id="3" creationId="{549D4C61-D63B-4203-8AF8-6BE51DFF7538}"/>
          </ac:spMkLst>
        </pc:spChg>
      </pc:sldChg>
      <pc:sldChg chg="modSp">
        <pc:chgData name="Vágó Sándor" userId="S::vago.sandor@cklg.hu::f73fe212-0bd1-4908-bae5-9a5f5afa1d1d" providerId="AD" clId="Web-{A5CAC697-186B-4377-A8D0-8DD7074BA548}" dt="2022-03-19T21:20:14.524" v="274" actId="14100"/>
        <pc:sldMkLst>
          <pc:docMk/>
          <pc:sldMk cId="3497049178" sldId="259"/>
        </pc:sldMkLst>
        <pc:spChg chg="mod">
          <ac:chgData name="Vágó Sándor" userId="S::vago.sandor@cklg.hu::f73fe212-0bd1-4908-bae5-9a5f5afa1d1d" providerId="AD" clId="Web-{A5CAC697-186B-4377-A8D0-8DD7074BA548}" dt="2022-03-19T21:19:28.445" v="268" actId="20577"/>
          <ac:spMkLst>
            <pc:docMk/>
            <pc:sldMk cId="3497049178" sldId="259"/>
            <ac:spMk id="3" creationId="{D3EB57CD-B3FA-4B38-A482-E8B4BE9D58E1}"/>
          </ac:spMkLst>
        </pc:spChg>
        <pc:spChg chg="mod">
          <ac:chgData name="Vágó Sándor" userId="S::vago.sandor@cklg.hu::f73fe212-0bd1-4908-bae5-9a5f5afa1d1d" providerId="AD" clId="Web-{A5CAC697-186B-4377-A8D0-8DD7074BA548}" dt="2022-03-19T21:20:14.524" v="274" actId="14100"/>
          <ac:spMkLst>
            <pc:docMk/>
            <pc:sldMk cId="3497049178" sldId="259"/>
            <ac:spMk id="21" creationId="{4AB17BB9-751B-4D09-8292-781FFF4E3E88}"/>
          </ac:spMkLst>
        </pc:spChg>
        <pc:picChg chg="mod">
          <ac:chgData name="Vágó Sándor" userId="S::vago.sandor@cklg.hu::f73fe212-0bd1-4908-bae5-9a5f5afa1d1d" providerId="AD" clId="Web-{A5CAC697-186B-4377-A8D0-8DD7074BA548}" dt="2022-03-19T21:19:50.320" v="271" actId="1076"/>
          <ac:picMkLst>
            <pc:docMk/>
            <pc:sldMk cId="3497049178" sldId="259"/>
            <ac:picMk id="5" creationId="{B364CCF0-8F27-4B6A-91CB-32087FEFB7F9}"/>
          </ac:picMkLst>
        </pc:picChg>
      </pc:sldChg>
      <pc:sldChg chg="modSp">
        <pc:chgData name="Vágó Sándor" userId="S::vago.sandor@cklg.hu::f73fe212-0bd1-4908-bae5-9a5f5afa1d1d" providerId="AD" clId="Web-{A5CAC697-186B-4377-A8D0-8DD7074BA548}" dt="2022-03-19T21:12:11.441" v="81" actId="20577"/>
        <pc:sldMkLst>
          <pc:docMk/>
          <pc:sldMk cId="3698476586" sldId="260"/>
        </pc:sldMkLst>
        <pc:spChg chg="mod">
          <ac:chgData name="Vágó Sándor" userId="S::vago.sandor@cklg.hu::f73fe212-0bd1-4908-bae5-9a5f5afa1d1d" providerId="AD" clId="Web-{A5CAC697-186B-4377-A8D0-8DD7074BA548}" dt="2022-03-19T21:11:31.721" v="70" actId="20577"/>
          <ac:spMkLst>
            <pc:docMk/>
            <pc:sldMk cId="3698476586" sldId="260"/>
            <ac:spMk id="2" creationId="{CB5534C7-FD30-42A6-BE46-84DD2FF0972C}"/>
          </ac:spMkLst>
        </pc:spChg>
        <pc:spChg chg="mod">
          <ac:chgData name="Vágó Sándor" userId="S::vago.sandor@cklg.hu::f73fe212-0bd1-4908-bae5-9a5f5afa1d1d" providerId="AD" clId="Web-{A5CAC697-186B-4377-A8D0-8DD7074BA548}" dt="2022-03-19T21:12:11.441" v="81" actId="20577"/>
          <ac:spMkLst>
            <pc:docMk/>
            <pc:sldMk cId="3698476586" sldId="260"/>
            <ac:spMk id="3" creationId="{BAD410F9-2999-4D54-B52F-9492DF4E757F}"/>
          </ac:spMkLst>
        </pc:spChg>
      </pc:sldChg>
      <pc:sldChg chg="modSp">
        <pc:chgData name="Vágó Sándor" userId="S::vago.sandor@cklg.hu::f73fe212-0bd1-4908-bae5-9a5f5afa1d1d" providerId="AD" clId="Web-{A5CAC697-186B-4377-A8D0-8DD7074BA548}" dt="2022-03-19T21:13:01.942" v="94" actId="20577"/>
        <pc:sldMkLst>
          <pc:docMk/>
          <pc:sldMk cId="1816017066" sldId="261"/>
        </pc:sldMkLst>
        <pc:spChg chg="mod">
          <ac:chgData name="Vágó Sándor" userId="S::vago.sandor@cklg.hu::f73fe212-0bd1-4908-bae5-9a5f5afa1d1d" providerId="AD" clId="Web-{A5CAC697-186B-4377-A8D0-8DD7074BA548}" dt="2022-03-19T21:13:01.942" v="94" actId="20577"/>
          <ac:spMkLst>
            <pc:docMk/>
            <pc:sldMk cId="1816017066" sldId="261"/>
            <ac:spMk id="3" creationId="{D618D7BC-E88E-4496-B071-177945FA7E4B}"/>
          </ac:spMkLst>
        </pc:spChg>
      </pc:sldChg>
      <pc:sldChg chg="modSp">
        <pc:chgData name="Vágó Sándor" userId="S::vago.sandor@cklg.hu::f73fe212-0bd1-4908-bae5-9a5f5afa1d1d" providerId="AD" clId="Web-{A5CAC697-186B-4377-A8D0-8DD7074BA548}" dt="2022-03-19T21:17:38.551" v="228" actId="20577"/>
        <pc:sldMkLst>
          <pc:docMk/>
          <pc:sldMk cId="1600594988" sldId="265"/>
        </pc:sldMkLst>
        <pc:spChg chg="mod">
          <ac:chgData name="Vágó Sándor" userId="S::vago.sandor@cklg.hu::f73fe212-0bd1-4908-bae5-9a5f5afa1d1d" providerId="AD" clId="Web-{A5CAC697-186B-4377-A8D0-8DD7074BA548}" dt="2022-03-19T21:17:38.551" v="228" actId="20577"/>
          <ac:spMkLst>
            <pc:docMk/>
            <pc:sldMk cId="1600594988" sldId="265"/>
            <ac:spMk id="3" creationId="{3EBBC5FD-E20F-4033-A8FE-5633BA859AEE}"/>
          </ac:spMkLst>
        </pc:spChg>
      </pc:sldChg>
    </pc:docChg>
  </pc:docChgLst>
  <pc:docChgLst>
    <pc:chgData name="Gecse Gerda" userId="S::gecse.gerda@cklg.hu::a144646e-762c-4369-98d9-85d0423ee5b2" providerId="AD" clId="Web-{F061ADBB-E2BC-43D6-9621-87AEFAF4D524}"/>
    <pc:docChg chg="modSld">
      <pc:chgData name="Gecse Gerda" userId="S::gecse.gerda@cklg.hu::a144646e-762c-4369-98d9-85d0423ee5b2" providerId="AD" clId="Web-{F061ADBB-E2BC-43D6-9621-87AEFAF4D524}" dt="2022-03-19T16:51:10.200" v="36"/>
      <pc:docMkLst>
        <pc:docMk/>
      </pc:docMkLst>
      <pc:sldChg chg="addAnim modAnim">
        <pc:chgData name="Gecse Gerda" userId="S::gecse.gerda@cklg.hu::a144646e-762c-4369-98d9-85d0423ee5b2" providerId="AD" clId="Web-{F061ADBB-E2BC-43D6-9621-87AEFAF4D524}" dt="2022-03-19T16:45:17.426" v="18"/>
        <pc:sldMkLst>
          <pc:docMk/>
          <pc:sldMk cId="1099920287" sldId="257"/>
        </pc:sldMkLst>
      </pc:sldChg>
      <pc:sldChg chg="modSp">
        <pc:chgData name="Gecse Gerda" userId="S::gecse.gerda@cklg.hu::a144646e-762c-4369-98d9-85d0423ee5b2" providerId="AD" clId="Web-{F061ADBB-E2BC-43D6-9621-87AEFAF4D524}" dt="2022-03-19T16:45:49.145" v="24" actId="20577"/>
        <pc:sldMkLst>
          <pc:docMk/>
          <pc:sldMk cId="3497049178" sldId="259"/>
        </pc:sldMkLst>
        <pc:spChg chg="mod">
          <ac:chgData name="Gecse Gerda" userId="S::gecse.gerda@cklg.hu::a144646e-762c-4369-98d9-85d0423ee5b2" providerId="AD" clId="Web-{F061ADBB-E2BC-43D6-9621-87AEFAF4D524}" dt="2022-03-19T16:45:49.145" v="24" actId="20577"/>
          <ac:spMkLst>
            <pc:docMk/>
            <pc:sldMk cId="3497049178" sldId="259"/>
            <ac:spMk id="3" creationId="{D3EB57CD-B3FA-4B38-A482-E8B4BE9D58E1}"/>
          </ac:spMkLst>
        </pc:spChg>
      </pc:sldChg>
      <pc:sldChg chg="modSp">
        <pc:chgData name="Gecse Gerda" userId="S::gecse.gerda@cklg.hu::a144646e-762c-4369-98d9-85d0423ee5b2" providerId="AD" clId="Web-{F061ADBB-E2BC-43D6-9621-87AEFAF4D524}" dt="2022-03-19T16:23:27.822" v="1" actId="20577"/>
        <pc:sldMkLst>
          <pc:docMk/>
          <pc:sldMk cId="3698476586" sldId="260"/>
        </pc:sldMkLst>
        <pc:spChg chg="mod">
          <ac:chgData name="Gecse Gerda" userId="S::gecse.gerda@cklg.hu::a144646e-762c-4369-98d9-85d0423ee5b2" providerId="AD" clId="Web-{F061ADBB-E2BC-43D6-9621-87AEFAF4D524}" dt="2022-03-19T16:23:27.822" v="1" actId="20577"/>
          <ac:spMkLst>
            <pc:docMk/>
            <pc:sldMk cId="3698476586" sldId="260"/>
            <ac:spMk id="3" creationId="{BAD410F9-2999-4D54-B52F-9492DF4E757F}"/>
          </ac:spMkLst>
        </pc:spChg>
      </pc:sldChg>
      <pc:sldChg chg="addSp delSp modSp mod setBg addAnim modAnim setClrOvrMap">
        <pc:chgData name="Gecse Gerda" userId="S::gecse.gerda@cklg.hu::a144646e-762c-4369-98d9-85d0423ee5b2" providerId="AD" clId="Web-{F061ADBB-E2BC-43D6-9621-87AEFAF4D524}" dt="2022-03-19T16:51:10.200" v="36"/>
        <pc:sldMkLst>
          <pc:docMk/>
          <pc:sldMk cId="1254828871" sldId="262"/>
        </pc:sldMkLst>
        <pc:spChg chg="mod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2" creationId="{3D44E6F3-69A0-4A2A-B243-3445F95056DD}"/>
          </ac:spMkLst>
        </pc:spChg>
        <pc:spChg chg="mod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3" creationId="{5E9646A0-DB44-469F-AFCD-5C8F4FA68125}"/>
          </ac:spMkLst>
        </pc:spChg>
        <pc:spChg chg="del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6" creationId="{2427CF8A-A1AE-4DA2-B4D3-DD0D215DEABB}"/>
          </ac:spMkLst>
        </pc:spChg>
        <pc:spChg chg="del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7" creationId="{A4D3DE63-E06B-473D-8144-78398E35178B}"/>
          </ac:spMkLst>
        </pc:spChg>
        <pc:spChg chg="del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18" creationId="{838C5F6C-2147-447F-84CB-47BEB813B80C}"/>
          </ac:spMkLst>
        </pc:spChg>
        <pc:spChg chg="add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26" creationId="{14452A4A-2853-4001-9BA1-21733333F918}"/>
          </ac:spMkLst>
        </pc:spChg>
        <pc:spChg chg="add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28" creationId="{7CB9AC1C-79C9-4966-8F90-DBA8A6984C22}"/>
          </ac:spMkLst>
        </pc:spChg>
        <pc:spChg chg="add">
          <ac:chgData name="Gecse Gerda" userId="S::gecse.gerda@cklg.hu::a144646e-762c-4369-98d9-85d0423ee5b2" providerId="AD" clId="Web-{F061ADBB-E2BC-43D6-9621-87AEFAF4D524}" dt="2022-03-19T16:49:44.917" v="34"/>
          <ac:spMkLst>
            <pc:docMk/>
            <pc:sldMk cId="1254828871" sldId="262"/>
            <ac:spMk id="30" creationId="{D7479254-2731-44C5-88FB-BF4A5EF71311}"/>
          </ac:spMkLst>
        </pc:spChg>
        <pc:grpChg chg="del">
          <ac:chgData name="Gecse Gerda" userId="S::gecse.gerda@cklg.hu::a144646e-762c-4369-98d9-85d0423ee5b2" providerId="AD" clId="Web-{F061ADBB-E2BC-43D6-9621-87AEFAF4D524}" dt="2022-03-19T16:49:44.917" v="34"/>
          <ac:grpSpMkLst>
            <pc:docMk/>
            <pc:sldMk cId="1254828871" sldId="262"/>
            <ac:grpSpMk id="20" creationId="{4B0F093A-F2F4-4674-8265-42FC6DAFD0DB}"/>
          </ac:grpSpMkLst>
        </pc:grpChg>
        <pc:grpChg chg="add">
          <ac:chgData name="Gecse Gerda" userId="S::gecse.gerda@cklg.hu::a144646e-762c-4369-98d9-85d0423ee5b2" providerId="AD" clId="Web-{F061ADBB-E2BC-43D6-9621-87AEFAF4D524}" dt="2022-03-19T16:49:44.917" v="34"/>
          <ac:grpSpMkLst>
            <pc:docMk/>
            <pc:sldMk cId="1254828871" sldId="262"/>
            <ac:grpSpMk id="32" creationId="{1C0F8264-A19C-4C08-B6EA-A0BC6DEFB707}"/>
          </ac:grpSpMkLst>
        </pc:grpChg>
        <pc:picChg chg="add mod ord">
          <ac:chgData name="Gecse Gerda" userId="S::gecse.gerda@cklg.hu::a144646e-762c-4369-98d9-85d0423ee5b2" providerId="AD" clId="Web-{F061ADBB-E2BC-43D6-9621-87AEFAF4D524}" dt="2022-03-19T16:49:44.917" v="34"/>
          <ac:picMkLst>
            <pc:docMk/>
            <pc:sldMk cId="1254828871" sldId="262"/>
            <ac:picMk id="4" creationId="{BA392F7E-5962-4D10-81EC-CC7F13324DB0}"/>
          </ac:picMkLst>
        </pc:picChg>
        <pc:picChg chg="add mod">
          <ac:chgData name="Gecse Gerda" userId="S::gecse.gerda@cklg.hu::a144646e-762c-4369-98d9-85d0423ee5b2" providerId="AD" clId="Web-{F061ADBB-E2BC-43D6-9621-87AEFAF4D524}" dt="2022-03-19T16:51:10.200" v="36"/>
          <ac:picMkLst>
            <pc:docMk/>
            <pc:sldMk cId="1254828871" sldId="262"/>
            <ac:picMk id="5" creationId="{B78369D1-D385-44D1-9BE4-C07DF3DABBDA}"/>
          </ac:picMkLst>
        </pc:picChg>
      </pc:sldChg>
      <pc:sldChg chg="modSp">
        <pc:chgData name="Gecse Gerda" userId="S::gecse.gerda@cklg.hu::a144646e-762c-4369-98d9-85d0423ee5b2" providerId="AD" clId="Web-{F061ADBB-E2BC-43D6-9621-87AEFAF4D524}" dt="2022-03-19T16:46:12.787" v="28" actId="1076"/>
        <pc:sldMkLst>
          <pc:docMk/>
          <pc:sldMk cId="3488739633" sldId="263"/>
        </pc:sldMkLst>
        <pc:picChg chg="mod">
          <ac:chgData name="Gecse Gerda" userId="S::gecse.gerda@cklg.hu::a144646e-762c-4369-98d9-85d0423ee5b2" providerId="AD" clId="Web-{F061ADBB-E2BC-43D6-9621-87AEFAF4D524}" dt="2022-03-19T16:46:11.740" v="27" actId="1076"/>
          <ac:picMkLst>
            <pc:docMk/>
            <pc:sldMk cId="3488739633" sldId="263"/>
            <ac:picMk id="4" creationId="{E5B03206-F9C3-49B7-841E-81E3888B4BE0}"/>
          </ac:picMkLst>
        </pc:picChg>
        <pc:picChg chg="mod">
          <ac:chgData name="Gecse Gerda" userId="S::gecse.gerda@cklg.hu::a144646e-762c-4369-98d9-85d0423ee5b2" providerId="AD" clId="Web-{F061ADBB-E2BC-43D6-9621-87AEFAF4D524}" dt="2022-03-19T16:46:12.787" v="28" actId="1076"/>
          <ac:picMkLst>
            <pc:docMk/>
            <pc:sldMk cId="3488739633" sldId="263"/>
            <ac:picMk id="5" creationId="{D662699E-9DC1-4A84-BA55-DBF3287FB4A5}"/>
          </ac:picMkLst>
        </pc:picChg>
      </pc:sldChg>
      <pc:sldChg chg="addSp delSp modSp">
        <pc:chgData name="Gecse Gerda" userId="S::gecse.gerda@cklg.hu::a144646e-762c-4369-98d9-85d0423ee5b2" providerId="AD" clId="Web-{F061ADBB-E2BC-43D6-9621-87AEFAF4D524}" dt="2022-03-19T16:47:17.476" v="30"/>
        <pc:sldMkLst>
          <pc:docMk/>
          <pc:sldMk cId="3804509907" sldId="264"/>
        </pc:sldMkLst>
        <pc:spChg chg="del">
          <ac:chgData name="Gecse Gerda" userId="S::gecse.gerda@cklg.hu::a144646e-762c-4369-98d9-85d0423ee5b2" providerId="AD" clId="Web-{F061ADBB-E2BC-43D6-9621-87AEFAF4D524}" dt="2022-03-19T16:47:17.476" v="30"/>
          <ac:spMkLst>
            <pc:docMk/>
            <pc:sldMk cId="3804509907" sldId="264"/>
            <ac:spMk id="3" creationId="{993B1B84-6028-47FC-9851-2ED46B456174}"/>
          </ac:spMkLst>
        </pc:spChg>
        <pc:picChg chg="add mod ord">
          <ac:chgData name="Gecse Gerda" userId="S::gecse.gerda@cklg.hu::a144646e-762c-4369-98d9-85d0423ee5b2" providerId="AD" clId="Web-{F061ADBB-E2BC-43D6-9621-87AEFAF4D524}" dt="2022-03-19T16:47:17.476" v="30"/>
          <ac:picMkLst>
            <pc:docMk/>
            <pc:sldMk cId="3804509907" sldId="264"/>
            <ac:picMk id="4" creationId="{D147E873-6BDA-48D6-AD88-BD64C5D86499}"/>
          </ac:picMkLst>
        </pc:picChg>
      </pc:sldChg>
    </pc:docChg>
  </pc:docChgLst>
  <pc:docChgLst>
    <pc:chgData name="Gecse Gerda" userId="S::gecse.gerda@cklg.hu::a144646e-762c-4369-98d9-85d0423ee5b2" providerId="AD" clId="Web-{9A701554-E7A7-4042-8A79-23574A342D9F}"/>
    <pc:docChg chg="addSld delSld modSld sldOrd">
      <pc:chgData name="Gecse Gerda" userId="S::gecse.gerda@cklg.hu::a144646e-762c-4369-98d9-85d0423ee5b2" providerId="AD" clId="Web-{9A701554-E7A7-4042-8A79-23574A342D9F}" dt="2022-03-19T18:50:08.211" v="601" actId="20577"/>
      <pc:docMkLst>
        <pc:docMk/>
      </pc:docMkLst>
      <pc:sldChg chg="modSp">
        <pc:chgData name="Gecse Gerda" userId="S::gecse.gerda@cklg.hu::a144646e-762c-4369-98d9-85d0423ee5b2" providerId="AD" clId="Web-{9A701554-E7A7-4042-8A79-23574A342D9F}" dt="2022-03-19T17:56:00.780" v="416" actId="20577"/>
        <pc:sldMkLst>
          <pc:docMk/>
          <pc:sldMk cId="1099920287" sldId="257"/>
        </pc:sldMkLst>
        <pc:spChg chg="mod">
          <ac:chgData name="Gecse Gerda" userId="S::gecse.gerda@cklg.hu::a144646e-762c-4369-98d9-85d0423ee5b2" providerId="AD" clId="Web-{9A701554-E7A7-4042-8A79-23574A342D9F}" dt="2022-03-19T17:56:00.780" v="416" actId="20577"/>
          <ac:spMkLst>
            <pc:docMk/>
            <pc:sldMk cId="1099920287" sldId="257"/>
            <ac:spMk id="8" creationId="{944B8E67-ECCD-0C45-1EBB-64D5936E6AAE}"/>
          </ac:spMkLst>
        </pc:spChg>
      </pc:sldChg>
      <pc:sldChg chg="modSp">
        <pc:chgData name="Gecse Gerda" userId="S::gecse.gerda@cklg.hu::a144646e-762c-4369-98d9-85d0423ee5b2" providerId="AD" clId="Web-{9A701554-E7A7-4042-8A79-23574A342D9F}" dt="2022-03-19T18:28:53.646" v="562" actId="20577"/>
        <pc:sldMkLst>
          <pc:docMk/>
          <pc:sldMk cId="2658509953" sldId="258"/>
        </pc:sldMkLst>
        <pc:spChg chg="mod">
          <ac:chgData name="Gecse Gerda" userId="S::gecse.gerda@cklg.hu::a144646e-762c-4369-98d9-85d0423ee5b2" providerId="AD" clId="Web-{9A701554-E7A7-4042-8A79-23574A342D9F}" dt="2022-03-19T17:08:20.692" v="57" actId="20577"/>
          <ac:spMkLst>
            <pc:docMk/>
            <pc:sldMk cId="2658509953" sldId="258"/>
            <ac:spMk id="2" creationId="{F7E8ED6C-B342-44A8-B9E9-E26F8811D4B4}"/>
          </ac:spMkLst>
        </pc:spChg>
        <pc:spChg chg="mod">
          <ac:chgData name="Gecse Gerda" userId="S::gecse.gerda@cklg.hu::a144646e-762c-4369-98d9-85d0423ee5b2" providerId="AD" clId="Web-{9A701554-E7A7-4042-8A79-23574A342D9F}" dt="2022-03-19T18:28:53.646" v="562" actId="20577"/>
          <ac:spMkLst>
            <pc:docMk/>
            <pc:sldMk cId="2658509953" sldId="258"/>
            <ac:spMk id="3" creationId="{549D4C61-D63B-4203-8AF8-6BE51DFF7538}"/>
          </ac:spMkLst>
        </pc:spChg>
      </pc:sldChg>
      <pc:sldChg chg="addSp delSp modSp addAnim modAnim">
        <pc:chgData name="Gecse Gerda" userId="S::gecse.gerda@cklg.hu::a144646e-762c-4369-98d9-85d0423ee5b2" providerId="AD" clId="Web-{9A701554-E7A7-4042-8A79-23574A342D9F}" dt="2022-03-19T18:01:17.616" v="452" actId="20577"/>
        <pc:sldMkLst>
          <pc:docMk/>
          <pc:sldMk cId="3497049178" sldId="259"/>
        </pc:sldMkLst>
        <pc:spChg chg="mod">
          <ac:chgData name="Gecse Gerda" userId="S::gecse.gerda@cklg.hu::a144646e-762c-4369-98d9-85d0423ee5b2" providerId="AD" clId="Web-{9A701554-E7A7-4042-8A79-23574A342D9F}" dt="2022-03-19T18:01:17.616" v="452" actId="20577"/>
          <ac:spMkLst>
            <pc:docMk/>
            <pc:sldMk cId="3497049178" sldId="259"/>
            <ac:spMk id="2" creationId="{BFF6B47E-BF26-4FD0-87FC-AD60994E8497}"/>
          </ac:spMkLst>
        </pc:spChg>
        <pc:spChg chg="mod">
          <ac:chgData name="Gecse Gerda" userId="S::gecse.gerda@cklg.hu::a144646e-762c-4369-98d9-85d0423ee5b2" providerId="AD" clId="Web-{9A701554-E7A7-4042-8A79-23574A342D9F}" dt="2022-03-19T17:59:05.675" v="435" actId="20577"/>
          <ac:spMkLst>
            <pc:docMk/>
            <pc:sldMk cId="3497049178" sldId="259"/>
            <ac:spMk id="3" creationId="{D3EB57CD-B3FA-4B38-A482-E8B4BE9D58E1}"/>
          </ac:spMkLst>
        </pc:spChg>
        <pc:spChg chg="add del mod">
          <ac:chgData name="Gecse Gerda" userId="S::gecse.gerda@cklg.hu::a144646e-762c-4369-98d9-85d0423ee5b2" providerId="AD" clId="Web-{9A701554-E7A7-4042-8A79-23574A342D9F}" dt="2022-03-19T17:54:37.294" v="408"/>
          <ac:spMkLst>
            <pc:docMk/>
            <pc:sldMk cId="3497049178" sldId="259"/>
            <ac:spMk id="7" creationId="{1EF9764C-278E-4472-9702-AB8DDBDCDF38}"/>
          </ac:spMkLst>
        </pc:spChg>
        <pc:spChg chg="add mod">
          <ac:chgData name="Gecse Gerda" userId="S::gecse.gerda@cklg.hu::a144646e-762c-4369-98d9-85d0423ee5b2" providerId="AD" clId="Web-{9A701554-E7A7-4042-8A79-23574A342D9F}" dt="2022-03-19T17:57:46.486" v="424" actId="20577"/>
          <ac:spMkLst>
            <pc:docMk/>
            <pc:sldMk cId="3497049178" sldId="259"/>
            <ac:spMk id="21" creationId="{4AB17BB9-751B-4D09-8292-781FFF4E3E88}"/>
          </ac:spMkLst>
        </pc:spChg>
        <pc:spChg chg="del">
          <ac:chgData name="Gecse Gerda" userId="S::gecse.gerda@cklg.hu::a144646e-762c-4369-98d9-85d0423ee5b2" providerId="AD" clId="Web-{9A701554-E7A7-4042-8A79-23574A342D9F}" dt="2022-03-19T17:40:42.413" v="248"/>
          <ac:spMkLst>
            <pc:docMk/>
            <pc:sldMk cId="3497049178" sldId="259"/>
            <ac:spMk id="22" creationId="{56B66E70-9451-4286-A0C2-6CF108FE8143}"/>
          </ac:spMkLst>
        </pc:spChg>
        <pc:spChg chg="del">
          <ac:chgData name="Gecse Gerda" userId="S::gecse.gerda@cklg.hu::a144646e-762c-4369-98d9-85d0423ee5b2" providerId="AD" clId="Web-{9A701554-E7A7-4042-8A79-23574A342D9F}" dt="2022-03-19T17:40:42.413" v="248"/>
          <ac:spMkLst>
            <pc:docMk/>
            <pc:sldMk cId="3497049178" sldId="259"/>
            <ac:spMk id="23" creationId="{2A4B0696-68E2-40ED-B597-4B8738754428}"/>
          </ac:spMkLst>
        </pc:spChg>
        <pc:spChg chg="del">
          <ac:chgData name="Gecse Gerda" userId="S::gecse.gerda@cklg.hu::a144646e-762c-4369-98d9-85d0423ee5b2" providerId="AD" clId="Web-{9A701554-E7A7-4042-8A79-23574A342D9F}" dt="2022-03-19T17:40:42.413" v="248"/>
          <ac:spMkLst>
            <pc:docMk/>
            <pc:sldMk cId="3497049178" sldId="259"/>
            <ac:spMk id="24" creationId="{A19EF1B4-0F49-44D2-AE21-263819BFBC9B}"/>
          </ac:spMkLst>
        </pc:spChg>
        <pc:spChg chg="add">
          <ac:chgData name="Gecse Gerda" userId="S::gecse.gerda@cklg.hu::a144646e-762c-4369-98d9-85d0423ee5b2" providerId="AD" clId="Web-{9A701554-E7A7-4042-8A79-23574A342D9F}" dt="2022-03-19T17:40:42.413" v="248"/>
          <ac:spMkLst>
            <pc:docMk/>
            <pc:sldMk cId="3497049178" sldId="259"/>
            <ac:spMk id="30" creationId="{99830760-26BB-4DF9-938D-77E5D34C8343}"/>
          </ac:spMkLst>
        </pc:spChg>
        <pc:spChg chg="add">
          <ac:chgData name="Gecse Gerda" userId="S::gecse.gerda@cklg.hu::a144646e-762c-4369-98d9-85d0423ee5b2" providerId="AD" clId="Web-{9A701554-E7A7-4042-8A79-23574A342D9F}" dt="2022-03-19T17:40:42.413" v="248"/>
          <ac:spMkLst>
            <pc:docMk/>
            <pc:sldMk cId="3497049178" sldId="259"/>
            <ac:spMk id="32" creationId="{F12B191D-14E0-48C6-9541-2DC3B7D19894}"/>
          </ac:spMkLst>
        </pc:spChg>
        <pc:spChg chg="add">
          <ac:chgData name="Gecse Gerda" userId="S::gecse.gerda@cklg.hu::a144646e-762c-4369-98d9-85d0423ee5b2" providerId="AD" clId="Web-{9A701554-E7A7-4042-8A79-23574A342D9F}" dt="2022-03-19T17:40:42.413" v="248"/>
          <ac:spMkLst>
            <pc:docMk/>
            <pc:sldMk cId="3497049178" sldId="259"/>
            <ac:spMk id="34" creationId="{575806C2-AB07-4F56-936F-6EA1070F7F49}"/>
          </ac:spMkLst>
        </pc:spChg>
        <pc:spChg chg="add">
          <ac:chgData name="Gecse Gerda" userId="S::gecse.gerda@cklg.hu::a144646e-762c-4369-98d9-85d0423ee5b2" providerId="AD" clId="Web-{9A701554-E7A7-4042-8A79-23574A342D9F}" dt="2022-03-19T17:40:42.413" v="248"/>
          <ac:spMkLst>
            <pc:docMk/>
            <pc:sldMk cId="3497049178" sldId="259"/>
            <ac:spMk id="40" creationId="{D55F217F-C24D-4846-B638-491EF6D27703}"/>
          </ac:spMkLst>
        </pc:spChg>
        <pc:grpChg chg="del">
          <ac:chgData name="Gecse Gerda" userId="S::gecse.gerda@cklg.hu::a144646e-762c-4369-98d9-85d0423ee5b2" providerId="AD" clId="Web-{9A701554-E7A7-4042-8A79-23574A342D9F}" dt="2022-03-19T17:40:42.413" v="248"/>
          <ac:grpSpMkLst>
            <pc:docMk/>
            <pc:sldMk cId="3497049178" sldId="259"/>
            <ac:grpSpMk id="25" creationId="{2B69B0BE-E00A-432A-98D1-A47B82C1636F}"/>
          </ac:grpSpMkLst>
        </pc:grpChg>
        <pc:grpChg chg="add">
          <ac:chgData name="Gecse Gerda" userId="S::gecse.gerda@cklg.hu::a144646e-762c-4369-98d9-85d0423ee5b2" providerId="AD" clId="Web-{9A701554-E7A7-4042-8A79-23574A342D9F}" dt="2022-03-19T17:40:42.413" v="248"/>
          <ac:grpSpMkLst>
            <pc:docMk/>
            <pc:sldMk cId="3497049178" sldId="259"/>
            <ac:grpSpMk id="36" creationId="{C69923DF-00DF-45A6-86A0-5AD7FE498CFD}"/>
          </ac:grpSpMkLst>
        </pc:grpChg>
        <pc:picChg chg="add mod ord">
          <ac:chgData name="Gecse Gerda" userId="S::gecse.gerda@cklg.hu::a144646e-762c-4369-98d9-85d0423ee5b2" providerId="AD" clId="Web-{9A701554-E7A7-4042-8A79-23574A342D9F}" dt="2022-03-19T17:43:45.746" v="286"/>
          <ac:picMkLst>
            <pc:docMk/>
            <pc:sldMk cId="3497049178" sldId="259"/>
            <ac:picMk id="4" creationId="{B732B0C7-EFE2-42E6-8E39-FBDC34F6E6E8}"/>
          </ac:picMkLst>
        </pc:picChg>
        <pc:picChg chg="add mod ord">
          <ac:chgData name="Gecse Gerda" userId="S::gecse.gerda@cklg.hu::a144646e-762c-4369-98d9-85d0423ee5b2" providerId="AD" clId="Web-{9A701554-E7A7-4042-8A79-23574A342D9F}" dt="2022-03-19T17:54:31.450" v="407" actId="1076"/>
          <ac:picMkLst>
            <pc:docMk/>
            <pc:sldMk cId="3497049178" sldId="259"/>
            <ac:picMk id="5" creationId="{B364CCF0-8F27-4B6A-91CB-32087FEFB7F9}"/>
          </ac:picMkLst>
        </pc:picChg>
        <pc:picChg chg="add mod">
          <ac:chgData name="Gecse Gerda" userId="S::gecse.gerda@cklg.hu::a144646e-762c-4369-98d9-85d0423ee5b2" providerId="AD" clId="Web-{9A701554-E7A7-4042-8A79-23574A342D9F}" dt="2022-03-19T17:54:13.449" v="402" actId="1076"/>
          <ac:picMkLst>
            <pc:docMk/>
            <pc:sldMk cId="3497049178" sldId="259"/>
            <ac:picMk id="6" creationId="{4CC36195-33A5-4FA7-BA11-B78B33FFD60C}"/>
          </ac:picMkLst>
        </pc:picChg>
      </pc:sldChg>
      <pc:sldChg chg="modSp">
        <pc:chgData name="Gecse Gerda" userId="S::gecse.gerda@cklg.hu::a144646e-762c-4369-98d9-85d0423ee5b2" providerId="AD" clId="Web-{9A701554-E7A7-4042-8A79-23574A342D9F}" dt="2022-03-19T18:00:49.537" v="447" actId="20577"/>
        <pc:sldMkLst>
          <pc:docMk/>
          <pc:sldMk cId="3698476586" sldId="260"/>
        </pc:sldMkLst>
        <pc:spChg chg="mod">
          <ac:chgData name="Gecse Gerda" userId="S::gecse.gerda@cklg.hu::a144646e-762c-4369-98d9-85d0423ee5b2" providerId="AD" clId="Web-{9A701554-E7A7-4042-8A79-23574A342D9F}" dt="2022-03-19T18:00:49.537" v="447" actId="20577"/>
          <ac:spMkLst>
            <pc:docMk/>
            <pc:sldMk cId="3698476586" sldId="260"/>
            <ac:spMk id="2" creationId="{CB5534C7-FD30-42A6-BE46-84DD2FF0972C}"/>
          </ac:spMkLst>
        </pc:spChg>
        <pc:spChg chg="mod">
          <ac:chgData name="Gecse Gerda" userId="S::gecse.gerda@cklg.hu::a144646e-762c-4369-98d9-85d0423ee5b2" providerId="AD" clId="Web-{9A701554-E7A7-4042-8A79-23574A342D9F}" dt="2022-03-19T17:09:28.037" v="74" actId="20577"/>
          <ac:spMkLst>
            <pc:docMk/>
            <pc:sldMk cId="3698476586" sldId="260"/>
            <ac:spMk id="3" creationId="{BAD410F9-2999-4D54-B52F-9492DF4E757F}"/>
          </ac:spMkLst>
        </pc:spChg>
      </pc:sldChg>
      <pc:sldChg chg="modSp">
        <pc:chgData name="Gecse Gerda" userId="S::gecse.gerda@cklg.hu::a144646e-762c-4369-98d9-85d0423ee5b2" providerId="AD" clId="Web-{9A701554-E7A7-4042-8A79-23574A342D9F}" dt="2022-03-19T18:08:50.206" v="459" actId="1076"/>
        <pc:sldMkLst>
          <pc:docMk/>
          <pc:sldMk cId="1254828871" sldId="262"/>
        </pc:sldMkLst>
        <pc:spChg chg="mod">
          <ac:chgData name="Gecse Gerda" userId="S::gecse.gerda@cklg.hu::a144646e-762c-4369-98d9-85d0423ee5b2" providerId="AD" clId="Web-{9A701554-E7A7-4042-8A79-23574A342D9F}" dt="2022-03-19T18:00:52.381" v="448" actId="20577"/>
          <ac:spMkLst>
            <pc:docMk/>
            <pc:sldMk cId="1254828871" sldId="262"/>
            <ac:spMk id="2" creationId="{3D44E6F3-69A0-4A2A-B243-3445F95056DD}"/>
          </ac:spMkLst>
        </pc:spChg>
        <pc:picChg chg="mod">
          <ac:chgData name="Gecse Gerda" userId="S::gecse.gerda@cklg.hu::a144646e-762c-4369-98d9-85d0423ee5b2" providerId="AD" clId="Web-{9A701554-E7A7-4042-8A79-23574A342D9F}" dt="2022-03-19T18:08:50.206" v="459" actId="1076"/>
          <ac:picMkLst>
            <pc:docMk/>
            <pc:sldMk cId="1254828871" sldId="262"/>
            <ac:picMk id="5" creationId="{B78369D1-D385-44D1-9BE4-C07DF3DABBDA}"/>
          </ac:picMkLst>
        </pc:picChg>
      </pc:sldChg>
      <pc:sldChg chg="addSp delSp modSp del mod setBg">
        <pc:chgData name="Gecse Gerda" userId="S::gecse.gerda@cklg.hu::a144646e-762c-4369-98d9-85d0423ee5b2" providerId="AD" clId="Web-{9A701554-E7A7-4042-8A79-23574A342D9F}" dt="2022-03-19T17:51:47.352" v="369"/>
        <pc:sldMkLst>
          <pc:docMk/>
          <pc:sldMk cId="3488739633" sldId="263"/>
        </pc:sldMkLst>
        <pc:spChg chg="mod ord">
          <ac:chgData name="Gecse Gerda" userId="S::gecse.gerda@cklg.hu::a144646e-762c-4369-98d9-85d0423ee5b2" providerId="AD" clId="Web-{9A701554-E7A7-4042-8A79-23574A342D9F}" dt="2022-03-19T17:45:43.155" v="305" actId="20577"/>
          <ac:spMkLst>
            <pc:docMk/>
            <pc:sldMk cId="3488739633" sldId="263"/>
            <ac:spMk id="2" creationId="{DDF44A4B-B193-4B30-AAE5-F97AD8144E29}"/>
          </ac:spMkLst>
        </pc:spChg>
        <pc:spChg chg="mod">
          <ac:chgData name="Gecse Gerda" userId="S::gecse.gerda@cklg.hu::a144646e-762c-4369-98d9-85d0423ee5b2" providerId="AD" clId="Web-{9A701554-E7A7-4042-8A79-23574A342D9F}" dt="2022-03-19T17:21:02.133" v="110" actId="20577"/>
          <ac:spMkLst>
            <pc:docMk/>
            <pc:sldMk cId="3488739633" sldId="263"/>
            <ac:spMk id="3" creationId="{DFCFEA38-65F7-49B0-BADB-DAD03961CA9F}"/>
          </ac:spMkLst>
        </pc:spChg>
        <pc:spChg chg="del mod">
          <ac:chgData name="Gecse Gerda" userId="S::gecse.gerda@cklg.hu::a144646e-762c-4369-98d9-85d0423ee5b2" providerId="AD" clId="Web-{9A701554-E7A7-4042-8A79-23574A342D9F}" dt="2022-03-19T17:04:53.343" v="3"/>
          <ac:spMkLst>
            <pc:docMk/>
            <pc:sldMk cId="3488739633" sldId="263"/>
            <ac:spMk id="6" creationId="{D9C2BAAA-96F1-4D2D-AD7F-9F85F8553DF2}"/>
          </ac:spMkLst>
        </pc:spChg>
        <pc:spChg chg="add mod">
          <ac:chgData name="Gecse Gerda" userId="S::gecse.gerda@cklg.hu::a144646e-762c-4369-98d9-85d0423ee5b2" providerId="AD" clId="Web-{9A701554-E7A7-4042-8A79-23574A342D9F}" dt="2022-03-19T17:47:50.721" v="331" actId="20577"/>
          <ac:spMkLst>
            <pc:docMk/>
            <pc:sldMk cId="3488739633" sldId="263"/>
            <ac:spMk id="7" creationId="{8317BC6D-B8E5-4B13-861B-8BD1F69671DD}"/>
          </ac:spMkLst>
        </pc:spChg>
        <pc:spChg chg="add">
          <ac:chgData name="Gecse Gerda" userId="S::gecse.gerda@cklg.hu::a144646e-762c-4369-98d9-85d0423ee5b2" providerId="AD" clId="Web-{9A701554-E7A7-4042-8A79-23574A342D9F}" dt="2022-03-19T17:05:01.890" v="4"/>
          <ac:spMkLst>
            <pc:docMk/>
            <pc:sldMk cId="3488739633" sldId="263"/>
            <ac:spMk id="10" creationId="{BCE5EFF9-B12A-4A10-94DD-F33EDBCD2707}"/>
          </ac:spMkLst>
        </pc:spChg>
        <pc:spChg chg="add">
          <ac:chgData name="Gecse Gerda" userId="S::gecse.gerda@cklg.hu::a144646e-762c-4369-98d9-85d0423ee5b2" providerId="AD" clId="Web-{9A701554-E7A7-4042-8A79-23574A342D9F}" dt="2022-03-19T17:05:01.890" v="4"/>
          <ac:spMkLst>
            <pc:docMk/>
            <pc:sldMk cId="3488739633" sldId="263"/>
            <ac:spMk id="12" creationId="{426EEE46-1E2E-459B-85C5-B12A77BED95B}"/>
          </ac:spMkLst>
        </pc:spChg>
        <pc:grpChg chg="add">
          <ac:chgData name="Gecse Gerda" userId="S::gecse.gerda@cklg.hu::a144646e-762c-4369-98d9-85d0423ee5b2" providerId="AD" clId="Web-{9A701554-E7A7-4042-8A79-23574A342D9F}" dt="2022-03-19T17:05:01.890" v="4"/>
          <ac:grpSpMkLst>
            <pc:docMk/>
            <pc:sldMk cId="3488739633" sldId="263"/>
            <ac:grpSpMk id="14" creationId="{BB3C3B5B-B6A2-4C52-831F-3D4FBEF9254F}"/>
          </ac:grpSpMkLst>
        </pc:grpChg>
        <pc:picChg chg="mod">
          <ac:chgData name="Gecse Gerda" userId="S::gecse.gerda@cklg.hu::a144646e-762c-4369-98d9-85d0423ee5b2" providerId="AD" clId="Web-{9A701554-E7A7-4042-8A79-23574A342D9F}" dt="2022-03-19T17:05:01.890" v="4"/>
          <ac:picMkLst>
            <pc:docMk/>
            <pc:sldMk cId="3488739633" sldId="263"/>
            <ac:picMk id="4" creationId="{E5B03206-F9C3-49B7-841E-81E3888B4BE0}"/>
          </ac:picMkLst>
        </pc:picChg>
        <pc:picChg chg="mod">
          <ac:chgData name="Gecse Gerda" userId="S::gecse.gerda@cklg.hu::a144646e-762c-4369-98d9-85d0423ee5b2" providerId="AD" clId="Web-{9A701554-E7A7-4042-8A79-23574A342D9F}" dt="2022-03-19T17:05:01.890" v="4"/>
          <ac:picMkLst>
            <pc:docMk/>
            <pc:sldMk cId="3488739633" sldId="263"/>
            <ac:picMk id="5" creationId="{D662699E-9DC1-4A84-BA55-DBF3287FB4A5}"/>
          </ac:picMkLst>
        </pc:picChg>
      </pc:sldChg>
      <pc:sldChg chg="addSp delSp modSp mod modTransition setBg modClrScheme delDesignElem chgLayout">
        <pc:chgData name="Gecse Gerda" userId="S::gecse.gerda@cklg.hu::a144646e-762c-4369-98d9-85d0423ee5b2" providerId="AD" clId="Web-{9A701554-E7A7-4042-8A79-23574A342D9F}" dt="2022-03-19T18:30:57.586" v="563"/>
        <pc:sldMkLst>
          <pc:docMk/>
          <pc:sldMk cId="3804509907" sldId="264"/>
        </pc:sldMkLst>
        <pc:spChg chg="mod ord">
          <ac:chgData name="Gecse Gerda" userId="S::gecse.gerda@cklg.hu::a144646e-762c-4369-98d9-85d0423ee5b2" providerId="AD" clId="Web-{9A701554-E7A7-4042-8A79-23574A342D9F}" dt="2022-03-19T18:23:54.105" v="535" actId="1076"/>
          <ac:spMkLst>
            <pc:docMk/>
            <pc:sldMk cId="3804509907" sldId="264"/>
            <ac:spMk id="2" creationId="{B0E20B74-3EFB-43AB-9D75-490C7FD34082}"/>
          </ac:spMkLst>
        </pc:spChg>
        <pc:spChg chg="add del mod">
          <ac:chgData name="Gecse Gerda" userId="S::gecse.gerda@cklg.hu::a144646e-762c-4369-98d9-85d0423ee5b2" providerId="AD" clId="Web-{9A701554-E7A7-4042-8A79-23574A342D9F}" dt="2022-03-19T18:12:15.461" v="460"/>
          <ac:spMkLst>
            <pc:docMk/>
            <pc:sldMk cId="3804509907" sldId="264"/>
            <ac:spMk id="5" creationId="{2A0B51DA-0193-4D81-8009-774994183042}"/>
          </ac:spMkLst>
        </pc:spChg>
        <pc:spChg chg="add del">
          <ac:chgData name="Gecse Gerda" userId="S::gecse.gerda@cklg.hu::a144646e-762c-4369-98d9-85d0423ee5b2" providerId="AD" clId="Web-{9A701554-E7A7-4042-8A79-23574A342D9F}" dt="2022-03-19T18:13:51.495" v="470"/>
          <ac:spMkLst>
            <pc:docMk/>
            <pc:sldMk cId="3804509907" sldId="264"/>
            <ac:spMk id="13" creationId="{7E74A7D4-B320-C71A-1892-E960D18399A3}"/>
          </ac:spMkLst>
        </pc:spChg>
        <pc:spChg chg="add del mod ord">
          <ac:chgData name="Gecse Gerda" userId="S::gecse.gerda@cklg.hu::a144646e-762c-4369-98d9-85d0423ee5b2" providerId="AD" clId="Web-{9A701554-E7A7-4042-8A79-23574A342D9F}" dt="2022-03-19T18:17:25.471" v="500"/>
          <ac:spMkLst>
            <pc:docMk/>
            <pc:sldMk cId="3804509907" sldId="264"/>
            <ac:spMk id="14" creationId="{301998B2-ADF0-4152-A309-BB162348C443}"/>
          </ac:spMkLst>
        </pc:spChg>
        <pc:spChg chg="add del">
          <ac:chgData name="Gecse Gerda" userId="S::gecse.gerda@cklg.hu::a144646e-762c-4369-98d9-85d0423ee5b2" providerId="AD" clId="Web-{9A701554-E7A7-4042-8A79-23574A342D9F}" dt="2022-03-19T18:13:51.495" v="470"/>
          <ac:spMkLst>
            <pc:docMk/>
            <pc:sldMk cId="3804509907" sldId="264"/>
            <ac:spMk id="16" creationId="{6C7A3C75-7B05-42DB-AC2B-69BC83C80271}"/>
          </ac:spMkLst>
        </pc:spChg>
        <pc:spChg chg="add del">
          <ac:chgData name="Gecse Gerda" userId="S::gecse.gerda@cklg.hu::a144646e-762c-4369-98d9-85d0423ee5b2" providerId="AD" clId="Web-{9A701554-E7A7-4042-8A79-23574A342D9F}" dt="2022-03-19T18:13:51.495" v="470"/>
          <ac:spMkLst>
            <pc:docMk/>
            <pc:sldMk cId="3804509907" sldId="264"/>
            <ac:spMk id="18" creationId="{FFCAEE24-2C20-4031-A481-C2EFB67B885E}"/>
          </ac:spMkLst>
        </pc:spChg>
        <pc:spChg chg="add del mod ord">
          <ac:chgData name="Gecse Gerda" userId="S::gecse.gerda@cklg.hu::a144646e-762c-4369-98d9-85d0423ee5b2" providerId="AD" clId="Web-{9A701554-E7A7-4042-8A79-23574A342D9F}" dt="2022-03-19T18:21:12.789" v="506"/>
          <ac:spMkLst>
            <pc:docMk/>
            <pc:sldMk cId="3804509907" sldId="264"/>
            <ac:spMk id="23" creationId="{4253D17D-FB62-4206-878B-82BE5EC9C544}"/>
          </ac:spMkLst>
        </pc:spChg>
        <pc:spChg chg="add del">
          <ac:chgData name="Gecse Gerda" userId="S::gecse.gerda@cklg.hu::a144646e-762c-4369-98d9-85d0423ee5b2" providerId="AD" clId="Web-{9A701554-E7A7-4042-8A79-23574A342D9F}" dt="2022-03-19T18:14:02.464" v="472"/>
          <ac:spMkLst>
            <pc:docMk/>
            <pc:sldMk cId="3804509907" sldId="264"/>
            <ac:spMk id="30" creationId="{E7229FB5-ACE9-6F05-4B5E-0784DC1F06D9}"/>
          </ac:spMkLst>
        </pc:spChg>
        <pc:spChg chg="add del">
          <ac:chgData name="Gecse Gerda" userId="S::gecse.gerda@cklg.hu::a144646e-762c-4369-98d9-85d0423ee5b2" providerId="AD" clId="Web-{9A701554-E7A7-4042-8A79-23574A342D9F}" dt="2022-03-19T18:14:05.042" v="474"/>
          <ac:spMkLst>
            <pc:docMk/>
            <pc:sldMk cId="3804509907" sldId="264"/>
            <ac:spMk id="32" creationId="{11564CA4-59C9-4DAC-950E-61D1FA278705}"/>
          </ac:spMkLst>
        </pc:spChg>
        <pc:spChg chg="add del">
          <ac:chgData name="Gecse Gerda" userId="S::gecse.gerda@cklg.hu::a144646e-762c-4369-98d9-85d0423ee5b2" providerId="AD" clId="Web-{9A701554-E7A7-4042-8A79-23574A342D9F}" dt="2022-03-19T18:14:05.042" v="474"/>
          <ac:spMkLst>
            <pc:docMk/>
            <pc:sldMk cId="3804509907" sldId="264"/>
            <ac:spMk id="33" creationId="{7F9F687C-B9DC-7A3E-1879-FB71CE2733FB}"/>
          </ac:spMkLst>
        </pc:spChg>
        <pc:spChg chg="add del">
          <ac:chgData name="Gecse Gerda" userId="S::gecse.gerda@cklg.hu::a144646e-762c-4369-98d9-85d0423ee5b2" providerId="AD" clId="Web-{9A701554-E7A7-4042-8A79-23574A342D9F}" dt="2022-03-19T18:14:36.715" v="476"/>
          <ac:spMkLst>
            <pc:docMk/>
            <pc:sldMk cId="3804509907" sldId="264"/>
            <ac:spMk id="37" creationId="{6F5D4857-A828-7E0E-741B-78F57C6D0C36}"/>
          </ac:spMkLst>
        </pc:spChg>
        <pc:spChg chg="add del">
          <ac:chgData name="Gecse Gerda" userId="S::gecse.gerda@cklg.hu::a144646e-762c-4369-98d9-85d0423ee5b2" providerId="AD" clId="Web-{9A701554-E7A7-4042-8A79-23574A342D9F}" dt="2022-03-19T18:17:02.845" v="497"/>
          <ac:spMkLst>
            <pc:docMk/>
            <pc:sldMk cId="3804509907" sldId="264"/>
            <ac:spMk id="38" creationId="{53C0B6C2-FBE4-4C0A-AB3C-51F385740DAF}"/>
          </ac:spMkLst>
        </pc:spChg>
        <pc:spChg chg="add del">
          <ac:chgData name="Gecse Gerda" userId="S::gecse.gerda@cklg.hu::a144646e-762c-4369-98d9-85d0423ee5b2" providerId="AD" clId="Web-{9A701554-E7A7-4042-8A79-23574A342D9F}" dt="2022-03-19T18:16:57.171" v="494"/>
          <ac:spMkLst>
            <pc:docMk/>
            <pc:sldMk cId="3804509907" sldId="264"/>
            <ac:spMk id="43" creationId="{438E01D9-B763-427F-BB2E-279167AA587C}"/>
          </ac:spMkLst>
        </pc:spChg>
        <pc:spChg chg="add del">
          <ac:chgData name="Gecse Gerda" userId="S::gecse.gerda@cklg.hu::a144646e-762c-4369-98d9-85d0423ee5b2" providerId="AD" clId="Web-{9A701554-E7A7-4042-8A79-23574A342D9F}" dt="2022-03-19T18:16:57.171" v="494"/>
          <ac:spMkLst>
            <pc:docMk/>
            <pc:sldMk cId="3804509907" sldId="264"/>
            <ac:spMk id="45" creationId="{87817A2C-442E-45AB-8074-E9C0FF8408D5}"/>
          </ac:spMkLst>
        </pc:spChg>
        <pc:spChg chg="add del">
          <ac:chgData name="Gecse Gerda" userId="S::gecse.gerda@cklg.hu::a144646e-762c-4369-98d9-85d0423ee5b2" providerId="AD" clId="Web-{9A701554-E7A7-4042-8A79-23574A342D9F}" dt="2022-03-19T18:16:57.171" v="494"/>
          <ac:spMkLst>
            <pc:docMk/>
            <pc:sldMk cId="3804509907" sldId="264"/>
            <ac:spMk id="47" creationId="{A31847AF-FADA-41FD-8347-0A5AF3106DC1}"/>
          </ac:spMkLst>
        </pc:spChg>
        <pc:spChg chg="add del">
          <ac:chgData name="Gecse Gerda" userId="S::gecse.gerda@cklg.hu::a144646e-762c-4369-98d9-85d0423ee5b2" providerId="AD" clId="Web-{9A701554-E7A7-4042-8A79-23574A342D9F}" dt="2022-03-19T18:16:57.171" v="494"/>
          <ac:spMkLst>
            <pc:docMk/>
            <pc:sldMk cId="3804509907" sldId="264"/>
            <ac:spMk id="53" creationId="{4FB259F8-8256-44FF-8B52-835A8A3E30C1}"/>
          </ac:spMkLst>
        </pc:spChg>
        <pc:spChg chg="add del">
          <ac:chgData name="Gecse Gerda" userId="S::gecse.gerda@cklg.hu::a144646e-762c-4369-98d9-85d0423ee5b2" providerId="AD" clId="Web-{9A701554-E7A7-4042-8A79-23574A342D9F}" dt="2022-03-19T18:17:02.829" v="496"/>
          <ac:spMkLst>
            <pc:docMk/>
            <pc:sldMk cId="3804509907" sldId="264"/>
            <ac:spMk id="55" creationId="{438E01D9-B763-427F-BB2E-279167AA587C}"/>
          </ac:spMkLst>
        </pc:spChg>
        <pc:spChg chg="add del">
          <ac:chgData name="Gecse Gerda" userId="S::gecse.gerda@cklg.hu::a144646e-762c-4369-98d9-85d0423ee5b2" providerId="AD" clId="Web-{9A701554-E7A7-4042-8A79-23574A342D9F}" dt="2022-03-19T18:17:02.829" v="496"/>
          <ac:spMkLst>
            <pc:docMk/>
            <pc:sldMk cId="3804509907" sldId="264"/>
            <ac:spMk id="56" creationId="{87817A2C-442E-45AB-8074-E9C0FF8408D5}"/>
          </ac:spMkLst>
        </pc:spChg>
        <pc:spChg chg="add del">
          <ac:chgData name="Gecse Gerda" userId="S::gecse.gerda@cklg.hu::a144646e-762c-4369-98d9-85d0423ee5b2" providerId="AD" clId="Web-{9A701554-E7A7-4042-8A79-23574A342D9F}" dt="2022-03-19T18:17:02.829" v="496"/>
          <ac:spMkLst>
            <pc:docMk/>
            <pc:sldMk cId="3804509907" sldId="264"/>
            <ac:spMk id="57" creationId="{A31847AF-FADA-41FD-8347-0A5AF3106DC1}"/>
          </ac:spMkLst>
        </pc:spChg>
        <pc:spChg chg="add del">
          <ac:chgData name="Gecse Gerda" userId="S::gecse.gerda@cklg.hu::a144646e-762c-4369-98d9-85d0423ee5b2" providerId="AD" clId="Web-{9A701554-E7A7-4042-8A79-23574A342D9F}" dt="2022-03-19T18:17:02.829" v="496"/>
          <ac:spMkLst>
            <pc:docMk/>
            <pc:sldMk cId="3804509907" sldId="264"/>
            <ac:spMk id="59" creationId="{4FB259F8-8256-44FF-8B52-835A8A3E30C1}"/>
          </ac:spMkLst>
        </pc:spChg>
        <pc:spChg chg="add del">
          <ac:chgData name="Gecse Gerda" userId="S::gecse.gerda@cklg.hu::a144646e-762c-4369-98d9-85d0423ee5b2" providerId="AD" clId="Web-{9A701554-E7A7-4042-8A79-23574A342D9F}" dt="2022-03-19T18:21:06.023" v="504"/>
          <ac:spMkLst>
            <pc:docMk/>
            <pc:sldMk cId="3804509907" sldId="264"/>
            <ac:spMk id="61" creationId="{630CF515-E0ED-4921-99B2-EF60F39D9E14}"/>
          </ac:spMkLst>
        </pc:spChg>
        <pc:grpChg chg="add del">
          <ac:chgData name="Gecse Gerda" userId="S::gecse.gerda@cklg.hu::a144646e-762c-4369-98d9-85d0423ee5b2" providerId="AD" clId="Web-{9A701554-E7A7-4042-8A79-23574A342D9F}" dt="2022-03-19T18:13:51.495" v="470"/>
          <ac:grpSpMkLst>
            <pc:docMk/>
            <pc:sldMk cId="3804509907" sldId="264"/>
            <ac:grpSpMk id="20" creationId="{0AAF5F9E-10A7-46B6-A994-C63963ED3249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14:02.464" v="472"/>
          <ac:grpSpMkLst>
            <pc:docMk/>
            <pc:sldMk cId="3804509907" sldId="264"/>
            <ac:grpSpMk id="24" creationId="{54FBC6F2-8708-4069-AD0A-911A723CDD02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14:02.464" v="472"/>
          <ac:grpSpMkLst>
            <pc:docMk/>
            <pc:sldMk cId="3804509907" sldId="264"/>
            <ac:grpSpMk id="27" creationId="{3D837D9D-C83F-4B5F-A3E4-0566BFFDE5BB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14:02.464" v="472"/>
          <ac:grpSpMkLst>
            <pc:docMk/>
            <pc:sldMk cId="3804509907" sldId="264"/>
            <ac:grpSpMk id="29" creationId="{8014E084-82AA-4AF5-8DCD-D78AE42BCCC0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14:05.042" v="474"/>
          <ac:grpSpMkLst>
            <pc:docMk/>
            <pc:sldMk cId="3804509907" sldId="264"/>
            <ac:grpSpMk id="34" creationId="{E74380E0-C298-4F18-9189-C236E8B829D3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16:57.171" v="494"/>
          <ac:grpSpMkLst>
            <pc:docMk/>
            <pc:sldMk cId="3804509907" sldId="264"/>
            <ac:grpSpMk id="49" creationId="{8C3799FC-B9F3-483C-8BB1-B67454024291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17:02.829" v="496"/>
          <ac:grpSpMkLst>
            <pc:docMk/>
            <pc:sldMk cId="3804509907" sldId="264"/>
            <ac:grpSpMk id="58" creationId="{8C3799FC-B9F3-483C-8BB1-B67454024291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21:06.023" v="504"/>
          <ac:grpSpMkLst>
            <pc:docMk/>
            <pc:sldMk cId="3804509907" sldId="264"/>
            <ac:grpSpMk id="62" creationId="{13048939-26DF-4DAF-87A6-7662CF40D558}"/>
          </ac:grpSpMkLst>
        </pc:grpChg>
        <pc:picChg chg="del mod">
          <ac:chgData name="Gecse Gerda" userId="S::gecse.gerda@cklg.hu::a144646e-762c-4369-98d9-85d0423ee5b2" providerId="AD" clId="Web-{9A701554-E7A7-4042-8A79-23574A342D9F}" dt="2022-03-19T18:06:10.342" v="457"/>
          <ac:picMkLst>
            <pc:docMk/>
            <pc:sldMk cId="3804509907" sldId="264"/>
            <ac:picMk id="4" creationId="{D147E873-6BDA-48D6-AD88-BD64C5D86499}"/>
          </ac:picMkLst>
        </pc:picChg>
        <pc:picChg chg="add mod ord">
          <ac:chgData name="Gecse Gerda" userId="S::gecse.gerda@cklg.hu::a144646e-762c-4369-98d9-85d0423ee5b2" providerId="AD" clId="Web-{9A701554-E7A7-4042-8A79-23574A342D9F}" dt="2022-03-19T18:17:02.845" v="497"/>
          <ac:picMkLst>
            <pc:docMk/>
            <pc:sldMk cId="3804509907" sldId="264"/>
            <ac:picMk id="6" creationId="{EA8A83D4-FBE0-435F-8BF2-B2FA795C3AB5}"/>
          </ac:picMkLst>
        </pc:picChg>
        <pc:picChg chg="add del mod">
          <ac:chgData name="Gecse Gerda" userId="S::gecse.gerda@cklg.hu::a144646e-762c-4369-98d9-85d0423ee5b2" providerId="AD" clId="Web-{9A701554-E7A7-4042-8A79-23574A342D9F}" dt="2022-03-19T18:12:33.211" v="464"/>
          <ac:picMkLst>
            <pc:docMk/>
            <pc:sldMk cId="3804509907" sldId="264"/>
            <ac:picMk id="7" creationId="{F9DC94BF-1B8E-443D-8C7C-76F37E76638E}"/>
          </ac:picMkLst>
        </pc:picChg>
        <pc:picChg chg="add mod ord">
          <ac:chgData name="Gecse Gerda" userId="S::gecse.gerda@cklg.hu::a144646e-762c-4369-98d9-85d0423ee5b2" providerId="AD" clId="Web-{9A701554-E7A7-4042-8A79-23574A342D9F}" dt="2022-03-19T18:17:02.845" v="497"/>
          <ac:picMkLst>
            <pc:docMk/>
            <pc:sldMk cId="3804509907" sldId="264"/>
            <ac:picMk id="8" creationId="{6BEA1B42-E64E-4F44-BE04-B94BFBFA3F07}"/>
          </ac:picMkLst>
        </pc:picChg>
        <pc:picChg chg="add mod ord">
          <ac:chgData name="Gecse Gerda" userId="S::gecse.gerda@cklg.hu::a144646e-762c-4369-98d9-85d0423ee5b2" providerId="AD" clId="Web-{9A701554-E7A7-4042-8A79-23574A342D9F}" dt="2022-03-19T18:23:48.543" v="534" actId="1076"/>
          <ac:picMkLst>
            <pc:docMk/>
            <pc:sldMk cId="3804509907" sldId="264"/>
            <ac:picMk id="9" creationId="{30E320B1-51B7-4EF0-88F9-076DD65DE9F1}"/>
          </ac:picMkLst>
        </pc:picChg>
        <pc:picChg chg="add del mod ord">
          <ac:chgData name="Gecse Gerda" userId="S::gecse.gerda@cklg.hu::a144646e-762c-4369-98d9-85d0423ee5b2" providerId="AD" clId="Web-{9A701554-E7A7-4042-8A79-23574A342D9F}" dt="2022-03-19T18:16:40.983" v="492"/>
          <ac:picMkLst>
            <pc:docMk/>
            <pc:sldMk cId="3804509907" sldId="264"/>
            <ac:picMk id="10" creationId="{D2F09DE9-21CA-41F2-8F45-9918DCC3B832}"/>
          </ac:picMkLst>
        </pc:picChg>
        <pc:picChg chg="add mod">
          <ac:chgData name="Gecse Gerda" userId="S::gecse.gerda@cklg.hu::a144646e-762c-4369-98d9-85d0423ee5b2" providerId="AD" clId="Web-{9A701554-E7A7-4042-8A79-23574A342D9F}" dt="2022-03-19T18:17:02.845" v="497"/>
          <ac:picMkLst>
            <pc:docMk/>
            <pc:sldMk cId="3804509907" sldId="264"/>
            <ac:picMk id="11" creationId="{649EA42E-CE1D-4D53-B403-27E96B608862}"/>
          </ac:picMkLst>
        </pc:picChg>
        <pc:picChg chg="add mod ord">
          <ac:chgData name="Gecse Gerda" userId="S::gecse.gerda@cklg.hu::a144646e-762c-4369-98d9-85d0423ee5b2" providerId="AD" clId="Web-{9A701554-E7A7-4042-8A79-23574A342D9F}" dt="2022-03-19T18:22:31.916" v="515" actId="1076"/>
          <ac:picMkLst>
            <pc:docMk/>
            <pc:sldMk cId="3804509907" sldId="264"/>
            <ac:picMk id="15" creationId="{55F65F76-E2E7-43D4-B5DC-2559706A2A5A}"/>
          </ac:picMkLst>
        </pc:picChg>
        <pc:picChg chg="add mod">
          <ac:chgData name="Gecse Gerda" userId="S::gecse.gerda@cklg.hu::a144646e-762c-4369-98d9-85d0423ee5b2" providerId="AD" clId="Web-{9A701554-E7A7-4042-8A79-23574A342D9F}" dt="2022-03-19T18:22:04.650" v="512" actId="1076"/>
          <ac:picMkLst>
            <pc:docMk/>
            <pc:sldMk cId="3804509907" sldId="264"/>
            <ac:picMk id="31" creationId="{B654F548-87BA-4158-92B7-6AAE3AA8CF65}"/>
          </ac:picMkLst>
        </pc:picChg>
        <pc:picChg chg="add mod">
          <ac:chgData name="Gecse Gerda" userId="S::gecse.gerda@cklg.hu::a144646e-762c-4369-98d9-85d0423ee5b2" providerId="AD" clId="Web-{9A701554-E7A7-4042-8A79-23574A342D9F}" dt="2022-03-19T18:22:27.806" v="514" actId="1076"/>
          <ac:picMkLst>
            <pc:docMk/>
            <pc:sldMk cId="3804509907" sldId="264"/>
            <ac:picMk id="36" creationId="{D2EC45B4-CC60-44BF-8527-264CC133102D}"/>
          </ac:picMkLst>
        </pc:picChg>
        <pc:picChg chg="add mod">
          <ac:chgData name="Gecse Gerda" userId="S::gecse.gerda@cklg.hu::a144646e-762c-4369-98d9-85d0423ee5b2" providerId="AD" clId="Web-{9A701554-E7A7-4042-8A79-23574A342D9F}" dt="2022-03-19T18:23:40.574" v="532" actId="1076"/>
          <ac:picMkLst>
            <pc:docMk/>
            <pc:sldMk cId="3804509907" sldId="264"/>
            <ac:picMk id="39" creationId="{F0BF6E17-523C-4646-B7F7-DF576C021517}"/>
          </ac:picMkLst>
        </pc:picChg>
        <pc:picChg chg="add mod">
          <ac:chgData name="Gecse Gerda" userId="S::gecse.gerda@cklg.hu::a144646e-762c-4369-98d9-85d0423ee5b2" providerId="AD" clId="Web-{9A701554-E7A7-4042-8A79-23574A342D9F}" dt="2022-03-19T18:23:44.027" v="533" actId="1076"/>
          <ac:picMkLst>
            <pc:docMk/>
            <pc:sldMk cId="3804509907" sldId="264"/>
            <ac:picMk id="40" creationId="{BECCB3E5-1F73-4BDC-8C4A-504017C0F87B}"/>
          </ac:picMkLst>
        </pc:picChg>
        <pc:picChg chg="add mod">
          <ac:chgData name="Gecse Gerda" userId="S::gecse.gerda@cklg.hu::a144646e-762c-4369-98d9-85d0423ee5b2" providerId="AD" clId="Web-{9A701554-E7A7-4042-8A79-23574A342D9F}" dt="2022-03-19T18:24:17.122" v="540" actId="1076"/>
          <ac:picMkLst>
            <pc:docMk/>
            <pc:sldMk cId="3804509907" sldId="264"/>
            <ac:picMk id="41" creationId="{655672A9-44AF-460A-9C0E-2B4CA25F6CF9}"/>
          </ac:picMkLst>
        </pc:picChg>
      </pc:sldChg>
      <pc:sldChg chg="addSp delSp modSp new mod ord setBg">
        <pc:chgData name="Gecse Gerda" userId="S::gecse.gerda@cklg.hu::a144646e-762c-4369-98d9-85d0423ee5b2" providerId="AD" clId="Web-{9A701554-E7A7-4042-8A79-23574A342D9F}" dt="2022-03-19T18:50:08.211" v="601" actId="20577"/>
        <pc:sldMkLst>
          <pc:docMk/>
          <pc:sldMk cId="1600594988" sldId="265"/>
        </pc:sldMkLst>
        <pc:spChg chg="mod">
          <ac:chgData name="Gecse Gerda" userId="S::gecse.gerda@cklg.hu::a144646e-762c-4369-98d9-85d0423ee5b2" providerId="AD" clId="Web-{9A701554-E7A7-4042-8A79-23574A342D9F}" dt="2022-03-19T18:48:28.553" v="582" actId="1076"/>
          <ac:spMkLst>
            <pc:docMk/>
            <pc:sldMk cId="1600594988" sldId="265"/>
            <ac:spMk id="2" creationId="{51F2CE48-C843-49A6-BF51-7F52BC42804F}"/>
          </ac:spMkLst>
        </pc:spChg>
        <pc:spChg chg="mod">
          <ac:chgData name="Gecse Gerda" userId="S::gecse.gerda@cklg.hu::a144646e-762c-4369-98d9-85d0423ee5b2" providerId="AD" clId="Web-{9A701554-E7A7-4042-8A79-23574A342D9F}" dt="2022-03-19T18:50:08.211" v="601" actId="20577"/>
          <ac:spMkLst>
            <pc:docMk/>
            <pc:sldMk cId="1600594988" sldId="265"/>
            <ac:spMk id="3" creationId="{3EBBC5FD-E20F-4033-A8FE-5633BA859AEE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319" v="574"/>
          <ac:spMkLst>
            <pc:docMk/>
            <pc:sldMk cId="1600594988" sldId="265"/>
            <ac:spMk id="8" creationId="{56B66E70-9451-4286-A0C2-6CF108FE8143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319" v="574"/>
          <ac:spMkLst>
            <pc:docMk/>
            <pc:sldMk cId="1600594988" sldId="265"/>
            <ac:spMk id="10" creationId="{2A4B0696-68E2-40ED-B597-4B8738754428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319" v="574"/>
          <ac:spMkLst>
            <pc:docMk/>
            <pc:sldMk cId="1600594988" sldId="265"/>
            <ac:spMk id="12" creationId="{A19EF1B4-0F49-44D2-AE21-263819BFBC9B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257" v="573"/>
          <ac:spMkLst>
            <pc:docMk/>
            <pc:sldMk cId="1600594988" sldId="265"/>
            <ac:spMk id="21" creationId="{D57A997F-57D3-4F47-B77A-14DE76B507ED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257" v="573"/>
          <ac:spMkLst>
            <pc:docMk/>
            <pc:sldMk cId="1600594988" sldId="265"/>
            <ac:spMk id="23" creationId="{5B304EBC-E1F0-4042-84B1-65AD44AB17A9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257" v="573"/>
          <ac:spMkLst>
            <pc:docMk/>
            <pc:sldMk cId="1600594988" sldId="265"/>
            <ac:spMk id="25" creationId="{30F5971A-100F-43B9-AF60-FD95A592D27B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257" v="573"/>
          <ac:spMkLst>
            <pc:docMk/>
            <pc:sldMk cId="1600594988" sldId="265"/>
            <ac:spMk id="31" creationId="{400F3000-CB4D-4FB6-B179-7AAD84D5D3A6}"/>
          </ac:spMkLst>
        </pc:spChg>
        <pc:spChg chg="add del">
          <ac:chgData name="Gecse Gerda" userId="S::gecse.gerda@cklg.hu::a144646e-762c-4369-98d9-85d0423ee5b2" providerId="AD" clId="Web-{9A701554-E7A7-4042-8A79-23574A342D9F}" dt="2022-03-19T18:38:55.257" v="573"/>
          <ac:spMkLst>
            <pc:docMk/>
            <pc:sldMk cId="1600594988" sldId="265"/>
            <ac:spMk id="33" creationId="{D1F217F8-3684-4D00-804B-D54A48567E13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40" creationId="{D57A997F-57D3-4F47-B77A-14DE76B507ED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41" creationId="{5B304EBC-E1F0-4042-84B1-65AD44AB17A9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42" creationId="{30F5971A-100F-43B9-AF60-FD95A592D27B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44" creationId="{C6D5112E-7275-4DE8-ACEB-DC16BE1AC379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45" creationId="{17AE48E2-6D17-4588-82DF-1DE66289BAE7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46" creationId="{F101C8A5-265A-4833-BB33-06D3CC1AB8C3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880" v="580"/>
          <ac:spMkLst>
            <pc:docMk/>
            <pc:sldMk cId="1600594988" sldId="265"/>
            <ac:spMk id="51" creationId="{D57A997F-57D3-4F47-B77A-14DE76B507ED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880" v="580"/>
          <ac:spMkLst>
            <pc:docMk/>
            <pc:sldMk cId="1600594988" sldId="265"/>
            <ac:spMk id="53" creationId="{5B304EBC-E1F0-4042-84B1-65AD44AB17A9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880" v="580"/>
          <ac:spMkLst>
            <pc:docMk/>
            <pc:sldMk cId="1600594988" sldId="265"/>
            <ac:spMk id="55" creationId="{30F5971A-100F-43B9-AF60-FD95A592D27B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880" v="580"/>
          <ac:spMkLst>
            <pc:docMk/>
            <pc:sldMk cId="1600594988" sldId="265"/>
            <ac:spMk id="61" creationId="{ACA4BFD6-A840-4864-9375-F0AFF166CED1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880" v="580"/>
          <ac:spMkLst>
            <pc:docMk/>
            <pc:sldMk cId="1600594988" sldId="265"/>
            <ac:spMk id="63" creationId="{A6630947-3905-4131-AE58-F8420E6BEB35}"/>
          </ac:spMkLst>
        </pc:spChg>
        <pc:spChg chg="add del">
          <ac:chgData name="Gecse Gerda" userId="S::gecse.gerda@cklg.hu::a144646e-762c-4369-98d9-85d0423ee5b2" providerId="AD" clId="Web-{9A701554-E7A7-4042-8A79-23574A342D9F}" dt="2022-03-19T18:48:21.880" v="580"/>
          <ac:spMkLst>
            <pc:docMk/>
            <pc:sldMk cId="1600594988" sldId="265"/>
            <ac:spMk id="65" creationId="{95C3D4A7-51DC-4435-B411-57BEE3CB8F7B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67" creationId="{D2C4A1CD-D9F3-4680-BD4A-F945B99E7A02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68" creationId="{D57A997F-57D3-4F47-B77A-14DE76B507ED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72" creationId="{5B304EBC-E1F0-4042-84B1-65AD44AB17A9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73" creationId="{891E7CA2-772C-4EB2-9D65-874B2CE9B8BE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74" creationId="{30F5971A-100F-43B9-AF60-FD95A592D27B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76" creationId="{9523E6B8-CF67-4ED7-BB3F-ED6C5FC53059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77" creationId="{7C8DD400-3266-4B5C-8FEA-E2186B3790EE}"/>
          </ac:spMkLst>
        </pc:spChg>
        <pc:spChg chg="add">
          <ac:chgData name="Gecse Gerda" userId="S::gecse.gerda@cklg.hu::a144646e-762c-4369-98d9-85d0423ee5b2" providerId="AD" clId="Web-{9A701554-E7A7-4042-8A79-23574A342D9F}" dt="2022-03-19T18:48:21.974" v="581"/>
          <ac:spMkLst>
            <pc:docMk/>
            <pc:sldMk cId="1600594988" sldId="265"/>
            <ac:spMk id="78" creationId="{C241F7D2-6BCE-46A6-B1DD-B6F39035FFCF}"/>
          </ac:spMkLst>
        </pc:spChg>
        <pc:grpChg chg="add del">
          <ac:chgData name="Gecse Gerda" userId="S::gecse.gerda@cklg.hu::a144646e-762c-4369-98d9-85d0423ee5b2" providerId="AD" clId="Web-{9A701554-E7A7-4042-8A79-23574A342D9F}" dt="2022-03-19T18:38:55.319" v="574"/>
          <ac:grpSpMkLst>
            <pc:docMk/>
            <pc:sldMk cId="1600594988" sldId="265"/>
            <ac:grpSpMk id="14" creationId="{2B69B0BE-E00A-432A-98D1-A47B82C1636F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38:55.257" v="573"/>
          <ac:grpSpMkLst>
            <pc:docMk/>
            <pc:sldMk cId="1600594988" sldId="265"/>
            <ac:grpSpMk id="27" creationId="{B34AA403-A228-4305-AE48-0FF5690E3EF5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38:55.257" v="573"/>
          <ac:grpSpMkLst>
            <pc:docMk/>
            <pc:sldMk cId="1600594988" sldId="265"/>
            <ac:grpSpMk id="35" creationId="{2CEE76BF-07C6-4367-B97B-6DC934BB896B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48:21.974" v="581"/>
          <ac:grpSpMkLst>
            <pc:docMk/>
            <pc:sldMk cId="1600594988" sldId="265"/>
            <ac:grpSpMk id="37" creationId="{CA277B2F-C003-4678-BDF0-80DD290C9AAC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48:21.974" v="581"/>
          <ac:grpSpMkLst>
            <pc:docMk/>
            <pc:sldMk cId="1600594988" sldId="265"/>
            <ac:grpSpMk id="43" creationId="{B34AA403-A228-4305-AE48-0FF5690E3EF5}"/>
          </ac:grpSpMkLst>
        </pc:grpChg>
        <pc:grpChg chg="add del">
          <ac:chgData name="Gecse Gerda" userId="S::gecse.gerda@cklg.hu::a144646e-762c-4369-98d9-85d0423ee5b2" providerId="AD" clId="Web-{9A701554-E7A7-4042-8A79-23574A342D9F}" dt="2022-03-19T18:48:21.880" v="580"/>
          <ac:grpSpMkLst>
            <pc:docMk/>
            <pc:sldMk cId="1600594988" sldId="265"/>
            <ac:grpSpMk id="57" creationId="{B34AA403-A228-4305-AE48-0FF5690E3EF5}"/>
          </ac:grpSpMkLst>
        </pc:grpChg>
        <pc:grpChg chg="add">
          <ac:chgData name="Gecse Gerda" userId="S::gecse.gerda@cklg.hu::a144646e-762c-4369-98d9-85d0423ee5b2" providerId="AD" clId="Web-{9A701554-E7A7-4042-8A79-23574A342D9F}" dt="2022-03-19T18:48:21.974" v="581"/>
          <ac:grpSpMkLst>
            <pc:docMk/>
            <pc:sldMk cId="1600594988" sldId="265"/>
            <ac:grpSpMk id="69" creationId="{C1DE6813-41B0-4F0A-866A-D54AA9F1D6FC}"/>
          </ac:grpSpMkLst>
        </pc:grpChg>
        <pc:grpChg chg="add">
          <ac:chgData name="Gecse Gerda" userId="S::gecse.gerda@cklg.hu::a144646e-762c-4369-98d9-85d0423ee5b2" providerId="AD" clId="Web-{9A701554-E7A7-4042-8A79-23574A342D9F}" dt="2022-03-19T18:48:21.974" v="581"/>
          <ac:grpSpMkLst>
            <pc:docMk/>
            <pc:sldMk cId="1600594988" sldId="265"/>
            <ac:grpSpMk id="75" creationId="{B34AA403-A228-4305-AE48-0FF5690E3EF5}"/>
          </ac:grpSpMkLst>
        </pc:grpChg>
        <pc:picChg chg="add mod ord">
          <ac:chgData name="Gecse Gerda" userId="S::gecse.gerda@cklg.hu::a144646e-762c-4369-98d9-85d0423ee5b2" providerId="AD" clId="Web-{9A701554-E7A7-4042-8A79-23574A342D9F}" dt="2022-03-19T18:48:21.974" v="581"/>
          <ac:picMkLst>
            <pc:docMk/>
            <pc:sldMk cId="1600594988" sldId="265"/>
            <ac:picMk id="4" creationId="{314FEA7B-C617-4823-8F3A-8901587552CF}"/>
          </ac:picMkLst>
        </pc:picChg>
        <pc:picChg chg="add mod ord">
          <ac:chgData name="Gecse Gerda" userId="S::gecse.gerda@cklg.hu::a144646e-762c-4369-98d9-85d0423ee5b2" providerId="AD" clId="Web-{9A701554-E7A7-4042-8A79-23574A342D9F}" dt="2022-03-19T18:48:21.974" v="581"/>
          <ac:picMkLst>
            <pc:docMk/>
            <pc:sldMk cId="1600594988" sldId="265"/>
            <ac:picMk id="5" creationId="{9C7EAB0A-B275-481C-B233-2D0B1D50BB06}"/>
          </ac:picMkLst>
        </pc:picChg>
        <pc:picChg chg="add mod">
          <ac:chgData name="Gecse Gerda" userId="S::gecse.gerda@cklg.hu::a144646e-762c-4369-98d9-85d0423ee5b2" providerId="AD" clId="Web-{9A701554-E7A7-4042-8A79-23574A342D9F}" dt="2022-03-19T18:48:21.974" v="581"/>
          <ac:picMkLst>
            <pc:docMk/>
            <pc:sldMk cId="1600594988" sldId="265"/>
            <ac:picMk id="6" creationId="{4D0FD86B-C309-4364-958C-30966795441B}"/>
          </ac:picMkLst>
        </pc:picChg>
      </pc:sldChg>
    </pc:docChg>
  </pc:docChgLst>
  <pc:docChgLst>
    <pc:chgData name="Gecse Gerda" userId="a144646e-762c-4369-98d9-85d0423ee5b2" providerId="ADAL" clId="{F412F0D8-4189-2F44-8379-2AAA9526D3A0}"/>
    <pc:docChg chg="modSld">
      <pc:chgData name="Gecse Gerda" userId="a144646e-762c-4369-98d9-85d0423ee5b2" providerId="ADAL" clId="{F412F0D8-4189-2F44-8379-2AAA9526D3A0}" dt="2022-03-20T11:04:22.486" v="11" actId="1076"/>
      <pc:docMkLst>
        <pc:docMk/>
      </pc:docMkLst>
      <pc:sldChg chg="modSp">
        <pc:chgData name="Gecse Gerda" userId="a144646e-762c-4369-98d9-85d0423ee5b2" providerId="ADAL" clId="{F412F0D8-4189-2F44-8379-2AAA9526D3A0}" dt="2022-03-20T11:04:22.486" v="11" actId="1076"/>
        <pc:sldMkLst>
          <pc:docMk/>
          <pc:sldMk cId="3879346322" sldId="256"/>
        </pc:sldMkLst>
        <pc:spChg chg="mod">
          <ac:chgData name="Gecse Gerda" userId="a144646e-762c-4369-98d9-85d0423ee5b2" providerId="ADAL" clId="{F412F0D8-4189-2F44-8379-2AAA9526D3A0}" dt="2022-03-20T11:04:22.486" v="11" actId="1076"/>
          <ac:spMkLst>
            <pc:docMk/>
            <pc:sldMk cId="3879346322" sldId="256"/>
            <ac:spMk id="2" creationId="{00000000-0000-0000-0000-000000000000}"/>
          </ac:spMkLst>
        </pc:spChg>
      </pc:sldChg>
      <pc:sldChg chg="modSp">
        <pc:chgData name="Gecse Gerda" userId="a144646e-762c-4369-98d9-85d0423ee5b2" providerId="ADAL" clId="{F412F0D8-4189-2F44-8379-2AAA9526D3A0}" dt="2022-03-20T11:04:03.406" v="10" actId="122"/>
        <pc:sldMkLst>
          <pc:docMk/>
          <pc:sldMk cId="1099920287" sldId="257"/>
        </pc:sldMkLst>
        <pc:spChg chg="mod">
          <ac:chgData name="Gecse Gerda" userId="a144646e-762c-4369-98d9-85d0423ee5b2" providerId="ADAL" clId="{F412F0D8-4189-2F44-8379-2AAA9526D3A0}" dt="2022-03-20T11:04:03.406" v="10" actId="122"/>
          <ac:spMkLst>
            <pc:docMk/>
            <pc:sldMk cId="1099920287" sldId="257"/>
            <ac:spMk id="2" creationId="{E5997486-C1D9-49C5-96E9-12310F1272B2}"/>
          </ac:spMkLst>
        </pc:spChg>
        <pc:spChg chg="mod">
          <ac:chgData name="Gecse Gerda" userId="a144646e-762c-4369-98d9-85d0423ee5b2" providerId="ADAL" clId="{F412F0D8-4189-2F44-8379-2AAA9526D3A0}" dt="2022-03-20T11:03:43.160" v="7" actId="1076"/>
          <ac:spMkLst>
            <pc:docMk/>
            <pc:sldMk cId="1099920287" sldId="257"/>
            <ac:spMk id="8" creationId="{944B8E67-ECCD-0C45-1EBB-64D5936E6AAE}"/>
          </ac:spMkLst>
        </pc:spChg>
      </pc:sldChg>
    </pc:docChg>
  </pc:docChgLst>
  <pc:docChgLst>
    <pc:chgData name="Gecse Gerda" userId="S::gecse.gerda@cklg.hu::a144646e-762c-4369-98d9-85d0423ee5b2" providerId="AD" clId="Web-{ACEAEBFD-5C50-4E92-A16F-BD35CCD1FA5A}"/>
    <pc:docChg chg="modSld">
      <pc:chgData name="Gecse Gerda" userId="S::gecse.gerda@cklg.hu::a144646e-762c-4369-98d9-85d0423ee5b2" providerId="AD" clId="Web-{ACEAEBFD-5C50-4E92-A16F-BD35CCD1FA5A}" dt="2022-03-19T17:03:53.555" v="107" actId="1076"/>
      <pc:docMkLst>
        <pc:docMk/>
      </pc:docMkLst>
      <pc:sldChg chg="addSp delSp modSp">
        <pc:chgData name="Gecse Gerda" userId="S::gecse.gerda@cklg.hu::a144646e-762c-4369-98d9-85d0423ee5b2" providerId="AD" clId="Web-{ACEAEBFD-5C50-4E92-A16F-BD35CCD1FA5A}" dt="2022-03-19T17:03:51.789" v="106" actId="20577"/>
        <pc:sldMkLst>
          <pc:docMk/>
          <pc:sldMk cId="1099920287" sldId="257"/>
        </pc:sldMkLst>
        <pc:spChg chg="add del">
          <ac:chgData name="Gecse Gerda" userId="S::gecse.gerda@cklg.hu::a144646e-762c-4369-98d9-85d0423ee5b2" providerId="AD" clId="Web-{ACEAEBFD-5C50-4E92-A16F-BD35CCD1FA5A}" dt="2022-03-19T16:58:55.033" v="43"/>
          <ac:spMkLst>
            <pc:docMk/>
            <pc:sldMk cId="1099920287" sldId="257"/>
            <ac:spMk id="3" creationId="{FFA27FD0-4D04-4009-8C6F-8072B2C448B5}"/>
          </ac:spMkLst>
        </pc:spChg>
        <pc:spChg chg="add del mod">
          <ac:chgData name="Gecse Gerda" userId="S::gecse.gerda@cklg.hu::a144646e-762c-4369-98d9-85d0423ee5b2" providerId="AD" clId="Web-{ACEAEBFD-5C50-4E92-A16F-BD35CCD1FA5A}" dt="2022-03-19T17:02:36.412" v="94"/>
          <ac:spMkLst>
            <pc:docMk/>
            <pc:sldMk cId="1099920287" sldId="257"/>
            <ac:spMk id="5" creationId="{983D6B17-54F7-4211-A5F4-AA5EE79C47B8}"/>
          </ac:spMkLst>
        </pc:spChg>
        <pc:spChg chg="mod">
          <ac:chgData name="Gecse Gerda" userId="S::gecse.gerda@cklg.hu::a144646e-762c-4369-98d9-85d0423ee5b2" providerId="AD" clId="Web-{ACEAEBFD-5C50-4E92-A16F-BD35CCD1FA5A}" dt="2022-03-19T17:03:51.789" v="106" actId="20577"/>
          <ac:spMkLst>
            <pc:docMk/>
            <pc:sldMk cId="1099920287" sldId="257"/>
            <ac:spMk id="8" creationId="{944B8E67-ECCD-0C45-1EBB-64D5936E6AAE}"/>
          </ac:spMkLst>
        </pc:spChg>
        <pc:picChg chg="mod">
          <ac:chgData name="Gecse Gerda" userId="S::gecse.gerda@cklg.hu::a144646e-762c-4369-98d9-85d0423ee5b2" providerId="AD" clId="Web-{ACEAEBFD-5C50-4E92-A16F-BD35CCD1FA5A}" dt="2022-03-19T17:00:15.409" v="61" actId="1076"/>
          <ac:picMkLst>
            <pc:docMk/>
            <pc:sldMk cId="1099920287" sldId="257"/>
            <ac:picMk id="4" creationId="{4307C688-E01A-4A8C-942F-A4854284DED0}"/>
          </ac:picMkLst>
        </pc:picChg>
      </pc:sldChg>
      <pc:sldChg chg="modSp">
        <pc:chgData name="Gecse Gerda" userId="S::gecse.gerda@cklg.hu::a144646e-762c-4369-98d9-85d0423ee5b2" providerId="AD" clId="Web-{ACEAEBFD-5C50-4E92-A16F-BD35CCD1FA5A}" dt="2022-03-19T16:58:28.126" v="35" actId="20577"/>
        <pc:sldMkLst>
          <pc:docMk/>
          <pc:sldMk cId="3497049178" sldId="259"/>
        </pc:sldMkLst>
        <pc:spChg chg="mod">
          <ac:chgData name="Gecse Gerda" userId="S::gecse.gerda@cklg.hu::a144646e-762c-4369-98d9-85d0423ee5b2" providerId="AD" clId="Web-{ACEAEBFD-5C50-4E92-A16F-BD35CCD1FA5A}" dt="2022-03-19T16:58:28.126" v="35" actId="20577"/>
          <ac:spMkLst>
            <pc:docMk/>
            <pc:sldMk cId="3497049178" sldId="259"/>
            <ac:spMk id="3" creationId="{D3EB57CD-B3FA-4B38-A482-E8B4BE9D58E1}"/>
          </ac:spMkLst>
        </pc:spChg>
      </pc:sldChg>
      <pc:sldChg chg="modSp">
        <pc:chgData name="Gecse Gerda" userId="S::gecse.gerda@cklg.hu::a144646e-762c-4369-98d9-85d0423ee5b2" providerId="AD" clId="Web-{ACEAEBFD-5C50-4E92-A16F-BD35CCD1FA5A}" dt="2022-03-19T16:56:20.450" v="26" actId="20577"/>
        <pc:sldMkLst>
          <pc:docMk/>
          <pc:sldMk cId="1816017066" sldId="261"/>
        </pc:sldMkLst>
        <pc:spChg chg="mod">
          <ac:chgData name="Gecse Gerda" userId="S::gecse.gerda@cklg.hu::a144646e-762c-4369-98d9-85d0423ee5b2" providerId="AD" clId="Web-{ACEAEBFD-5C50-4E92-A16F-BD35CCD1FA5A}" dt="2022-03-19T16:56:20.450" v="26" actId="20577"/>
          <ac:spMkLst>
            <pc:docMk/>
            <pc:sldMk cId="1816017066" sldId="261"/>
            <ac:spMk id="3" creationId="{D618D7BC-E88E-4496-B071-177945FA7E4B}"/>
          </ac:spMkLst>
        </pc:spChg>
      </pc:sldChg>
      <pc:sldChg chg="modSp">
        <pc:chgData name="Gecse Gerda" userId="S::gecse.gerda@cklg.hu::a144646e-762c-4369-98d9-85d0423ee5b2" providerId="AD" clId="Web-{ACEAEBFD-5C50-4E92-A16F-BD35CCD1FA5A}" dt="2022-03-19T16:55:57.075" v="20" actId="20577"/>
        <pc:sldMkLst>
          <pc:docMk/>
          <pc:sldMk cId="1254828871" sldId="262"/>
        </pc:sldMkLst>
        <pc:spChg chg="mod">
          <ac:chgData name="Gecse Gerda" userId="S::gecse.gerda@cklg.hu::a144646e-762c-4369-98d9-85d0423ee5b2" providerId="AD" clId="Web-{ACEAEBFD-5C50-4E92-A16F-BD35CCD1FA5A}" dt="2022-03-19T16:55:57.075" v="20" actId="20577"/>
          <ac:spMkLst>
            <pc:docMk/>
            <pc:sldMk cId="1254828871" sldId="262"/>
            <ac:spMk id="3" creationId="{5E9646A0-DB44-469F-AFCD-5C8F4FA68125}"/>
          </ac:spMkLst>
        </pc:spChg>
      </pc:sldChg>
      <pc:sldChg chg="addSp modSp">
        <pc:chgData name="Gecse Gerda" userId="S::gecse.gerda@cklg.hu::a144646e-762c-4369-98d9-85d0423ee5b2" providerId="AD" clId="Web-{ACEAEBFD-5C50-4E92-A16F-BD35CCD1FA5A}" dt="2022-03-19T17:03:53.555" v="107" actId="1076"/>
        <pc:sldMkLst>
          <pc:docMk/>
          <pc:sldMk cId="3488739633" sldId="263"/>
        </pc:sldMkLst>
        <pc:spChg chg="add mod">
          <ac:chgData name="Gecse Gerda" userId="S::gecse.gerda@cklg.hu::a144646e-762c-4369-98d9-85d0423ee5b2" providerId="AD" clId="Web-{ACEAEBFD-5C50-4E92-A16F-BD35CCD1FA5A}" dt="2022-03-19T16:58:08.547" v="33" actId="1076"/>
          <ac:spMkLst>
            <pc:docMk/>
            <pc:sldMk cId="3488739633" sldId="263"/>
            <ac:spMk id="3" creationId="{DFCFEA38-65F7-49B0-BADB-DAD03961CA9F}"/>
          </ac:spMkLst>
        </pc:spChg>
        <pc:spChg chg="add mod">
          <ac:chgData name="Gecse Gerda" userId="S::gecse.gerda@cklg.hu::a144646e-762c-4369-98d9-85d0423ee5b2" providerId="AD" clId="Web-{ACEAEBFD-5C50-4E92-A16F-BD35CCD1FA5A}" dt="2022-03-19T17:02:58.631" v="101"/>
          <ac:spMkLst>
            <pc:docMk/>
            <pc:sldMk cId="3488739633" sldId="263"/>
            <ac:spMk id="6" creationId="{D9C2BAAA-96F1-4D2D-AD7F-9F85F8553DF2}"/>
          </ac:spMkLst>
        </pc:spChg>
        <pc:picChg chg="mod">
          <ac:chgData name="Gecse Gerda" userId="S::gecse.gerda@cklg.hu::a144646e-762c-4369-98d9-85d0423ee5b2" providerId="AD" clId="Web-{ACEAEBFD-5C50-4E92-A16F-BD35CCD1FA5A}" dt="2022-03-19T17:03:10.819" v="103" actId="1076"/>
          <ac:picMkLst>
            <pc:docMk/>
            <pc:sldMk cId="3488739633" sldId="263"/>
            <ac:picMk id="4" creationId="{E5B03206-F9C3-49B7-841E-81E3888B4BE0}"/>
          </ac:picMkLst>
        </pc:picChg>
        <pc:picChg chg="mod">
          <ac:chgData name="Gecse Gerda" userId="S::gecse.gerda@cklg.hu::a144646e-762c-4369-98d9-85d0423ee5b2" providerId="AD" clId="Web-{ACEAEBFD-5C50-4E92-A16F-BD35CCD1FA5A}" dt="2022-03-19T17:03:53.555" v="107" actId="1076"/>
          <ac:picMkLst>
            <pc:docMk/>
            <pc:sldMk cId="3488739633" sldId="263"/>
            <ac:picMk id="5" creationId="{D662699E-9DC1-4A84-BA55-DBF3287FB4A5}"/>
          </ac:picMkLst>
        </pc:picChg>
      </pc:sldChg>
    </pc:docChg>
  </pc:docChgLst>
  <pc:docChgLst>
    <pc:chgData name="Tábori Eszter" userId="S::tabori.eszter@cklg.hu::ec21a534-3d32-4939-a679-84e33225b186" providerId="AD" clId="Web-{127E30B9-1790-43D9-90EE-827A4D18A08B}"/>
    <pc:docChg chg="modSld">
      <pc:chgData name="Tábori Eszter" userId="S::tabori.eszter@cklg.hu::ec21a534-3d32-4939-a679-84e33225b186" providerId="AD" clId="Web-{127E30B9-1790-43D9-90EE-827A4D18A08B}" dt="2022-03-20T14:14:01.966" v="0" actId="20577"/>
      <pc:docMkLst>
        <pc:docMk/>
      </pc:docMkLst>
      <pc:sldChg chg="modSp">
        <pc:chgData name="Tábori Eszter" userId="S::tabori.eszter@cklg.hu::ec21a534-3d32-4939-a679-84e33225b186" providerId="AD" clId="Web-{127E30B9-1790-43D9-90EE-827A4D18A08B}" dt="2022-03-20T14:14:01.966" v="0" actId="20577"/>
        <pc:sldMkLst>
          <pc:docMk/>
          <pc:sldMk cId="3879346322" sldId="256"/>
        </pc:sldMkLst>
        <pc:spChg chg="mod">
          <ac:chgData name="Tábori Eszter" userId="S::tabori.eszter@cklg.hu::ec21a534-3d32-4939-a679-84e33225b186" providerId="AD" clId="Web-{127E30B9-1790-43D9-90EE-827A4D18A08B}" dt="2022-03-20T14:14:01.966" v="0" actId="20577"/>
          <ac:spMkLst>
            <pc:docMk/>
            <pc:sldMk cId="3879346322" sldId="256"/>
            <ac:spMk id="3" creationId="{00000000-0000-0000-0000-000000000000}"/>
          </ac:spMkLst>
        </pc:spChg>
      </pc:sldChg>
    </pc:docChg>
  </pc:docChgLst>
  <pc:docChgLst>
    <pc:chgData name="Gecse Gerda" userId="S::gecse.gerda@cklg.hu::a144646e-762c-4369-98d9-85d0423ee5b2" providerId="AD" clId="Web-{9D817117-1B04-45F0-AA1E-075F779CC0A4}"/>
    <pc:docChg chg="addSld delSld modSld sldOrd">
      <pc:chgData name="Gecse Gerda" userId="S::gecse.gerda@cklg.hu::a144646e-762c-4369-98d9-85d0423ee5b2" providerId="AD" clId="Web-{9D817117-1B04-45F0-AA1E-075F779CC0A4}" dt="2022-03-19T13:54:55.706" v="604" actId="1076"/>
      <pc:docMkLst>
        <pc:docMk/>
      </pc:docMkLst>
      <pc:sldChg chg="addSp delSp modSp mod modTransition setBg addAnim">
        <pc:chgData name="Gecse Gerda" userId="S::gecse.gerda@cklg.hu::a144646e-762c-4369-98d9-85d0423ee5b2" providerId="AD" clId="Web-{9D817117-1B04-45F0-AA1E-075F779CC0A4}" dt="2022-03-19T12:47:26.539" v="551"/>
        <pc:sldMkLst>
          <pc:docMk/>
          <pc:sldMk cId="3879346322" sldId="256"/>
        </pc:sldMkLst>
        <pc:spChg chg="mod">
          <ac:chgData name="Gecse Gerda" userId="S::gecse.gerda@cklg.hu::a144646e-762c-4369-98d9-85d0423ee5b2" providerId="AD" clId="Web-{9D817117-1B04-45F0-AA1E-075F779CC0A4}" dt="2022-03-19T11:09:26.370" v="81"/>
          <ac:spMkLst>
            <pc:docMk/>
            <pc:sldMk cId="3879346322" sldId="256"/>
            <ac:spMk id="2" creationId="{00000000-0000-0000-0000-000000000000}"/>
          </ac:spMkLst>
        </pc:spChg>
        <pc:spChg chg="mod">
          <ac:chgData name="Gecse Gerda" userId="S::gecse.gerda@cklg.hu::a144646e-762c-4369-98d9-85d0423ee5b2" providerId="AD" clId="Web-{9D817117-1B04-45F0-AA1E-075F779CC0A4}" dt="2022-03-19T11:20:24.841" v="139" actId="20577"/>
          <ac:spMkLst>
            <pc:docMk/>
            <pc:sldMk cId="3879346322" sldId="256"/>
            <ac:spMk id="3" creationId="{00000000-0000-0000-0000-000000000000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10" creationId="{7D7DEA5A-9C89-4240-860D-060FE7D4CF2A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12" creationId="{AE8A8F60-2C14-425E-B2E7-E1771E8907FD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14" creationId="{2FD4920B-9CBC-45A3-A6D8-FEB4B5B7C190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16" creationId="{7831D922-E4A2-463C-9AEB-B289D12B6A41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18" creationId="{FE52EB2B-DF78-452D-9318-98CB2FAA0E0B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20" creationId="{7EFBB451-4D3F-4532-AD67-EBDB532334CC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22" creationId="{D5E259BB-56DB-4B39-885E-DAC56E61DC45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24" creationId="{8D3A9161-919D-4B4A-9471-12CCD7293E6F}"/>
          </ac:spMkLst>
        </pc:spChg>
        <pc:spChg chg="add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29" creationId="{D8D62090-AC7C-4339-9077-3A1A619D224F}"/>
          </ac:spMkLst>
        </pc:spChg>
        <pc:spChg chg="add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31" creationId="{690D6BC9-42AD-4900-B3F3-732262E76EDD}"/>
          </ac:spMkLst>
        </pc:spChg>
        <pc:spChg chg="add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33" creationId="{469564EC-233C-4BF8-8EE3-96A5836A8DF9}"/>
          </ac:spMkLst>
        </pc:spChg>
        <pc:spChg chg="add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35" creationId="{2D11DB3A-DE5A-45F1-AE64-F7ADD448362A}"/>
          </ac:spMkLst>
        </pc:spChg>
        <pc:spChg chg="add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37" creationId="{86FBA697-1ABE-40C7-A5A8-65EA2013F112}"/>
          </ac:spMkLst>
        </pc:spChg>
        <pc:spChg chg="add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39" creationId="{2A032176-195C-4591-B92E-B408D0C11BBE}"/>
          </ac:spMkLst>
        </pc:spChg>
        <pc:spChg chg="add">
          <ac:chgData name="Gecse Gerda" userId="S::gecse.gerda@cklg.hu::a144646e-762c-4369-98d9-85d0423ee5b2" providerId="AD" clId="Web-{9D817117-1B04-45F0-AA1E-075F779CC0A4}" dt="2022-03-19T11:09:33.730" v="83"/>
          <ac:spMkLst>
            <pc:docMk/>
            <pc:sldMk cId="3879346322" sldId="256"/>
            <ac:spMk id="41" creationId="{95AF63E6-EF20-4ADA-9ED4-D781FCB7F2E9}"/>
          </ac:spMkLst>
        </pc:spChg>
        <pc:picChg chg="add mod">
          <ac:chgData name="Gecse Gerda" userId="S::gecse.gerda@cklg.hu::a144646e-762c-4369-98d9-85d0423ee5b2" providerId="AD" clId="Web-{9D817117-1B04-45F0-AA1E-075F779CC0A4}" dt="2022-03-19T11:09:26.370" v="81"/>
          <ac:picMkLst>
            <pc:docMk/>
            <pc:sldMk cId="3879346322" sldId="256"/>
            <ac:picMk id="4" creationId="{22A065C9-23E1-422B-957D-15D3813B709E}"/>
          </ac:picMkLst>
        </pc:picChg>
        <pc:picChg chg="add mod">
          <ac:chgData name="Gecse Gerda" userId="S::gecse.gerda@cklg.hu::a144646e-762c-4369-98d9-85d0423ee5b2" providerId="AD" clId="Web-{9D817117-1B04-45F0-AA1E-075F779CC0A4}" dt="2022-03-19T11:09:26.370" v="81"/>
          <ac:picMkLst>
            <pc:docMk/>
            <pc:sldMk cId="3879346322" sldId="256"/>
            <ac:picMk id="5" creationId="{44521EE8-E6EC-449A-A661-B098C0733734}"/>
          </ac:picMkLst>
        </pc:picChg>
        <pc:picChg chg="add mod ord">
          <ac:chgData name="Gecse Gerda" userId="S::gecse.gerda@cklg.hu::a144646e-762c-4369-98d9-85d0423ee5b2" providerId="AD" clId="Web-{9D817117-1B04-45F0-AA1E-075F779CC0A4}" dt="2022-03-19T11:09:33.730" v="83"/>
          <ac:picMkLst>
            <pc:docMk/>
            <pc:sldMk cId="3879346322" sldId="256"/>
            <ac:picMk id="6" creationId="{BAE6C3FA-F7EE-40C9-AFE5-E9C4DA223091}"/>
          </ac:picMkLst>
        </pc:picChg>
      </pc:sldChg>
      <pc:sldChg chg="addSp delSp modSp new mod modTransition setBg setClrOvrMap">
        <pc:chgData name="Gecse Gerda" userId="S::gecse.gerda@cklg.hu::a144646e-762c-4369-98d9-85d0423ee5b2" providerId="AD" clId="Web-{9D817117-1B04-45F0-AA1E-075F779CC0A4}" dt="2022-03-19T12:51:17.766" v="601" actId="20577"/>
        <pc:sldMkLst>
          <pc:docMk/>
          <pc:sldMk cId="1099920287" sldId="257"/>
        </pc:sldMkLst>
        <pc:spChg chg="mod ord">
          <ac:chgData name="Gecse Gerda" userId="S::gecse.gerda@cklg.hu::a144646e-762c-4369-98d9-85d0423ee5b2" providerId="AD" clId="Web-{9D817117-1B04-45F0-AA1E-075F779CC0A4}" dt="2022-03-19T11:50:37.047" v="269" actId="1076"/>
          <ac:spMkLst>
            <pc:docMk/>
            <pc:sldMk cId="1099920287" sldId="257"/>
            <ac:spMk id="2" creationId="{E5997486-C1D9-49C5-96E9-12310F1272B2}"/>
          </ac:spMkLst>
        </pc:spChg>
        <pc:spChg chg="del">
          <ac:chgData name="Gecse Gerda" userId="S::gecse.gerda@cklg.hu::a144646e-762c-4369-98d9-85d0423ee5b2" providerId="AD" clId="Web-{9D817117-1B04-45F0-AA1E-075F779CC0A4}" dt="2022-03-19T10:46:42.212" v="11"/>
          <ac:spMkLst>
            <pc:docMk/>
            <pc:sldMk cId="1099920287" sldId="257"/>
            <ac:spMk id="3" creationId="{5529CEF8-19DF-47CB-BC9E-148AF38DCB24}"/>
          </ac:spMkLst>
        </pc:spChg>
        <pc:spChg chg="add mod">
          <ac:chgData name="Gecse Gerda" userId="S::gecse.gerda@cklg.hu::a144646e-762c-4369-98d9-85d0423ee5b2" providerId="AD" clId="Web-{9D817117-1B04-45F0-AA1E-075F779CC0A4}" dt="2022-03-19T12:51:17.766" v="601" actId="20577"/>
          <ac:spMkLst>
            <pc:docMk/>
            <pc:sldMk cId="1099920287" sldId="257"/>
            <ac:spMk id="8" creationId="{944B8E67-ECCD-0C45-1EBB-64D5936E6AAE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58.943" v="67"/>
          <ac:spMkLst>
            <pc:docMk/>
            <pc:sldMk cId="1099920287" sldId="257"/>
            <ac:spMk id="11" creationId="{3964958D-AF5D-4863-B5FB-83F6B8CB12A0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25.254" v="54"/>
          <ac:spMkLst>
            <pc:docMk/>
            <pc:sldMk cId="1099920287" sldId="257"/>
            <ac:spMk id="20" creationId="{D8AFD15B-CF29-4306-884F-47675092F91F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25.254" v="54"/>
          <ac:spMkLst>
            <pc:docMk/>
            <pc:sldMk cId="1099920287" sldId="257"/>
            <ac:spMk id="22" creationId="{96349AB3-1BD3-41E1-8979-1DBDCB5CDCF9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28.504" v="56"/>
          <ac:spMkLst>
            <pc:docMk/>
            <pc:sldMk cId="1099920287" sldId="257"/>
            <ac:spMk id="28" creationId="{2A0E4E09-FC02-4ADC-951A-3FFA90B6FE39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28.504" v="56"/>
          <ac:spMkLst>
            <pc:docMk/>
            <pc:sldMk cId="1099920287" sldId="257"/>
            <ac:spMk id="29" creationId="{0060CE1A-A2ED-43AC-857D-05822177FAD1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32.895" v="58"/>
          <ac:spMkLst>
            <pc:docMk/>
            <pc:sldMk cId="1099920287" sldId="257"/>
            <ac:spMk id="32" creationId="{89C8D586-1ECD-4981-BED2-97336112C0AD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37.598" v="60"/>
          <ac:spMkLst>
            <pc:docMk/>
            <pc:sldMk cId="1099920287" sldId="257"/>
            <ac:spMk id="36" creationId="{484E34F7-E155-426C-A88E-8AEA6CF3F7EC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42.255" v="62"/>
          <ac:spMkLst>
            <pc:docMk/>
            <pc:sldMk cId="1099920287" sldId="257"/>
            <ac:spMk id="38" creationId="{2A0E4E09-FC02-4ADC-951A-3FFA90B6FE39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42.255" v="62"/>
          <ac:spMkLst>
            <pc:docMk/>
            <pc:sldMk cId="1099920287" sldId="257"/>
            <ac:spMk id="39" creationId="{E5821A2D-F010-4C2B-8819-23281D9C770F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50.364" v="64"/>
          <ac:spMkLst>
            <pc:docMk/>
            <pc:sldMk cId="1099920287" sldId="257"/>
            <ac:spMk id="42" creationId="{2A0E4E09-FC02-4ADC-951A-3FFA90B6FE39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50.364" v="64"/>
          <ac:spMkLst>
            <pc:docMk/>
            <pc:sldMk cId="1099920287" sldId="257"/>
            <ac:spMk id="43" creationId="{9453FF84-60C1-4EA8-B49B-1B8C2D0C589F}"/>
          </ac:spMkLst>
        </pc:spChg>
        <pc:spChg chg="add del">
          <ac:chgData name="Gecse Gerda" userId="S::gecse.gerda@cklg.hu::a144646e-762c-4369-98d9-85d0423ee5b2" providerId="AD" clId="Web-{9D817117-1B04-45F0-AA1E-075F779CC0A4}" dt="2022-03-19T11:05:58.927" v="66"/>
          <ac:spMkLst>
            <pc:docMk/>
            <pc:sldMk cId="1099920287" sldId="257"/>
            <ac:spMk id="45" creationId="{3964958D-AF5D-4863-B5FB-83F6B8CB12A0}"/>
          </ac:spMkLst>
        </pc:spChg>
        <pc:spChg chg="add del">
          <ac:chgData name="Gecse Gerda" userId="S::gecse.gerda@cklg.hu::a144646e-762c-4369-98d9-85d0423ee5b2" providerId="AD" clId="Web-{9D817117-1B04-45F0-AA1E-075F779CC0A4}" dt="2022-03-19T11:06:49.272" v="77"/>
          <ac:spMkLst>
            <pc:docMk/>
            <pc:sldMk cId="1099920287" sldId="257"/>
            <ac:spMk id="49" creationId="{D8AFD15B-CF29-4306-884F-47675092F91F}"/>
          </ac:spMkLst>
        </pc:spChg>
        <pc:spChg chg="add del">
          <ac:chgData name="Gecse Gerda" userId="S::gecse.gerda@cklg.hu::a144646e-762c-4369-98d9-85d0423ee5b2" providerId="AD" clId="Web-{9D817117-1B04-45F0-AA1E-075F779CC0A4}" dt="2022-03-19T11:06:49.272" v="77"/>
          <ac:spMkLst>
            <pc:docMk/>
            <pc:sldMk cId="1099920287" sldId="257"/>
            <ac:spMk id="50" creationId="{96349AB3-1BD3-41E1-8979-1DBDCB5CDCF9}"/>
          </ac:spMkLst>
        </pc:spChg>
        <pc:spChg chg="add del">
          <ac:chgData name="Gecse Gerda" userId="S::gecse.gerda@cklg.hu::a144646e-762c-4369-98d9-85d0423ee5b2" providerId="AD" clId="Web-{9D817117-1B04-45F0-AA1E-075F779CC0A4}" dt="2022-03-19T11:07:06.069" v="79"/>
          <ac:spMkLst>
            <pc:docMk/>
            <pc:sldMk cId="1099920287" sldId="257"/>
            <ac:spMk id="56" creationId="{E009DD9B-5EE2-4C0D-8B2B-351C8C102205}"/>
          </ac:spMkLst>
        </pc:spChg>
        <pc:spChg chg="add del">
          <ac:chgData name="Gecse Gerda" userId="S::gecse.gerda@cklg.hu::a144646e-762c-4369-98d9-85d0423ee5b2" providerId="AD" clId="Web-{9D817117-1B04-45F0-AA1E-075F779CC0A4}" dt="2022-03-19T11:07:06.069" v="79"/>
          <ac:spMkLst>
            <pc:docMk/>
            <pc:sldMk cId="1099920287" sldId="257"/>
            <ac:spMk id="58" creationId="{E720DB99-7745-4E75-9D96-AAB6D55C531E}"/>
          </ac:spMkLst>
        </pc:spChg>
        <pc:spChg chg="add del">
          <ac:chgData name="Gecse Gerda" userId="S::gecse.gerda@cklg.hu::a144646e-762c-4369-98d9-85d0423ee5b2" providerId="AD" clId="Web-{9D817117-1B04-45F0-AA1E-075F779CC0A4}" dt="2022-03-19T11:07:06.069" v="79"/>
          <ac:spMkLst>
            <pc:docMk/>
            <pc:sldMk cId="1099920287" sldId="257"/>
            <ac:spMk id="60" creationId="{D68803C4-E159-4360-B7BB-74205C8F782D}"/>
          </ac:spMkLst>
        </pc:spChg>
        <pc:spChg chg="add del">
          <ac:chgData name="Gecse Gerda" userId="S::gecse.gerda@cklg.hu::a144646e-762c-4369-98d9-85d0423ee5b2" providerId="AD" clId="Web-{9D817117-1B04-45F0-AA1E-075F779CC0A4}" dt="2022-03-19T11:07:06.069" v="79"/>
          <ac:spMkLst>
            <pc:docMk/>
            <pc:sldMk cId="1099920287" sldId="257"/>
            <ac:spMk id="62" creationId="{504B0465-3B07-49BF-BEA7-D81476246293}"/>
          </ac:spMkLst>
        </pc:spChg>
        <pc:spChg chg="add del">
          <ac:chgData name="Gecse Gerda" userId="S::gecse.gerda@cklg.hu::a144646e-762c-4369-98d9-85d0423ee5b2" providerId="AD" clId="Web-{9D817117-1B04-45F0-AA1E-075F779CC0A4}" dt="2022-03-19T11:07:06.069" v="79"/>
          <ac:spMkLst>
            <pc:docMk/>
            <pc:sldMk cId="1099920287" sldId="257"/>
            <ac:spMk id="64" creationId="{49B7FFA5-14CB-4A4F-9BCC-CA3AA5D9D276}"/>
          </ac:spMkLst>
        </pc:spChg>
        <pc:spChg chg="add del">
          <ac:chgData name="Gecse Gerda" userId="S::gecse.gerda@cklg.hu::a144646e-762c-4369-98d9-85d0423ee5b2" providerId="AD" clId="Web-{9D817117-1B04-45F0-AA1E-075F779CC0A4}" dt="2022-03-19T11:07:06.069" v="79"/>
          <ac:spMkLst>
            <pc:docMk/>
            <pc:sldMk cId="1099920287" sldId="257"/>
            <ac:spMk id="66" creationId="{04E48745-7512-4EC2-9E20-9092D12150CA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43.042" v="86"/>
          <ac:spMkLst>
            <pc:docMk/>
            <pc:sldMk cId="1099920287" sldId="257"/>
            <ac:spMk id="71" creationId="{D8AFD15B-CF29-4306-884F-47675092F91F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43.042" v="86"/>
          <ac:spMkLst>
            <pc:docMk/>
            <pc:sldMk cId="1099920287" sldId="257"/>
            <ac:spMk id="73" creationId="{96349AB3-1BD3-41E1-8979-1DBDCB5CDCF9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57.762" v="87"/>
          <ac:spMkLst>
            <pc:docMk/>
            <pc:sldMk cId="1099920287" sldId="257"/>
            <ac:spMk id="82" creationId="{2A0E4E09-FC02-4ADC-951A-3FFA90B6FE39}"/>
          </ac:spMkLst>
        </pc:spChg>
        <pc:spChg chg="add del">
          <ac:chgData name="Gecse Gerda" userId="S::gecse.gerda@cklg.hu::a144646e-762c-4369-98d9-85d0423ee5b2" providerId="AD" clId="Web-{9D817117-1B04-45F0-AA1E-075F779CC0A4}" dt="2022-03-19T11:09:57.762" v="87"/>
          <ac:spMkLst>
            <pc:docMk/>
            <pc:sldMk cId="1099920287" sldId="257"/>
            <ac:spMk id="84" creationId="{9453FF84-60C1-4EA8-B49B-1B8C2D0C589F}"/>
          </ac:spMkLst>
        </pc:spChg>
        <pc:spChg chg="add del">
          <ac:chgData name="Gecse Gerda" userId="S::gecse.gerda@cklg.hu::a144646e-762c-4369-98d9-85d0423ee5b2" providerId="AD" clId="Web-{9D817117-1B04-45F0-AA1E-075F779CC0A4}" dt="2022-03-19T11:43:16.890" v="240"/>
          <ac:spMkLst>
            <pc:docMk/>
            <pc:sldMk cId="1099920287" sldId="257"/>
            <ac:spMk id="89" creationId="{2A0E4E09-FC02-4ADC-951A-3FFA90B6FE39}"/>
          </ac:spMkLst>
        </pc:spChg>
        <pc:spChg chg="add del">
          <ac:chgData name="Gecse Gerda" userId="S::gecse.gerda@cklg.hu::a144646e-762c-4369-98d9-85d0423ee5b2" providerId="AD" clId="Web-{9D817117-1B04-45F0-AA1E-075F779CC0A4}" dt="2022-03-19T11:43:16.890" v="240"/>
          <ac:spMkLst>
            <pc:docMk/>
            <pc:sldMk cId="1099920287" sldId="257"/>
            <ac:spMk id="91" creationId="{E5821A2D-F010-4C2B-8819-23281D9C770F}"/>
          </ac:spMkLst>
        </pc:spChg>
        <pc:spChg chg="add del">
          <ac:chgData name="Gecse Gerda" userId="S::gecse.gerda@cklg.hu::a144646e-762c-4369-98d9-85d0423ee5b2" providerId="AD" clId="Web-{9D817117-1B04-45F0-AA1E-075F779CC0A4}" dt="2022-03-19T11:43:16.875" v="239"/>
          <ac:spMkLst>
            <pc:docMk/>
            <pc:sldMk cId="1099920287" sldId="257"/>
            <ac:spMk id="100" creationId="{D8AFD15B-CF29-4306-884F-47675092F91F}"/>
          </ac:spMkLst>
        </pc:spChg>
        <pc:spChg chg="add del">
          <ac:chgData name="Gecse Gerda" userId="S::gecse.gerda@cklg.hu::a144646e-762c-4369-98d9-85d0423ee5b2" providerId="AD" clId="Web-{9D817117-1B04-45F0-AA1E-075F779CC0A4}" dt="2022-03-19T11:43:16.875" v="239"/>
          <ac:spMkLst>
            <pc:docMk/>
            <pc:sldMk cId="1099920287" sldId="257"/>
            <ac:spMk id="102" creationId="{96349AB3-1BD3-41E1-8979-1DBDCB5CDCF9}"/>
          </ac:spMkLst>
        </pc:spChg>
        <pc:spChg chg="add">
          <ac:chgData name="Gecse Gerda" userId="S::gecse.gerda@cklg.hu::a144646e-762c-4369-98d9-85d0423ee5b2" providerId="AD" clId="Web-{9D817117-1B04-45F0-AA1E-075F779CC0A4}" dt="2022-03-19T11:43:16.890" v="240"/>
          <ac:spMkLst>
            <pc:docMk/>
            <pc:sldMk cId="1099920287" sldId="257"/>
            <ac:spMk id="108" creationId="{2A0E4E09-FC02-4ADC-951A-3FFA90B6FE39}"/>
          </ac:spMkLst>
        </pc:spChg>
        <pc:spChg chg="add">
          <ac:chgData name="Gecse Gerda" userId="S::gecse.gerda@cklg.hu::a144646e-762c-4369-98d9-85d0423ee5b2" providerId="AD" clId="Web-{9D817117-1B04-45F0-AA1E-075F779CC0A4}" dt="2022-03-19T11:43:16.890" v="240"/>
          <ac:spMkLst>
            <pc:docMk/>
            <pc:sldMk cId="1099920287" sldId="257"/>
            <ac:spMk id="109" creationId="{9453FF84-60C1-4EA8-B49B-1B8C2D0C589F}"/>
          </ac:spMkLst>
        </pc:spChg>
        <pc:grpChg chg="add del">
          <ac:chgData name="Gecse Gerda" userId="S::gecse.gerda@cklg.hu::a144646e-762c-4369-98d9-85d0423ee5b2" providerId="AD" clId="Web-{9D817117-1B04-45F0-AA1E-075F779CC0A4}" dt="2022-03-19T11:05:58.943" v="67"/>
          <ac:grpSpMkLst>
            <pc:docMk/>
            <pc:sldMk cId="1099920287" sldId="257"/>
            <ac:grpSpMk id="13" creationId="{11002ACD-3B0C-4885-8754-8A00E926FE4B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05:25.254" v="54"/>
          <ac:grpSpMkLst>
            <pc:docMk/>
            <pc:sldMk cId="1099920287" sldId="257"/>
            <ac:grpSpMk id="24" creationId="{54CA915D-BDF0-41F8-B00E-FB186EFF7BD6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05:28.504" v="56"/>
          <ac:grpSpMkLst>
            <pc:docMk/>
            <pc:sldMk cId="1099920287" sldId="257"/>
            <ac:grpSpMk id="30" creationId="{D68B9961-F007-40D1-AF51-61B6DE5106CE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05:32.895" v="58"/>
          <ac:grpSpMkLst>
            <pc:docMk/>
            <pc:sldMk cId="1099920287" sldId="257"/>
            <ac:grpSpMk id="33" creationId="{AF001A23-2767-4A31-BD30-56112DE9527E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05:42.255" v="62"/>
          <ac:grpSpMkLst>
            <pc:docMk/>
            <pc:sldMk cId="1099920287" sldId="257"/>
            <ac:grpSpMk id="40" creationId="{D68B9961-F007-40D1-AF51-61B6DE5106CE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05:58.927" v="66"/>
          <ac:grpSpMkLst>
            <pc:docMk/>
            <pc:sldMk cId="1099920287" sldId="257"/>
            <ac:grpSpMk id="46" creationId="{11002ACD-3B0C-4885-8754-8A00E926FE4B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06:49.272" v="77"/>
          <ac:grpSpMkLst>
            <pc:docMk/>
            <pc:sldMk cId="1099920287" sldId="257"/>
            <ac:grpSpMk id="51" creationId="{54CA915D-BDF0-41F8-B00E-FB186EFF7BD6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09:43.042" v="86"/>
          <ac:grpSpMkLst>
            <pc:docMk/>
            <pc:sldMk cId="1099920287" sldId="257"/>
            <ac:grpSpMk id="75" creationId="{54CA915D-BDF0-41F8-B00E-FB186EFF7BD6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43:16.890" v="240"/>
          <ac:grpSpMkLst>
            <pc:docMk/>
            <pc:sldMk cId="1099920287" sldId="257"/>
            <ac:grpSpMk id="93" creationId="{D68B9961-F007-40D1-AF51-61B6DE5106CE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43:16.875" v="239"/>
          <ac:grpSpMkLst>
            <pc:docMk/>
            <pc:sldMk cId="1099920287" sldId="257"/>
            <ac:grpSpMk id="104" creationId="{54CA915D-BDF0-41F8-B00E-FB186EFF7BD6}"/>
          </ac:grpSpMkLst>
        </pc:grpChg>
        <pc:picChg chg="add mod ord">
          <ac:chgData name="Gecse Gerda" userId="S::gecse.gerda@cklg.hu::a144646e-762c-4369-98d9-85d0423ee5b2" providerId="AD" clId="Web-{9D817117-1B04-45F0-AA1E-075F779CC0A4}" dt="2022-03-19T11:43:16.890" v="240"/>
          <ac:picMkLst>
            <pc:docMk/>
            <pc:sldMk cId="1099920287" sldId="257"/>
            <ac:picMk id="4" creationId="{4307C688-E01A-4A8C-942F-A4854284DED0}"/>
          </ac:picMkLst>
        </pc:picChg>
        <pc:picChg chg="add del mod">
          <ac:chgData name="Gecse Gerda" userId="S::gecse.gerda@cklg.hu::a144646e-762c-4369-98d9-85d0423ee5b2" providerId="AD" clId="Web-{9D817117-1B04-45F0-AA1E-075F779CC0A4}" dt="2022-03-19T12:50:29.061" v="581"/>
          <ac:picMkLst>
            <pc:docMk/>
            <pc:sldMk cId="1099920287" sldId="257"/>
            <ac:picMk id="5" creationId="{B4C96637-3A12-4107-836F-9C62325AAD41}"/>
          </ac:picMkLst>
        </pc:picChg>
      </pc:sldChg>
      <pc:sldChg chg="addSp delSp modSp new mod ord modTransition setBg addAnim modAnim">
        <pc:chgData name="Gecse Gerda" userId="S::gecse.gerda@cklg.hu::a144646e-762c-4369-98d9-85d0423ee5b2" providerId="AD" clId="Web-{9D817117-1B04-45F0-AA1E-075F779CC0A4}" dt="2022-03-19T12:47:33.023" v="552"/>
        <pc:sldMkLst>
          <pc:docMk/>
          <pc:sldMk cId="2658509953" sldId="258"/>
        </pc:sldMkLst>
        <pc:spChg chg="mod ord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2" creationId="{F7E8ED6C-B342-44A8-B9E9-E26F8811D4B4}"/>
          </ac:spMkLst>
        </pc:spChg>
        <pc:spChg chg="mod ord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3" creationId="{549D4C61-D63B-4203-8AF8-6BE51DFF7538}"/>
          </ac:spMkLst>
        </pc:spChg>
        <pc:spChg chg="add del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8" creationId="{56B66E70-9451-4286-A0C2-6CF108FE8143}"/>
          </ac:spMkLst>
        </pc:spChg>
        <pc:spChg chg="add del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10" creationId="{2A4B0696-68E2-40ED-B597-4B8738754428}"/>
          </ac:spMkLst>
        </pc:spChg>
        <pc:spChg chg="add del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12" creationId="{A19EF1B4-0F49-44D2-AE21-263819BFBC9B}"/>
          </ac:spMkLst>
        </pc:spChg>
        <pc:spChg chg="add del">
          <ac:chgData name="Gecse Gerda" userId="S::gecse.gerda@cklg.hu::a144646e-762c-4369-98d9-85d0423ee5b2" providerId="AD" clId="Web-{9D817117-1B04-45F0-AA1E-075F779CC0A4}" dt="2022-03-19T12:17:10.754" v="395"/>
          <ac:spMkLst>
            <pc:docMk/>
            <pc:sldMk cId="2658509953" sldId="258"/>
            <ac:spMk id="21" creationId="{BCE5EFF9-B12A-4A10-94DD-F33EDBCD2707}"/>
          </ac:spMkLst>
        </pc:spChg>
        <pc:spChg chg="add del">
          <ac:chgData name="Gecse Gerda" userId="S::gecse.gerda@cklg.hu::a144646e-762c-4369-98d9-85d0423ee5b2" providerId="AD" clId="Web-{9D817117-1B04-45F0-AA1E-075F779CC0A4}" dt="2022-03-19T12:17:10.754" v="395"/>
          <ac:spMkLst>
            <pc:docMk/>
            <pc:sldMk cId="2658509953" sldId="258"/>
            <ac:spMk id="23" creationId="{426EEE46-1E2E-459B-85C5-B12A77BED95B}"/>
          </ac:spMkLst>
        </pc:spChg>
        <pc:spChg chg="add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30" creationId="{472095BC-C06B-45BD-A206-0F75C6A4A963}"/>
          </ac:spMkLst>
        </pc:spChg>
        <pc:spChg chg="add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31" creationId="{4D40AAF3-394B-453B-8AF1-B796F8F9F977}"/>
          </ac:spMkLst>
        </pc:spChg>
        <pc:spChg chg="add">
          <ac:chgData name="Gecse Gerda" userId="S::gecse.gerda@cklg.hu::a144646e-762c-4369-98d9-85d0423ee5b2" providerId="AD" clId="Web-{9D817117-1B04-45F0-AA1E-075F779CC0A4}" dt="2022-03-19T12:17:10.785" v="396"/>
          <ac:spMkLst>
            <pc:docMk/>
            <pc:sldMk cId="2658509953" sldId="258"/>
            <ac:spMk id="32" creationId="{A4D0672D-43C7-420C-A186-48122D7CD59D}"/>
          </ac:spMkLst>
        </pc:spChg>
        <pc:grpChg chg="add del">
          <ac:chgData name="Gecse Gerda" userId="S::gecse.gerda@cklg.hu::a144646e-762c-4369-98d9-85d0423ee5b2" providerId="AD" clId="Web-{9D817117-1B04-45F0-AA1E-075F779CC0A4}" dt="2022-03-19T12:17:10.785" v="396"/>
          <ac:grpSpMkLst>
            <pc:docMk/>
            <pc:sldMk cId="2658509953" sldId="258"/>
            <ac:grpSpMk id="14" creationId="{2B69B0BE-E00A-432A-98D1-A47B82C1636F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2:17:10.754" v="395"/>
          <ac:grpSpMkLst>
            <pc:docMk/>
            <pc:sldMk cId="2658509953" sldId="258"/>
            <ac:grpSpMk id="25" creationId="{BB3C3B5B-B6A2-4C52-831F-3D4FBEF9254F}"/>
          </ac:grpSpMkLst>
        </pc:grpChg>
        <pc:grpChg chg="add">
          <ac:chgData name="Gecse Gerda" userId="S::gecse.gerda@cklg.hu::a144646e-762c-4369-98d9-85d0423ee5b2" providerId="AD" clId="Web-{9D817117-1B04-45F0-AA1E-075F779CC0A4}" dt="2022-03-19T12:17:10.785" v="396"/>
          <ac:grpSpMkLst>
            <pc:docMk/>
            <pc:sldMk cId="2658509953" sldId="258"/>
            <ac:grpSpMk id="27" creationId="{D96E3E53-A85C-4F1C-8D49-274B28584203}"/>
          </ac:grpSpMkLst>
        </pc:grpChg>
        <pc:picChg chg="add mod">
          <ac:chgData name="Gecse Gerda" userId="S::gecse.gerda@cklg.hu::a144646e-762c-4369-98d9-85d0423ee5b2" providerId="AD" clId="Web-{9D817117-1B04-45F0-AA1E-075F779CC0A4}" dt="2022-03-19T12:17:10.785" v="396"/>
          <ac:picMkLst>
            <pc:docMk/>
            <pc:sldMk cId="2658509953" sldId="258"/>
            <ac:picMk id="4" creationId="{260E5FD2-D1B6-4EB1-88E7-62E209DB22E8}"/>
          </ac:picMkLst>
        </pc:picChg>
        <pc:picChg chg="add mod ord">
          <ac:chgData name="Gecse Gerda" userId="S::gecse.gerda@cklg.hu::a144646e-762c-4369-98d9-85d0423ee5b2" providerId="AD" clId="Web-{9D817117-1B04-45F0-AA1E-075F779CC0A4}" dt="2022-03-19T12:17:10.785" v="396"/>
          <ac:picMkLst>
            <pc:docMk/>
            <pc:sldMk cId="2658509953" sldId="258"/>
            <ac:picMk id="5" creationId="{99648F70-9DA3-41FD-8597-702E3F797E0B}"/>
          </ac:picMkLst>
        </pc:picChg>
      </pc:sldChg>
      <pc:sldChg chg="addSp delSp modSp new mod modTransition setBg setClrOvrMap">
        <pc:chgData name="Gecse Gerda" userId="S::gecse.gerda@cklg.hu::a144646e-762c-4369-98d9-85d0423ee5b2" providerId="AD" clId="Web-{9D817117-1B04-45F0-AA1E-075F779CC0A4}" dt="2022-03-19T12:48:23.371" v="562" actId="20577"/>
        <pc:sldMkLst>
          <pc:docMk/>
          <pc:sldMk cId="3497049178" sldId="259"/>
        </pc:sldMkLst>
        <pc:spChg chg="mod">
          <ac:chgData name="Gecse Gerda" userId="S::gecse.gerda@cklg.hu::a144646e-762c-4369-98d9-85d0423ee5b2" providerId="AD" clId="Web-{9D817117-1B04-45F0-AA1E-075F779CC0A4}" dt="2022-03-19T12:39:11.820" v="527"/>
          <ac:spMkLst>
            <pc:docMk/>
            <pc:sldMk cId="3497049178" sldId="259"/>
            <ac:spMk id="2" creationId="{BFF6B47E-BF26-4FD0-87FC-AD60994E8497}"/>
          </ac:spMkLst>
        </pc:spChg>
        <pc:spChg chg="mod">
          <ac:chgData name="Gecse Gerda" userId="S::gecse.gerda@cklg.hu::a144646e-762c-4369-98d9-85d0423ee5b2" providerId="AD" clId="Web-{9D817117-1B04-45F0-AA1E-075F779CC0A4}" dt="2022-03-19T12:48:23.371" v="562" actId="20577"/>
          <ac:spMkLst>
            <pc:docMk/>
            <pc:sldMk cId="3497049178" sldId="259"/>
            <ac:spMk id="3" creationId="{D3EB57CD-B3FA-4B38-A482-E8B4BE9D58E1}"/>
          </ac:spMkLst>
        </pc:spChg>
        <pc:spChg chg="add del mod">
          <ac:chgData name="Gecse Gerda" userId="S::gecse.gerda@cklg.hu::a144646e-762c-4369-98d9-85d0423ee5b2" providerId="AD" clId="Web-{9D817117-1B04-45F0-AA1E-075F779CC0A4}" dt="2022-03-19T12:39:11.820" v="527"/>
          <ac:spMkLst>
            <pc:docMk/>
            <pc:sldMk cId="3497049178" sldId="259"/>
            <ac:spMk id="4" creationId="{EB1FB276-379B-449D-B561-5F072EB7C981}"/>
          </ac:spMkLst>
        </pc:spChg>
        <pc:spChg chg="add del">
          <ac:chgData name="Gecse Gerda" userId="S::gecse.gerda@cklg.hu::a144646e-762c-4369-98d9-85d0423ee5b2" providerId="AD" clId="Web-{9D817117-1B04-45F0-AA1E-075F779CC0A4}" dt="2022-03-19T12:39:07.586" v="524"/>
          <ac:spMkLst>
            <pc:docMk/>
            <pc:sldMk cId="3497049178" sldId="259"/>
            <ac:spMk id="9" creationId="{5118BA95-03E7-41B7-B442-0AF8C0A7FF68}"/>
          </ac:spMkLst>
        </pc:spChg>
        <pc:spChg chg="add del">
          <ac:chgData name="Gecse Gerda" userId="S::gecse.gerda@cklg.hu::a144646e-762c-4369-98d9-85d0423ee5b2" providerId="AD" clId="Web-{9D817117-1B04-45F0-AA1E-075F779CC0A4}" dt="2022-03-19T12:39:11.805" v="526"/>
          <ac:spMkLst>
            <pc:docMk/>
            <pc:sldMk cId="3497049178" sldId="259"/>
            <ac:spMk id="13" creationId="{838C5F6C-2147-447F-84CB-47BEB813B80C}"/>
          </ac:spMkLst>
        </pc:spChg>
        <pc:spChg chg="add del">
          <ac:chgData name="Gecse Gerda" userId="S::gecse.gerda@cklg.hu::a144646e-762c-4369-98d9-85d0423ee5b2" providerId="AD" clId="Web-{9D817117-1B04-45F0-AA1E-075F779CC0A4}" dt="2022-03-19T12:39:07.586" v="524"/>
          <ac:spMkLst>
            <pc:docMk/>
            <pc:sldMk cId="3497049178" sldId="259"/>
            <ac:spMk id="15" creationId="{AD9B3EAD-A2B3-42C4-927C-3455E3E69EE6}"/>
          </ac:spMkLst>
        </pc:spChg>
        <pc:spChg chg="add del">
          <ac:chgData name="Gecse Gerda" userId="S::gecse.gerda@cklg.hu::a144646e-762c-4369-98d9-85d0423ee5b2" providerId="AD" clId="Web-{9D817117-1B04-45F0-AA1E-075F779CC0A4}" dt="2022-03-19T12:39:11.805" v="526"/>
          <ac:spMkLst>
            <pc:docMk/>
            <pc:sldMk cId="3497049178" sldId="259"/>
            <ac:spMk id="18" creationId="{2427CF8A-A1AE-4DA2-B4D3-DD0D215DEABB}"/>
          </ac:spMkLst>
        </pc:spChg>
        <pc:spChg chg="add del">
          <ac:chgData name="Gecse Gerda" userId="S::gecse.gerda@cklg.hu::a144646e-762c-4369-98d9-85d0423ee5b2" providerId="AD" clId="Web-{9D817117-1B04-45F0-AA1E-075F779CC0A4}" dt="2022-03-19T12:39:11.805" v="526"/>
          <ac:spMkLst>
            <pc:docMk/>
            <pc:sldMk cId="3497049178" sldId="259"/>
            <ac:spMk id="19" creationId="{A4D3DE63-E06B-473D-8144-78398E35178B}"/>
          </ac:spMkLst>
        </pc:spChg>
        <pc:spChg chg="add">
          <ac:chgData name="Gecse Gerda" userId="S::gecse.gerda@cklg.hu::a144646e-762c-4369-98d9-85d0423ee5b2" providerId="AD" clId="Web-{9D817117-1B04-45F0-AA1E-075F779CC0A4}" dt="2022-03-19T12:39:11.820" v="527"/>
          <ac:spMkLst>
            <pc:docMk/>
            <pc:sldMk cId="3497049178" sldId="259"/>
            <ac:spMk id="22" creationId="{56B66E70-9451-4286-A0C2-6CF108FE8143}"/>
          </ac:spMkLst>
        </pc:spChg>
        <pc:spChg chg="add">
          <ac:chgData name="Gecse Gerda" userId="S::gecse.gerda@cklg.hu::a144646e-762c-4369-98d9-85d0423ee5b2" providerId="AD" clId="Web-{9D817117-1B04-45F0-AA1E-075F779CC0A4}" dt="2022-03-19T12:39:11.820" v="527"/>
          <ac:spMkLst>
            <pc:docMk/>
            <pc:sldMk cId="3497049178" sldId="259"/>
            <ac:spMk id="23" creationId="{2A4B0696-68E2-40ED-B597-4B8738754428}"/>
          </ac:spMkLst>
        </pc:spChg>
        <pc:spChg chg="add">
          <ac:chgData name="Gecse Gerda" userId="S::gecse.gerda@cklg.hu::a144646e-762c-4369-98d9-85d0423ee5b2" providerId="AD" clId="Web-{9D817117-1B04-45F0-AA1E-075F779CC0A4}" dt="2022-03-19T12:39:11.820" v="527"/>
          <ac:spMkLst>
            <pc:docMk/>
            <pc:sldMk cId="3497049178" sldId="259"/>
            <ac:spMk id="24" creationId="{A19EF1B4-0F49-44D2-AE21-263819BFBC9B}"/>
          </ac:spMkLst>
        </pc:spChg>
        <pc:grpChg chg="add del">
          <ac:chgData name="Gecse Gerda" userId="S::gecse.gerda@cklg.hu::a144646e-762c-4369-98d9-85d0423ee5b2" providerId="AD" clId="Web-{9D817117-1B04-45F0-AA1E-075F779CC0A4}" dt="2022-03-19T12:39:07.586" v="524"/>
          <ac:grpSpMkLst>
            <pc:docMk/>
            <pc:sldMk cId="3497049178" sldId="259"/>
            <ac:grpSpMk id="11" creationId="{E799C3D5-7D55-4046-808C-F290F456D6EF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2:39:11.805" v="526"/>
          <ac:grpSpMkLst>
            <pc:docMk/>
            <pc:sldMk cId="3497049178" sldId="259"/>
            <ac:grpSpMk id="20" creationId="{4B0F093A-F2F4-4674-8265-42FC6DAFD0DB}"/>
          </ac:grpSpMkLst>
        </pc:grpChg>
        <pc:grpChg chg="add">
          <ac:chgData name="Gecse Gerda" userId="S::gecse.gerda@cklg.hu::a144646e-762c-4369-98d9-85d0423ee5b2" providerId="AD" clId="Web-{9D817117-1B04-45F0-AA1E-075F779CC0A4}" dt="2022-03-19T12:39:11.820" v="527"/>
          <ac:grpSpMkLst>
            <pc:docMk/>
            <pc:sldMk cId="3497049178" sldId="259"/>
            <ac:grpSpMk id="25" creationId="{2B69B0BE-E00A-432A-98D1-A47B82C1636F}"/>
          </ac:grpSpMkLst>
        </pc:grpChg>
      </pc:sldChg>
      <pc:sldChg chg="addSp delSp modSp new mod modTransition setBg addAnim modAnim setClrOvrMap">
        <pc:chgData name="Gecse Gerda" userId="S::gecse.gerda@cklg.hu::a144646e-762c-4369-98d9-85d0423ee5b2" providerId="AD" clId="Web-{9D817117-1B04-45F0-AA1E-075F779CC0A4}" dt="2022-03-19T12:47:36.367" v="553"/>
        <pc:sldMkLst>
          <pc:docMk/>
          <pc:sldMk cId="3698476586" sldId="260"/>
        </pc:sldMkLst>
        <pc:spChg chg="mod">
          <ac:chgData name="Gecse Gerda" userId="S::gecse.gerda@cklg.hu::a144646e-762c-4369-98d9-85d0423ee5b2" providerId="AD" clId="Web-{9D817117-1B04-45F0-AA1E-075F779CC0A4}" dt="2022-03-19T12:36:01.440" v="494" actId="20577"/>
          <ac:spMkLst>
            <pc:docMk/>
            <pc:sldMk cId="3698476586" sldId="260"/>
            <ac:spMk id="2" creationId="{CB5534C7-FD30-42A6-BE46-84DD2FF0972C}"/>
          </ac:spMkLst>
        </pc:spChg>
        <pc:spChg chg="add del mod ord">
          <ac:chgData name="Gecse Gerda" userId="S::gecse.gerda@cklg.hu::a144646e-762c-4369-98d9-85d0423ee5b2" providerId="AD" clId="Web-{9D817117-1B04-45F0-AA1E-075F779CC0A4}" dt="2022-03-19T12:32:01.278" v="483"/>
          <ac:spMkLst>
            <pc:docMk/>
            <pc:sldMk cId="3698476586" sldId="260"/>
            <ac:spMk id="3" creationId="{BAD410F9-2999-4D54-B52F-9492DF4E757F}"/>
          </ac:spMkLst>
        </pc:spChg>
        <pc:spChg chg="add del">
          <ac:chgData name="Gecse Gerda" userId="S::gecse.gerda@cklg.hu::a144646e-762c-4369-98d9-85d0423ee5b2" providerId="AD" clId="Web-{9D817117-1B04-45F0-AA1E-075F779CC0A4}" dt="2022-03-19T12:32:01.278" v="483"/>
          <ac:spMkLst>
            <pc:docMk/>
            <pc:sldMk cId="3698476586" sldId="260"/>
            <ac:spMk id="8" creationId="{9A3D0CE2-91FF-49B3-A5D8-181E900D7501}"/>
          </ac:spMkLst>
        </pc:spChg>
        <pc:spChg chg="add del">
          <ac:chgData name="Gecse Gerda" userId="S::gecse.gerda@cklg.hu::a144646e-762c-4369-98d9-85d0423ee5b2" providerId="AD" clId="Web-{9D817117-1B04-45F0-AA1E-075F779CC0A4}" dt="2022-03-19T12:32:01.278" v="483"/>
          <ac:spMkLst>
            <pc:docMk/>
            <pc:sldMk cId="3698476586" sldId="260"/>
            <ac:spMk id="10" creationId="{58AEBD96-C315-4F53-9D9E-0E20E993EBFA}"/>
          </ac:spMkLst>
        </pc:spChg>
        <pc:spChg chg="add del">
          <ac:chgData name="Gecse Gerda" userId="S::gecse.gerda@cklg.hu::a144646e-762c-4369-98d9-85d0423ee5b2" providerId="AD" clId="Web-{9D817117-1B04-45F0-AA1E-075F779CC0A4}" dt="2022-03-19T12:32:01.278" v="483"/>
          <ac:spMkLst>
            <pc:docMk/>
            <pc:sldMk cId="3698476586" sldId="260"/>
            <ac:spMk id="12" creationId="{78916AAA-66F6-4DFA-88ED-7E27CF6B8DAD}"/>
          </ac:spMkLst>
        </pc:spChg>
        <pc:spChg chg="add del">
          <ac:chgData name="Gecse Gerda" userId="S::gecse.gerda@cklg.hu::a144646e-762c-4369-98d9-85d0423ee5b2" providerId="AD" clId="Web-{9D817117-1B04-45F0-AA1E-075F779CC0A4}" dt="2022-03-19T12:32:01.278" v="483"/>
          <ac:spMkLst>
            <pc:docMk/>
            <pc:sldMk cId="3698476586" sldId="260"/>
            <ac:spMk id="18" creationId="{C3D25154-9EF7-4C33-9AAC-7B3BE089FE0A}"/>
          </ac:spMkLst>
        </pc:spChg>
        <pc:spChg chg="add del">
          <ac:chgData name="Gecse Gerda" userId="S::gecse.gerda@cklg.hu::a144646e-762c-4369-98d9-85d0423ee5b2" providerId="AD" clId="Web-{9D817117-1B04-45F0-AA1E-075F779CC0A4}" dt="2022-03-19T12:32:01.278" v="483"/>
          <ac:spMkLst>
            <pc:docMk/>
            <pc:sldMk cId="3698476586" sldId="260"/>
            <ac:spMk id="20" creationId="{1604E8C0-C927-4C06-A96A-BF3323BA76D2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57.663" v="288"/>
          <ac:spMkLst>
            <pc:docMk/>
            <pc:sldMk cId="3698476586" sldId="260"/>
            <ac:spMk id="29" creationId="{2427CF8A-A1AE-4DA2-B4D3-DD0D215DEABB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12.990" v="282"/>
          <ac:spMkLst>
            <pc:docMk/>
            <pc:sldMk cId="3698476586" sldId="260"/>
            <ac:spMk id="30" creationId="{3FD711E9-7F79-40A9-8D9E-4AE293C154A5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57.663" v="288"/>
          <ac:spMkLst>
            <pc:docMk/>
            <pc:sldMk cId="3698476586" sldId="260"/>
            <ac:spMk id="31" creationId="{A4D3DE63-E06B-473D-8144-78398E35178B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41.913" v="284"/>
          <ac:spMkLst>
            <pc:docMk/>
            <pc:sldMk cId="3698476586" sldId="260"/>
            <ac:spMk id="32" creationId="{059D8741-EAD6-41B1-A882-70D70FC35821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41.913" v="284"/>
          <ac:spMkLst>
            <pc:docMk/>
            <pc:sldMk cId="3698476586" sldId="260"/>
            <ac:spMk id="33" creationId="{5118BA95-03E7-41B7-B442-0AF8C0A7FF68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41.913" v="284"/>
          <ac:spMkLst>
            <pc:docMk/>
            <pc:sldMk cId="3698476586" sldId="260"/>
            <ac:spMk id="34" creationId="{45444F36-3103-4D11-A25F-C054D4606DA4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41.913" v="284"/>
          <ac:spMkLst>
            <pc:docMk/>
            <pc:sldMk cId="3698476586" sldId="260"/>
            <ac:spMk id="36" creationId="{AD9B3EAD-A2B3-42C4-927C-3455E3E69EE6}"/>
          </ac:spMkLst>
        </pc:spChg>
        <pc:spChg chg="add del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37" creationId="{D68803C4-E159-4360-B7BB-74205C8F782D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53.928" v="286"/>
          <ac:spMkLst>
            <pc:docMk/>
            <pc:sldMk cId="3698476586" sldId="260"/>
            <ac:spMk id="38" creationId="{3FD711E9-7F79-40A9-8D9E-4AE293C154A5}"/>
          </ac:spMkLst>
        </pc:spChg>
        <pc:spChg chg="add del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40" creationId="{E009DD9B-5EE2-4C0D-8B2B-351C8C102205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57.663" v="288"/>
          <ac:spMkLst>
            <pc:docMk/>
            <pc:sldMk cId="3698476586" sldId="260"/>
            <ac:spMk id="41" creationId="{838C5F6C-2147-447F-84CB-47BEB813B80C}"/>
          </ac:spMkLst>
        </pc:spChg>
        <pc:spChg chg="add del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43" creationId="{04E48745-7512-4EC2-9E20-9092D12150CA}"/>
          </ac:spMkLst>
        </pc:spChg>
        <pc:spChg chg="add del">
          <ac:chgData name="Gecse Gerda" userId="S::gecse.gerda@cklg.hu::a144646e-762c-4369-98d9-85d0423ee5b2" providerId="AD" clId="Web-{9D817117-1B04-45F0-AA1E-075F779CC0A4}" dt="2022-03-19T11:54:57.663" v="288"/>
          <ac:spMkLst>
            <pc:docMk/>
            <pc:sldMk cId="3698476586" sldId="260"/>
            <ac:spMk id="44" creationId="{BAD410F9-2999-4D54-B52F-9492DF4E757F}"/>
          </ac:spMkLst>
        </pc:spChg>
        <pc:spChg chg="add del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45" creationId="{E720DB99-7745-4E75-9D96-AAB6D55C531E}"/>
          </ac:spMkLst>
        </pc:spChg>
        <pc:spChg chg="add del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46" creationId="{504B0465-3B07-49BF-BEA7-D81476246293}"/>
          </ac:spMkLst>
        </pc:spChg>
        <pc:spChg chg="add del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47" creationId="{49B7FFA5-14CB-4A4F-9BCC-CA3AA5D9D276}"/>
          </ac:spMkLst>
        </pc:spChg>
        <pc:spChg chg="add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52" creationId="{E009DD9B-5EE2-4C0D-8B2B-351C8C102205}"/>
          </ac:spMkLst>
        </pc:spChg>
        <pc:spChg chg="add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54" creationId="{E720DB99-7745-4E75-9D96-AAB6D55C531E}"/>
          </ac:spMkLst>
        </pc:spChg>
        <pc:spChg chg="add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56" creationId="{D68803C4-E159-4360-B7BB-74205C8F782D}"/>
          </ac:spMkLst>
        </pc:spChg>
        <pc:spChg chg="add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58" creationId="{504B0465-3B07-49BF-BEA7-D81476246293}"/>
          </ac:spMkLst>
        </pc:spChg>
        <pc:spChg chg="add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60" creationId="{49B7FFA5-14CB-4A4F-9BCC-CA3AA5D9D276}"/>
          </ac:spMkLst>
        </pc:spChg>
        <pc:spChg chg="add">
          <ac:chgData name="Gecse Gerda" userId="S::gecse.gerda@cklg.hu::a144646e-762c-4369-98d9-85d0423ee5b2" providerId="AD" clId="Web-{9D817117-1B04-45F0-AA1E-075F779CC0A4}" dt="2022-03-19T12:33:21.889" v="484"/>
          <ac:spMkLst>
            <pc:docMk/>
            <pc:sldMk cId="3698476586" sldId="260"/>
            <ac:spMk id="62" creationId="{04E48745-7512-4EC2-9E20-9092D12150CA}"/>
          </ac:spMkLst>
        </pc:spChg>
        <pc:grpChg chg="add del">
          <ac:chgData name="Gecse Gerda" userId="S::gecse.gerda@cklg.hu::a144646e-762c-4369-98d9-85d0423ee5b2" providerId="AD" clId="Web-{9D817117-1B04-45F0-AA1E-075F779CC0A4}" dt="2022-03-19T12:32:01.278" v="483"/>
          <ac:grpSpMkLst>
            <pc:docMk/>
            <pc:sldMk cId="3698476586" sldId="260"/>
            <ac:grpSpMk id="14" creationId="{A137D43F-BAD6-47F1-AA65-AEEA38A2FF30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2:32:01.278" v="483"/>
          <ac:grpSpMkLst>
            <pc:docMk/>
            <pc:sldMk cId="3698476586" sldId="260"/>
            <ac:grpSpMk id="22" creationId="{9DCECFD5-4C30-4892-9FF0-540E17955A55}"/>
          </ac:grpSpMkLst>
        </pc:grpChg>
        <pc:grpChg chg="add del">
          <ac:chgData name="Gecse Gerda" userId="S::gecse.gerda@cklg.hu::a144646e-762c-4369-98d9-85d0423ee5b2" providerId="AD" clId="Web-{9D817117-1B04-45F0-AA1E-075F779CC0A4}" dt="2022-03-19T11:54:57.663" v="288"/>
          <ac:grpSpMkLst>
            <pc:docMk/>
            <pc:sldMk cId="3698476586" sldId="260"/>
            <ac:grpSpMk id="42" creationId="{4B0F093A-F2F4-4674-8265-42FC6DAFD0DB}"/>
          </ac:grpSpMkLst>
        </pc:grpChg>
        <pc:graphicFrameChg chg="add del">
          <ac:chgData name="Gecse Gerda" userId="S::gecse.gerda@cklg.hu::a144646e-762c-4369-98d9-85d0423ee5b2" providerId="AD" clId="Web-{9D817117-1B04-45F0-AA1E-075F779CC0A4}" dt="2022-03-19T11:54:12.990" v="282"/>
          <ac:graphicFrameMkLst>
            <pc:docMk/>
            <pc:sldMk cId="3698476586" sldId="260"/>
            <ac:graphicFrameMk id="26" creationId="{9A3FC0CD-FE61-6E22-B56A-14541B251F63}"/>
          </ac:graphicFrameMkLst>
        </pc:graphicFrameChg>
        <pc:graphicFrameChg chg="add del">
          <ac:chgData name="Gecse Gerda" userId="S::gecse.gerda@cklg.hu::a144646e-762c-4369-98d9-85d0423ee5b2" providerId="AD" clId="Web-{9D817117-1B04-45F0-AA1E-075F779CC0A4}" dt="2022-03-19T11:54:41.913" v="284"/>
          <ac:graphicFrameMkLst>
            <pc:docMk/>
            <pc:sldMk cId="3698476586" sldId="260"/>
            <ac:graphicFrameMk id="35" creationId="{2E81D24C-F76C-EF9F-6E2F-060F35012027}"/>
          </ac:graphicFrameMkLst>
        </pc:graphicFrameChg>
        <pc:graphicFrameChg chg="add del">
          <ac:chgData name="Gecse Gerda" userId="S::gecse.gerda@cklg.hu::a144646e-762c-4369-98d9-85d0423ee5b2" providerId="AD" clId="Web-{9D817117-1B04-45F0-AA1E-075F779CC0A4}" dt="2022-03-19T11:54:53.928" v="286"/>
          <ac:graphicFrameMkLst>
            <pc:docMk/>
            <pc:sldMk cId="3698476586" sldId="260"/>
            <ac:graphicFrameMk id="39" creationId="{864262DD-E571-E64E-8AEF-3BBB89ABF713}"/>
          </ac:graphicFrameMkLst>
        </pc:graphicFrameChg>
        <pc:picChg chg="add mod">
          <ac:chgData name="Gecse Gerda" userId="S::gecse.gerda@cklg.hu::a144646e-762c-4369-98d9-85d0423ee5b2" providerId="AD" clId="Web-{9D817117-1B04-45F0-AA1E-075F779CC0A4}" dt="2022-03-19T12:33:21.889" v="484"/>
          <ac:picMkLst>
            <pc:docMk/>
            <pc:sldMk cId="3698476586" sldId="260"/>
            <ac:picMk id="28" creationId="{9DD06705-373C-4976-9990-9A582CD4BE8A}"/>
          </ac:picMkLst>
        </pc:picChg>
      </pc:sldChg>
      <pc:sldChg chg="addSp delSp modSp new mod modTransition setBg addAnim modAnim">
        <pc:chgData name="Gecse Gerda" userId="S::gecse.gerda@cklg.hu::a144646e-762c-4369-98d9-85d0423ee5b2" providerId="AD" clId="Web-{9D817117-1B04-45F0-AA1E-075F779CC0A4}" dt="2022-03-19T12:47:39.633" v="554"/>
        <pc:sldMkLst>
          <pc:docMk/>
          <pc:sldMk cId="1816017066" sldId="261"/>
        </pc:sldMkLst>
        <pc:spChg chg="mod">
          <ac:chgData name="Gecse Gerda" userId="S::gecse.gerda@cklg.hu::a144646e-762c-4369-98d9-85d0423ee5b2" providerId="AD" clId="Web-{9D817117-1B04-45F0-AA1E-075F779CC0A4}" dt="2022-03-19T12:40:00.087" v="531"/>
          <ac:spMkLst>
            <pc:docMk/>
            <pc:sldMk cId="1816017066" sldId="261"/>
            <ac:spMk id="2" creationId="{0451C47B-21CE-4666-B256-00B2FF04441C}"/>
          </ac:spMkLst>
        </pc:spChg>
        <pc:spChg chg="mod ord">
          <ac:chgData name="Gecse Gerda" userId="S::gecse.gerda@cklg.hu::a144646e-762c-4369-98d9-85d0423ee5b2" providerId="AD" clId="Web-{9D817117-1B04-45F0-AA1E-075F779CC0A4}" dt="2022-03-19T12:45:01.926" v="541" actId="20577"/>
          <ac:spMkLst>
            <pc:docMk/>
            <pc:sldMk cId="1816017066" sldId="261"/>
            <ac:spMk id="3" creationId="{D618D7BC-E88E-4496-B071-177945FA7E4B}"/>
          </ac:spMkLst>
        </pc:spChg>
        <pc:spChg chg="add del">
          <ac:chgData name="Gecse Gerda" userId="S::gecse.gerda@cklg.hu::a144646e-762c-4369-98d9-85d0423ee5b2" providerId="AD" clId="Web-{9D817117-1B04-45F0-AA1E-075F779CC0A4}" dt="2022-03-19T12:40:00.087" v="531"/>
          <ac:spMkLst>
            <pc:docMk/>
            <pc:sldMk cId="1816017066" sldId="261"/>
            <ac:spMk id="10" creationId="{5B057BAA-CAD8-42D7-8DDF-E2075435DAF9}"/>
          </ac:spMkLst>
        </pc:spChg>
        <pc:spChg chg="add">
          <ac:chgData name="Gecse Gerda" userId="S::gecse.gerda@cklg.hu::a144646e-762c-4369-98d9-85d0423ee5b2" providerId="AD" clId="Web-{9D817117-1B04-45F0-AA1E-075F779CC0A4}" dt="2022-03-19T12:40:00.087" v="531"/>
          <ac:spMkLst>
            <pc:docMk/>
            <pc:sldMk cId="1816017066" sldId="261"/>
            <ac:spMk id="19" creationId="{14452A4A-2853-4001-9BA1-21733333F918}"/>
          </ac:spMkLst>
        </pc:spChg>
        <pc:spChg chg="add">
          <ac:chgData name="Gecse Gerda" userId="S::gecse.gerda@cklg.hu::a144646e-762c-4369-98d9-85d0423ee5b2" providerId="AD" clId="Web-{9D817117-1B04-45F0-AA1E-075F779CC0A4}" dt="2022-03-19T12:40:00.087" v="531"/>
          <ac:spMkLst>
            <pc:docMk/>
            <pc:sldMk cId="1816017066" sldId="261"/>
            <ac:spMk id="21" creationId="{7CB9AC1C-79C9-4966-8F90-DBA8A6984C22}"/>
          </ac:spMkLst>
        </pc:spChg>
        <pc:spChg chg="add">
          <ac:chgData name="Gecse Gerda" userId="S::gecse.gerda@cklg.hu::a144646e-762c-4369-98d9-85d0423ee5b2" providerId="AD" clId="Web-{9D817117-1B04-45F0-AA1E-075F779CC0A4}" dt="2022-03-19T12:40:00.087" v="531"/>
          <ac:spMkLst>
            <pc:docMk/>
            <pc:sldMk cId="1816017066" sldId="261"/>
            <ac:spMk id="23" creationId="{D7479254-2731-44C5-88FB-BF4A5EF71311}"/>
          </ac:spMkLst>
        </pc:spChg>
        <pc:grpChg chg="add del">
          <ac:chgData name="Gecse Gerda" userId="S::gecse.gerda@cklg.hu::a144646e-762c-4369-98d9-85d0423ee5b2" providerId="AD" clId="Web-{9D817117-1B04-45F0-AA1E-075F779CC0A4}" dt="2022-03-19T12:40:00.087" v="531"/>
          <ac:grpSpMkLst>
            <pc:docMk/>
            <pc:sldMk cId="1816017066" sldId="261"/>
            <ac:grpSpMk id="12" creationId="{ECBD3C71-5915-4215-B435-9334BCE4BE43}"/>
          </ac:grpSpMkLst>
        </pc:grpChg>
        <pc:grpChg chg="add">
          <ac:chgData name="Gecse Gerda" userId="S::gecse.gerda@cklg.hu::a144646e-762c-4369-98d9-85d0423ee5b2" providerId="AD" clId="Web-{9D817117-1B04-45F0-AA1E-075F779CC0A4}" dt="2022-03-19T12:40:00.087" v="531"/>
          <ac:grpSpMkLst>
            <pc:docMk/>
            <pc:sldMk cId="1816017066" sldId="261"/>
            <ac:grpSpMk id="25" creationId="{1C0F8264-A19C-4C08-B6EA-A0BC6DEFB707}"/>
          </ac:grpSpMkLst>
        </pc:grpChg>
        <pc:picChg chg="add del mod">
          <ac:chgData name="Gecse Gerda" userId="S::gecse.gerda@cklg.hu::a144646e-762c-4369-98d9-85d0423ee5b2" providerId="AD" clId="Web-{9D817117-1B04-45F0-AA1E-075F779CC0A4}" dt="2022-03-19T12:30:09.088" v="474"/>
          <ac:picMkLst>
            <pc:docMk/>
            <pc:sldMk cId="1816017066" sldId="261"/>
            <ac:picMk id="4" creationId="{8B777D85-176D-4192-B08D-A5F581195B99}"/>
          </ac:picMkLst>
        </pc:picChg>
        <pc:picChg chg="add mod ord">
          <ac:chgData name="Gecse Gerda" userId="S::gecse.gerda@cklg.hu::a144646e-762c-4369-98d9-85d0423ee5b2" providerId="AD" clId="Web-{9D817117-1B04-45F0-AA1E-075F779CC0A4}" dt="2022-03-19T12:40:00.087" v="531"/>
          <ac:picMkLst>
            <pc:docMk/>
            <pc:sldMk cId="1816017066" sldId="261"/>
            <ac:picMk id="5" creationId="{DCBA966E-B383-4B11-8EEE-18D6EF0B4563}"/>
          </ac:picMkLst>
        </pc:picChg>
        <pc:picChg chg="add mod">
          <ac:chgData name="Gecse Gerda" userId="S::gecse.gerda@cklg.hu::a144646e-762c-4369-98d9-85d0423ee5b2" providerId="AD" clId="Web-{9D817117-1B04-45F0-AA1E-075F779CC0A4}" dt="2022-03-19T12:40:00.087" v="531"/>
          <ac:picMkLst>
            <pc:docMk/>
            <pc:sldMk cId="1816017066" sldId="261"/>
            <ac:picMk id="6" creationId="{75C6D2FE-24DF-4F66-B47B-D2B0305BB867}"/>
          </ac:picMkLst>
        </pc:picChg>
      </pc:sldChg>
      <pc:sldChg chg="addSp delSp modSp new mod modTransition setBg setClrOvrMap">
        <pc:chgData name="Gecse Gerda" userId="S::gecse.gerda@cklg.hu::a144646e-762c-4369-98d9-85d0423ee5b2" providerId="AD" clId="Web-{9D817117-1B04-45F0-AA1E-075F779CC0A4}" dt="2022-03-19T12:48:47.371" v="565" actId="20577"/>
        <pc:sldMkLst>
          <pc:docMk/>
          <pc:sldMk cId="1254828871" sldId="262"/>
        </pc:sldMkLst>
        <pc:spChg chg="mod ord">
          <ac:chgData name="Gecse Gerda" userId="S::gecse.gerda@cklg.hu::a144646e-762c-4369-98d9-85d0423ee5b2" providerId="AD" clId="Web-{9D817117-1B04-45F0-AA1E-075F779CC0A4}" dt="2022-03-19T12:41:10.232" v="533"/>
          <ac:spMkLst>
            <pc:docMk/>
            <pc:sldMk cId="1254828871" sldId="262"/>
            <ac:spMk id="2" creationId="{3D44E6F3-69A0-4A2A-B243-3445F95056DD}"/>
          </ac:spMkLst>
        </pc:spChg>
        <pc:spChg chg="mod">
          <ac:chgData name="Gecse Gerda" userId="S::gecse.gerda@cklg.hu::a144646e-762c-4369-98d9-85d0423ee5b2" providerId="AD" clId="Web-{9D817117-1B04-45F0-AA1E-075F779CC0A4}" dt="2022-03-19T12:48:47.371" v="565" actId="20577"/>
          <ac:spMkLst>
            <pc:docMk/>
            <pc:sldMk cId="1254828871" sldId="262"/>
            <ac:spMk id="3" creationId="{5E9646A0-DB44-469F-AFCD-5C8F4FA68125}"/>
          </ac:spMkLst>
        </pc:spChg>
        <pc:spChg chg="add">
          <ac:chgData name="Gecse Gerda" userId="S::gecse.gerda@cklg.hu::a144646e-762c-4369-98d9-85d0423ee5b2" providerId="AD" clId="Web-{9D817117-1B04-45F0-AA1E-075F779CC0A4}" dt="2022-03-19T12:37:43.677" v="500"/>
          <ac:spMkLst>
            <pc:docMk/>
            <pc:sldMk cId="1254828871" sldId="262"/>
            <ac:spMk id="6" creationId="{2427CF8A-A1AE-4DA2-B4D3-DD0D215DEABB}"/>
          </ac:spMkLst>
        </pc:spChg>
        <pc:spChg chg="add">
          <ac:chgData name="Gecse Gerda" userId="S::gecse.gerda@cklg.hu::a144646e-762c-4369-98d9-85d0423ee5b2" providerId="AD" clId="Web-{9D817117-1B04-45F0-AA1E-075F779CC0A4}" dt="2022-03-19T12:37:43.677" v="500"/>
          <ac:spMkLst>
            <pc:docMk/>
            <pc:sldMk cId="1254828871" sldId="262"/>
            <ac:spMk id="7" creationId="{A4D3DE63-E06B-473D-8144-78398E35178B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9.271" v="499"/>
          <ac:spMkLst>
            <pc:docMk/>
            <pc:sldMk cId="1254828871" sldId="262"/>
            <ac:spMk id="8" creationId="{6BA17954-54E0-419C-92D3-4C4775A817D8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5.583" v="497"/>
          <ac:spMkLst>
            <pc:docMk/>
            <pc:sldMk cId="1254828871" sldId="262"/>
            <ac:spMk id="9" creationId="{E009DD9B-5EE2-4C0D-8B2B-351C8C102205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9.271" v="499"/>
          <ac:spMkLst>
            <pc:docMk/>
            <pc:sldMk cId="1254828871" sldId="262"/>
            <ac:spMk id="10" creationId="{523C5163-DFEA-4D68-AF8F-A6BD6B674457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5.583" v="497"/>
          <ac:spMkLst>
            <pc:docMk/>
            <pc:sldMk cId="1254828871" sldId="262"/>
            <ac:spMk id="11" creationId="{E720DB99-7745-4E75-9D96-AAB6D55C531E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9.271" v="499"/>
          <ac:spMkLst>
            <pc:docMk/>
            <pc:sldMk cId="1254828871" sldId="262"/>
            <ac:spMk id="12" creationId="{51DD55B3-5910-4D84-8A2E-B22ED522456D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5.583" v="497"/>
          <ac:spMkLst>
            <pc:docMk/>
            <pc:sldMk cId="1254828871" sldId="262"/>
            <ac:spMk id="13" creationId="{D68803C4-E159-4360-B7BB-74205C8F782D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5.583" v="497"/>
          <ac:spMkLst>
            <pc:docMk/>
            <pc:sldMk cId="1254828871" sldId="262"/>
            <ac:spMk id="15" creationId="{504B0465-3B07-49BF-BEA7-D81476246293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5.583" v="497"/>
          <ac:spMkLst>
            <pc:docMk/>
            <pc:sldMk cId="1254828871" sldId="262"/>
            <ac:spMk id="17" creationId="{49B7FFA5-14CB-4A4F-9BCC-CA3AA5D9D276}"/>
          </ac:spMkLst>
        </pc:spChg>
        <pc:spChg chg="add">
          <ac:chgData name="Gecse Gerda" userId="S::gecse.gerda@cklg.hu::a144646e-762c-4369-98d9-85d0423ee5b2" providerId="AD" clId="Web-{9D817117-1B04-45F0-AA1E-075F779CC0A4}" dt="2022-03-19T12:37:43.677" v="500"/>
          <ac:spMkLst>
            <pc:docMk/>
            <pc:sldMk cId="1254828871" sldId="262"/>
            <ac:spMk id="18" creationId="{838C5F6C-2147-447F-84CB-47BEB813B80C}"/>
          </ac:spMkLst>
        </pc:spChg>
        <pc:spChg chg="add del">
          <ac:chgData name="Gecse Gerda" userId="S::gecse.gerda@cklg.hu::a144646e-762c-4369-98d9-85d0423ee5b2" providerId="AD" clId="Web-{9D817117-1B04-45F0-AA1E-075F779CC0A4}" dt="2022-03-19T12:37:35.583" v="497"/>
          <ac:spMkLst>
            <pc:docMk/>
            <pc:sldMk cId="1254828871" sldId="262"/>
            <ac:spMk id="19" creationId="{04E48745-7512-4EC2-9E20-9092D12150CA}"/>
          </ac:spMkLst>
        </pc:spChg>
        <pc:grpChg chg="add del">
          <ac:chgData name="Gecse Gerda" userId="S::gecse.gerda@cklg.hu::a144646e-762c-4369-98d9-85d0423ee5b2" providerId="AD" clId="Web-{9D817117-1B04-45F0-AA1E-075F779CC0A4}" dt="2022-03-19T12:37:39.271" v="499"/>
          <ac:grpSpMkLst>
            <pc:docMk/>
            <pc:sldMk cId="1254828871" sldId="262"/>
            <ac:grpSpMk id="14" creationId="{1392CA3D-5152-407E-8F49-7BEFB33851C0}"/>
          </ac:grpSpMkLst>
        </pc:grpChg>
        <pc:grpChg chg="add">
          <ac:chgData name="Gecse Gerda" userId="S::gecse.gerda@cklg.hu::a144646e-762c-4369-98d9-85d0423ee5b2" providerId="AD" clId="Web-{9D817117-1B04-45F0-AA1E-075F779CC0A4}" dt="2022-03-19T12:37:43.677" v="500"/>
          <ac:grpSpMkLst>
            <pc:docMk/>
            <pc:sldMk cId="1254828871" sldId="262"/>
            <ac:grpSpMk id="20" creationId="{4B0F093A-F2F4-4674-8265-42FC6DAFD0DB}"/>
          </ac:grpSpMkLst>
        </pc:grpChg>
        <pc:picChg chg="add del">
          <ac:chgData name="Gecse Gerda" userId="S::gecse.gerda@cklg.hu::a144646e-762c-4369-98d9-85d0423ee5b2" providerId="AD" clId="Web-{9D817117-1B04-45F0-AA1E-075F779CC0A4}" dt="2022-03-19T12:37:35.583" v="497"/>
          <ac:picMkLst>
            <pc:docMk/>
            <pc:sldMk cId="1254828871" sldId="262"/>
            <ac:picMk id="5" creationId="{1BADB895-3C15-35EC-CEF7-663D758FD6F9}"/>
          </ac:picMkLst>
        </pc:picChg>
      </pc:sldChg>
      <pc:sldChg chg="addSp delSp modSp new ord modTransition">
        <pc:chgData name="Gecse Gerda" userId="S::gecse.gerda@cklg.hu::a144646e-762c-4369-98d9-85d0423ee5b2" providerId="AD" clId="Web-{9D817117-1B04-45F0-AA1E-075F779CC0A4}" dt="2022-03-19T13:54:55.706" v="604" actId="1076"/>
        <pc:sldMkLst>
          <pc:docMk/>
          <pc:sldMk cId="3488739633" sldId="263"/>
        </pc:sldMkLst>
        <pc:spChg chg="del">
          <ac:chgData name="Gecse Gerda" userId="S::gecse.gerda@cklg.hu::a144646e-762c-4369-98d9-85d0423ee5b2" providerId="AD" clId="Web-{9D817117-1B04-45F0-AA1E-075F779CC0A4}" dt="2022-03-19T12:50:31.858" v="582"/>
          <ac:spMkLst>
            <pc:docMk/>
            <pc:sldMk cId="3488739633" sldId="263"/>
            <ac:spMk id="3" creationId="{6F73ED92-B223-4CAE-B6EE-BD9B2770B64C}"/>
          </ac:spMkLst>
        </pc:spChg>
        <pc:picChg chg="add mod ord">
          <ac:chgData name="Gecse Gerda" userId="S::gecse.gerda@cklg.hu::a144646e-762c-4369-98d9-85d0423ee5b2" providerId="AD" clId="Web-{9D817117-1B04-45F0-AA1E-075F779CC0A4}" dt="2022-03-19T13:54:55.706" v="604" actId="1076"/>
          <ac:picMkLst>
            <pc:docMk/>
            <pc:sldMk cId="3488739633" sldId="263"/>
            <ac:picMk id="4" creationId="{E5B03206-F9C3-49B7-841E-81E3888B4BE0}"/>
          </ac:picMkLst>
        </pc:picChg>
        <pc:picChg chg="add mod">
          <ac:chgData name="Gecse Gerda" userId="S::gecse.gerda@cklg.hu::a144646e-762c-4369-98d9-85d0423ee5b2" providerId="AD" clId="Web-{9D817117-1B04-45F0-AA1E-075F779CC0A4}" dt="2022-03-19T13:54:54.518" v="603" actId="1076"/>
          <ac:picMkLst>
            <pc:docMk/>
            <pc:sldMk cId="3488739633" sldId="263"/>
            <ac:picMk id="5" creationId="{D662699E-9DC1-4A84-BA55-DBF3287FB4A5}"/>
          </ac:picMkLst>
        </pc:picChg>
      </pc:sldChg>
      <pc:sldChg chg="modSp new modTransition">
        <pc:chgData name="Gecse Gerda" userId="S::gecse.gerda@cklg.hu::a144646e-762c-4369-98d9-85d0423ee5b2" providerId="AD" clId="Web-{9D817117-1B04-45F0-AA1E-075F779CC0A4}" dt="2022-03-19T12:49:37.607" v="578" actId="20577"/>
        <pc:sldMkLst>
          <pc:docMk/>
          <pc:sldMk cId="3804509907" sldId="264"/>
        </pc:sldMkLst>
        <pc:spChg chg="mod">
          <ac:chgData name="Gecse Gerda" userId="S::gecse.gerda@cklg.hu::a144646e-762c-4369-98d9-85d0423ee5b2" providerId="AD" clId="Web-{9D817117-1B04-45F0-AA1E-075F779CC0A4}" dt="2022-03-19T12:49:37.607" v="578" actId="20577"/>
          <ac:spMkLst>
            <pc:docMk/>
            <pc:sldMk cId="3804509907" sldId="264"/>
            <ac:spMk id="2" creationId="{B0E20B74-3EFB-43AB-9D75-490C7FD34082}"/>
          </ac:spMkLst>
        </pc:spChg>
      </pc:sldChg>
      <pc:sldChg chg="addSp delSp modSp add del replId">
        <pc:chgData name="Gecse Gerda" userId="S::gecse.gerda@cklg.hu::a144646e-762c-4369-98d9-85d0423ee5b2" providerId="AD" clId="Web-{9D817117-1B04-45F0-AA1E-075F779CC0A4}" dt="2022-03-19T12:36:38.426" v="495"/>
        <pc:sldMkLst>
          <pc:docMk/>
          <pc:sldMk cId="1512893801" sldId="265"/>
        </pc:sldMkLst>
        <pc:picChg chg="add mod">
          <ac:chgData name="Gecse Gerda" userId="S::gecse.gerda@cklg.hu::a144646e-762c-4369-98d9-85d0423ee5b2" providerId="AD" clId="Web-{9D817117-1B04-45F0-AA1E-075F779CC0A4}" dt="2022-03-19T12:35:03.423" v="490"/>
          <ac:picMkLst>
            <pc:docMk/>
            <pc:sldMk cId="1512893801" sldId="265"/>
            <ac:picMk id="4" creationId="{E73A0212-C95A-4C99-B5C8-5B47C0117454}"/>
          </ac:picMkLst>
        </pc:picChg>
        <pc:picChg chg="add del mod">
          <ac:chgData name="Gecse Gerda" userId="S::gecse.gerda@cklg.hu::a144646e-762c-4369-98d9-85d0423ee5b2" providerId="AD" clId="Web-{9D817117-1B04-45F0-AA1E-075F779CC0A4}" dt="2022-03-19T12:35:11.673" v="492"/>
          <ac:picMkLst>
            <pc:docMk/>
            <pc:sldMk cId="1512893801" sldId="265"/>
            <ac:picMk id="6" creationId="{62B37D66-2115-4548-8A7F-4547A60939A4}"/>
          </ac:picMkLst>
        </pc:picChg>
      </pc:sldChg>
    </pc:docChg>
  </pc:docChgLst>
  <pc:docChgLst>
    <pc:chgData name="Vágó Sándor" userId="S::vago.sandor@cklg.hu::f73fe212-0bd1-4908-bae5-9a5f5afa1d1d" providerId="AD" clId="Web-{6FCB7C0F-4770-4D78-8CBB-C496FFE0CC3C}"/>
    <pc:docChg chg="modSld">
      <pc:chgData name="Vágó Sándor" userId="S::vago.sandor@cklg.hu::f73fe212-0bd1-4908-bae5-9a5f5afa1d1d" providerId="AD" clId="Web-{6FCB7C0F-4770-4D78-8CBB-C496FFE0CC3C}" dt="2022-03-19T21:22:38.552" v="1" actId="20577"/>
      <pc:docMkLst>
        <pc:docMk/>
      </pc:docMkLst>
      <pc:sldChg chg="modSp">
        <pc:chgData name="Vágó Sándor" userId="S::vago.sandor@cklg.hu::f73fe212-0bd1-4908-bae5-9a5f5afa1d1d" providerId="AD" clId="Web-{6FCB7C0F-4770-4D78-8CBB-C496FFE0CC3C}" dt="2022-03-19T21:22:38.552" v="1" actId="20577"/>
        <pc:sldMkLst>
          <pc:docMk/>
          <pc:sldMk cId="1816017066" sldId="261"/>
        </pc:sldMkLst>
        <pc:spChg chg="mod">
          <ac:chgData name="Vágó Sándor" userId="S::vago.sandor@cklg.hu::f73fe212-0bd1-4908-bae5-9a5f5afa1d1d" providerId="AD" clId="Web-{6FCB7C0F-4770-4D78-8CBB-C496FFE0CC3C}" dt="2022-03-19T21:22:38.552" v="1" actId="20577"/>
          <ac:spMkLst>
            <pc:docMk/>
            <pc:sldMk cId="1816017066" sldId="261"/>
            <ac:spMk id="3" creationId="{D618D7BC-E88E-4496-B071-177945FA7E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C2E953-B8C5-4E93-925A-6982BDCA1C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DAF8E-D5F9-4DF2-8C8A-033031341D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C3AD3-A696-4BAE-8A8B-AB8BA5017DFC}" type="datetime1">
              <a:rPr lang="en-GB" smtClean="0"/>
              <a:t>20/03/2022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2962D-718B-4683-B60B-78C0FB18BB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A7A6A-4FB7-4F9F-B7E8-B7E124C797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077B8-B87F-4F12-B9AE-C10D8C208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86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9EDEC-F7C2-4173-9984-61BD005D96A3}" type="datetime1">
              <a:rPr lang="en-GB" smtClean="0"/>
              <a:pPr/>
              <a:t>20/03/2022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091EA-579B-497F-BE44-DB67AFC69E5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8636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91EA-579B-497F-BE44-DB67AFC69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9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A4741-5499-44E0-ABCA-388ADC7B2099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3AB296-4D79-4932-A8F9-92A24394E0B7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ECDDF-8182-4B77-BC6E-C26F90EC3D96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E5350C-76F4-4BD2-8DD9-10AA6B63CEC1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A731BECD-7148-4EE9-9700-A2A45287F2CC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8A005-A4E9-4BDB-AAB2-FB1E2F1EDF47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95B64F-1C7F-4183-BCA4-A7B72B621015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46E30-DC83-421A-A469-83C1FECF886D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B5B76C-BD0F-4B08-B959-23CC6039D7B0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7D71FB-37E4-4254-AFED-DEAFBDA61575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E42E72-7C73-406C-A79D-B88096F38137}" type="datetime1">
              <a:rPr lang="en-GB" noProof="0" smtClean="0"/>
              <a:t>20/03/2022</a:t>
            </a:fld>
            <a:endParaRPr lang="en-GB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FC06B701-E514-4A26-AE77-148AF091999F}" type="datetime1">
              <a:rPr lang="en-GB" noProof="0" smtClean="0"/>
              <a:t>20/03/2022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2.wdp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8D62090-AC7C-4339-9077-3A1A619D2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0D6BC9-42AD-4900-B3F3-732262E76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BAE6C3FA-F7EE-40C9-AFE5-E9C4DA223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27" r="26046" b="2"/>
          <a:stretch/>
        </p:blipFill>
        <p:spPr>
          <a:xfrm>
            <a:off x="4045868" y="823105"/>
            <a:ext cx="2200663" cy="18049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69564EC-233C-4BF8-8EE3-96A5836A8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8419" y="1497840"/>
            <a:ext cx="4696594" cy="3014252"/>
          </a:xfrm>
        </p:spPr>
        <p:txBody>
          <a:bodyPr rtlCol="0" anchor="b">
            <a:normAutofit/>
          </a:bodyPr>
          <a:lstStyle/>
          <a:p>
            <a:r>
              <a:rPr lang="en-GB" sz="7200"/>
              <a:t>Tamási áron színdarabjai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1806" y="4237435"/>
            <a:ext cx="4696594" cy="7406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/>
              <a:t>- a Feles ex Machina</a:t>
            </a:r>
            <a:r>
              <a:rPr lang="en-GB" sz="2000" dirty="0"/>
              <a:t> </a:t>
            </a:r>
            <a:r>
              <a:rPr lang="en-GB" sz="2000" dirty="0" err="1"/>
              <a:t>csapat</a:t>
            </a:r>
            <a:r>
              <a:rPr lang="hu-HU" sz="2000" dirty="0"/>
              <a:t> </a:t>
            </a:r>
            <a:r>
              <a:rPr lang="en-GB" sz="2000" dirty="0" err="1"/>
              <a:t>munkája</a:t>
            </a:r>
            <a:r>
              <a:rPr lang="en-GB" sz="2000" dirty="0"/>
              <a:t> -</a:t>
            </a:r>
          </a:p>
        </p:txBody>
      </p:sp>
      <p:pic>
        <p:nvPicPr>
          <p:cNvPr id="4" name="Picture 4" descr="A picture containing person, outdoor, tree, person&#10;&#10;Description automatically generated">
            <a:extLst>
              <a:ext uri="{FF2B5EF4-FFF2-40B4-BE49-F238E27FC236}">
                <a16:creationId xmlns:a16="http://schemas.microsoft.com/office/drawing/2014/main" id="{22A065C9-23E1-422B-957D-15D3813B70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" b="4501"/>
          <a:stretch/>
        </p:blipFill>
        <p:spPr>
          <a:xfrm>
            <a:off x="641604" y="822325"/>
            <a:ext cx="3255115" cy="279387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D11DB3A-DE5A-45F1-AE64-F7ADD4483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3768436"/>
            <a:ext cx="3255114" cy="1900117"/>
          </a:xfrm>
          <a:prstGeom prst="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4521EE8-E6EC-449A-A661-B098C07337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" b="10112"/>
          <a:stretch/>
        </p:blipFill>
        <p:spPr>
          <a:xfrm>
            <a:off x="4045869" y="2788909"/>
            <a:ext cx="2200662" cy="288221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6FBA697-1ABE-40C7-A5A8-65EA2013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A032176-195C-4591-B92E-B408D0C1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6920" y="5257800"/>
            <a:ext cx="1080904" cy="1080902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AF63E6-EF20-4ADA-9ED4-D781FCB7F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5011" y="5365890"/>
            <a:ext cx="864723" cy="86472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8ED6C-B342-44A8-B9E9-E26F8811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Rockwell Condensed"/>
                <a:cs typeface="Dreaming Outloud Script Pro"/>
              </a:rPr>
              <a:t>Az </a:t>
            </a:r>
            <a:r>
              <a:rPr lang="en-GB" sz="4000" dirty="0" err="1">
                <a:latin typeface="Rockwell Condensed"/>
                <a:cs typeface="Dreaming Outloud Script Pro"/>
              </a:rPr>
              <a:t>első</a:t>
            </a:r>
            <a:r>
              <a:rPr lang="en-GB" sz="4000" dirty="0">
                <a:latin typeface="Rockwell Condensed"/>
                <a:cs typeface="Dreaming Outloud Script Pro"/>
              </a:rPr>
              <a:t> </a:t>
            </a:r>
            <a:r>
              <a:rPr lang="en-GB" sz="4000" dirty="0" err="1">
                <a:latin typeface="Rockwell Condensed"/>
                <a:cs typeface="Dreaming Outloud Script Pro"/>
              </a:rPr>
              <a:t>színmŰve</a:t>
            </a:r>
            <a:r>
              <a:rPr lang="en-GB" sz="4000" dirty="0">
                <a:latin typeface="Rockwell Condensed"/>
                <a:cs typeface="Dreaming Outloud Script Pro"/>
              </a:rPr>
              <a:t>: </a:t>
            </a:r>
            <a:r>
              <a:rPr lang="en-GB" sz="4000" dirty="0" err="1">
                <a:latin typeface="Rockwell Condensed"/>
                <a:cs typeface="Dreaming Outloud Script Pro"/>
              </a:rPr>
              <a:t>Ősvigasztalás</a:t>
            </a:r>
            <a:endParaRPr lang="en-US" sz="4000" dirty="0" err="1">
              <a:latin typeface="Rockwell Condensed"/>
              <a:cs typeface="Dreaming Outloud Script Pro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648F70-9DA3-41FD-8597-702E3F79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66" r="1" b="16475"/>
          <a:stretch/>
        </p:blipFill>
        <p:spPr>
          <a:xfrm>
            <a:off x="5233763" y="10"/>
            <a:ext cx="4480560" cy="2516773"/>
          </a:xfrm>
          <a:custGeom>
            <a:avLst/>
            <a:gdLst/>
            <a:ahLst/>
            <a:cxnLst/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31" name="Freeform: Shape 22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4C61-D63B-4203-8AF8-6BE51DFF7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837" y="4189863"/>
            <a:ext cx="5709355" cy="19823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1600" dirty="0"/>
              <a:t>Tamási Áron 1924-ben </a:t>
            </a:r>
            <a:r>
              <a:rPr lang="en-GB" sz="1600" dirty="0" err="1"/>
              <a:t>írta</a:t>
            </a:r>
            <a:r>
              <a:rPr lang="en-GB" sz="1600" dirty="0"/>
              <a:t> </a:t>
            </a:r>
            <a:r>
              <a:rPr lang="en-GB" sz="1600" dirty="0" err="1"/>
              <a:t>első</a:t>
            </a:r>
            <a:r>
              <a:rPr lang="en-GB" sz="1600" dirty="0"/>
              <a:t> </a:t>
            </a:r>
            <a:r>
              <a:rPr lang="en-GB" sz="1600" dirty="0" err="1"/>
              <a:t>színdarabját</a:t>
            </a:r>
            <a:r>
              <a:rPr lang="en-GB" sz="1600" dirty="0"/>
              <a:t>,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Ősvigasztalást</a:t>
            </a:r>
            <a:r>
              <a:rPr lang="en-GB" sz="1600" dirty="0"/>
              <a:t>.</a:t>
            </a:r>
            <a:endParaRPr lang="en-US" dirty="0"/>
          </a:p>
          <a:p>
            <a:pPr>
              <a:buClr>
                <a:srgbClr val="9E3611"/>
              </a:buClr>
            </a:pPr>
            <a:r>
              <a:rPr lang="en-GB" sz="1600" dirty="0" err="1"/>
              <a:t>Amerikában</a:t>
            </a:r>
            <a:r>
              <a:rPr lang="en-GB" sz="1600" dirty="0"/>
              <a:t> </a:t>
            </a:r>
            <a:r>
              <a:rPr lang="en-GB" sz="1600" dirty="0" err="1"/>
              <a:t>alkotta,ahol</a:t>
            </a:r>
            <a:r>
              <a:rPr lang="en-GB" sz="1600" dirty="0"/>
              <a:t> </a:t>
            </a:r>
            <a:r>
              <a:rPr lang="en-GB" sz="1600" dirty="0" err="1"/>
              <a:t>igazán</a:t>
            </a:r>
            <a:r>
              <a:rPr lang="en-GB" sz="1600" dirty="0"/>
              <a:t> </a:t>
            </a:r>
            <a:r>
              <a:rPr lang="en-GB" sz="1600" dirty="0" err="1"/>
              <a:t>magányosnak</a:t>
            </a:r>
            <a:r>
              <a:rPr lang="en-GB" sz="1600" dirty="0"/>
              <a:t> </a:t>
            </a:r>
            <a:r>
              <a:rPr lang="en-GB" sz="1600" dirty="0" err="1"/>
              <a:t>érezte</a:t>
            </a:r>
            <a:r>
              <a:rPr lang="en-GB" sz="1600" dirty="0"/>
              <a:t> </a:t>
            </a:r>
            <a:r>
              <a:rPr lang="en-GB" sz="1600" dirty="0" err="1"/>
              <a:t>magát</a:t>
            </a:r>
            <a:r>
              <a:rPr lang="en-GB" sz="1600" dirty="0"/>
              <a:t>, </a:t>
            </a:r>
            <a:r>
              <a:rPr lang="en-GB" sz="1600" dirty="0" err="1"/>
              <a:t>hiszen</a:t>
            </a:r>
            <a:r>
              <a:rPr lang="en-GB" sz="1600" dirty="0"/>
              <a:t> </a:t>
            </a:r>
            <a:r>
              <a:rPr lang="en-GB" sz="1600" dirty="0" err="1"/>
              <a:t>menyasszonya</a:t>
            </a:r>
            <a:r>
              <a:rPr lang="en-GB" sz="1600" dirty="0"/>
              <a:t> </a:t>
            </a:r>
            <a:r>
              <a:rPr lang="en-GB" sz="1600" dirty="0" err="1"/>
              <a:t>sem</a:t>
            </a:r>
            <a:r>
              <a:rPr lang="en-GB" sz="1600" dirty="0"/>
              <a:t> volt </a:t>
            </a:r>
            <a:r>
              <a:rPr lang="en-GB" sz="1600" dirty="0" err="1"/>
              <a:t>vele</a:t>
            </a:r>
            <a:r>
              <a:rPr lang="en-GB" sz="1600" dirty="0"/>
              <a:t>, </a:t>
            </a:r>
            <a:r>
              <a:rPr lang="en-GB" sz="1600" dirty="0" err="1"/>
              <a:t>és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amerikai</a:t>
            </a:r>
            <a:r>
              <a:rPr lang="en-GB" sz="1600" dirty="0"/>
              <a:t> </a:t>
            </a:r>
            <a:r>
              <a:rPr lang="en-GB" sz="1600" dirty="0" err="1"/>
              <a:t>életformát</a:t>
            </a:r>
            <a:r>
              <a:rPr lang="en-GB" sz="1600" dirty="0"/>
              <a:t> is </a:t>
            </a:r>
            <a:r>
              <a:rPr lang="en-GB" sz="1600" dirty="0" err="1"/>
              <a:t>idegennek</a:t>
            </a:r>
            <a:r>
              <a:rPr lang="en-GB" sz="1600" dirty="0"/>
              <a:t> </a:t>
            </a:r>
            <a:r>
              <a:rPr lang="en-GB" sz="1600" dirty="0" err="1"/>
              <a:t>érezte</a:t>
            </a:r>
            <a:r>
              <a:rPr lang="en-GB" sz="1600" dirty="0"/>
              <a:t>.</a:t>
            </a:r>
            <a:endParaRPr lang="en-GB" dirty="0"/>
          </a:p>
          <a:p>
            <a:pPr>
              <a:buClr>
                <a:srgbClr val="9E3611"/>
              </a:buClr>
            </a:pPr>
            <a:endParaRPr lang="en-GB" sz="1600" dirty="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r>
              <a:rPr lang="en-GB" sz="1600" dirty="0">
                <a:ea typeface="+mn-lt"/>
                <a:cs typeface="+mn-lt"/>
              </a:rPr>
              <a:t>A </a:t>
            </a:r>
            <a:r>
              <a:rPr lang="en-GB" sz="1600" dirty="0" err="1">
                <a:ea typeface="+mn-lt"/>
                <a:cs typeface="+mn-lt"/>
              </a:rPr>
              <a:t>darab</a:t>
            </a: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dirty="0" err="1">
                <a:ea typeface="+mn-lt"/>
                <a:cs typeface="+mn-lt"/>
              </a:rPr>
              <a:t>főszereplője</a:t>
            </a:r>
            <a:r>
              <a:rPr lang="en-GB" sz="1600" dirty="0">
                <a:ea typeface="+mn-lt"/>
                <a:cs typeface="+mn-lt"/>
              </a:rPr>
              <a:t> is </a:t>
            </a:r>
            <a:r>
              <a:rPr lang="en-GB" sz="1600" dirty="0" err="1">
                <a:ea typeface="+mn-lt"/>
                <a:cs typeface="+mn-lt"/>
              </a:rPr>
              <a:t>egy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magányos</a:t>
            </a: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dirty="0" err="1">
                <a:ea typeface="+mn-lt"/>
                <a:cs typeface="+mn-lt"/>
              </a:rPr>
              <a:t>székely</a:t>
            </a:r>
            <a:r>
              <a:rPr lang="en-GB" sz="1600" dirty="0">
                <a:ea typeface="+mn-lt"/>
                <a:cs typeface="+mn-lt"/>
              </a:rPr>
              <a:t> </a:t>
            </a:r>
            <a:r>
              <a:rPr lang="en-GB" sz="1600" dirty="0" err="1">
                <a:ea typeface="+mn-lt"/>
                <a:cs typeface="+mn-lt"/>
              </a:rPr>
              <a:t>férfi</a:t>
            </a:r>
            <a:r>
              <a:rPr lang="en-GB" sz="1600" dirty="0">
                <a:ea typeface="+mn-lt"/>
                <a:cs typeface="+mn-lt"/>
              </a:rPr>
              <a:t>.</a:t>
            </a:r>
            <a:endParaRPr lang="en-GB" sz="1600" dirty="0"/>
          </a:p>
          <a:p>
            <a:pPr>
              <a:buClr>
                <a:srgbClr val="9E3611"/>
              </a:buClr>
            </a:pPr>
            <a:endParaRPr lang="en-GB" sz="16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60E5FD2-D1B6-4EB1-88E7-62E209DB22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735" r="-1" b="-1"/>
          <a:stretch/>
        </p:blipFill>
        <p:spPr>
          <a:xfrm>
            <a:off x="20" y="537668"/>
            <a:ext cx="5681184" cy="6320333"/>
          </a:xfrm>
          <a:custGeom>
            <a:avLst/>
            <a:gdLst/>
            <a:ahLst/>
            <a:cxnLst/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658509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534C7-FD30-42A6-BE46-84DD2FF0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A3360F"/>
                </a:solidFill>
              </a:rPr>
              <a:t>Székely </a:t>
            </a:r>
            <a:r>
              <a:rPr lang="en-US" dirty="0" err="1">
                <a:solidFill>
                  <a:srgbClr val="A3360F"/>
                </a:solidFill>
              </a:rPr>
              <a:t>fás</a:t>
            </a:r>
            <a:r>
              <a:rPr lang="en-US" dirty="0">
                <a:solidFill>
                  <a:srgbClr val="A3360F"/>
                </a:solidFill>
              </a:rPr>
              <a:t> (1929)</a:t>
            </a:r>
            <a:endParaRPr lang="en-US" dirty="0" err="1">
              <a:solidFill>
                <a:srgbClr val="A3360F"/>
              </a:solidFill>
              <a:latin typeface="Rockwell Condensed"/>
            </a:endParaRPr>
          </a:p>
        </p:txBody>
      </p:sp>
      <p:pic>
        <p:nvPicPr>
          <p:cNvPr id="28" name="Picture 39" descr="A picture containing outdoor, tree, sky&#10;&#10;Description automatically generated">
            <a:extLst>
              <a:ext uri="{FF2B5EF4-FFF2-40B4-BE49-F238E27FC236}">
                <a16:creationId xmlns:a16="http://schemas.microsoft.com/office/drawing/2014/main" id="{9DD06705-373C-4976-9990-9A582CD4B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" r="13186" b="2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410F9-2999-4D54-B52F-9492DF4E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/>
            <a:r>
              <a:rPr lang="en-US" dirty="0" err="1"/>
              <a:t>Ez</a:t>
            </a:r>
            <a:r>
              <a:rPr lang="en-US" dirty="0"/>
              <a:t> </a:t>
            </a:r>
            <a:r>
              <a:rPr lang="en-US" dirty="0" err="1"/>
              <a:t>csupán</a:t>
            </a:r>
            <a:r>
              <a:rPr lang="en-US" dirty="0"/>
              <a:t> </a:t>
            </a:r>
            <a:r>
              <a:rPr lang="en-US" dirty="0" err="1"/>
              <a:t>kétszerepl</a:t>
            </a:r>
            <a:r>
              <a:rPr lang="en-US" dirty="0" err="1">
                <a:latin typeface="Amasis MT Pro Medium"/>
              </a:rPr>
              <a:t>ő</a:t>
            </a:r>
            <a:r>
              <a:rPr lang="en-US" dirty="0" err="1">
                <a:latin typeface="Rockwell"/>
              </a:rPr>
              <a:t>s</a:t>
            </a:r>
            <a:r>
              <a:rPr lang="en-US" dirty="0"/>
              <a:t> </a:t>
            </a:r>
            <a:r>
              <a:rPr lang="en-US" dirty="0" err="1"/>
              <a:t>darab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amelyben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egy</a:t>
            </a:r>
            <a:r>
              <a:rPr lang="en-US" dirty="0">
                <a:ea typeface="+mn-lt"/>
                <a:cs typeface="+mn-lt"/>
              </a:rPr>
              <a:t> modern </a:t>
            </a:r>
            <a:r>
              <a:rPr lang="en-US" dirty="0" err="1">
                <a:ea typeface="+mn-lt"/>
                <a:cs typeface="+mn-lt"/>
              </a:rPr>
              <a:t>nő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társalog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egy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hagyománytisztelő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férfival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marL="342900" indent="-342900">
              <a:buClr>
                <a:srgbClr val="9E3611"/>
              </a:buClr>
            </a:pPr>
            <a:endParaRPr lang="en-US" dirty="0">
              <a:ea typeface="+mn-lt"/>
              <a:cs typeface="+mn-lt"/>
            </a:endParaRPr>
          </a:p>
          <a:p>
            <a:pPr marL="342900" indent="-342900">
              <a:buClr>
                <a:srgbClr val="9E3611"/>
              </a:buClr>
            </a:pPr>
            <a:r>
              <a:rPr lang="en-US" dirty="0">
                <a:ea typeface="+mn-lt"/>
                <a:cs typeface="+mn-lt"/>
              </a:rPr>
              <a:t>1929. </a:t>
            </a:r>
            <a:r>
              <a:rPr lang="en-US" dirty="0" err="1">
                <a:ea typeface="+mn-lt"/>
                <a:cs typeface="+mn-lt"/>
              </a:rPr>
              <a:t>február</a:t>
            </a:r>
            <a:r>
              <a:rPr lang="en-US" dirty="0">
                <a:ea typeface="+mn-lt"/>
                <a:cs typeface="+mn-lt"/>
              </a:rPr>
              <a:t> 6-án </a:t>
            </a:r>
            <a:r>
              <a:rPr lang="en-US" dirty="0" err="1">
                <a:ea typeface="+mn-lt"/>
                <a:cs typeface="+mn-lt"/>
              </a:rPr>
              <a:t>mutatták</a:t>
            </a:r>
            <a:r>
              <a:rPr lang="en-US" dirty="0">
                <a:ea typeface="+mn-lt"/>
                <a:cs typeface="+mn-lt"/>
              </a:rPr>
              <a:t> be </a:t>
            </a:r>
            <a:r>
              <a:rPr lang="en-US" dirty="0" err="1">
                <a:ea typeface="+mn-lt"/>
                <a:cs typeface="+mn-lt"/>
              </a:rPr>
              <a:t>először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és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férfi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szerepet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maga</a:t>
            </a:r>
            <a:r>
              <a:rPr lang="en-US" dirty="0">
                <a:ea typeface="+mn-lt"/>
                <a:cs typeface="+mn-lt"/>
              </a:rPr>
              <a:t> Tamási Áron </a:t>
            </a:r>
            <a:r>
              <a:rPr lang="en-US" dirty="0" err="1">
                <a:ea typeface="+mn-lt"/>
                <a:cs typeface="+mn-lt"/>
              </a:rPr>
              <a:t>játszotta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pPr marL="342900" indent="-342900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765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452A4A-2853-4001-9BA1-21733333F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1C47B-21CE-4666-B256-00B2FF04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GB" sz="4400"/>
              <a:t>Néppártiak(1931)</a:t>
            </a:r>
            <a:endParaRPr lang="en-GB" sz="4400"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D7BC-E88E-4496-B071-177945FA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 err="1"/>
              <a:t>Komédia</a:t>
            </a:r>
            <a:r>
              <a:rPr lang="en-GB" sz="1800" dirty="0"/>
              <a:t>, </a:t>
            </a:r>
            <a:r>
              <a:rPr lang="en-GB" sz="1800" dirty="0" err="1"/>
              <a:t>társadalmi</a:t>
            </a:r>
            <a:r>
              <a:rPr lang="en-GB" sz="1800" dirty="0"/>
              <a:t> </a:t>
            </a:r>
            <a:r>
              <a:rPr lang="en-GB" sz="1800" dirty="0" err="1"/>
              <a:t>üzenettel</a:t>
            </a:r>
            <a:r>
              <a:rPr lang="en-GB" sz="1800" dirty="0"/>
              <a:t>, </a:t>
            </a:r>
            <a:r>
              <a:rPr lang="en-GB" sz="1800" dirty="0" err="1"/>
              <a:t>mely</a:t>
            </a:r>
            <a:r>
              <a:rPr lang="en-GB" sz="1800" dirty="0"/>
              <a:t> a </a:t>
            </a:r>
            <a:r>
              <a:rPr lang="en-GB" sz="1800" dirty="0" err="1">
                <a:ea typeface="+mn-lt"/>
                <a:cs typeface="+mn-lt"/>
              </a:rPr>
              <a:t>biztosító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társaságok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által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becsapott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szegények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mellett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áll</a:t>
            </a:r>
            <a:r>
              <a:rPr lang="en-GB" sz="1800" dirty="0">
                <a:ea typeface="+mn-lt"/>
                <a:cs typeface="+mn-lt"/>
              </a:rPr>
              <a:t> ki .</a:t>
            </a:r>
            <a:endParaRPr lang="en-GB" sz="1800" dirty="0"/>
          </a:p>
          <a:p>
            <a:pPr>
              <a:buClr>
                <a:srgbClr val="9E3611"/>
              </a:buClr>
            </a:pPr>
            <a:endParaRPr lang="en-GB" sz="1800" dirty="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r>
              <a:rPr lang="en-GB" sz="1800" dirty="0">
                <a:ea typeface="+mn-lt"/>
                <a:cs typeface="+mn-lt"/>
              </a:rPr>
              <a:t>1934. </a:t>
            </a:r>
            <a:r>
              <a:rPr lang="en-GB" sz="1800" dirty="0" err="1">
                <a:ea typeface="+mn-lt"/>
                <a:cs typeface="+mn-lt"/>
              </a:rPr>
              <a:t>június</a:t>
            </a:r>
            <a:r>
              <a:rPr lang="en-GB" sz="1800" dirty="0">
                <a:ea typeface="+mn-lt"/>
                <a:cs typeface="+mn-lt"/>
              </a:rPr>
              <a:t> 7-én </a:t>
            </a:r>
            <a:r>
              <a:rPr lang="en-GB" sz="1800" dirty="0" err="1">
                <a:ea typeface="+mn-lt"/>
                <a:cs typeface="+mn-lt"/>
              </a:rPr>
              <a:t>játszották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először</a:t>
            </a:r>
            <a:r>
              <a:rPr lang="en-GB" sz="1800" dirty="0">
                <a:ea typeface="+mn-lt"/>
                <a:cs typeface="+mn-lt"/>
              </a:rPr>
              <a:t> a </a:t>
            </a:r>
            <a:r>
              <a:rPr lang="en-GB" sz="1800" dirty="0" err="1">
                <a:ea typeface="+mn-lt"/>
                <a:cs typeface="+mn-lt"/>
              </a:rPr>
              <a:t>Margitszigeti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Íróhét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alkalmával</a:t>
            </a:r>
            <a:r>
              <a:rPr lang="en-GB" sz="1800" dirty="0">
                <a:ea typeface="+mn-lt"/>
                <a:cs typeface="+mn-lt"/>
              </a:rPr>
              <a:t>.</a:t>
            </a:r>
            <a:endParaRPr lang="en-GB" sz="1800" dirty="0"/>
          </a:p>
          <a:p>
            <a:pPr>
              <a:buClr>
                <a:srgbClr val="9E3611"/>
              </a:buClr>
            </a:pPr>
            <a:endParaRPr lang="en-GB" sz="1800" dirty="0"/>
          </a:p>
          <a:p>
            <a:pPr>
              <a:buClr>
                <a:srgbClr val="9E3611"/>
              </a:buClr>
            </a:pPr>
            <a:endParaRPr lang="en-GB" sz="1800" dirty="0"/>
          </a:p>
        </p:txBody>
      </p:sp>
      <p:pic>
        <p:nvPicPr>
          <p:cNvPr id="5" name="Picture 5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DCBA966E-B383-4B11-8EEE-18D6EF0B4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08" b="16846"/>
          <a:stretch/>
        </p:blipFill>
        <p:spPr>
          <a:xfrm>
            <a:off x="6241217" y="321733"/>
            <a:ext cx="2380871" cy="28420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B9AC1C-79C9-4966-8F90-DBA8A6984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479254-2731-44C5-88FB-BF4A5EF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75C6D2FE-24DF-4F66-B47B-D2B0305BB8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87" r="1" b="756"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C0F8264-A19C-4C08-B6EA-A0BC6DEFB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64CC83-0D4A-4285-9A2E-94AAA96B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816401C-2A1E-456D-957D-23942251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017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4452A4A-2853-4001-9BA1-21733333F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4E6F3-69A0-4A2A-B243-3445F950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rgbClr val="A3360F"/>
                </a:solidFill>
              </a:rPr>
              <a:t>Görgeteg</a:t>
            </a:r>
            <a:r>
              <a:rPr lang="en-GB" sz="4400" dirty="0">
                <a:solidFill>
                  <a:srgbClr val="A3360F"/>
                </a:solidFill>
              </a:rPr>
              <a:t>(1933)</a:t>
            </a:r>
            <a:endParaRPr lang="en-GB" sz="4400" dirty="0">
              <a:solidFill>
                <a:srgbClr val="A3360F"/>
              </a:solidFill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46A0-DB44-469F-AFCD-5C8F4FA6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ea typeface="+mn-lt"/>
                <a:cs typeface="+mn-lt"/>
              </a:rPr>
              <a:t>Az </a:t>
            </a:r>
            <a:r>
              <a:rPr lang="en-GB" sz="1800" dirty="0" err="1">
                <a:ea typeface="+mn-lt"/>
                <a:cs typeface="+mn-lt"/>
              </a:rPr>
              <a:t>Országos</a:t>
            </a:r>
            <a:r>
              <a:rPr lang="en-GB" sz="1800" dirty="0">
                <a:ea typeface="+mn-lt"/>
                <a:cs typeface="+mn-lt"/>
              </a:rPr>
              <a:t> Kamara </a:t>
            </a:r>
            <a:r>
              <a:rPr lang="en-GB" sz="1800" dirty="0" err="1">
                <a:ea typeface="+mn-lt"/>
                <a:cs typeface="+mn-lt"/>
              </a:rPr>
              <a:t>Színházban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került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bemutatásra</a:t>
            </a:r>
            <a:r>
              <a:rPr lang="en-GB" sz="1800" dirty="0">
                <a:ea typeface="+mn-lt"/>
                <a:cs typeface="+mn-lt"/>
              </a:rPr>
              <a:t> 1933. </a:t>
            </a:r>
            <a:r>
              <a:rPr lang="en-GB" sz="1800" dirty="0" err="1">
                <a:ea typeface="+mn-lt"/>
                <a:cs typeface="+mn-lt"/>
              </a:rPr>
              <a:t>május</a:t>
            </a:r>
            <a:r>
              <a:rPr lang="en-GB" sz="1800" dirty="0">
                <a:ea typeface="+mn-lt"/>
                <a:cs typeface="+mn-lt"/>
              </a:rPr>
              <a:t> 7-én. </a:t>
            </a:r>
            <a:endParaRPr lang="en-US" sz="1800" dirty="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endParaRPr lang="en-GB" sz="1800" dirty="0"/>
          </a:p>
          <a:p>
            <a:pPr>
              <a:buClr>
                <a:srgbClr val="9E3611"/>
              </a:buClr>
            </a:pPr>
            <a:r>
              <a:rPr lang="en-GB" sz="1800" dirty="0" err="1">
                <a:ea typeface="+mn-lt"/>
                <a:cs typeface="+mn-lt"/>
              </a:rPr>
              <a:t>Ennek</a:t>
            </a:r>
            <a:r>
              <a:rPr lang="en-GB" sz="1800" dirty="0">
                <a:ea typeface="+mn-lt"/>
                <a:cs typeface="+mn-lt"/>
              </a:rPr>
              <a:t> a </a:t>
            </a:r>
            <a:r>
              <a:rPr lang="en-GB" sz="1800" dirty="0" err="1">
                <a:ea typeface="+mn-lt"/>
                <a:cs typeface="+mn-lt"/>
              </a:rPr>
              <a:t>színműnek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az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alapja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egy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székely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népmese</a:t>
            </a:r>
            <a:r>
              <a:rPr lang="en-GB" sz="1800" dirty="0">
                <a:ea typeface="+mn-lt"/>
                <a:cs typeface="+mn-lt"/>
              </a:rPr>
              <a:t>, </a:t>
            </a:r>
            <a:r>
              <a:rPr lang="en-GB" sz="1800" i="1" dirty="0">
                <a:ea typeface="+mn-lt"/>
                <a:cs typeface="+mn-lt"/>
              </a:rPr>
              <a:t>A </a:t>
            </a:r>
            <a:r>
              <a:rPr lang="en-GB" sz="1800" i="1" dirty="0" err="1">
                <a:ea typeface="+mn-lt"/>
                <a:cs typeface="+mn-lt"/>
              </a:rPr>
              <a:t>huszár</a:t>
            </a:r>
            <a:r>
              <a:rPr lang="en-GB" sz="1800" i="1" dirty="0">
                <a:ea typeface="+mn-lt"/>
                <a:cs typeface="+mn-lt"/>
              </a:rPr>
              <a:t> </a:t>
            </a:r>
            <a:r>
              <a:rPr lang="en-GB" sz="1800" i="1" dirty="0" err="1">
                <a:ea typeface="+mn-lt"/>
                <a:cs typeface="+mn-lt"/>
              </a:rPr>
              <a:t>és</a:t>
            </a:r>
            <a:r>
              <a:rPr lang="en-GB" sz="1800" i="1" dirty="0">
                <a:ea typeface="+mn-lt"/>
                <a:cs typeface="+mn-lt"/>
              </a:rPr>
              <a:t> a </a:t>
            </a:r>
            <a:r>
              <a:rPr lang="en-GB" sz="1800" i="1" dirty="0" err="1">
                <a:ea typeface="+mn-lt"/>
                <a:cs typeface="+mn-lt"/>
              </a:rPr>
              <a:t>szolgáló</a:t>
            </a:r>
            <a:r>
              <a:rPr lang="en-GB" sz="1800" i="1" dirty="0">
                <a:ea typeface="+mn-lt"/>
                <a:cs typeface="+mn-lt"/>
              </a:rPr>
              <a:t>. </a:t>
            </a:r>
            <a:endParaRPr lang="en-GB" sz="1800" i="1" dirty="0"/>
          </a:p>
          <a:p>
            <a:pPr>
              <a:buClr>
                <a:srgbClr val="9E3611"/>
              </a:buClr>
            </a:pPr>
            <a:endParaRPr lang="en-GB" sz="1800" i="1" dirty="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r>
              <a:rPr lang="en-GB" sz="1800" dirty="0">
                <a:ea typeface="+mn-lt"/>
                <a:cs typeface="+mn-lt"/>
              </a:rPr>
              <a:t>A </a:t>
            </a:r>
            <a:r>
              <a:rPr lang="en-GB" sz="1800" dirty="0" err="1">
                <a:ea typeface="+mn-lt"/>
                <a:cs typeface="+mn-lt"/>
              </a:rPr>
              <a:t>mű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célja</a:t>
            </a:r>
            <a:r>
              <a:rPr lang="en-GB" sz="1800" dirty="0">
                <a:ea typeface="+mn-lt"/>
                <a:cs typeface="+mn-lt"/>
              </a:rPr>
              <a:t>, </a:t>
            </a:r>
            <a:r>
              <a:rPr lang="en-GB" sz="1800" dirty="0" err="1">
                <a:ea typeface="+mn-lt"/>
                <a:cs typeface="+mn-lt"/>
              </a:rPr>
              <a:t>hogy</a:t>
            </a:r>
            <a:r>
              <a:rPr lang="en-GB" sz="1800" dirty="0">
                <a:ea typeface="+mn-lt"/>
                <a:cs typeface="+mn-lt"/>
              </a:rPr>
              <a:t> a </a:t>
            </a:r>
            <a:r>
              <a:rPr lang="en-GB" sz="1800" dirty="0" err="1">
                <a:ea typeface="+mn-lt"/>
                <a:cs typeface="+mn-lt"/>
              </a:rPr>
              <a:t>székely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népi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értékekből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bemutasson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valamit</a:t>
            </a:r>
            <a:r>
              <a:rPr lang="en-GB" sz="1800" dirty="0">
                <a:ea typeface="+mn-lt"/>
                <a:cs typeface="+mn-lt"/>
              </a:rPr>
              <a:t> a </a:t>
            </a:r>
            <a:r>
              <a:rPr lang="en-GB" sz="1800" dirty="0" err="1">
                <a:ea typeface="+mn-lt"/>
                <a:cs typeface="+mn-lt"/>
              </a:rPr>
              <a:t>városi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közönségnek</a:t>
            </a:r>
            <a:r>
              <a:rPr lang="en-GB" sz="1800" dirty="0">
                <a:ea typeface="+mn-lt"/>
                <a:cs typeface="+mn-lt"/>
              </a:rPr>
              <a:t>.</a:t>
            </a:r>
            <a:endParaRPr lang="en-GB" sz="1800" dirty="0"/>
          </a:p>
          <a:p>
            <a:pPr>
              <a:buClr>
                <a:srgbClr val="9E3611"/>
              </a:buClr>
            </a:pPr>
            <a:endParaRPr lang="en-GB" sz="1800" dirty="0"/>
          </a:p>
        </p:txBody>
      </p:sp>
      <p:pic>
        <p:nvPicPr>
          <p:cNvPr id="5" name="Picture 7" descr="Tamási Áron kézirat&#10;&#10;&#10;Description automatically generated">
            <a:extLst>
              <a:ext uri="{FF2B5EF4-FFF2-40B4-BE49-F238E27FC236}">
                <a16:creationId xmlns:a16="http://schemas.microsoft.com/office/drawing/2014/main" id="{B78369D1-D385-44D1-9BE4-C07DF3DAB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17" r="2" b="11216"/>
          <a:stretch/>
        </p:blipFill>
        <p:spPr>
          <a:xfrm>
            <a:off x="6233520" y="321733"/>
            <a:ext cx="2380871" cy="28420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B9AC1C-79C9-4966-8F90-DBA8A6984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479254-2731-44C5-88FB-BF4A5EF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392F7E-5962-4D10-81EC-CC7F13324D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96" r="32130"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C0F8264-A19C-4C08-B6EA-A0BC6DEFB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264CC83-0D4A-4285-9A2E-94AAA96B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816401C-2A1E-456D-957D-23942251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8288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9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97486-C1D9-49C5-96E9-12310F1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732" y="131982"/>
            <a:ext cx="5449701" cy="202155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Énekes Madár(1933)</a:t>
            </a:r>
          </a:p>
        </p:txBody>
      </p:sp>
      <p:sp>
        <p:nvSpPr>
          <p:cNvPr id="109" name="Freeform: Shape 10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307C688-E01A-4A8C-942F-A4854284D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" b="14182"/>
          <a:stretch/>
        </p:blipFill>
        <p:spPr>
          <a:xfrm>
            <a:off x="-32425" y="-5674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4B8E67-ECCD-0C45-1EBB-64D5936E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303" y="2451648"/>
            <a:ext cx="6700817" cy="43496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ctr">
              <a:buClr>
                <a:srgbClr val="9E3611"/>
              </a:buClr>
            </a:pPr>
            <a:r>
              <a:rPr lang="en-US" sz="1800" dirty="0">
                <a:ea typeface="+mn-lt"/>
                <a:cs typeface="+mn-lt"/>
              </a:rPr>
              <a:t>A </a:t>
            </a:r>
            <a:r>
              <a:rPr lang="en-US" sz="1800" dirty="0" err="1">
                <a:ea typeface="+mn-lt"/>
                <a:cs typeface="+mn-lt"/>
              </a:rPr>
              <a:t>székely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népi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játék</a:t>
            </a:r>
            <a:r>
              <a:rPr lang="en-US" sz="1800" dirty="0">
                <a:ea typeface="+mn-lt"/>
                <a:cs typeface="+mn-lt"/>
              </a:rPr>
              <a:t> a mese </a:t>
            </a:r>
            <a:r>
              <a:rPr lang="en-US" sz="1800" dirty="0" err="1">
                <a:ea typeface="+mn-lt"/>
                <a:cs typeface="+mn-lt"/>
              </a:rPr>
              <a:t>és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dráma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tulajdonságait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ötvözi</a:t>
            </a:r>
            <a:r>
              <a:rPr lang="en-US" sz="1800" dirty="0">
                <a:ea typeface="+mn-lt"/>
                <a:cs typeface="+mn-lt"/>
              </a:rPr>
              <a:t>.</a:t>
            </a:r>
            <a:endParaRPr lang="en-US" sz="1800" dirty="0"/>
          </a:p>
          <a:p>
            <a:pPr marL="285750" indent="-285750" algn="ctr">
              <a:buClr>
                <a:srgbClr val="9E3611"/>
              </a:buClr>
            </a:pPr>
            <a:endParaRPr lang="en-US" sz="1800" dirty="0">
              <a:ea typeface="+mn-lt"/>
              <a:cs typeface="+mn-lt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Clr>
                <a:srgbClr val="9E3611"/>
              </a:buClr>
            </a:pPr>
            <a:r>
              <a:rPr lang="en-US" sz="1800" dirty="0">
                <a:ea typeface="+mn-lt"/>
                <a:cs typeface="+mn-lt"/>
              </a:rPr>
              <a:t>1934. </a:t>
            </a:r>
            <a:r>
              <a:rPr lang="en-US" sz="1800" dirty="0" err="1">
                <a:ea typeface="+mn-lt"/>
                <a:cs typeface="+mn-lt"/>
              </a:rPr>
              <a:t>október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hu-HU" sz="1800" dirty="0">
              <a:ea typeface="+mn-lt"/>
              <a:cs typeface="+mn-lt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Clr>
                <a:srgbClr val="9E3611"/>
              </a:buClr>
            </a:pPr>
            <a:r>
              <a:rPr lang="en-US" sz="1800" dirty="0">
                <a:ea typeface="+mn-lt"/>
                <a:cs typeface="+mn-lt"/>
              </a:rPr>
              <a:t>18 -</a:t>
            </a:r>
            <a:r>
              <a:rPr lang="en-US" sz="1800" dirty="0" err="1">
                <a:ea typeface="+mn-lt"/>
                <a:cs typeface="+mn-lt"/>
              </a:rPr>
              <a:t>án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már</a:t>
            </a:r>
            <a:r>
              <a:rPr lang="en-US" sz="1800" dirty="0">
                <a:ea typeface="+mn-lt"/>
                <a:cs typeface="+mn-lt"/>
              </a:rPr>
              <a:t> a Budapesti </a:t>
            </a:r>
            <a:r>
              <a:rPr lang="en-US" sz="1800" dirty="0" err="1">
                <a:ea typeface="+mn-lt"/>
                <a:cs typeface="+mn-lt"/>
              </a:rPr>
              <a:t>Rádióban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hangjátékként</a:t>
            </a:r>
            <a:endParaRPr lang="en-US" sz="1800" dirty="0">
              <a:ea typeface="+mn-lt"/>
              <a:cs typeface="+mn-lt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Clr>
                <a:srgbClr val="9E3611"/>
              </a:buClr>
            </a:pPr>
            <a:r>
              <a:rPr lang="en-US" sz="1800" dirty="0" err="1">
                <a:ea typeface="+mn-lt"/>
                <a:cs typeface="+mn-lt"/>
              </a:rPr>
              <a:t>elhangzik</a:t>
            </a:r>
            <a:r>
              <a:rPr lang="en-US" sz="1800" dirty="0">
                <a:ea typeface="+mn-lt"/>
                <a:cs typeface="+mn-lt"/>
              </a:rPr>
              <a:t>. </a:t>
            </a:r>
            <a:endParaRPr lang="en-US" dirty="0"/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Clr>
                <a:srgbClr val="9E3611"/>
              </a:buClr>
            </a:pPr>
            <a:endParaRPr lang="en-US" sz="1800" dirty="0">
              <a:ea typeface="+mn-lt"/>
              <a:cs typeface="+mn-lt"/>
            </a:endParaRPr>
          </a:p>
          <a:p>
            <a:pPr marL="285750" indent="-285750" algn="ctr">
              <a:buClr>
                <a:srgbClr val="9E3611"/>
              </a:buClr>
            </a:pPr>
            <a:r>
              <a:rPr lang="en-US" sz="1800" dirty="0" err="1">
                <a:ea typeface="+mn-lt"/>
                <a:cs typeface="+mn-lt"/>
              </a:rPr>
              <a:t>Első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bemutatója</a:t>
            </a:r>
            <a:r>
              <a:rPr lang="en-US" sz="1800" dirty="0">
                <a:ea typeface="+mn-lt"/>
                <a:cs typeface="+mn-lt"/>
              </a:rPr>
              <a:t> a </a:t>
            </a:r>
            <a:r>
              <a:rPr lang="en-US" sz="1800" dirty="0" err="1">
                <a:ea typeface="+mn-lt"/>
                <a:cs typeface="+mn-lt"/>
              </a:rPr>
              <a:t>Thália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Színházban</a:t>
            </a:r>
            <a:r>
              <a:rPr lang="en-US" sz="1800" dirty="0">
                <a:ea typeface="+mn-lt"/>
                <a:cs typeface="+mn-lt"/>
              </a:rPr>
              <a:t> volt 1935. </a:t>
            </a:r>
            <a:r>
              <a:rPr lang="en-US" sz="1800" dirty="0" err="1">
                <a:ea typeface="+mn-lt"/>
                <a:cs typeface="+mn-lt"/>
              </a:rPr>
              <a:t>november</a:t>
            </a:r>
            <a:r>
              <a:rPr lang="en-US" sz="1800" dirty="0">
                <a:ea typeface="+mn-lt"/>
                <a:cs typeface="+mn-lt"/>
              </a:rPr>
              <a:t> 17-én.</a:t>
            </a:r>
          </a:p>
          <a:p>
            <a:pPr marL="285750" indent="-285750" algn="ctr">
              <a:buClr>
                <a:srgbClr val="9E3611"/>
              </a:buClr>
            </a:pPr>
            <a:endParaRPr lang="en-US" sz="1800" dirty="0">
              <a:ea typeface="+mn-lt"/>
              <a:cs typeface="+mn-lt"/>
            </a:endParaRP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Clr>
                <a:srgbClr val="9E3611"/>
              </a:buClr>
            </a:pPr>
            <a:r>
              <a:rPr lang="en-US" sz="1800" dirty="0">
                <a:ea typeface="+mn-lt"/>
                <a:cs typeface="+mn-lt"/>
              </a:rPr>
              <a:t>A </a:t>
            </a:r>
            <a:r>
              <a:rPr lang="en-US" sz="1800" dirty="0" err="1">
                <a:ea typeface="+mn-lt"/>
                <a:cs typeface="+mn-lt"/>
              </a:rPr>
              <a:t>színdarabot</a:t>
            </a:r>
            <a:r>
              <a:rPr lang="en-US" sz="1800" dirty="0">
                <a:ea typeface="+mn-lt"/>
                <a:cs typeface="+mn-lt"/>
              </a:rPr>
              <a:t> a </a:t>
            </a:r>
            <a:r>
              <a:rPr lang="en-US" sz="1800" dirty="0" err="1">
                <a:ea typeface="+mn-lt"/>
                <a:cs typeface="+mn-lt"/>
              </a:rPr>
              <a:t>felvidéki</a:t>
            </a:r>
            <a:r>
              <a:rPr lang="en-US" sz="1800" dirty="0">
                <a:ea typeface="+mn-lt"/>
                <a:cs typeface="+mn-lt"/>
              </a:rPr>
              <a:t> Magyar </a:t>
            </a:r>
            <a:r>
              <a:rPr lang="en-US" sz="1800" dirty="0" err="1">
                <a:ea typeface="+mn-lt"/>
                <a:cs typeface="+mn-lt"/>
              </a:rPr>
              <a:t>Írás</a:t>
            </a:r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sz="1800" dirty="0" err="1">
                <a:ea typeface="+mn-lt"/>
                <a:cs typeface="+mn-lt"/>
              </a:rPr>
              <a:t>közölte</a:t>
            </a:r>
            <a:r>
              <a:rPr lang="en-US" sz="1800" dirty="0">
                <a:ea typeface="+mn-lt"/>
                <a:cs typeface="+mn-lt"/>
              </a:rPr>
              <a:t>.</a:t>
            </a:r>
          </a:p>
          <a:p>
            <a:pPr marL="285750" indent="-285750" algn="ctr">
              <a:lnSpc>
                <a:spcPct val="100000"/>
              </a:lnSpc>
              <a:spcBef>
                <a:spcPts val="0"/>
              </a:spcBef>
              <a:buClr>
                <a:srgbClr val="9E3611"/>
              </a:buClr>
            </a:pPr>
            <a:endParaRPr lang="en-US" sz="1800" dirty="0">
              <a:ea typeface="+mn-lt"/>
              <a:cs typeface="+mn-lt"/>
            </a:endParaRPr>
          </a:p>
          <a:p>
            <a:pPr marL="285750" indent="-285750">
              <a:buClr>
                <a:srgbClr val="9E3611"/>
              </a:buClr>
            </a:pPr>
            <a:endParaRPr lang="en-US" sz="1800" dirty="0"/>
          </a:p>
          <a:p>
            <a:pPr marL="285750" indent="-285750"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6B47E-BF26-4FD0-87FC-AD60994E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2" y="33042"/>
            <a:ext cx="5712824" cy="1917518"/>
          </a:xfrm>
        </p:spPr>
        <p:txBody>
          <a:bodyPr>
            <a:normAutofit fontScale="90000"/>
          </a:bodyPr>
          <a:lstStyle/>
          <a:p>
            <a:r>
              <a:rPr lang="en-GB" sz="4600" dirty="0">
                <a:solidFill>
                  <a:srgbClr val="A3360F"/>
                </a:solidFill>
                <a:latin typeface="Rockwell Condensed"/>
              </a:rPr>
              <a:t>Az </a:t>
            </a:r>
            <a:r>
              <a:rPr lang="en-GB" sz="4600" dirty="0" err="1">
                <a:solidFill>
                  <a:srgbClr val="A3360F"/>
                </a:solidFill>
                <a:latin typeface="Rockwell Condensed"/>
              </a:rPr>
              <a:t>énekes</a:t>
            </a:r>
            <a:r>
              <a:rPr lang="en-GB" sz="4600" dirty="0">
                <a:solidFill>
                  <a:srgbClr val="A3360F"/>
                </a:solidFill>
                <a:latin typeface="Rockwell Condensed"/>
              </a:rPr>
              <a:t> </a:t>
            </a:r>
            <a:r>
              <a:rPr lang="en-GB" sz="4600" dirty="0" err="1">
                <a:solidFill>
                  <a:srgbClr val="A3360F"/>
                </a:solidFill>
                <a:latin typeface="Rockwell Condensed"/>
              </a:rPr>
              <a:t>madár</a:t>
            </a:r>
            <a:r>
              <a:rPr lang="en-GB" sz="4600" dirty="0">
                <a:solidFill>
                  <a:srgbClr val="A3360F"/>
                </a:solidFill>
                <a:latin typeface="Rockwell Condensed"/>
              </a:rPr>
              <a:t> </a:t>
            </a:r>
            <a:r>
              <a:rPr lang="en-GB" sz="4600" dirty="0" err="1">
                <a:solidFill>
                  <a:srgbClr val="A3360F"/>
                </a:solidFill>
                <a:latin typeface="Rockwell Condensed"/>
              </a:rPr>
              <a:t>előadása</a:t>
            </a:r>
            <a:r>
              <a:rPr lang="en-GB" sz="4600" dirty="0">
                <a:solidFill>
                  <a:srgbClr val="A3360F"/>
                </a:solidFill>
                <a:latin typeface="Rockwell Condensed"/>
              </a:rPr>
              <a:t> a </a:t>
            </a:r>
            <a:r>
              <a:rPr lang="en-GB" sz="4600" dirty="0" err="1">
                <a:solidFill>
                  <a:srgbClr val="A3360F"/>
                </a:solidFill>
                <a:latin typeface="Rockwell Condensed"/>
              </a:rPr>
              <a:t>nemzeti</a:t>
            </a:r>
            <a:r>
              <a:rPr lang="en-GB" sz="4600" dirty="0">
                <a:solidFill>
                  <a:srgbClr val="A3360F"/>
                </a:solidFill>
                <a:latin typeface="Rockwell Condensed"/>
              </a:rPr>
              <a:t> </a:t>
            </a:r>
            <a:r>
              <a:rPr lang="en-GB" sz="4600" dirty="0" err="1">
                <a:solidFill>
                  <a:srgbClr val="A3360F"/>
                </a:solidFill>
                <a:latin typeface="Rockwell Condensed"/>
              </a:rPr>
              <a:t>színházban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B57CD-B3FA-4B38-A482-E8B4BE9D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0606"/>
            <a:ext cx="6453051" cy="41429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,Sans-Serif" pitchFamily="2" charset="2"/>
            </a:pPr>
            <a:endParaRPr lang="en-US" sz="1300" dirty="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r>
              <a:rPr lang="en-US" sz="1600" dirty="0" err="1">
                <a:ea typeface="+mn-lt"/>
                <a:cs typeface="+mn-lt"/>
              </a:rPr>
              <a:t>Ezt</a:t>
            </a:r>
            <a:r>
              <a:rPr lang="en-US" sz="1600" dirty="0">
                <a:ea typeface="+mn-lt"/>
                <a:cs typeface="+mn-lt"/>
              </a:rPr>
              <a:t> a </a:t>
            </a:r>
            <a:r>
              <a:rPr lang="en-US" sz="1600" dirty="0" err="1">
                <a:ea typeface="+mn-lt"/>
                <a:cs typeface="+mn-lt"/>
              </a:rPr>
              <a:t>darabot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mutatta</a:t>
            </a:r>
            <a:r>
              <a:rPr lang="en-US" sz="1600" dirty="0">
                <a:ea typeface="+mn-lt"/>
                <a:cs typeface="+mn-lt"/>
              </a:rPr>
              <a:t> be </a:t>
            </a:r>
            <a:r>
              <a:rPr lang="en-US" sz="1600" dirty="0" err="1">
                <a:ea typeface="+mn-lt"/>
                <a:cs typeface="+mn-lt"/>
              </a:rPr>
              <a:t>elsőnek</a:t>
            </a:r>
            <a:r>
              <a:rPr lang="en-US" sz="1600" dirty="0">
                <a:ea typeface="+mn-lt"/>
                <a:cs typeface="+mn-lt"/>
              </a:rPr>
              <a:t> Tamási </a:t>
            </a:r>
            <a:r>
              <a:rPr lang="en-US" sz="1600" dirty="0" err="1">
                <a:ea typeface="+mn-lt"/>
                <a:cs typeface="+mn-lt"/>
              </a:rPr>
              <a:t>Árontól</a:t>
            </a:r>
            <a:r>
              <a:rPr lang="en-US" sz="1600" dirty="0">
                <a:ea typeface="+mn-lt"/>
                <a:cs typeface="+mn-lt"/>
              </a:rPr>
              <a:t> a </a:t>
            </a:r>
            <a:r>
              <a:rPr lang="en-US" sz="1600" dirty="0" err="1">
                <a:ea typeface="+mn-lt"/>
                <a:cs typeface="+mn-lt"/>
              </a:rPr>
              <a:t>Nemzeti</a:t>
            </a:r>
            <a:endParaRPr lang="hu-HU" sz="1600" dirty="0">
              <a:ea typeface="+mn-lt"/>
              <a:cs typeface="+mn-lt"/>
            </a:endParaRPr>
          </a:p>
          <a:p>
            <a:pPr marL="0" indent="0">
              <a:buClr>
                <a:srgbClr val="9E3611"/>
              </a:buClr>
              <a:buNone/>
            </a:pP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Színház</a:t>
            </a:r>
            <a:r>
              <a:rPr lang="en-US" sz="1600" dirty="0">
                <a:ea typeface="+mn-lt"/>
                <a:cs typeface="+mn-lt"/>
              </a:rPr>
              <a:t>.  </a:t>
            </a:r>
            <a:endParaRPr lang="hu-HU" sz="1600" dirty="0">
              <a:ea typeface="+mn-lt"/>
              <a:cs typeface="+mn-lt"/>
            </a:endParaRPr>
          </a:p>
          <a:p>
            <a:pPr marL="0" indent="0">
              <a:buClr>
                <a:srgbClr val="9E3611"/>
              </a:buClr>
              <a:buNone/>
            </a:pPr>
            <a:endParaRPr lang="hu-HU" sz="1600" dirty="0"/>
          </a:p>
          <a:p>
            <a:pPr>
              <a:buClr>
                <a:srgbClr val="9E3611"/>
              </a:buClr>
            </a:pPr>
            <a:r>
              <a:rPr lang="en-US" sz="1600" dirty="0">
                <a:ea typeface="+mn-lt"/>
                <a:cs typeface="+mn-lt"/>
              </a:rPr>
              <a:t>1933</a:t>
            </a:r>
            <a:r>
              <a:rPr lang="hu-HU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-</a:t>
            </a:r>
            <a:r>
              <a:rPr lang="hu-HU" sz="1600" dirty="0">
                <a:ea typeface="+mn-lt"/>
                <a:cs typeface="+mn-lt"/>
              </a:rPr>
              <a:t> b</a:t>
            </a:r>
            <a:r>
              <a:rPr lang="en-US" sz="1600" dirty="0">
                <a:ea typeface="+mn-lt"/>
                <a:cs typeface="+mn-lt"/>
              </a:rPr>
              <a:t>an </a:t>
            </a:r>
            <a:r>
              <a:rPr lang="en-US" sz="1600" dirty="0" err="1">
                <a:ea typeface="+mn-lt"/>
                <a:cs typeface="+mn-lt"/>
              </a:rPr>
              <a:t>még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visszautasították</a:t>
            </a:r>
            <a:r>
              <a:rPr lang="en-US" sz="1600" dirty="0">
                <a:ea typeface="+mn-lt"/>
                <a:cs typeface="+mn-lt"/>
              </a:rPr>
              <a:t> a </a:t>
            </a:r>
            <a:r>
              <a:rPr lang="en-US" sz="1600" dirty="0" err="1">
                <a:ea typeface="+mn-lt"/>
                <a:cs typeface="+mn-lt"/>
              </a:rPr>
              <a:t>darab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bemutatását</a:t>
            </a:r>
            <a:r>
              <a:rPr lang="en-US" sz="1600" dirty="0">
                <a:ea typeface="+mn-lt"/>
                <a:cs typeface="+mn-lt"/>
              </a:rPr>
              <a:t>,</a:t>
            </a:r>
            <a:r>
              <a:rPr lang="hu-HU" sz="1600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de 1939. </a:t>
            </a:r>
            <a:r>
              <a:rPr lang="en-US" sz="1600" dirty="0" err="1">
                <a:ea typeface="+mn-lt"/>
                <a:cs typeface="+mn-lt"/>
              </a:rPr>
              <a:t>szeptember</a:t>
            </a:r>
            <a:r>
              <a:rPr lang="en-US" sz="1600" dirty="0">
                <a:ea typeface="+mn-lt"/>
                <a:cs typeface="+mn-lt"/>
              </a:rPr>
              <a:t> 16-án </a:t>
            </a:r>
            <a:r>
              <a:rPr lang="en-US" sz="1600" dirty="0" err="1">
                <a:ea typeface="+mn-lt"/>
                <a:cs typeface="+mn-lt"/>
              </a:rPr>
              <a:t>bemutatásra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került</a:t>
            </a:r>
            <a:r>
              <a:rPr lang="en-US" sz="1600" dirty="0">
                <a:ea typeface="+mn-lt"/>
                <a:cs typeface="+mn-lt"/>
              </a:rPr>
              <a:t>,</a:t>
            </a:r>
            <a:r>
              <a:rPr lang="hu-HU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amikor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már</a:t>
            </a:r>
            <a:r>
              <a:rPr lang="en-US" sz="1600" dirty="0">
                <a:ea typeface="+mn-lt"/>
                <a:cs typeface="+mn-lt"/>
              </a:rPr>
              <a:t> Németh Antal volt </a:t>
            </a:r>
            <a:r>
              <a:rPr lang="en-US" sz="1600" dirty="0" err="1">
                <a:ea typeface="+mn-lt"/>
                <a:cs typeface="+mn-lt"/>
              </a:rPr>
              <a:t>az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igazgató</a:t>
            </a:r>
            <a:r>
              <a:rPr lang="en-US" sz="1600" dirty="0">
                <a:ea typeface="+mn-lt"/>
                <a:cs typeface="+mn-lt"/>
              </a:rPr>
              <a:t>.</a:t>
            </a:r>
          </a:p>
          <a:p>
            <a:pPr marL="285750" indent="-285750">
              <a:buClr>
                <a:srgbClr val="9E3611"/>
              </a:buClr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buClr>
                <a:srgbClr val="9E3611"/>
              </a:buClr>
            </a:pPr>
            <a:r>
              <a:rPr lang="en-US" sz="1600" dirty="0">
                <a:ea typeface="+mn-lt"/>
                <a:cs typeface="+mn-lt"/>
              </a:rPr>
              <a:t> A </a:t>
            </a:r>
            <a:r>
              <a:rPr lang="en-US" sz="1600" dirty="0" err="1">
                <a:ea typeface="+mn-lt"/>
                <a:cs typeface="+mn-lt"/>
              </a:rPr>
              <a:t>kis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Magdót</a:t>
            </a:r>
            <a:r>
              <a:rPr lang="en-US" sz="1600" dirty="0">
                <a:ea typeface="+mn-lt"/>
                <a:cs typeface="+mn-lt"/>
              </a:rPr>
              <a:t> a </a:t>
            </a:r>
            <a:r>
              <a:rPr lang="en-US" sz="1600" dirty="0" err="1">
                <a:ea typeface="+mn-lt"/>
                <a:cs typeface="+mn-lt"/>
              </a:rPr>
              <a:t>nagyon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híres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színésznő</a:t>
            </a:r>
            <a:r>
              <a:rPr lang="en-US" sz="1600" dirty="0">
                <a:ea typeface="+mn-lt"/>
                <a:cs typeface="+mn-lt"/>
              </a:rPr>
              <a:t>,</a:t>
            </a:r>
            <a:endParaRPr lang="hu-HU" sz="1600" dirty="0">
              <a:ea typeface="+mn-lt"/>
              <a:cs typeface="+mn-lt"/>
            </a:endParaRPr>
          </a:p>
          <a:p>
            <a:pPr marL="0" indent="0">
              <a:buClr>
                <a:srgbClr val="9E3611"/>
              </a:buClr>
              <a:buNone/>
            </a:pPr>
            <a:r>
              <a:rPr lang="en-US" sz="1600" dirty="0">
                <a:ea typeface="+mn-lt"/>
                <a:cs typeface="+mn-lt"/>
              </a:rPr>
              <a:t> Szeleczky Zita </a:t>
            </a:r>
            <a:r>
              <a:rPr lang="en-US" sz="1600" dirty="0" err="1">
                <a:ea typeface="+mn-lt"/>
                <a:cs typeface="+mn-lt"/>
              </a:rPr>
              <a:t>játszotta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/>
          </a:p>
          <a:p>
            <a:pPr marL="285750" indent="-285750">
              <a:buClr>
                <a:srgbClr val="9E3611"/>
              </a:buClr>
            </a:pPr>
            <a:endParaRPr lang="en-US" sz="1600" dirty="0"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E3611"/>
              </a:buClr>
              <a:buFont typeface="Wingdings,Sans-Serif" pitchFamily="2" charset="2"/>
            </a:pPr>
            <a:r>
              <a:rPr lang="en-US" sz="1600" dirty="0" err="1">
                <a:ea typeface="+mn-lt"/>
                <a:cs typeface="+mn-lt"/>
              </a:rPr>
              <a:t>További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színészek</a:t>
            </a:r>
            <a:r>
              <a:rPr lang="en-US" sz="1600" dirty="0">
                <a:ea typeface="+mn-lt"/>
                <a:cs typeface="+mn-lt"/>
              </a:rPr>
              <a:t>: Apáthy Imre, Gobbi Hilda, </a:t>
            </a:r>
            <a:r>
              <a:rPr lang="en-US" sz="1600" dirty="0" err="1">
                <a:ea typeface="+mn-lt"/>
                <a:cs typeface="+mn-lt"/>
              </a:rPr>
              <a:t>Ághy</a:t>
            </a:r>
            <a:r>
              <a:rPr lang="en-US" sz="1600" dirty="0">
                <a:ea typeface="+mn-lt"/>
                <a:cs typeface="+mn-lt"/>
              </a:rPr>
              <a:t> Erzsi, Makláry Zoltán, Hosszú Zoltán.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E3611"/>
              </a:buCl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Clr>
                <a:srgbClr val="9E3611"/>
              </a:buClr>
            </a:pPr>
            <a:endParaRPr lang="en-US" b="1" dirty="0">
              <a:latin typeface="Segoe UI"/>
              <a:cs typeface="Segoe UI"/>
            </a:endParaRPr>
          </a:p>
        </p:txBody>
      </p:sp>
      <p:pic>
        <p:nvPicPr>
          <p:cNvPr id="6" name="Picture 6" descr="Nemzeti Színház&#10;&#10;Description automatically generated">
            <a:extLst>
              <a:ext uri="{FF2B5EF4-FFF2-40B4-BE49-F238E27FC236}">
                <a16:creationId xmlns:a16="http://schemas.microsoft.com/office/drawing/2014/main" id="{4CC36195-33A5-4FA7-BA11-B78B33FFD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99" b="-1"/>
          <a:stretch/>
        </p:blipFill>
        <p:spPr>
          <a:xfrm>
            <a:off x="8007167" y="430868"/>
            <a:ext cx="4329965" cy="3793338"/>
          </a:xfrm>
          <a:custGeom>
            <a:avLst/>
            <a:gdLst/>
            <a:ahLst/>
            <a:cxnLst/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62035" y="0"/>
            <a:ext cx="4329965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5" descr="Apáthy Imre">
            <a:extLst>
              <a:ext uri="{FF2B5EF4-FFF2-40B4-BE49-F238E27FC236}">
                <a16:creationId xmlns:a16="http://schemas.microsoft.com/office/drawing/2014/main" id="{B364CCF0-8F27-4B6A-91CB-32087FEFB7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37" r="3" b="3515"/>
          <a:stretch/>
        </p:blipFill>
        <p:spPr>
          <a:xfrm>
            <a:off x="6348183" y="-119815"/>
            <a:ext cx="3197072" cy="3197072"/>
          </a:xfrm>
          <a:custGeom>
            <a:avLst/>
            <a:gdLst/>
            <a:ahLst/>
            <a:cxnLst/>
            <a:rect l="l" t="t" r="r" b="b"/>
            <a:pathLst>
              <a:path w="3197072" h="3197072">
                <a:moveTo>
                  <a:pt x="1598536" y="179835"/>
                </a:moveTo>
                <a:cubicBezTo>
                  <a:pt x="2382063" y="179835"/>
                  <a:pt x="3017237" y="815009"/>
                  <a:pt x="3017237" y="1598536"/>
                </a:cubicBezTo>
                <a:cubicBezTo>
                  <a:pt x="3017237" y="2382063"/>
                  <a:pt x="2382063" y="3017237"/>
                  <a:pt x="1598536" y="3017237"/>
                </a:cubicBezTo>
                <a:cubicBezTo>
                  <a:pt x="815009" y="3017237"/>
                  <a:pt x="179836" y="2382063"/>
                  <a:pt x="179836" y="1598536"/>
                </a:cubicBezTo>
                <a:cubicBezTo>
                  <a:pt x="179836" y="815009"/>
                  <a:pt x="815009" y="179835"/>
                  <a:pt x="1598536" y="179835"/>
                </a:cubicBezTo>
                <a:close/>
                <a:moveTo>
                  <a:pt x="1598536" y="139872"/>
                </a:moveTo>
                <a:cubicBezTo>
                  <a:pt x="792938" y="139872"/>
                  <a:pt x="139872" y="792939"/>
                  <a:pt x="139872" y="1598536"/>
                </a:cubicBezTo>
                <a:cubicBezTo>
                  <a:pt x="139872" y="2404134"/>
                  <a:pt x="792938" y="3057200"/>
                  <a:pt x="1598536" y="3057200"/>
                </a:cubicBezTo>
                <a:cubicBezTo>
                  <a:pt x="2404134" y="3057200"/>
                  <a:pt x="3057200" y="2404134"/>
                  <a:pt x="3057200" y="1598536"/>
                </a:cubicBezTo>
                <a:cubicBezTo>
                  <a:pt x="3057200" y="792939"/>
                  <a:pt x="2404134" y="139872"/>
                  <a:pt x="1598536" y="139872"/>
                </a:cubicBezTo>
                <a:close/>
                <a:moveTo>
                  <a:pt x="1598536" y="0"/>
                </a:moveTo>
                <a:cubicBezTo>
                  <a:pt x="2481383" y="0"/>
                  <a:pt x="3197072" y="715689"/>
                  <a:pt x="3197072" y="1598536"/>
                </a:cubicBezTo>
                <a:cubicBezTo>
                  <a:pt x="3197072" y="2481383"/>
                  <a:pt x="2481383" y="3197072"/>
                  <a:pt x="1598536" y="3197072"/>
                </a:cubicBezTo>
                <a:cubicBezTo>
                  <a:pt x="715689" y="3197072"/>
                  <a:pt x="0" y="2481383"/>
                  <a:pt x="0" y="1598536"/>
                </a:cubicBezTo>
                <a:cubicBezTo>
                  <a:pt x="0" y="715689"/>
                  <a:pt x="715689" y="0"/>
                  <a:pt x="1598536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9762" y="2646306"/>
            <a:ext cx="3197072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42428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4" name="Picture 4" descr="Szeleczky Zita&#10;&#10;Description automatically generated">
            <a:extLst>
              <a:ext uri="{FF2B5EF4-FFF2-40B4-BE49-F238E27FC236}">
                <a16:creationId xmlns:a16="http://schemas.microsoft.com/office/drawing/2014/main" id="{B732B0C7-EFE2-42E6-8E39-FBDC34F6E6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30" r="12367"/>
          <a:stretch/>
        </p:blipFill>
        <p:spPr>
          <a:xfrm>
            <a:off x="8775850" y="3931477"/>
            <a:ext cx="3416150" cy="2926525"/>
          </a:xfrm>
          <a:custGeom>
            <a:avLst/>
            <a:gdLst/>
            <a:ahLst/>
            <a:cxnLst/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5850" y="3931475"/>
            <a:ext cx="3416150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B17BB9-751B-4D09-8292-781FFF4E3E88}"/>
              </a:ext>
            </a:extLst>
          </p:cNvPr>
          <p:cNvSpPr/>
          <p:nvPr/>
        </p:nvSpPr>
        <p:spPr>
          <a:xfrm>
            <a:off x="5585253" y="2737304"/>
            <a:ext cx="3522250" cy="3299225"/>
          </a:xfrm>
          <a:prstGeom prst="ellipse">
            <a:avLst/>
          </a:prstGeom>
          <a:solidFill>
            <a:srgbClr val="A336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rtl="0">
              <a:defRPr lang="en-GB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err="1">
                <a:latin typeface="Arabic Typesetting"/>
                <a:ea typeface="+mn-lt"/>
                <a:cs typeface="+mn-lt"/>
              </a:rPr>
              <a:t>Mennyi</a:t>
            </a:r>
            <a:r>
              <a:rPr lang="en-GB" b="1" dirty="0">
                <a:latin typeface="Arabic Typesetting"/>
                <a:ea typeface="+mn-lt"/>
                <a:cs typeface="+mn-lt"/>
              </a:rPr>
              <a:t>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szépség</a:t>
            </a:r>
            <a:r>
              <a:rPr lang="en-GB" b="1" dirty="0">
                <a:latin typeface="Arabic Typesetting"/>
                <a:ea typeface="+mn-lt"/>
                <a:cs typeface="+mn-lt"/>
              </a:rPr>
              <a:t>,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mennyi</a:t>
            </a:r>
            <a:r>
              <a:rPr lang="en-GB" b="1" dirty="0">
                <a:latin typeface="Arabic Typesetting"/>
                <a:ea typeface="+mn-lt"/>
                <a:cs typeface="+mn-lt"/>
              </a:rPr>
              <a:t> ember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igazság</a:t>
            </a:r>
            <a:r>
              <a:rPr lang="en-GB" b="1" dirty="0">
                <a:latin typeface="Arabic Typesetting"/>
                <a:ea typeface="+mn-lt"/>
                <a:cs typeface="+mn-lt"/>
              </a:rPr>
              <a:t>,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mennyi</a:t>
            </a:r>
            <a:r>
              <a:rPr lang="en-GB" b="1" dirty="0">
                <a:latin typeface="Arabic Typesetting"/>
                <a:ea typeface="+mn-lt"/>
                <a:cs typeface="+mn-lt"/>
              </a:rPr>
              <a:t>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lélek</a:t>
            </a:r>
            <a:r>
              <a:rPr lang="en-GB" b="1" dirty="0">
                <a:latin typeface="Arabic Typesetting"/>
                <a:ea typeface="+mn-lt"/>
                <a:cs typeface="+mn-lt"/>
              </a:rPr>
              <a:t>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árad</a:t>
            </a:r>
            <a:r>
              <a:rPr lang="en-GB" b="1" dirty="0">
                <a:latin typeface="Arabic Typesetting"/>
                <a:ea typeface="+mn-lt"/>
                <a:cs typeface="+mn-lt"/>
              </a:rPr>
              <a:t>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itt</a:t>
            </a:r>
            <a:r>
              <a:rPr lang="en-GB" b="1" dirty="0">
                <a:latin typeface="Arabic Typesetting"/>
                <a:ea typeface="+mn-lt"/>
                <a:cs typeface="+mn-lt"/>
              </a:rPr>
              <a:t> Tamási </a:t>
            </a:r>
            <a:r>
              <a:rPr lang="en-GB" b="1" dirty="0" err="1">
                <a:latin typeface="Arabic Typesetting"/>
                <a:ea typeface="+mn-lt"/>
                <a:cs typeface="+mn-lt"/>
              </a:rPr>
              <a:t>bőségszarujából</a:t>
            </a:r>
            <a:r>
              <a:rPr lang="en-GB" b="1" dirty="0">
                <a:latin typeface="Arabic Typesetting"/>
                <a:ea typeface="+mn-lt"/>
                <a:cs typeface="+mn-lt"/>
              </a:rPr>
              <a:t>!</a:t>
            </a:r>
            <a:endParaRPr lang="en-US" dirty="0">
              <a:latin typeface="Arabic Typesetting"/>
              <a:ea typeface="BatangChe"/>
              <a:cs typeface="Arabic Typesetting"/>
            </a:endParaRPr>
          </a:p>
          <a:p>
            <a:pPr algn="ctr"/>
            <a:r>
              <a:rPr lang="en-GB" dirty="0">
                <a:latin typeface="Arabic Typesetting"/>
                <a:ea typeface="BatangChe"/>
                <a:cs typeface="Arabic Typesetting"/>
              </a:rPr>
              <a:t>(</a:t>
            </a:r>
            <a:r>
              <a:rPr lang="en-GB" dirty="0" err="1">
                <a:latin typeface="Arabic Typesetting"/>
                <a:ea typeface="BatangChe"/>
                <a:cs typeface="Arabic Typesetting"/>
              </a:rPr>
              <a:t>mondta</a:t>
            </a:r>
            <a:r>
              <a:rPr lang="en-GB" dirty="0">
                <a:latin typeface="Arabic Typesetting"/>
                <a:ea typeface="BatangChe"/>
                <a:cs typeface="Arabic Typesetting"/>
              </a:rPr>
              <a:t> Németh Antal </a:t>
            </a:r>
            <a:r>
              <a:rPr lang="en-GB" dirty="0" err="1">
                <a:latin typeface="Arabic Typesetting"/>
                <a:ea typeface="BatangChe"/>
                <a:cs typeface="Arabic Typesetting"/>
              </a:rPr>
              <a:t>színházigazgató</a:t>
            </a:r>
            <a:r>
              <a:rPr lang="en-GB" dirty="0">
                <a:latin typeface="Arabic Typesetting"/>
                <a:ea typeface="BatangChe"/>
                <a:cs typeface="Arabic Typesetting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7049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0">
            <a:extLst>
              <a:ext uri="{FF2B5EF4-FFF2-40B4-BE49-F238E27FC236}">
                <a16:creationId xmlns:a16="http://schemas.microsoft.com/office/drawing/2014/main" id="{D57A997F-57D3-4F47-B77A-14DE76B5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52">
            <a:extLst>
              <a:ext uri="{FF2B5EF4-FFF2-40B4-BE49-F238E27FC236}">
                <a16:creationId xmlns:a16="http://schemas.microsoft.com/office/drawing/2014/main" id="{5B304EBC-E1F0-4042-84B1-65AD44AB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4">
            <a:extLst>
              <a:ext uri="{FF2B5EF4-FFF2-40B4-BE49-F238E27FC236}">
                <a16:creationId xmlns:a16="http://schemas.microsoft.com/office/drawing/2014/main" id="{30F5971A-100F-43B9-AF60-FD95A592D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56">
            <a:extLst>
              <a:ext uri="{FF2B5EF4-FFF2-40B4-BE49-F238E27FC236}">
                <a16:creationId xmlns:a16="http://schemas.microsoft.com/office/drawing/2014/main" id="{B34AA403-A228-4305-AE48-0FF5690E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C81A8F5-59C9-487C-91CC-79BB6660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2DF6B4-81CE-4086-A1B1-BE48BA8E2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76" name="Rectangle 60">
            <a:extLst>
              <a:ext uri="{FF2B5EF4-FFF2-40B4-BE49-F238E27FC236}">
                <a16:creationId xmlns:a16="http://schemas.microsoft.com/office/drawing/2014/main" id="{9523E6B8-CF67-4ED7-BB3F-ED6C5FC53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62">
            <a:extLst>
              <a:ext uri="{FF2B5EF4-FFF2-40B4-BE49-F238E27FC236}">
                <a16:creationId xmlns:a16="http://schemas.microsoft.com/office/drawing/2014/main" id="{7C8DD400-3266-4B5C-8FEA-E2186B37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4">
            <a:extLst>
              <a:ext uri="{FF2B5EF4-FFF2-40B4-BE49-F238E27FC236}">
                <a16:creationId xmlns:a16="http://schemas.microsoft.com/office/drawing/2014/main" id="{C241F7D2-6BCE-46A6-B1DD-B6F39035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2CE48-C843-49A6-BF51-7F52BC42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51" y="214881"/>
            <a:ext cx="289479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Tamási Áron színdarabjainak hatása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C4A1CD-D9F3-4680-BD4A-F945B99E7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1DE6813-41B0-4F0A-866A-D54AA9F1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0545" y="5257800"/>
            <a:ext cx="1080904" cy="1080902"/>
            <a:chOff x="9685338" y="4460675"/>
            <a:chExt cx="1080904" cy="108090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16E29B2-BBE9-4652-97FB-CD7ABA53A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2664190-2C5C-4A82-A972-02392296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C5FD-E20F-4033-A8FE-5633BA859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722" y="2625003"/>
            <a:ext cx="2894798" cy="2852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Különleges</a:t>
            </a:r>
            <a:r>
              <a:rPr lang="en-US" sz="1600" dirty="0"/>
              <a:t>, </a:t>
            </a:r>
            <a:r>
              <a:rPr lang="en-US" sz="1600" dirty="0" err="1"/>
              <a:t>addig</a:t>
            </a:r>
            <a:r>
              <a:rPr lang="en-US" sz="1600" dirty="0"/>
              <a:t> </a:t>
            </a:r>
            <a:r>
              <a:rPr lang="en-US" sz="1600" dirty="0" err="1"/>
              <a:t>nem</a:t>
            </a:r>
            <a:r>
              <a:rPr lang="en-US" sz="1600" dirty="0"/>
              <a:t> </a:t>
            </a:r>
            <a:r>
              <a:rPr lang="en-US" sz="1600" dirty="0" err="1"/>
              <a:t>ismert</a:t>
            </a:r>
            <a:r>
              <a:rPr lang="en-US" sz="1600" dirty="0"/>
              <a:t> </a:t>
            </a:r>
            <a:r>
              <a:rPr lang="en-US" sz="1600" dirty="0" err="1"/>
              <a:t>stílussal</a:t>
            </a:r>
            <a:r>
              <a:rPr lang="en-US" sz="1600" dirty="0"/>
              <a:t> </a:t>
            </a:r>
            <a:r>
              <a:rPr lang="en-US" sz="1600" dirty="0" err="1"/>
              <a:t>találkozott</a:t>
            </a:r>
            <a:r>
              <a:rPr lang="en-US" sz="1600" dirty="0"/>
              <a:t> a </a:t>
            </a:r>
            <a:r>
              <a:rPr lang="en-US" sz="1600" dirty="0" err="1"/>
              <a:t>nézőközönség</a:t>
            </a:r>
            <a:r>
              <a:rPr lang="en-US" sz="1600" dirty="0"/>
              <a:t> Tamási Áron </a:t>
            </a:r>
            <a:r>
              <a:rPr lang="en-US" sz="1600" dirty="0" err="1"/>
              <a:t>színdarabjai</a:t>
            </a:r>
            <a:r>
              <a:rPr lang="en-US" sz="1600" dirty="0"/>
              <a:t> </a:t>
            </a:r>
            <a:r>
              <a:rPr lang="en-US" sz="1600" dirty="0" err="1"/>
              <a:t>megtekintése</a:t>
            </a:r>
            <a:r>
              <a:rPr lang="en-US" sz="1600" dirty="0"/>
              <a:t> </a:t>
            </a:r>
            <a:r>
              <a:rPr lang="en-US" sz="1600" dirty="0" err="1"/>
              <a:t>során</a:t>
            </a:r>
            <a:r>
              <a:rPr lang="en-US" sz="1600" dirty="0"/>
              <a:t>. A </a:t>
            </a:r>
            <a:r>
              <a:rPr lang="en-US" sz="1600" dirty="0" err="1"/>
              <a:t>komoly</a:t>
            </a:r>
            <a:r>
              <a:rPr lang="en-US" sz="1600" dirty="0"/>
              <a:t>, </a:t>
            </a:r>
            <a:r>
              <a:rPr lang="en-US" sz="1600" dirty="0" err="1"/>
              <a:t>egész</a:t>
            </a:r>
            <a:r>
              <a:rPr lang="en-US" sz="1600" dirty="0"/>
              <a:t> </a:t>
            </a:r>
            <a:r>
              <a:rPr lang="en-US" sz="1600" dirty="0" err="1"/>
              <a:t>nemzetet</a:t>
            </a:r>
            <a:r>
              <a:rPr lang="en-US" sz="1600" dirty="0"/>
              <a:t> </a:t>
            </a:r>
            <a:r>
              <a:rPr lang="en-US" sz="1600" dirty="0" err="1"/>
              <a:t>érintő</a:t>
            </a:r>
            <a:r>
              <a:rPr lang="en-US" sz="1600" dirty="0"/>
              <a:t> </a:t>
            </a:r>
            <a:r>
              <a:rPr lang="en-US" sz="1600" dirty="0" err="1"/>
              <a:t>téma</a:t>
            </a:r>
            <a:r>
              <a:rPr lang="en-US" sz="1600" dirty="0"/>
              <a:t>, </a:t>
            </a:r>
            <a:r>
              <a:rPr lang="en-US" sz="1600" dirty="0" err="1"/>
              <a:t>különleges</a:t>
            </a:r>
            <a:r>
              <a:rPr lang="en-US" sz="1600" dirty="0"/>
              <a:t> </a:t>
            </a:r>
            <a:r>
              <a:rPr lang="en-US" sz="1600" dirty="0" err="1"/>
              <a:t>stílussal</a:t>
            </a:r>
            <a:r>
              <a:rPr lang="en-US" sz="1600" dirty="0"/>
              <a:t> </a:t>
            </a:r>
            <a:r>
              <a:rPr lang="en-US" sz="1600" dirty="0" err="1"/>
              <a:t>párosult</a:t>
            </a:r>
            <a:r>
              <a:rPr lang="en-US" sz="1600" dirty="0"/>
              <a:t>. A </a:t>
            </a:r>
            <a:r>
              <a:rPr lang="en-US" sz="1600" dirty="0" err="1"/>
              <a:t>tündéri</a:t>
            </a:r>
            <a:r>
              <a:rPr lang="en-US" sz="1600" dirty="0"/>
              <a:t> </a:t>
            </a:r>
            <a:r>
              <a:rPr lang="en-US" sz="1600" dirty="0" err="1"/>
              <a:t>realista</a:t>
            </a:r>
            <a:r>
              <a:rPr lang="en-US" sz="1600" dirty="0"/>
              <a:t> </a:t>
            </a:r>
            <a:r>
              <a:rPr lang="en-US" sz="1600" dirty="0" err="1"/>
              <a:t>meseszövés</a:t>
            </a:r>
            <a:r>
              <a:rPr lang="en-US" sz="1600" dirty="0"/>
              <a:t> </a:t>
            </a:r>
            <a:r>
              <a:rPr lang="en-US" sz="1600" dirty="0" err="1"/>
              <a:t>különleges</a:t>
            </a:r>
            <a:r>
              <a:rPr lang="en-US" sz="1600" dirty="0"/>
              <a:t> </a:t>
            </a:r>
            <a:r>
              <a:rPr lang="en-US" sz="1600" dirty="0" err="1"/>
              <a:t>színpadi</a:t>
            </a:r>
            <a:r>
              <a:rPr lang="en-US" sz="1600" dirty="0"/>
              <a:t> </a:t>
            </a:r>
            <a:r>
              <a:rPr lang="en-US" sz="1600" dirty="0" err="1"/>
              <a:t>megoldásokat</a:t>
            </a:r>
            <a:r>
              <a:rPr lang="en-US" sz="1600" dirty="0"/>
              <a:t> </a:t>
            </a:r>
            <a:r>
              <a:rPr lang="en-US" sz="1600" dirty="0" err="1"/>
              <a:t>követelt</a:t>
            </a:r>
            <a:r>
              <a:rPr lang="en-US" sz="1600" dirty="0"/>
              <a:t>.</a:t>
            </a:r>
          </a:p>
        </p:txBody>
      </p:sp>
      <p:pic>
        <p:nvPicPr>
          <p:cNvPr id="6" name="Picture 6" descr="A group of people standing around a table with food on it&#10;&#10;Description automatically generated">
            <a:extLst>
              <a:ext uri="{FF2B5EF4-FFF2-40B4-BE49-F238E27FC236}">
                <a16:creationId xmlns:a16="http://schemas.microsoft.com/office/drawing/2014/main" id="{4D0FD86B-C309-4364-958C-3096679544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360" r="43462" b="1"/>
          <a:stretch/>
        </p:blipFill>
        <p:spPr>
          <a:xfrm>
            <a:off x="920833" y="1112689"/>
            <a:ext cx="2714391" cy="457766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C7EAB0A-B275-481C-B233-2D0B1D50BB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92" r="-2" b="-2"/>
          <a:stretch/>
        </p:blipFill>
        <p:spPr>
          <a:xfrm>
            <a:off x="3736524" y="1110053"/>
            <a:ext cx="4047646" cy="2629644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91E7CA2-772C-4EB2-9D65-874B2CE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6524" y="3831591"/>
            <a:ext cx="1439404" cy="1857247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4FEA7B-C617-4823-8F3A-8901587552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31" r="8139" b="3"/>
          <a:stretch/>
        </p:blipFill>
        <p:spPr>
          <a:xfrm>
            <a:off x="5282339" y="3831594"/>
            <a:ext cx="2476059" cy="1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text, person, indoor, white&#10;&#10;Description automatically generated">
            <a:extLst>
              <a:ext uri="{FF2B5EF4-FFF2-40B4-BE49-F238E27FC236}">
                <a16:creationId xmlns:a16="http://schemas.microsoft.com/office/drawing/2014/main" id="{6BEA1B42-E64E-4F44-BE04-B94BFBFA3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6" r="19125" b="2"/>
          <a:stretch/>
        </p:blipFill>
        <p:spPr>
          <a:xfrm>
            <a:off x="20" y="10"/>
            <a:ext cx="2971357" cy="335284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0E320B1-51B7-4EF0-88F9-076DD65DE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" r="9774" b="-2"/>
          <a:stretch/>
        </p:blipFill>
        <p:spPr>
          <a:xfrm>
            <a:off x="3229892" y="-1"/>
            <a:ext cx="2971377" cy="5049079"/>
          </a:xfrm>
          <a:custGeom>
            <a:avLst/>
            <a:gdLst/>
            <a:ahLst/>
            <a:cxnLst/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A8A83D4-FBE0-435F-8BF2-B2FA795C3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35" r="20254" b="-1"/>
          <a:stretch/>
        </p:blipFill>
        <p:spPr>
          <a:xfrm>
            <a:off x="20" y="3495598"/>
            <a:ext cx="3920305" cy="3362402"/>
          </a:xfrm>
          <a:prstGeom prst="rect">
            <a:avLst/>
          </a:prstGeom>
        </p:spPr>
      </p:pic>
      <p:pic>
        <p:nvPicPr>
          <p:cNvPr id="11" name="Picture 11" descr="A picture containing person, indoor, black, posing&#10;&#10;Description automatically generated">
            <a:extLst>
              <a:ext uri="{FF2B5EF4-FFF2-40B4-BE49-F238E27FC236}">
                <a16:creationId xmlns:a16="http://schemas.microsoft.com/office/drawing/2014/main" id="{649EA42E-CE1D-4D53-B403-27E96B608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06" r="-5" b="34977"/>
          <a:stretch/>
        </p:blipFill>
        <p:spPr>
          <a:xfrm>
            <a:off x="4076619" y="5200650"/>
            <a:ext cx="2027001" cy="165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20B74-3EFB-43AB-9D75-490C7FD3408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198220" y="1562023"/>
            <a:ext cx="9967913" cy="303688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/>
              <a:t>Köszönjük figyelmüket!</a:t>
            </a:r>
          </a:p>
        </p:txBody>
      </p:sp>
      <p:pic>
        <p:nvPicPr>
          <p:cNvPr id="15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55F65F76-E2E7-43D4-B5DC-2559706A2A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6417062" y="1123"/>
            <a:ext cx="1695450" cy="2714625"/>
          </a:xfrm>
        </p:spPr>
      </p:pic>
      <p:pic>
        <p:nvPicPr>
          <p:cNvPr id="31" name="Picture 35">
            <a:extLst>
              <a:ext uri="{FF2B5EF4-FFF2-40B4-BE49-F238E27FC236}">
                <a16:creationId xmlns:a16="http://schemas.microsoft.com/office/drawing/2014/main" id="{B654F548-87BA-4158-92B7-6AAE3AA8C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738" y="3358028"/>
            <a:ext cx="1914525" cy="2390775"/>
          </a:xfrm>
          <a:prstGeom prst="rect">
            <a:avLst/>
          </a:prstGeom>
        </p:spPr>
      </p:pic>
      <p:pic>
        <p:nvPicPr>
          <p:cNvPr id="36" name="Picture 38">
            <a:extLst>
              <a:ext uri="{FF2B5EF4-FFF2-40B4-BE49-F238E27FC236}">
                <a16:creationId xmlns:a16="http://schemas.microsoft.com/office/drawing/2014/main" id="{D2EC45B4-CC60-44BF-8527-264CC13310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6510" y="6025725"/>
            <a:ext cx="1962150" cy="2333625"/>
          </a:xfrm>
          <a:prstGeom prst="rect">
            <a:avLst/>
          </a:prstGeom>
        </p:spPr>
      </p:pic>
      <p:pic>
        <p:nvPicPr>
          <p:cNvPr id="39" name="Picture 39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0BF6E17-523C-4646-B7F7-DF576C0215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083" y="628"/>
            <a:ext cx="4871223" cy="2721498"/>
          </a:xfrm>
          <a:prstGeom prst="rect">
            <a:avLst/>
          </a:prstGeom>
        </p:spPr>
      </p:pic>
      <p:pic>
        <p:nvPicPr>
          <p:cNvPr id="40" name="Picture 40">
            <a:extLst>
              <a:ext uri="{FF2B5EF4-FFF2-40B4-BE49-F238E27FC236}">
                <a16:creationId xmlns:a16="http://schemas.microsoft.com/office/drawing/2014/main" id="{BECCB3E5-1F73-4BDC-8C4A-504017C0F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6184" y="3358840"/>
            <a:ext cx="2187729" cy="3494978"/>
          </a:xfrm>
          <a:prstGeom prst="rect">
            <a:avLst/>
          </a:prstGeom>
        </p:spPr>
      </p:pic>
      <p:pic>
        <p:nvPicPr>
          <p:cNvPr id="41" name="Picture 41" descr="A statue of a person&#10;&#10;Description automatically generated">
            <a:extLst>
              <a:ext uri="{FF2B5EF4-FFF2-40B4-BE49-F238E27FC236}">
                <a16:creationId xmlns:a16="http://schemas.microsoft.com/office/drawing/2014/main" id="{655672A9-44AF-460A-9C0E-2B4CA25F6C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47001" y="3350709"/>
            <a:ext cx="3024535" cy="22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</TotalTime>
  <Words>85</Words>
  <Application>Microsoft Office PowerPoint</Application>
  <PresentationFormat>Szélesvásznú</PresentationFormat>
  <Paragraphs>55</Paragraphs>
  <Slides>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Wood Type</vt:lpstr>
      <vt:lpstr>Tamási áron színdarabjai</vt:lpstr>
      <vt:lpstr>Az első színmŰve: Ősvigasztalás</vt:lpstr>
      <vt:lpstr>Székely fás (1929)</vt:lpstr>
      <vt:lpstr>Néppártiak(1931)</vt:lpstr>
      <vt:lpstr>Görgeteg(1933)</vt:lpstr>
      <vt:lpstr>Énekes Madár(1933)</vt:lpstr>
      <vt:lpstr>Az énekes madár előadása a nemzeti színházban</vt:lpstr>
      <vt:lpstr>Tamási Áron színdarabjainak hatása</vt:lpstr>
      <vt:lpstr>Köszönjük 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Gecse Gerda</cp:lastModifiedBy>
  <cp:revision>737</cp:revision>
  <dcterms:created xsi:type="dcterms:W3CDTF">2022-03-19T10:30:13Z</dcterms:created>
  <dcterms:modified xsi:type="dcterms:W3CDTF">2022-03-20T14:14:02Z</dcterms:modified>
</cp:coreProperties>
</file>