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12AF-FF22-4FB2-AD21-572E2C685558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795D-1D55-46CA-B43E-A892FF467D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19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12AF-FF22-4FB2-AD21-572E2C685558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795D-1D55-46CA-B43E-A892FF467D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436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12AF-FF22-4FB2-AD21-572E2C685558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795D-1D55-46CA-B43E-A892FF467D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130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12AF-FF22-4FB2-AD21-572E2C685558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795D-1D55-46CA-B43E-A892FF467D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016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12AF-FF22-4FB2-AD21-572E2C685558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795D-1D55-46CA-B43E-A892FF467D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637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12AF-FF22-4FB2-AD21-572E2C685558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795D-1D55-46CA-B43E-A892FF467D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5706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12AF-FF22-4FB2-AD21-572E2C685558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795D-1D55-46CA-B43E-A892FF467D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842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12AF-FF22-4FB2-AD21-572E2C685558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795D-1D55-46CA-B43E-A892FF467D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739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12AF-FF22-4FB2-AD21-572E2C685558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795D-1D55-46CA-B43E-A892FF467D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143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12AF-FF22-4FB2-AD21-572E2C685558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795D-1D55-46CA-B43E-A892FF467D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642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12AF-FF22-4FB2-AD21-572E2C685558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795D-1D55-46CA-B43E-A892FF467D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366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A12AF-FF22-4FB2-AD21-572E2C685558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8795D-1D55-46CA-B43E-A892FF467D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991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UfLM4JJHs4?si=jw_O7hRg_iLigQyo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mzetiszinhaz.hu/muvesz/sinkovits-imre/munkassaga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dex.hu/kultur/2021/01/18/sinkovits_imre_azert_lettem_szinesz_mert_minden_szerettem_volna_lenni./" TargetMode="External"/><Relationship Id="rId4" Type="http://schemas.openxmlformats.org/officeDocument/2006/relationships/hyperlink" Target="https://nemzetiszinhaz.hu/magazin/2018/09/1-1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818296" y="290217"/>
            <a:ext cx="9144000" cy="2387600"/>
          </a:xfrm>
        </p:spPr>
        <p:txBody>
          <a:bodyPr>
            <a:normAutofit/>
          </a:bodyPr>
          <a:lstStyle/>
          <a:p>
            <a:r>
              <a:rPr lang="hu-HU" dirty="0" smtClean="0"/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Sinkovits Imre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életműve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(1928-2001)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6153325"/>
            <a:ext cx="9144000" cy="352337"/>
          </a:xfrm>
        </p:spPr>
        <p:txBody>
          <a:bodyPr>
            <a:normAutofit lnSpcReduction="10000"/>
          </a:bodyPr>
          <a:lstStyle/>
          <a:p>
            <a:pPr algn="l"/>
            <a:r>
              <a:rPr lang="hu-H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Készítette: Hófehérke és a négy törpe csapata</a:t>
            </a:r>
            <a:endParaRPr lang="hu-H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5943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7102">
        <p15:prstTrans prst="curtains"/>
      </p:transition>
    </mc:Choice>
    <mc:Fallback>
      <p:transition spd="slow" advTm="71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5000">
              <a:schemeClr val="bg1">
                <a:lumMod val="85000"/>
              </a:schemeClr>
            </a:gs>
            <a:gs pos="83000">
              <a:schemeClr val="bg1"/>
            </a:gs>
            <a:gs pos="100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 smtClean="0">
                <a:latin typeface="Brush Script MT" panose="03060802040406070304" pitchFamily="66" charset="0"/>
                <a:cs typeface="Times New Roman" panose="02020603050405020304" pitchFamily="18" charset="0"/>
              </a:rPr>
              <a:t>Színház</a:t>
            </a:r>
            <a:endParaRPr lang="hu-HU" sz="6000" dirty="0">
              <a:latin typeface="Brush Script MT" panose="030608020404060703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2219" y="1650773"/>
            <a:ext cx="3331128" cy="4351338"/>
          </a:xfrm>
        </p:spPr>
        <p:txBody>
          <a:bodyPr>
            <a:normAutofit fontScale="70000" lnSpcReduction="20000"/>
          </a:bodyPr>
          <a:lstStyle/>
          <a:p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Színpadi szerepei változatosak és sokszínűek 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voltak</a:t>
            </a:r>
            <a:endParaRPr lang="hu-H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Rádiókabarékban is rendszeresen hallható 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volt 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(pl. Édes, Ékes Apanyelvünk)</a:t>
            </a:r>
            <a:endParaRPr lang="hu-H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Számos Shakespeare darabban játszott</a:t>
            </a:r>
          </a:p>
          <a:p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Volt olyan, hogy egy este egy elsőadáson belül több szerepet játszott (pl. Alexandre Dumas: A három testőr)</a:t>
            </a:r>
          </a:p>
          <a:p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54 különböző színpadi műben láthatta a közönség élete során</a:t>
            </a:r>
          </a:p>
          <a:p>
            <a:pPr marL="0" indent="0">
              <a:buNone/>
            </a:pPr>
            <a:endParaRPr lang="hu-H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55" y="1357681"/>
            <a:ext cx="2796400" cy="29332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6" name="Egyenes összekötő nyíllal 5"/>
          <p:cNvCxnSpPr/>
          <p:nvPr/>
        </p:nvCxnSpPr>
        <p:spPr>
          <a:xfrm>
            <a:off x="7474590" y="528445"/>
            <a:ext cx="830510" cy="7130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5670958" y="27548"/>
            <a:ext cx="1929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Madách Imre: Az ember tragédiája (Ádám szerepében), 1964</a:t>
            </a:r>
            <a:endParaRPr lang="hu-HU" i="1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095" y="3799958"/>
            <a:ext cx="2005760" cy="27109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11" name="Egyenes összekötő nyíllal 10"/>
          <p:cNvCxnSpPr/>
          <p:nvPr/>
        </p:nvCxnSpPr>
        <p:spPr>
          <a:xfrm flipV="1">
            <a:off x="2994870" y="5914239"/>
            <a:ext cx="1174458" cy="4194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654433" y="5855516"/>
            <a:ext cx="2155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Madách Imre: Mózes (Mózes szerepében</a:t>
            </a:r>
            <a:r>
              <a:rPr lang="hu-HU" i="1" dirty="0" smtClean="0"/>
              <a:t>), 1967</a:t>
            </a:r>
            <a:endParaRPr lang="hu-HU" i="1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3826442"/>
            <a:ext cx="3228022" cy="26844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cxnSp>
        <p:nvCxnSpPr>
          <p:cNvPr id="15" name="Egyenes összekötő nyíllal 14"/>
          <p:cNvCxnSpPr/>
          <p:nvPr/>
        </p:nvCxnSpPr>
        <p:spPr>
          <a:xfrm>
            <a:off x="10577901" y="2105025"/>
            <a:ext cx="23425" cy="14668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9689983" y="884977"/>
            <a:ext cx="2320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Shakespeare: </a:t>
            </a:r>
            <a:r>
              <a:rPr lang="hu-HU" i="1" dirty="0"/>
              <a:t>L</a:t>
            </a:r>
            <a:r>
              <a:rPr lang="hu-HU" i="1" dirty="0" smtClean="0"/>
              <a:t>ear király (Kent grófja szerepében), 1974</a:t>
            </a:r>
            <a:endParaRPr lang="hu-HU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6816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40989">
        <p14:honeycomb/>
      </p:transition>
    </mc:Choice>
    <mc:Fallback>
      <p:transition spd="slow" advTm="409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2158"/>
            <a:ext cx="3671756" cy="3066009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2827090" y="3724712"/>
            <a:ext cx="251670" cy="2348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2692866" y="3960366"/>
            <a:ext cx="134224" cy="11685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3061981" y="2803123"/>
            <a:ext cx="1744910" cy="1099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355595" y="2952925"/>
            <a:ext cx="1258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Számos filmes </a:t>
            </a:r>
            <a:r>
              <a:rPr lang="hu-H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alakítása </a:t>
            </a:r>
            <a:r>
              <a:rPr lang="hu-H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maradandóvá </a:t>
            </a:r>
            <a:r>
              <a:rPr lang="hu-H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vált. </a:t>
            </a:r>
            <a:endParaRPr lang="hu-H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200" b="1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18" y="3641521"/>
            <a:ext cx="3756781" cy="3292679"/>
          </a:xfrm>
          <a:prstGeom prst="rect">
            <a:avLst/>
          </a:prstGeom>
        </p:spPr>
      </p:pic>
      <p:sp>
        <p:nvSpPr>
          <p:cNvPr id="11" name="Ellipszis 10"/>
          <p:cNvSpPr/>
          <p:nvPr/>
        </p:nvSpPr>
        <p:spPr>
          <a:xfrm>
            <a:off x="10310069" y="3489820"/>
            <a:ext cx="159391" cy="15100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10469461" y="3246539"/>
            <a:ext cx="268447" cy="24328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10603684" y="2162221"/>
            <a:ext cx="1493240" cy="11116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10737908" y="2305147"/>
            <a:ext cx="12835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Leghíresebb filmjei: A tizedes meg a többiek; Isten hozta Őrnagy Úr!; Egri csillagok.</a:t>
            </a:r>
            <a:endParaRPr lang="hu-H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22" y="528388"/>
            <a:ext cx="3115009" cy="3267665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330" y="4953000"/>
            <a:ext cx="1343025" cy="1905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65" y="901815"/>
            <a:ext cx="1092777" cy="3294130"/>
          </a:xfrm>
          <a:prstGeom prst="rect">
            <a:avLst/>
          </a:prstGeom>
        </p:spPr>
      </p:pic>
      <p:sp>
        <p:nvSpPr>
          <p:cNvPr id="20" name="Ellipszis 19"/>
          <p:cNvSpPr/>
          <p:nvPr/>
        </p:nvSpPr>
        <p:spPr>
          <a:xfrm>
            <a:off x="6357458" y="662730"/>
            <a:ext cx="93676" cy="1175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Ellipszis 20"/>
          <p:cNvSpPr/>
          <p:nvPr/>
        </p:nvSpPr>
        <p:spPr>
          <a:xfrm>
            <a:off x="6560244" y="478291"/>
            <a:ext cx="260058" cy="30200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Ellipszis 21"/>
          <p:cNvSpPr/>
          <p:nvPr/>
        </p:nvSpPr>
        <p:spPr>
          <a:xfrm>
            <a:off x="6929412" y="0"/>
            <a:ext cx="1736572" cy="130443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Ellipszis 23"/>
          <p:cNvSpPr/>
          <p:nvPr/>
        </p:nvSpPr>
        <p:spPr>
          <a:xfrm>
            <a:off x="5265210" y="5139340"/>
            <a:ext cx="175504" cy="1530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Ellipszis 24"/>
          <p:cNvSpPr/>
          <p:nvPr/>
        </p:nvSpPr>
        <p:spPr>
          <a:xfrm>
            <a:off x="5439570" y="4854482"/>
            <a:ext cx="290112" cy="2848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Ellipszis 25"/>
          <p:cNvSpPr/>
          <p:nvPr/>
        </p:nvSpPr>
        <p:spPr>
          <a:xfrm>
            <a:off x="5777534" y="4077217"/>
            <a:ext cx="1653635" cy="12152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Többek között </a:t>
            </a:r>
            <a:r>
              <a:rPr lang="hu-HU" sz="1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Leslie</a:t>
            </a:r>
            <a:r>
              <a:rPr lang="hu-H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Nielsennek</a:t>
            </a:r>
            <a:r>
              <a:rPr lang="hu-H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és Sir </a:t>
            </a:r>
            <a:r>
              <a:rPr lang="hu-HU" sz="1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Sean</a:t>
            </a:r>
            <a:r>
              <a:rPr lang="hu-H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Connerynek</a:t>
            </a:r>
            <a:r>
              <a:rPr lang="hu-H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visszatérő hangja volt.</a:t>
            </a:r>
            <a:endParaRPr lang="hu-H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Ellipszis 27"/>
          <p:cNvSpPr/>
          <p:nvPr/>
        </p:nvSpPr>
        <p:spPr>
          <a:xfrm>
            <a:off x="998290" y="987264"/>
            <a:ext cx="142613" cy="1677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Ellipszis 28"/>
          <p:cNvSpPr/>
          <p:nvPr/>
        </p:nvSpPr>
        <p:spPr>
          <a:xfrm>
            <a:off x="1210708" y="817984"/>
            <a:ext cx="262854" cy="2683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Ellipszis 29"/>
          <p:cNvSpPr/>
          <p:nvPr/>
        </p:nvSpPr>
        <p:spPr>
          <a:xfrm>
            <a:off x="1595779" y="213918"/>
            <a:ext cx="1759816" cy="153845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Szövegdoboz 30"/>
          <p:cNvSpPr txBox="1"/>
          <p:nvPr/>
        </p:nvSpPr>
        <p:spPr>
          <a:xfrm>
            <a:off x="1717054" y="543952"/>
            <a:ext cx="163854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Összesen 16 díjban részesült élete során </a:t>
            </a:r>
            <a:r>
              <a:rPr lang="hu-H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(pl.: </a:t>
            </a:r>
            <a:r>
              <a:rPr lang="hu-H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Jásza Mari-díj, Érdemes művész), utolsó posztumusz.</a:t>
            </a:r>
          </a:p>
          <a:p>
            <a:endParaRPr lang="hu-HU" sz="1100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6929411" y="247224"/>
            <a:ext cx="184311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Számtalan animációs- és élőszereplős filmben szinkronizált. (Pl.: Az oroszlánkirály; Hupikék </a:t>
            </a:r>
            <a:r>
              <a:rPr lang="hu-H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törpikék</a:t>
            </a:r>
            <a:r>
              <a:rPr lang="hu-H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ctr"/>
            <a:endParaRPr lang="hu-HU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4641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43065">
        <p14:vortex dir="r"/>
      </p:transition>
    </mc:Choice>
    <mc:Fallback>
      <p:transition spd="slow" advTm="430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/>
      <p:bldP spid="11" grpId="0" animBg="1"/>
      <p:bldP spid="12" grpId="0" animBg="1"/>
      <p:bldP spid="13" grpId="0" animBg="1"/>
      <p:bldP spid="14" grpId="0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5000">
              <a:schemeClr val="bg1">
                <a:lumMod val="85000"/>
              </a:schemeClr>
            </a:gs>
            <a:gs pos="83000">
              <a:schemeClr val="bg1"/>
            </a:gs>
            <a:gs pos="100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Bánk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 alakítása (kritika)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5034094" cy="4351338"/>
          </a:xfrm>
        </p:spPr>
        <p:txBody>
          <a:bodyPr/>
          <a:lstStyle/>
          <a:p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Szenvedélyes </a:t>
            </a:r>
          </a:p>
          <a:p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Még nem teljesen „nőtt fel” a szerephez</a:t>
            </a:r>
          </a:p>
          <a:p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Méltóságteljes</a:t>
            </a:r>
          </a:p>
          <a:p>
            <a:r>
              <a:rPr lang="hu-H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Elődeihez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méltó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youtu.be/NUfLM4JJHs4?si=jw_O7hRg_iLigQyo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81" y="2021746"/>
            <a:ext cx="4168616" cy="3020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7896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16024">
        <p15:prstTrans prst="origami"/>
      </p:transition>
    </mc:Choice>
    <mc:Fallback>
      <p:transition spd="slow" advTm="160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07983" y="2143591"/>
            <a:ext cx="10515600" cy="1325563"/>
          </a:xfrm>
        </p:spPr>
        <p:txBody>
          <a:bodyPr/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Csapatunk, a 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Hófehérke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a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négy törpe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köszöni szépen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megtisztelő figyelmüket!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" y="0"/>
            <a:ext cx="1274891" cy="116255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99" y="5767092"/>
            <a:ext cx="1274891" cy="116255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345" y="0"/>
            <a:ext cx="2351714" cy="235171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041" y="4577932"/>
            <a:ext cx="2351714" cy="23517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35658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9796">
        <p15:prstTrans prst="airplane"/>
      </p:transition>
    </mc:Choice>
    <mc:Fallback>
      <p:transition spd="slow" advTm="97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Források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5621" y="4004913"/>
            <a:ext cx="11525251" cy="3348038"/>
          </a:xfrm>
        </p:spPr>
        <p:txBody>
          <a:bodyPr/>
          <a:lstStyle/>
          <a:p>
            <a:r>
              <a:rPr lang="hu-HU" dirty="0" smtClean="0">
                <a:hlinkClick r:id="rId3"/>
              </a:rPr>
              <a:t>https://nemzetiszinhaz.hu/muvesz/sinkovits-imre/munkassaga</a:t>
            </a:r>
            <a:endParaRPr lang="hu-HU" dirty="0" smtClean="0"/>
          </a:p>
          <a:p>
            <a:r>
              <a:rPr lang="hu-HU" dirty="0" err="1" smtClean="0"/>
              <a:t>Wikipédia</a:t>
            </a:r>
            <a:endParaRPr lang="hu-HU" dirty="0" smtClean="0"/>
          </a:p>
          <a:p>
            <a:r>
              <a:rPr lang="hu-HU" dirty="0" smtClean="0">
                <a:hlinkClick r:id="rId4"/>
              </a:rPr>
              <a:t>https://nemzetiszinhaz.hu/magazin/2018/09/1-180</a:t>
            </a:r>
            <a:endParaRPr lang="hu-HU" dirty="0"/>
          </a:p>
          <a:p>
            <a:r>
              <a:rPr lang="hu-HU" dirty="0" smtClean="0">
                <a:hlinkClick r:id="rId5"/>
              </a:rPr>
              <a:t>https://index.hu/kultur/2021/01/18/sinkovits_imre_azert_lettem_szinesz_mert_minden_szerettem_volna_lenni</a:t>
            </a:r>
            <a:r>
              <a:rPr lang="hu-HU" dirty="0" smtClean="0">
                <a:hlinkClick r:id="rId5"/>
              </a:rPr>
              <a:t>./</a:t>
            </a:r>
            <a:endParaRPr lang="hu-HU" dirty="0" smtClean="0"/>
          </a:p>
          <a:p>
            <a:r>
              <a:rPr lang="hu-HU" dirty="0" err="1" smtClean="0"/>
              <a:t>YouTube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6856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846">
        <p15:prstTrans prst="crush"/>
      </p:transition>
    </mc:Choice>
    <mc:Fallback>
      <p:transition spd="slow" advTm="58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1|5.9|2.9|7.3|4.1|4.7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|3.5|1.8|4.9|1.5|7.1|2.2|7.1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6|1.9|1.9|1.7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TM04033925[[fn=Cseppecske]]</Template>
  <TotalTime>408</TotalTime>
  <Words>221</Words>
  <Application>Microsoft Office PowerPoint</Application>
  <PresentationFormat>Szélesvásznú</PresentationFormat>
  <Paragraphs>30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2" baseType="lpstr">
      <vt:lpstr>Arial</vt:lpstr>
      <vt:lpstr>Brush Script MT</vt:lpstr>
      <vt:lpstr>Calibri</vt:lpstr>
      <vt:lpstr>Calibri Light</vt:lpstr>
      <vt:lpstr>Times New Roman</vt:lpstr>
      <vt:lpstr>Office-téma</vt:lpstr>
      <vt:lpstr> Sinkovits Imre életműve (1928-2001)</vt:lpstr>
      <vt:lpstr>Színház</vt:lpstr>
      <vt:lpstr>PowerPoint-bemutató</vt:lpstr>
      <vt:lpstr>Bánk bán alakítása (kritika)</vt:lpstr>
      <vt:lpstr>Csapatunk, a Hófehérke és a négy törpe köszöni szépen megtisztelő figyelmüket!</vt:lpstr>
      <vt:lpstr>Források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Kató Kyra</dc:creator>
  <cp:lastModifiedBy>Kató Kyra</cp:lastModifiedBy>
  <cp:revision>127</cp:revision>
  <dcterms:created xsi:type="dcterms:W3CDTF">2024-04-06T18:28:18Z</dcterms:created>
  <dcterms:modified xsi:type="dcterms:W3CDTF">2024-04-07T12:41:49Z</dcterms:modified>
</cp:coreProperties>
</file>