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ED20-B2C5-4E92-BB6E-817D2517409F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671F-2729-4CBE-83C9-A1086E0B93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5483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ED20-B2C5-4E92-BB6E-817D2517409F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671F-2729-4CBE-83C9-A1086E0B93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6918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ED20-B2C5-4E92-BB6E-817D2517409F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671F-2729-4CBE-83C9-A1086E0B93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075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ED20-B2C5-4E92-BB6E-817D2517409F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671F-2729-4CBE-83C9-A1086E0B93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6889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ED20-B2C5-4E92-BB6E-817D2517409F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671F-2729-4CBE-83C9-A1086E0B93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5273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ED20-B2C5-4E92-BB6E-817D2517409F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671F-2729-4CBE-83C9-A1086E0B93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0200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ED20-B2C5-4E92-BB6E-817D2517409F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671F-2729-4CBE-83C9-A1086E0B93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679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ED20-B2C5-4E92-BB6E-817D2517409F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671F-2729-4CBE-83C9-A1086E0B93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2511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ED20-B2C5-4E92-BB6E-817D2517409F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671F-2729-4CBE-83C9-A1086E0B93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47590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ED20-B2C5-4E92-BB6E-817D2517409F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671F-2729-4CBE-83C9-A1086E0B93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2580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ED20-B2C5-4E92-BB6E-817D2517409F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671F-2729-4CBE-83C9-A1086E0B93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0407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DED20-B2C5-4E92-BB6E-817D2517409F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4671F-2729-4CBE-83C9-A1086E0B93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2205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248229"/>
            <a:ext cx="9144000" cy="1216706"/>
          </a:xfrm>
        </p:spPr>
        <p:txBody>
          <a:bodyPr>
            <a:normAutofit/>
          </a:bodyPr>
          <a:lstStyle/>
          <a:p>
            <a:r>
              <a:rPr lang="hu-HU" sz="6600" dirty="0" smtClean="0">
                <a:latin typeface="Brush Script MT" panose="03060802040406070304" pitchFamily="66" charset="0"/>
              </a:rPr>
              <a:t>Kedves János!</a:t>
            </a:r>
            <a:endParaRPr lang="hu-HU" sz="6600" dirty="0">
              <a:latin typeface="Brush Script MT" panose="03060802040406070304" pitchFamily="66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326266"/>
            <a:ext cx="9144000" cy="1655762"/>
          </a:xfrm>
        </p:spPr>
        <p:txBody>
          <a:bodyPr/>
          <a:lstStyle/>
          <a:p>
            <a:r>
              <a:rPr lang="hu-HU" sz="3200" dirty="0" smtClean="0">
                <a:latin typeface="Brush Script MT" panose="03060802040406070304" pitchFamily="66" charset="0"/>
              </a:rPr>
              <a:t>Szeretném kikérni véleményed, e </a:t>
            </a:r>
            <a:r>
              <a:rPr lang="hu-HU" sz="3200" dirty="0" err="1" smtClean="0">
                <a:latin typeface="Brush Script MT" panose="03060802040406070304" pitchFamily="66" charset="0"/>
              </a:rPr>
              <a:t>készülö</a:t>
            </a:r>
            <a:r>
              <a:rPr lang="hu-HU" sz="3200" dirty="0" smtClean="0">
                <a:latin typeface="Brush Script MT" panose="03060802040406070304" pitchFamily="66" charset="0"/>
              </a:rPr>
              <a:t> </a:t>
            </a:r>
            <a:r>
              <a:rPr lang="hu-HU" sz="3200" dirty="0" err="1" smtClean="0">
                <a:latin typeface="Brush Script MT" panose="03060802040406070304" pitchFamily="66" charset="0"/>
              </a:rPr>
              <a:t>müvemröl</a:t>
            </a:r>
            <a:r>
              <a:rPr lang="hu-HU" sz="3200" dirty="0" smtClean="0">
                <a:latin typeface="Brush Script MT" panose="03060802040406070304" pitchFamily="66" charset="0"/>
              </a:rPr>
              <a:t>, mely még bizonytalan, befejezetlen, de talán te tanácsot tudsz adni briliáns elméddel miként folytassam.</a:t>
            </a:r>
            <a:endParaRPr lang="hu-HU" sz="3200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10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pPr algn="ctr"/>
            <a:r>
              <a:rPr lang="hu-HU" dirty="0" smtClean="0">
                <a:latin typeface="Brush Script MT" panose="03060802040406070304" pitchFamily="66" charset="0"/>
              </a:rPr>
              <a:t>Útravaló verseimmel</a:t>
            </a:r>
            <a:endParaRPr lang="hu-HU" dirty="0">
              <a:latin typeface="Brush Script MT" panose="03060802040406070304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54315" y="2319110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hu-HU" dirty="0" smtClean="0">
                <a:latin typeface="Brush Script MT" panose="03060802040406070304" pitchFamily="66" charset="0"/>
              </a:rPr>
              <a:t>E címet adtam friss költeményemnek, melyet valamiféle létösszegzésnek, lezárásnak, s talán utolsó versemnek szántam. </a:t>
            </a:r>
          </a:p>
          <a:p>
            <a:pPr marL="0" indent="0" algn="ctr">
              <a:buNone/>
            </a:pPr>
            <a:r>
              <a:rPr lang="hu-HU" dirty="0" smtClean="0">
                <a:latin typeface="Brush Script MT" panose="03060802040406070304" pitchFamily="66" charset="0"/>
              </a:rPr>
              <a:t>Megszámlálhatatlan órát, percet, pillanatot töltöttem az asztalomnál az ablakon kifelé merengve, miként fogalmazzam meg mondanivalómat.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 rot="20991105">
            <a:off x="8363035" y="3990430"/>
            <a:ext cx="2063876" cy="27067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92797">
            <a:off x="8564879" y="4088892"/>
            <a:ext cx="1633220" cy="2286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27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dirty="0" smtClean="0">
                <a:latin typeface="Brush Script MT" panose="03060802040406070304" pitchFamily="66" charset="0"/>
              </a:rPr>
              <a:t>Oly </a:t>
            </a:r>
            <a:r>
              <a:rPr lang="hu-HU" dirty="0" err="1" smtClean="0">
                <a:latin typeface="Brush Script MT" panose="03060802040406070304" pitchFamily="66" charset="0"/>
              </a:rPr>
              <a:t>gyönyörüen</a:t>
            </a:r>
            <a:r>
              <a:rPr lang="hu-HU" dirty="0" smtClean="0">
                <a:latin typeface="Brush Script MT" panose="03060802040406070304" pitchFamily="66" charset="0"/>
              </a:rPr>
              <a:t>, kecsesen nem folynak a szavak tollamból, mint a </a:t>
            </a:r>
            <a:r>
              <a:rPr lang="hu-HU" dirty="0" err="1" smtClean="0">
                <a:latin typeface="Brush Script MT" panose="03060802040406070304" pitchFamily="66" charset="0"/>
              </a:rPr>
              <a:t>Tiédböl</a:t>
            </a:r>
            <a:r>
              <a:rPr lang="hu-HU" dirty="0" smtClean="0">
                <a:latin typeface="Brush Script MT" panose="03060802040406070304" pitchFamily="66" charset="0"/>
              </a:rPr>
              <a:t> János!</a:t>
            </a:r>
          </a:p>
          <a:p>
            <a:pPr marL="0" indent="0" algn="ctr">
              <a:buNone/>
            </a:pPr>
            <a:r>
              <a:rPr lang="hu-HU" dirty="0" smtClean="0">
                <a:latin typeface="Brush Script MT" panose="03060802040406070304" pitchFamily="66" charset="0"/>
              </a:rPr>
              <a:t>Szerettem volna ha versem által még közelebb érezhet az olvasó magához. Fontosnak tartom megemlíteni életutamat, számtalan megpróbáltatás keresztezte </a:t>
            </a:r>
            <a:r>
              <a:rPr lang="hu-HU" dirty="0" err="1" smtClean="0">
                <a:latin typeface="Brush Script MT" panose="03060802040406070304" pitchFamily="66" charset="0"/>
              </a:rPr>
              <a:t>elöre</a:t>
            </a:r>
            <a:r>
              <a:rPr lang="hu-HU" dirty="0" smtClean="0">
                <a:latin typeface="Brush Script MT" panose="03060802040406070304" pitchFamily="66" charset="0"/>
              </a:rPr>
              <a:t> menetelésemet, de újra és újra felülkerekedtem rajtuk.</a:t>
            </a:r>
            <a:endParaRPr lang="hu-HU" dirty="0" smtClean="0">
              <a:latin typeface="Kunstler Script" panose="030304020206070D0D06" pitchFamily="66" charset="0"/>
            </a:endParaRPr>
          </a:p>
          <a:p>
            <a:pPr marL="0" indent="0" algn="r">
              <a:buNone/>
            </a:pPr>
            <a:r>
              <a:rPr lang="hu-HU" sz="3600" dirty="0" smtClean="0">
                <a:latin typeface="Kunstler Script" panose="030304020206070D0D06" pitchFamily="66" charset="0"/>
              </a:rPr>
              <a:t>Hittem, kétkedtem, vágytam és lemondtam,</a:t>
            </a:r>
          </a:p>
          <a:p>
            <a:pPr marL="0" indent="0" algn="r">
              <a:buNone/>
            </a:pPr>
            <a:r>
              <a:rPr lang="hu-HU" sz="3600" dirty="0" err="1" smtClean="0">
                <a:latin typeface="Kunstler Script" panose="030304020206070D0D06" pitchFamily="66" charset="0"/>
              </a:rPr>
              <a:t>Mosolygtam</a:t>
            </a:r>
            <a:r>
              <a:rPr lang="hu-HU" sz="3600" dirty="0" smtClean="0">
                <a:latin typeface="Kunstler Script" panose="030304020206070D0D06" pitchFamily="66" charset="0"/>
              </a:rPr>
              <a:t>, sírtam, múlton és </a:t>
            </a:r>
            <a:r>
              <a:rPr lang="hu-HU" sz="3600" dirty="0" err="1" smtClean="0">
                <a:latin typeface="Kunstler Script" panose="030304020206070D0D06" pitchFamily="66" charset="0"/>
              </a:rPr>
              <a:t>jövön</a:t>
            </a:r>
            <a:r>
              <a:rPr lang="hu-HU" sz="3600" dirty="0" smtClean="0">
                <a:latin typeface="Kunstler Script" panose="030304020206070D0D06" pitchFamily="66" charset="0"/>
              </a:rPr>
              <a:t>.</a:t>
            </a:r>
            <a:endParaRPr lang="hu-HU" sz="3600" dirty="0">
              <a:latin typeface="Kunstler Script" panose="030304020206070D0D06" pitchFamily="66" charset="0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1866900" y="3771900"/>
            <a:ext cx="3721100" cy="28321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538" y="3930650"/>
            <a:ext cx="3387440" cy="2246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63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-203200"/>
            <a:ext cx="10515600" cy="10160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333829"/>
            <a:ext cx="5181600" cy="58431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dirty="0" smtClean="0">
                <a:latin typeface="Kunstler Script" panose="030304020206070D0D06" pitchFamily="66" charset="0"/>
              </a:rPr>
              <a:t>„Láttam lezúgni nagy napok viharját,</a:t>
            </a:r>
          </a:p>
          <a:p>
            <a:pPr marL="0" indent="0">
              <a:buNone/>
            </a:pPr>
            <a:r>
              <a:rPr lang="hu-HU" sz="2400" dirty="0" err="1" smtClean="0">
                <a:latin typeface="Kunstler Script" panose="030304020206070D0D06" pitchFamily="66" charset="0"/>
              </a:rPr>
              <a:t>Dicsöség</a:t>
            </a:r>
            <a:r>
              <a:rPr lang="hu-HU" sz="2400" dirty="0" smtClean="0">
                <a:latin typeface="Kunstler Script" panose="030304020206070D0D06" pitchFamily="66" charset="0"/>
              </a:rPr>
              <a:t>, börtön </a:t>
            </a:r>
            <a:r>
              <a:rPr lang="hu-HU" sz="2400" dirty="0" err="1" smtClean="0">
                <a:latin typeface="Kunstler Script" panose="030304020206070D0D06" pitchFamily="66" charset="0"/>
              </a:rPr>
              <a:t>ismerös</a:t>
            </a:r>
            <a:r>
              <a:rPr lang="hu-HU" sz="2400" dirty="0" smtClean="0">
                <a:latin typeface="Kunstler Script" panose="030304020206070D0D06" pitchFamily="66" charset="0"/>
              </a:rPr>
              <a:t> velem,</a:t>
            </a:r>
          </a:p>
          <a:p>
            <a:pPr marL="0" indent="0">
              <a:buNone/>
            </a:pPr>
            <a:r>
              <a:rPr lang="hu-HU" sz="2400" dirty="0" smtClean="0">
                <a:latin typeface="Kunstler Script" panose="030304020206070D0D06" pitchFamily="66" charset="0"/>
              </a:rPr>
              <a:t>Ha napsugár avagy villám </a:t>
            </a:r>
            <a:r>
              <a:rPr lang="hu-HU" sz="2400" dirty="0" err="1" smtClean="0">
                <a:latin typeface="Kunstler Script" panose="030304020206070D0D06" pitchFamily="66" charset="0"/>
              </a:rPr>
              <a:t>futá</a:t>
            </a:r>
            <a:r>
              <a:rPr lang="hu-HU" sz="2400" dirty="0" smtClean="0">
                <a:latin typeface="Kunstler Script" panose="030304020206070D0D06" pitchFamily="66" charset="0"/>
              </a:rPr>
              <a:t> át</a:t>
            </a:r>
          </a:p>
          <a:p>
            <a:pPr marL="0" indent="0">
              <a:buNone/>
            </a:pPr>
            <a:r>
              <a:rPr lang="hu-HU" sz="2400" dirty="0" smtClean="0">
                <a:latin typeface="Kunstler Script" panose="030304020206070D0D06" pitchFamily="66" charset="0"/>
              </a:rPr>
              <a:t>E szívet, </a:t>
            </a:r>
            <a:r>
              <a:rPr lang="hu-HU" sz="2400" dirty="0" err="1" smtClean="0">
                <a:latin typeface="Kunstler Script" panose="030304020206070D0D06" pitchFamily="66" charset="0"/>
              </a:rPr>
              <a:t>elzengé</a:t>
            </a:r>
            <a:r>
              <a:rPr lang="hu-HU" sz="2400" dirty="0" smtClean="0">
                <a:latin typeface="Kunstler Script" panose="030304020206070D0D06" pitchFamily="66" charset="0"/>
              </a:rPr>
              <a:t> azt énekem.</a:t>
            </a:r>
          </a:p>
          <a:p>
            <a:endParaRPr lang="hu-HU" sz="2400" dirty="0" smtClean="0">
              <a:latin typeface="Kunstler Script" panose="030304020206070D0D06" pitchFamily="66" charset="0"/>
            </a:endParaRPr>
          </a:p>
          <a:p>
            <a:pPr marL="0" indent="0">
              <a:buNone/>
            </a:pPr>
            <a:r>
              <a:rPr lang="hu-HU" sz="2400" dirty="0" smtClean="0">
                <a:latin typeface="Kunstler Script" panose="030304020206070D0D06" pitchFamily="66" charset="0"/>
              </a:rPr>
              <a:t> Elzengte akaratlan mint madárka,</a:t>
            </a:r>
          </a:p>
          <a:p>
            <a:pPr marL="0" indent="0">
              <a:buNone/>
            </a:pPr>
            <a:r>
              <a:rPr lang="hu-HU" sz="2400" dirty="0" smtClean="0">
                <a:latin typeface="Kunstler Script" panose="030304020206070D0D06" pitchFamily="66" charset="0"/>
              </a:rPr>
              <a:t>Kit nem kérdünk, ha dal, mit </a:t>
            </a:r>
            <a:r>
              <a:rPr lang="hu-HU" sz="2400" dirty="0" err="1" smtClean="0">
                <a:latin typeface="Kunstler Script" panose="030304020206070D0D06" pitchFamily="66" charset="0"/>
              </a:rPr>
              <a:t>éreze</a:t>
            </a:r>
            <a:r>
              <a:rPr lang="hu-HU" sz="2400" dirty="0" smtClean="0">
                <a:latin typeface="Kunstler Script" panose="030304020206070D0D06" pitchFamily="66" charset="0"/>
              </a:rPr>
              <a:t>.</a:t>
            </a:r>
          </a:p>
          <a:p>
            <a:pPr marL="0" indent="0">
              <a:buNone/>
            </a:pPr>
            <a:r>
              <a:rPr lang="hu-HU" sz="2400" dirty="0" smtClean="0">
                <a:latin typeface="Kunstler Script" panose="030304020206070D0D06" pitchFamily="66" charset="0"/>
              </a:rPr>
              <a:t>Nem kérdik, </a:t>
            </a:r>
            <a:r>
              <a:rPr lang="hu-HU" sz="2400" dirty="0" err="1" smtClean="0">
                <a:latin typeface="Kunstler Script" panose="030304020206070D0D06" pitchFamily="66" charset="0"/>
              </a:rPr>
              <a:t>azösz</a:t>
            </a:r>
            <a:r>
              <a:rPr lang="hu-HU" sz="2400" dirty="0" smtClean="0">
                <a:latin typeface="Kunstler Script" panose="030304020206070D0D06" pitchFamily="66" charset="0"/>
              </a:rPr>
              <a:t> búcsúzó avarja</a:t>
            </a:r>
          </a:p>
          <a:p>
            <a:pPr marL="0" indent="0">
              <a:buNone/>
            </a:pPr>
            <a:r>
              <a:rPr lang="hu-HU" sz="2400" dirty="0" smtClean="0">
                <a:latin typeface="Kunstler Script" panose="030304020206070D0D06" pitchFamily="66" charset="0"/>
              </a:rPr>
              <a:t>Miért halvány, piros vagy fekete.</a:t>
            </a:r>
          </a:p>
          <a:p>
            <a:endParaRPr lang="hu-HU" sz="2400" dirty="0" smtClean="0">
              <a:latin typeface="Kunstler Script" panose="030304020206070D0D06" pitchFamily="66" charset="0"/>
            </a:endParaRPr>
          </a:p>
          <a:p>
            <a:pPr marL="0" indent="0">
              <a:buNone/>
            </a:pPr>
            <a:r>
              <a:rPr lang="hu-HU" sz="2400" dirty="0" smtClean="0">
                <a:latin typeface="Kunstler Script" panose="030304020206070D0D06" pitchFamily="66" charset="0"/>
              </a:rPr>
              <a:t>Csak azt hallgatják, hódító-e hangja,</a:t>
            </a:r>
          </a:p>
          <a:p>
            <a:pPr marL="0" indent="0">
              <a:buNone/>
            </a:pPr>
            <a:r>
              <a:rPr lang="hu-HU" sz="2400" dirty="0" smtClean="0">
                <a:latin typeface="Kunstler Script" panose="030304020206070D0D06" pitchFamily="66" charset="0"/>
              </a:rPr>
              <a:t>Csak azt nézik, </a:t>
            </a:r>
            <a:r>
              <a:rPr lang="hu-HU" sz="2400" dirty="0" err="1" smtClean="0">
                <a:latin typeface="Kunstler Script" panose="030304020206070D0D06" pitchFamily="66" charset="0"/>
              </a:rPr>
              <a:t>ragyog-é</a:t>
            </a:r>
            <a:r>
              <a:rPr lang="hu-HU" sz="2400" dirty="0" smtClean="0">
                <a:latin typeface="Kunstler Script" panose="030304020206070D0D06" pitchFamily="66" charset="0"/>
              </a:rPr>
              <a:t> a levél,</a:t>
            </a:r>
          </a:p>
          <a:p>
            <a:pPr marL="0" indent="0">
              <a:buNone/>
            </a:pPr>
            <a:r>
              <a:rPr lang="hu-HU" sz="2400" dirty="0" smtClean="0">
                <a:latin typeface="Kunstler Script" panose="030304020206070D0D06" pitchFamily="66" charset="0"/>
              </a:rPr>
              <a:t>Ki gondol a madárra és a fára,</a:t>
            </a:r>
          </a:p>
          <a:p>
            <a:pPr marL="0" indent="0">
              <a:buNone/>
            </a:pPr>
            <a:r>
              <a:rPr lang="hu-HU" sz="2400" dirty="0" smtClean="0">
                <a:latin typeface="Kunstler Script" panose="030304020206070D0D06" pitchFamily="66" charset="0"/>
              </a:rPr>
              <a:t>Ki a </a:t>
            </a:r>
            <a:r>
              <a:rPr lang="hu-HU" sz="2400" dirty="0" err="1" smtClean="0">
                <a:latin typeface="Kunstler Script" panose="030304020206070D0D06" pitchFamily="66" charset="0"/>
              </a:rPr>
              <a:t>költöre</a:t>
            </a:r>
            <a:r>
              <a:rPr lang="hu-HU" sz="2400" dirty="0" smtClean="0">
                <a:latin typeface="Kunstler Script" panose="030304020206070D0D06" pitchFamily="66" charset="0"/>
              </a:rPr>
              <a:t>, hogy mi sorsban él?</a:t>
            </a:r>
            <a:endParaRPr lang="hu-HU" sz="2400" dirty="0">
              <a:latin typeface="Kunstler Script" panose="030304020206070D0D06" pitchFamily="66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333829"/>
            <a:ext cx="5181600" cy="58431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dirty="0" smtClean="0">
                <a:latin typeface="Kunstler Script" panose="030304020206070D0D06" pitchFamily="66" charset="0"/>
              </a:rPr>
              <a:t>Ez a </a:t>
            </a:r>
            <a:r>
              <a:rPr lang="hu-HU" sz="2400" dirty="0" err="1" smtClean="0">
                <a:latin typeface="Kunstler Script" panose="030304020206070D0D06" pitchFamily="66" charset="0"/>
              </a:rPr>
              <a:t>dicsöség</a:t>
            </a:r>
            <a:r>
              <a:rPr lang="hu-HU" sz="2400" dirty="0" smtClean="0">
                <a:latin typeface="Kunstler Script" panose="030304020206070D0D06" pitchFamily="66" charset="0"/>
              </a:rPr>
              <a:t>! Óh, hideg, </a:t>
            </a:r>
            <a:r>
              <a:rPr lang="hu-HU" sz="2400" dirty="0" err="1" smtClean="0">
                <a:latin typeface="Kunstler Script" panose="030304020206070D0D06" pitchFamily="66" charset="0"/>
              </a:rPr>
              <a:t>hideg</a:t>
            </a:r>
            <a:r>
              <a:rPr lang="hu-HU" sz="2400" dirty="0" smtClean="0">
                <a:latin typeface="Kunstler Script" panose="030304020206070D0D06" pitchFamily="66" charset="0"/>
              </a:rPr>
              <a:t> kép!</a:t>
            </a:r>
          </a:p>
          <a:p>
            <a:pPr marL="0" indent="0">
              <a:buNone/>
            </a:pPr>
            <a:r>
              <a:rPr lang="hu-HU" sz="2400" dirty="0" smtClean="0">
                <a:latin typeface="Kunstler Script" panose="030304020206070D0D06" pitchFamily="66" charset="0"/>
              </a:rPr>
              <a:t>Életrózsáinkból halálfüzér,</a:t>
            </a:r>
          </a:p>
          <a:p>
            <a:pPr marL="0" indent="0">
              <a:buNone/>
            </a:pPr>
            <a:r>
              <a:rPr lang="hu-HU" sz="2400" dirty="0" err="1" smtClean="0">
                <a:latin typeface="Kunstler Script" panose="030304020206070D0D06" pitchFamily="66" charset="0"/>
              </a:rPr>
              <a:t>Küzdtérre</a:t>
            </a:r>
            <a:r>
              <a:rPr lang="hu-HU" sz="2400" dirty="0" smtClean="0">
                <a:latin typeface="Kunstler Script" panose="030304020206070D0D06" pitchFamily="66" charset="0"/>
              </a:rPr>
              <a:t> érte, óh, szívem </a:t>
            </a:r>
            <a:r>
              <a:rPr lang="hu-HU" sz="2400" dirty="0" err="1" smtClean="0">
                <a:latin typeface="Kunstler Script" panose="030304020206070D0D06" pitchFamily="66" charset="0"/>
              </a:rPr>
              <a:t>sohsem</a:t>
            </a:r>
            <a:r>
              <a:rPr lang="hu-HU" sz="2400" dirty="0" smtClean="0">
                <a:latin typeface="Kunstler Script" panose="030304020206070D0D06" pitchFamily="66" charset="0"/>
              </a:rPr>
              <a:t> lép,</a:t>
            </a:r>
          </a:p>
          <a:p>
            <a:pPr marL="0" indent="0">
              <a:buNone/>
            </a:pPr>
            <a:r>
              <a:rPr lang="hu-HU" sz="2400" dirty="0" smtClean="0">
                <a:latin typeface="Kunstler Script" panose="030304020206070D0D06" pitchFamily="66" charset="0"/>
              </a:rPr>
              <a:t>Mint a madár, az </a:t>
            </a:r>
            <a:r>
              <a:rPr lang="hu-HU" sz="2400" dirty="0" err="1" smtClean="0">
                <a:latin typeface="Kunstler Script" panose="030304020206070D0D06" pitchFamily="66" charset="0"/>
              </a:rPr>
              <a:t>öszi</a:t>
            </a:r>
            <a:r>
              <a:rPr lang="hu-HU" sz="2400" dirty="0" smtClean="0">
                <a:latin typeface="Kunstler Script" panose="030304020206070D0D06" pitchFamily="66" charset="0"/>
              </a:rPr>
              <a:t> lomb se kér.</a:t>
            </a:r>
          </a:p>
          <a:p>
            <a:endParaRPr lang="hu-HU" sz="2400" dirty="0" smtClean="0">
              <a:latin typeface="Kunstler Script" panose="030304020206070D0D06" pitchFamily="66" charset="0"/>
            </a:endParaRPr>
          </a:p>
          <a:p>
            <a:pPr marL="0" indent="0">
              <a:buNone/>
            </a:pPr>
            <a:r>
              <a:rPr lang="hu-HU" sz="2400" dirty="0" smtClean="0">
                <a:latin typeface="Kunstler Script" panose="030304020206070D0D06" pitchFamily="66" charset="0"/>
              </a:rPr>
              <a:t>De jól esik tudnom, nem a sikamló</a:t>
            </a:r>
          </a:p>
          <a:p>
            <a:pPr marL="0" indent="0">
              <a:buNone/>
            </a:pPr>
            <a:r>
              <a:rPr lang="hu-HU" sz="2400" dirty="0" smtClean="0">
                <a:latin typeface="Kunstler Script" panose="030304020206070D0D06" pitchFamily="66" charset="0"/>
              </a:rPr>
              <a:t>Út az utam, mely semmiségbe vész,</a:t>
            </a:r>
          </a:p>
          <a:p>
            <a:pPr marL="0" indent="0">
              <a:buNone/>
            </a:pPr>
            <a:r>
              <a:rPr lang="hu-HU" sz="2400" dirty="0" smtClean="0">
                <a:latin typeface="Kunstler Script" panose="030304020206070D0D06" pitchFamily="66" charset="0"/>
              </a:rPr>
              <a:t>És </a:t>
            </a:r>
            <a:r>
              <a:rPr lang="hu-HU" sz="2400" dirty="0" err="1" smtClean="0">
                <a:latin typeface="Kunstler Script" panose="030304020206070D0D06" pitchFamily="66" charset="0"/>
              </a:rPr>
              <a:t>felsóhajtnom</a:t>
            </a:r>
            <a:r>
              <a:rPr lang="hu-HU" sz="2400" dirty="0" smtClean="0">
                <a:latin typeface="Kunstler Script" panose="030304020206070D0D06" pitchFamily="66" charset="0"/>
              </a:rPr>
              <a:t>, veszhet már a kagyló,</a:t>
            </a:r>
          </a:p>
          <a:p>
            <a:pPr marL="0" indent="0">
              <a:buNone/>
            </a:pPr>
            <a:r>
              <a:rPr lang="hu-HU" sz="2400" dirty="0" smtClean="0">
                <a:latin typeface="Kunstler Script" panose="030304020206070D0D06" pitchFamily="66" charset="0"/>
              </a:rPr>
              <a:t>A drága gyöngy, mely élni fog, ha kész.</a:t>
            </a:r>
          </a:p>
          <a:p>
            <a:endParaRPr lang="hu-HU" sz="2400" dirty="0" smtClean="0">
              <a:latin typeface="Kunstler Script" panose="030304020206070D0D06" pitchFamily="66" charset="0"/>
            </a:endParaRPr>
          </a:p>
          <a:p>
            <a:pPr marL="0" indent="0">
              <a:buNone/>
            </a:pPr>
            <a:r>
              <a:rPr lang="hu-HU" sz="2400" dirty="0" smtClean="0">
                <a:latin typeface="Kunstler Script" panose="030304020206070D0D06" pitchFamily="66" charset="0"/>
              </a:rPr>
              <a:t>Óh, bár gyöngy lenne mindenik dalocskám</a:t>
            </a:r>
          </a:p>
          <a:p>
            <a:pPr marL="0" indent="0">
              <a:buNone/>
            </a:pPr>
            <a:r>
              <a:rPr lang="hu-HU" sz="2400" dirty="0" smtClean="0">
                <a:latin typeface="Kunstler Script" panose="030304020206070D0D06" pitchFamily="66" charset="0"/>
              </a:rPr>
              <a:t>Fényt hintve arra,kit megénekel.</a:t>
            </a:r>
          </a:p>
          <a:p>
            <a:pPr marL="0" indent="0">
              <a:buNone/>
            </a:pPr>
            <a:r>
              <a:rPr lang="hu-HU" sz="2400" dirty="0" smtClean="0">
                <a:latin typeface="Kunstler Script" panose="030304020206070D0D06" pitchFamily="66" charset="0"/>
              </a:rPr>
              <a:t>Nézné irigyen a tömeg, csodálván</a:t>
            </a:r>
          </a:p>
          <a:p>
            <a:pPr marL="0" indent="0">
              <a:buNone/>
            </a:pPr>
            <a:r>
              <a:rPr lang="hu-HU" sz="2400" dirty="0" smtClean="0">
                <a:latin typeface="Kunstler Script" panose="030304020206070D0D06" pitchFamily="66" charset="0"/>
              </a:rPr>
              <a:t>A fényt, mit </a:t>
            </a:r>
            <a:r>
              <a:rPr lang="hu-HU" sz="2400" dirty="0" err="1" smtClean="0">
                <a:latin typeface="Kunstler Script" panose="030304020206070D0D06" pitchFamily="66" charset="0"/>
              </a:rPr>
              <a:t>költö</a:t>
            </a:r>
            <a:r>
              <a:rPr lang="hu-HU" sz="2400" dirty="0" smtClean="0">
                <a:latin typeface="Kunstler Script" panose="030304020206070D0D06" pitchFamily="66" charset="0"/>
              </a:rPr>
              <a:t> választottja lel.”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18231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303112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dirty="0" smtClean="0">
                <a:latin typeface="Kunstler Script" panose="030304020206070D0D06" pitchFamily="66" charset="0"/>
              </a:rPr>
              <a:t>És még öröm, bú, hit, meg kétkedés lesz,</a:t>
            </a:r>
          </a:p>
          <a:p>
            <a:pPr marL="0" indent="0" algn="ctr">
              <a:buNone/>
            </a:pPr>
            <a:r>
              <a:rPr lang="hu-HU" dirty="0" smtClean="0">
                <a:latin typeface="Kunstler Script" panose="030304020206070D0D06" pitchFamily="66" charset="0"/>
              </a:rPr>
              <a:t>Tél és tavasz, ifjúság, szerelem,</a:t>
            </a:r>
          </a:p>
          <a:p>
            <a:pPr marL="0" indent="0" algn="ctr">
              <a:buNone/>
            </a:pPr>
            <a:r>
              <a:rPr lang="hu-HU" dirty="0" smtClean="0">
                <a:latin typeface="Kunstler Script" panose="030304020206070D0D06" pitchFamily="66" charset="0"/>
              </a:rPr>
              <a:t>Míg szent eszmékért ember harcol, érez,</a:t>
            </a:r>
          </a:p>
          <a:p>
            <a:pPr marL="0" indent="0" algn="ctr">
              <a:buNone/>
            </a:pPr>
            <a:r>
              <a:rPr lang="hu-HU" dirty="0" err="1" smtClean="0">
                <a:latin typeface="Kunstler Script" panose="030304020206070D0D06" pitchFamily="66" charset="0"/>
              </a:rPr>
              <a:t>Mindebböl</a:t>
            </a:r>
            <a:r>
              <a:rPr lang="hu-HU" dirty="0" smtClean="0">
                <a:latin typeface="Kunstler Script" panose="030304020206070D0D06" pitchFamily="66" charset="0"/>
              </a:rPr>
              <a:t> osztályrész </a:t>
            </a:r>
            <a:r>
              <a:rPr lang="hu-HU" dirty="0" err="1" smtClean="0">
                <a:latin typeface="Kunstler Script" panose="030304020206070D0D06" pitchFamily="66" charset="0"/>
              </a:rPr>
              <a:t>jutand</a:t>
            </a:r>
            <a:r>
              <a:rPr lang="hu-HU" dirty="0" smtClean="0">
                <a:latin typeface="Kunstler Script" panose="030304020206070D0D06" pitchFamily="66" charset="0"/>
              </a:rPr>
              <a:t> nekem.</a:t>
            </a:r>
          </a:p>
          <a:p>
            <a:pPr marL="0" indent="0" algn="ctr">
              <a:buNone/>
            </a:pPr>
            <a:r>
              <a:rPr lang="hu-HU" dirty="0" smtClean="0"/>
              <a:t> </a:t>
            </a:r>
          </a:p>
          <a:p>
            <a:pPr marL="0" indent="0" algn="ctr">
              <a:buNone/>
            </a:pPr>
            <a:r>
              <a:rPr lang="hu-HU" dirty="0" smtClean="0">
                <a:latin typeface="Brush Script MT" panose="03060802040406070304" pitchFamily="66" charset="0"/>
              </a:rPr>
              <a:t>A versek önmagunkban nem állnak meg, s ami nagyon fontos:</a:t>
            </a:r>
          </a:p>
          <a:p>
            <a:pPr marL="0" indent="0" algn="ctr">
              <a:buNone/>
            </a:pPr>
            <a:r>
              <a:rPr lang="hu-HU" dirty="0" smtClean="0">
                <a:latin typeface="Brush Script MT" panose="03060802040406070304" pitchFamily="66" charset="0"/>
              </a:rPr>
              <a:t> egy </a:t>
            </a:r>
            <a:r>
              <a:rPr lang="hu-HU" dirty="0" err="1" smtClean="0">
                <a:latin typeface="Brush Script MT" panose="03060802040406070304" pitchFamily="66" charset="0"/>
              </a:rPr>
              <a:t>müalkotáshoz</a:t>
            </a:r>
            <a:r>
              <a:rPr lang="hu-HU" dirty="0" smtClean="0">
                <a:latin typeface="Brush Script MT" panose="03060802040406070304" pitchFamily="66" charset="0"/>
              </a:rPr>
              <a:t> két fél kell: az alkotó és a befogadó.</a:t>
            </a:r>
            <a:endParaRPr lang="hu-HU" dirty="0">
              <a:latin typeface="Brush Script MT" panose="03060802040406070304" pitchFamily="66" charset="0"/>
            </a:endParaRPr>
          </a:p>
        </p:txBody>
      </p:sp>
      <p:sp>
        <p:nvSpPr>
          <p:cNvPr id="6" name="Téglalap 5"/>
          <p:cNvSpPr/>
          <p:nvPr/>
        </p:nvSpPr>
        <p:spPr>
          <a:xfrm rot="645434">
            <a:off x="1055106" y="388858"/>
            <a:ext cx="2067152" cy="25188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3533">
            <a:off x="1167433" y="576981"/>
            <a:ext cx="1842495" cy="1851025"/>
          </a:xfrm>
          <a:prstGeom prst="rect">
            <a:avLst/>
          </a:prstGeom>
        </p:spPr>
      </p:pic>
      <p:sp>
        <p:nvSpPr>
          <p:cNvPr id="8" name="Téglalap 7"/>
          <p:cNvSpPr/>
          <p:nvPr/>
        </p:nvSpPr>
        <p:spPr>
          <a:xfrm rot="21062616">
            <a:off x="7026274" y="4810411"/>
            <a:ext cx="3670300" cy="2044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69365">
            <a:off x="7321548" y="4871860"/>
            <a:ext cx="3079750" cy="1759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88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368</Words>
  <Application>Microsoft Office PowerPoint</Application>
  <PresentationFormat>Szélesvásznú</PresentationFormat>
  <Paragraphs>44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11" baseType="lpstr">
      <vt:lpstr>Arial</vt:lpstr>
      <vt:lpstr>Brush Script MT</vt:lpstr>
      <vt:lpstr>Calibri</vt:lpstr>
      <vt:lpstr>Calibri Light</vt:lpstr>
      <vt:lpstr>Kunstler Script</vt:lpstr>
      <vt:lpstr>Office-téma</vt:lpstr>
      <vt:lpstr>Kedves János!</vt:lpstr>
      <vt:lpstr>Útravaló verseimmel</vt:lpstr>
      <vt:lpstr>PowerPoint bemutató</vt:lpstr>
      <vt:lpstr>PowerPoint bemutató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Kedves János!</dc:title>
  <dc:creator>Felhasználó</dc:creator>
  <cp:lastModifiedBy>Felhasználó</cp:lastModifiedBy>
  <cp:revision>12</cp:revision>
  <dcterms:created xsi:type="dcterms:W3CDTF">2018-03-09T17:09:25Z</dcterms:created>
  <dcterms:modified xsi:type="dcterms:W3CDTF">2018-03-09T18:50:37Z</dcterms:modified>
</cp:coreProperties>
</file>