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fif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fif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ABCE89-807C-4E2C-A8BC-A683B5F5A747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150B2A8-D618-4FB7-AF15-5830329D6E0F}">
      <dgm:prSet phldrT="[Szöveg]"/>
      <dgm:spPr/>
      <dgm:t>
        <a:bodyPr/>
        <a:lstStyle/>
        <a:p>
          <a:endParaRPr lang="hu-HU" dirty="0"/>
        </a:p>
      </dgm:t>
    </dgm:pt>
    <dgm:pt modelId="{0608CE77-35B5-450C-95F7-A01E52A0FCD0}" type="parTrans" cxnId="{B605720F-6EB3-42A0-AAA7-5DAFCFC9BF59}">
      <dgm:prSet/>
      <dgm:spPr/>
      <dgm:t>
        <a:bodyPr/>
        <a:lstStyle/>
        <a:p>
          <a:endParaRPr lang="hu-HU"/>
        </a:p>
      </dgm:t>
    </dgm:pt>
    <dgm:pt modelId="{AEB1E726-44E7-4FC4-A7D2-FE17C11A943A}" type="sibTrans" cxnId="{B605720F-6EB3-42A0-AAA7-5DAFCFC9BF59}">
      <dgm:prSet/>
      <dgm:spPr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</dgm:spPr>
      <dgm:t>
        <a:bodyPr/>
        <a:lstStyle/>
        <a:p>
          <a:endParaRPr lang="hu-HU"/>
        </a:p>
      </dgm:t>
    </dgm:pt>
    <dgm:pt modelId="{542AEF8C-FCEC-4553-938B-9FBABB209C50}">
      <dgm:prSet phldrT="[Szöveg]" phldr="1"/>
      <dgm:spPr/>
      <dgm:t>
        <a:bodyPr/>
        <a:lstStyle/>
        <a:p>
          <a:endParaRPr lang="hu-HU" dirty="0"/>
        </a:p>
      </dgm:t>
    </dgm:pt>
    <dgm:pt modelId="{B7D95E53-0A2E-4EB9-9891-3D896D01D4EA}" type="parTrans" cxnId="{DD2C9298-C9FB-4431-8FB2-E52BFA9A4831}">
      <dgm:prSet/>
      <dgm:spPr/>
      <dgm:t>
        <a:bodyPr/>
        <a:lstStyle/>
        <a:p>
          <a:endParaRPr lang="hu-HU"/>
        </a:p>
      </dgm:t>
    </dgm:pt>
    <dgm:pt modelId="{850E6F7D-4F0B-43BC-AC3A-DF92243F868F}" type="sibTrans" cxnId="{DD2C9298-C9FB-4431-8FB2-E52BFA9A4831}">
      <dgm:prSet/>
      <dgm:spPr/>
      <dgm:t>
        <a:bodyPr/>
        <a:lstStyle/>
        <a:p>
          <a:endParaRPr lang="hu-HU"/>
        </a:p>
      </dgm:t>
    </dgm:pt>
    <dgm:pt modelId="{4100B634-3CD7-41E8-A5CD-D663875F20EF}">
      <dgm:prSet phldrT="[Szöveg]" phldr="1"/>
      <dgm:spPr/>
      <dgm:t>
        <a:bodyPr/>
        <a:lstStyle/>
        <a:p>
          <a:endParaRPr lang="hu-HU" dirty="0"/>
        </a:p>
      </dgm:t>
    </dgm:pt>
    <dgm:pt modelId="{FCCE5195-F3EC-4B66-BF6B-4DC1E191EF48}" type="parTrans" cxnId="{F9C78E19-FB39-4C43-86B0-889E04D61037}">
      <dgm:prSet/>
      <dgm:spPr/>
      <dgm:t>
        <a:bodyPr/>
        <a:lstStyle/>
        <a:p>
          <a:endParaRPr lang="hu-HU"/>
        </a:p>
      </dgm:t>
    </dgm:pt>
    <dgm:pt modelId="{93784CFE-6124-48B2-AE65-10178EB1865A}" type="sibTrans" cxnId="{F9C78E19-FB39-4C43-86B0-889E04D61037}">
      <dgm:prSet/>
      <dgm:spPr/>
      <dgm:t>
        <a:bodyPr/>
        <a:lstStyle/>
        <a:p>
          <a:endParaRPr lang="hu-HU"/>
        </a:p>
      </dgm:t>
    </dgm:pt>
    <dgm:pt modelId="{4CA85FE3-E3EF-4BFD-AA0E-2EE1D71D7D11}">
      <dgm:prSet phldrT="[Szöveg]" phldr="1"/>
      <dgm:spPr/>
      <dgm:t>
        <a:bodyPr/>
        <a:lstStyle/>
        <a:p>
          <a:endParaRPr lang="hu-HU" dirty="0"/>
        </a:p>
      </dgm:t>
    </dgm:pt>
    <dgm:pt modelId="{371CE764-C430-41F3-8B3E-4BCCD8CAE4D4}" type="sibTrans" cxnId="{5240B463-8B9E-4664-AB32-0261C9CED638}">
      <dgm:prSet/>
      <dgm:spPr/>
      <dgm:t>
        <a:bodyPr/>
        <a:lstStyle/>
        <a:p>
          <a:endParaRPr lang="hu-HU"/>
        </a:p>
      </dgm:t>
    </dgm:pt>
    <dgm:pt modelId="{8ACE106E-D68E-4851-8A1C-8A437769C362}" type="parTrans" cxnId="{5240B463-8B9E-4664-AB32-0261C9CED638}">
      <dgm:prSet/>
      <dgm:spPr/>
      <dgm:t>
        <a:bodyPr/>
        <a:lstStyle/>
        <a:p>
          <a:endParaRPr lang="hu-HU"/>
        </a:p>
      </dgm:t>
    </dgm:pt>
    <dgm:pt modelId="{CBEC07B8-822A-4B8C-A206-14F673020B64}" type="pres">
      <dgm:prSet presAssocID="{4FABCE89-807C-4E2C-A8BC-A683B5F5A747}" presName="Name0" presStyleCnt="0">
        <dgm:presLayoutVars>
          <dgm:dir/>
        </dgm:presLayoutVars>
      </dgm:prSet>
      <dgm:spPr/>
    </dgm:pt>
    <dgm:pt modelId="{D1D34984-1872-4D98-BC3A-6CEE98CCA888}" type="pres">
      <dgm:prSet presAssocID="{AEB1E726-44E7-4FC4-A7D2-FE17C11A943A}" presName="picture_1" presStyleLbl="bgImgPlace1" presStyleIdx="0" presStyleCnt="1" custLinFactNeighborX="92114" custLinFactNeighborY="3290"/>
      <dgm:spPr/>
    </dgm:pt>
    <dgm:pt modelId="{3DB2B5EF-7385-4142-81CC-04A020077FCB}" type="pres">
      <dgm:prSet presAssocID="{0150B2A8-D618-4FB7-AF15-5830329D6E0F}" presName="text_1" presStyleLbl="node1" presStyleIdx="0" presStyleCnt="0">
        <dgm:presLayoutVars>
          <dgm:bulletEnabled val="1"/>
        </dgm:presLayoutVars>
      </dgm:prSet>
      <dgm:spPr/>
    </dgm:pt>
    <dgm:pt modelId="{F344C4EA-726F-48DB-8BA3-4727AC2223BC}" type="pres">
      <dgm:prSet presAssocID="{4FABCE89-807C-4E2C-A8BC-A683B5F5A747}" presName="linV" presStyleCnt="0"/>
      <dgm:spPr/>
    </dgm:pt>
    <dgm:pt modelId="{7B8FC8BE-37EE-4820-AF65-FE4F942EE1B3}" type="pres">
      <dgm:prSet presAssocID="{4CA85FE3-E3EF-4BFD-AA0E-2EE1D71D7D11}" presName="pair" presStyleCnt="0"/>
      <dgm:spPr/>
    </dgm:pt>
    <dgm:pt modelId="{08E8E746-2A43-430E-BE9B-350222D71E98}" type="pres">
      <dgm:prSet presAssocID="{4CA85FE3-E3EF-4BFD-AA0E-2EE1D71D7D11}" presName="spaceH" presStyleLbl="node1" presStyleIdx="0" presStyleCnt="0"/>
      <dgm:spPr/>
    </dgm:pt>
    <dgm:pt modelId="{8E5801CF-3BD6-4816-967D-09E27F5AF144}" type="pres">
      <dgm:prSet presAssocID="{4CA85FE3-E3EF-4BFD-AA0E-2EE1D71D7D11}" presName="desPictures" presStyleLbl="alignImgPlace1" presStyleIdx="0" presStyleCnt="3" custLinFactY="44445" custLinFactNeighborX="-2025" custLinFactNeighborY="100000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5136CD32-A4C2-430D-9C21-2C4ACD9562B4}" type="pres">
      <dgm:prSet presAssocID="{4CA85FE3-E3EF-4BFD-AA0E-2EE1D71D7D11}" presName="desTextWrapper" presStyleCnt="0"/>
      <dgm:spPr/>
    </dgm:pt>
    <dgm:pt modelId="{E3F97FF3-43C7-4412-8F1E-8C19F87BACA3}" type="pres">
      <dgm:prSet presAssocID="{4CA85FE3-E3EF-4BFD-AA0E-2EE1D71D7D11}" presName="desText" presStyleLbl="revTx" presStyleIdx="0" presStyleCnt="3" custFlipVert="1" custFlipHor="0" custScaleX="11467" custScaleY="5267">
        <dgm:presLayoutVars>
          <dgm:bulletEnabled val="1"/>
        </dgm:presLayoutVars>
      </dgm:prSet>
      <dgm:spPr/>
    </dgm:pt>
    <dgm:pt modelId="{DD5D579F-B09E-4A0D-A1A4-E15FE46D8BC7}" type="pres">
      <dgm:prSet presAssocID="{371CE764-C430-41F3-8B3E-4BCCD8CAE4D4}" presName="spaceV" presStyleCnt="0"/>
      <dgm:spPr/>
    </dgm:pt>
    <dgm:pt modelId="{D96FE38A-BBAD-42F4-99E5-A5E3FB142CFA}" type="pres">
      <dgm:prSet presAssocID="{542AEF8C-FCEC-4553-938B-9FBABB209C50}" presName="pair" presStyleCnt="0"/>
      <dgm:spPr/>
    </dgm:pt>
    <dgm:pt modelId="{3401C3D1-FD32-435B-B96F-E56BE05B8FE2}" type="pres">
      <dgm:prSet presAssocID="{542AEF8C-FCEC-4553-938B-9FBABB209C50}" presName="spaceH" presStyleLbl="node1" presStyleIdx="0" presStyleCnt="0"/>
      <dgm:spPr/>
    </dgm:pt>
    <dgm:pt modelId="{D23DE427-6F35-4B10-87B1-3D5D7ED934D9}" type="pres">
      <dgm:prSet presAssocID="{542AEF8C-FCEC-4553-938B-9FBABB209C50}" presName="desPictures" presStyleLbl="alignImgPlace1" presStyleIdx="1" presStyleCnt="3" custLinFactY="-5176" custLinFactNeighborX="5137" custLinFactNeighborY="-100000"/>
      <dgm:spPr>
        <a:blipFill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2A6E82A3-2A4C-44AD-97DA-B8D30B78D5C6}" type="pres">
      <dgm:prSet presAssocID="{542AEF8C-FCEC-4553-938B-9FBABB209C50}" presName="desTextWrapper" presStyleCnt="0"/>
      <dgm:spPr/>
    </dgm:pt>
    <dgm:pt modelId="{0978F753-16B0-477B-BA8C-3A98D2951547}" type="pres">
      <dgm:prSet presAssocID="{542AEF8C-FCEC-4553-938B-9FBABB209C50}" presName="desText" presStyleLbl="revTx" presStyleIdx="1" presStyleCnt="3" custFlipHor="1" custScaleX="10149" custScaleY="3438">
        <dgm:presLayoutVars>
          <dgm:bulletEnabled val="1"/>
        </dgm:presLayoutVars>
      </dgm:prSet>
      <dgm:spPr/>
    </dgm:pt>
    <dgm:pt modelId="{17ADF459-EF0C-4B45-890E-D42A7DB91D1C}" type="pres">
      <dgm:prSet presAssocID="{850E6F7D-4F0B-43BC-AC3A-DF92243F868F}" presName="spaceV" presStyleCnt="0"/>
      <dgm:spPr/>
    </dgm:pt>
    <dgm:pt modelId="{ACED9B5E-C6ED-4EC6-BF41-E9EF6F86CD17}" type="pres">
      <dgm:prSet presAssocID="{4100B634-3CD7-41E8-A5CD-D663875F20EF}" presName="pair" presStyleCnt="0"/>
      <dgm:spPr/>
    </dgm:pt>
    <dgm:pt modelId="{9BFADC3B-417D-4EE6-BA5B-C6339020906E}" type="pres">
      <dgm:prSet presAssocID="{4100B634-3CD7-41E8-A5CD-D663875F20EF}" presName="spaceH" presStyleLbl="node1" presStyleIdx="0" presStyleCnt="0"/>
      <dgm:spPr/>
    </dgm:pt>
    <dgm:pt modelId="{7A9A680C-4269-4F81-8D57-59F2D6D7CA61}" type="pres">
      <dgm:prSet presAssocID="{4100B634-3CD7-41E8-A5CD-D663875F20EF}" presName="desPictures" presStyleLbl="alignImgPlace1" presStyleIdx="2" presStyleCnt="3" custLinFactNeighborX="-1432" custLinFactNeighborY="43689"/>
      <dgm:spPr>
        <a:blipFill>
          <a:blip xmlns:r="http://schemas.openxmlformats.org/officeDocument/2006/relationships" r:embed="rId4"/>
          <a:srcRect/>
          <a:stretch>
            <a:fillRect t="-28000" b="-28000"/>
          </a:stretch>
        </a:blipFill>
      </dgm:spPr>
    </dgm:pt>
    <dgm:pt modelId="{AB0F76AF-FC37-4BBB-A066-AB47AADDCD48}" type="pres">
      <dgm:prSet presAssocID="{4100B634-3CD7-41E8-A5CD-D663875F20EF}" presName="desTextWrapper" presStyleCnt="0"/>
      <dgm:spPr/>
    </dgm:pt>
    <dgm:pt modelId="{B3D4D227-B97A-4C84-A6B7-9E0D108D4E49}" type="pres">
      <dgm:prSet presAssocID="{4100B634-3CD7-41E8-A5CD-D663875F20EF}" presName="desText" presStyleLbl="revTx" presStyleIdx="2" presStyleCnt="3" custFlipHor="1" custScaleX="10149" custScaleY="3438">
        <dgm:presLayoutVars>
          <dgm:bulletEnabled val="1"/>
        </dgm:presLayoutVars>
      </dgm:prSet>
      <dgm:spPr/>
    </dgm:pt>
    <dgm:pt modelId="{2F75B437-24F6-46B4-9AF4-0A0EA665A9C9}" type="pres">
      <dgm:prSet presAssocID="{4FABCE89-807C-4E2C-A8BC-A683B5F5A747}" presName="maxNode" presStyleCnt="0"/>
      <dgm:spPr/>
    </dgm:pt>
    <dgm:pt modelId="{82FA1A54-3427-4C34-9D08-DEE835D4D3E2}" type="pres">
      <dgm:prSet presAssocID="{4FABCE89-807C-4E2C-A8BC-A683B5F5A747}" presName="Name33" presStyleCnt="0"/>
      <dgm:spPr/>
    </dgm:pt>
  </dgm:ptLst>
  <dgm:cxnLst>
    <dgm:cxn modelId="{B605720F-6EB3-42A0-AAA7-5DAFCFC9BF59}" srcId="{4FABCE89-807C-4E2C-A8BC-A683B5F5A747}" destId="{0150B2A8-D618-4FB7-AF15-5830329D6E0F}" srcOrd="0" destOrd="0" parTransId="{0608CE77-35B5-450C-95F7-A01E52A0FCD0}" sibTransId="{AEB1E726-44E7-4FC4-A7D2-FE17C11A943A}"/>
    <dgm:cxn modelId="{29793B17-6F71-4C42-84DA-E85AFAFC8773}" type="presOf" srcId="{4FABCE89-807C-4E2C-A8BC-A683B5F5A747}" destId="{CBEC07B8-822A-4B8C-A206-14F673020B64}" srcOrd="0" destOrd="0" presId="urn:microsoft.com/office/officeart/2008/layout/AccentedPicture"/>
    <dgm:cxn modelId="{F9C78E19-FB39-4C43-86B0-889E04D61037}" srcId="{4FABCE89-807C-4E2C-A8BC-A683B5F5A747}" destId="{4100B634-3CD7-41E8-A5CD-D663875F20EF}" srcOrd="3" destOrd="0" parTransId="{FCCE5195-F3EC-4B66-BF6B-4DC1E191EF48}" sibTransId="{93784CFE-6124-48B2-AE65-10178EB1865A}"/>
    <dgm:cxn modelId="{5240B463-8B9E-4664-AB32-0261C9CED638}" srcId="{4FABCE89-807C-4E2C-A8BC-A683B5F5A747}" destId="{4CA85FE3-E3EF-4BFD-AA0E-2EE1D71D7D11}" srcOrd="1" destOrd="0" parTransId="{8ACE106E-D68E-4851-8A1C-8A437769C362}" sibTransId="{371CE764-C430-41F3-8B3E-4BCCD8CAE4D4}"/>
    <dgm:cxn modelId="{6D57AC57-7F16-470B-8BC5-D4329626A12F}" type="presOf" srcId="{0150B2A8-D618-4FB7-AF15-5830329D6E0F}" destId="{3DB2B5EF-7385-4142-81CC-04A020077FCB}" srcOrd="0" destOrd="0" presId="urn:microsoft.com/office/officeart/2008/layout/AccentedPicture"/>
    <dgm:cxn modelId="{19BDAF8E-323E-4939-BE6B-C6705E652AE7}" type="presOf" srcId="{AEB1E726-44E7-4FC4-A7D2-FE17C11A943A}" destId="{D1D34984-1872-4D98-BC3A-6CEE98CCA888}" srcOrd="0" destOrd="0" presId="urn:microsoft.com/office/officeart/2008/layout/AccentedPicture"/>
    <dgm:cxn modelId="{DD2C9298-C9FB-4431-8FB2-E52BFA9A4831}" srcId="{4FABCE89-807C-4E2C-A8BC-A683B5F5A747}" destId="{542AEF8C-FCEC-4553-938B-9FBABB209C50}" srcOrd="2" destOrd="0" parTransId="{B7D95E53-0A2E-4EB9-9891-3D896D01D4EA}" sibTransId="{850E6F7D-4F0B-43BC-AC3A-DF92243F868F}"/>
    <dgm:cxn modelId="{D6EB6DA7-DC15-4BD6-9F82-5F763BEC7425}" type="presOf" srcId="{4100B634-3CD7-41E8-A5CD-D663875F20EF}" destId="{B3D4D227-B97A-4C84-A6B7-9E0D108D4E49}" srcOrd="0" destOrd="0" presId="urn:microsoft.com/office/officeart/2008/layout/AccentedPicture"/>
    <dgm:cxn modelId="{592604E3-AC72-4C8A-89A2-4C33A2974031}" type="presOf" srcId="{542AEF8C-FCEC-4553-938B-9FBABB209C50}" destId="{0978F753-16B0-477B-BA8C-3A98D2951547}" srcOrd="0" destOrd="0" presId="urn:microsoft.com/office/officeart/2008/layout/AccentedPicture"/>
    <dgm:cxn modelId="{06D1ECE3-028C-486D-B4E0-FFD82CE567B0}" type="presOf" srcId="{4CA85FE3-E3EF-4BFD-AA0E-2EE1D71D7D11}" destId="{E3F97FF3-43C7-4412-8F1E-8C19F87BACA3}" srcOrd="0" destOrd="0" presId="urn:microsoft.com/office/officeart/2008/layout/AccentedPicture"/>
    <dgm:cxn modelId="{2904AF4E-5C46-44A5-9C0A-A8AE02991743}" type="presParOf" srcId="{CBEC07B8-822A-4B8C-A206-14F673020B64}" destId="{D1D34984-1872-4D98-BC3A-6CEE98CCA888}" srcOrd="0" destOrd="0" presId="urn:microsoft.com/office/officeart/2008/layout/AccentedPicture"/>
    <dgm:cxn modelId="{0E858A4A-5B8B-4595-9666-CA4F50C6C129}" type="presParOf" srcId="{CBEC07B8-822A-4B8C-A206-14F673020B64}" destId="{3DB2B5EF-7385-4142-81CC-04A020077FCB}" srcOrd="1" destOrd="0" presId="urn:microsoft.com/office/officeart/2008/layout/AccentedPicture"/>
    <dgm:cxn modelId="{37403D2A-9F3A-444D-B9D0-988DC557F837}" type="presParOf" srcId="{CBEC07B8-822A-4B8C-A206-14F673020B64}" destId="{F344C4EA-726F-48DB-8BA3-4727AC2223BC}" srcOrd="2" destOrd="0" presId="urn:microsoft.com/office/officeart/2008/layout/AccentedPicture"/>
    <dgm:cxn modelId="{6EE17460-3EC1-439A-B2FB-EAE112398631}" type="presParOf" srcId="{F344C4EA-726F-48DB-8BA3-4727AC2223BC}" destId="{7B8FC8BE-37EE-4820-AF65-FE4F942EE1B3}" srcOrd="0" destOrd="0" presId="urn:microsoft.com/office/officeart/2008/layout/AccentedPicture"/>
    <dgm:cxn modelId="{359D9BFF-FF59-4F67-8FC8-45889C1718CE}" type="presParOf" srcId="{7B8FC8BE-37EE-4820-AF65-FE4F942EE1B3}" destId="{08E8E746-2A43-430E-BE9B-350222D71E98}" srcOrd="0" destOrd="0" presId="urn:microsoft.com/office/officeart/2008/layout/AccentedPicture"/>
    <dgm:cxn modelId="{FDB2C13E-896B-4A0D-BF0F-DC5D61107702}" type="presParOf" srcId="{7B8FC8BE-37EE-4820-AF65-FE4F942EE1B3}" destId="{8E5801CF-3BD6-4816-967D-09E27F5AF144}" srcOrd="1" destOrd="0" presId="urn:microsoft.com/office/officeart/2008/layout/AccentedPicture"/>
    <dgm:cxn modelId="{CD056025-8A01-42A1-A805-0B8D060D0CBF}" type="presParOf" srcId="{7B8FC8BE-37EE-4820-AF65-FE4F942EE1B3}" destId="{5136CD32-A4C2-430D-9C21-2C4ACD9562B4}" srcOrd="2" destOrd="0" presId="urn:microsoft.com/office/officeart/2008/layout/AccentedPicture"/>
    <dgm:cxn modelId="{B5C36B09-718B-40CB-90C0-7E66CBD08214}" type="presParOf" srcId="{5136CD32-A4C2-430D-9C21-2C4ACD9562B4}" destId="{E3F97FF3-43C7-4412-8F1E-8C19F87BACA3}" srcOrd="0" destOrd="0" presId="urn:microsoft.com/office/officeart/2008/layout/AccentedPicture"/>
    <dgm:cxn modelId="{6F9EA664-A40D-4354-BB02-452D1E245460}" type="presParOf" srcId="{F344C4EA-726F-48DB-8BA3-4727AC2223BC}" destId="{DD5D579F-B09E-4A0D-A1A4-E15FE46D8BC7}" srcOrd="1" destOrd="0" presId="urn:microsoft.com/office/officeart/2008/layout/AccentedPicture"/>
    <dgm:cxn modelId="{85AF0898-ED86-4F55-B341-898694ADFAE8}" type="presParOf" srcId="{F344C4EA-726F-48DB-8BA3-4727AC2223BC}" destId="{D96FE38A-BBAD-42F4-99E5-A5E3FB142CFA}" srcOrd="2" destOrd="0" presId="urn:microsoft.com/office/officeart/2008/layout/AccentedPicture"/>
    <dgm:cxn modelId="{375503B2-C6EA-478D-920B-7B754CB7316F}" type="presParOf" srcId="{D96FE38A-BBAD-42F4-99E5-A5E3FB142CFA}" destId="{3401C3D1-FD32-435B-B96F-E56BE05B8FE2}" srcOrd="0" destOrd="0" presId="urn:microsoft.com/office/officeart/2008/layout/AccentedPicture"/>
    <dgm:cxn modelId="{38853C62-4C17-42D7-9322-1DA1DA96CF0B}" type="presParOf" srcId="{D96FE38A-BBAD-42F4-99E5-A5E3FB142CFA}" destId="{D23DE427-6F35-4B10-87B1-3D5D7ED934D9}" srcOrd="1" destOrd="0" presId="urn:microsoft.com/office/officeart/2008/layout/AccentedPicture"/>
    <dgm:cxn modelId="{C7F11C5D-BEAB-49B4-9E58-65CF7C6EA10B}" type="presParOf" srcId="{D96FE38A-BBAD-42F4-99E5-A5E3FB142CFA}" destId="{2A6E82A3-2A4C-44AD-97DA-B8D30B78D5C6}" srcOrd="2" destOrd="0" presId="urn:microsoft.com/office/officeart/2008/layout/AccentedPicture"/>
    <dgm:cxn modelId="{115629B5-09F7-462A-A342-574C6F987762}" type="presParOf" srcId="{2A6E82A3-2A4C-44AD-97DA-B8D30B78D5C6}" destId="{0978F753-16B0-477B-BA8C-3A98D2951547}" srcOrd="0" destOrd="0" presId="urn:microsoft.com/office/officeart/2008/layout/AccentedPicture"/>
    <dgm:cxn modelId="{9C89F981-B534-429B-8FAC-22FA60F821F3}" type="presParOf" srcId="{F344C4EA-726F-48DB-8BA3-4727AC2223BC}" destId="{17ADF459-EF0C-4B45-890E-D42A7DB91D1C}" srcOrd="3" destOrd="0" presId="urn:microsoft.com/office/officeart/2008/layout/AccentedPicture"/>
    <dgm:cxn modelId="{B6724BE0-E5BF-4B97-AA88-8194E7BB4F24}" type="presParOf" srcId="{F344C4EA-726F-48DB-8BA3-4727AC2223BC}" destId="{ACED9B5E-C6ED-4EC6-BF41-E9EF6F86CD17}" srcOrd="4" destOrd="0" presId="urn:microsoft.com/office/officeart/2008/layout/AccentedPicture"/>
    <dgm:cxn modelId="{0D542A38-C2DC-42F7-ACFD-5C3380C7B49F}" type="presParOf" srcId="{ACED9B5E-C6ED-4EC6-BF41-E9EF6F86CD17}" destId="{9BFADC3B-417D-4EE6-BA5B-C6339020906E}" srcOrd="0" destOrd="0" presId="urn:microsoft.com/office/officeart/2008/layout/AccentedPicture"/>
    <dgm:cxn modelId="{5163A424-6C63-41FB-AEE5-69A2BE979194}" type="presParOf" srcId="{ACED9B5E-C6ED-4EC6-BF41-E9EF6F86CD17}" destId="{7A9A680C-4269-4F81-8D57-59F2D6D7CA61}" srcOrd="1" destOrd="0" presId="urn:microsoft.com/office/officeart/2008/layout/AccentedPicture"/>
    <dgm:cxn modelId="{172EF3A5-27F8-4CDA-B44E-4E32940125D9}" type="presParOf" srcId="{ACED9B5E-C6ED-4EC6-BF41-E9EF6F86CD17}" destId="{AB0F76AF-FC37-4BBB-A066-AB47AADDCD48}" srcOrd="2" destOrd="0" presId="urn:microsoft.com/office/officeart/2008/layout/AccentedPicture"/>
    <dgm:cxn modelId="{F81C78F4-A683-4453-A3DC-284B99AC2E1F}" type="presParOf" srcId="{AB0F76AF-FC37-4BBB-A066-AB47AADDCD48}" destId="{B3D4D227-B97A-4C84-A6B7-9E0D108D4E49}" srcOrd="0" destOrd="0" presId="urn:microsoft.com/office/officeart/2008/layout/AccentedPicture"/>
    <dgm:cxn modelId="{97953B82-E295-4588-978A-5FAC8769984D}" type="presParOf" srcId="{CBEC07B8-822A-4B8C-A206-14F673020B64}" destId="{2F75B437-24F6-46B4-9AF4-0A0EA665A9C9}" srcOrd="3" destOrd="0" presId="urn:microsoft.com/office/officeart/2008/layout/AccentedPicture"/>
    <dgm:cxn modelId="{1E7964EA-6EE9-4715-BB52-030795DA7592}" type="presParOf" srcId="{2F75B437-24F6-46B4-9AF4-0A0EA665A9C9}" destId="{82FA1A54-3427-4C34-9D08-DEE835D4D3E2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5CB076-E846-4D50-8E7C-31226BA8819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AAC90650-EBD3-4B13-AABB-C9C3E57A1AF1}">
      <dgm:prSet phldrT="[Szöveg]"/>
      <dgm:spPr/>
      <dgm:t>
        <a:bodyPr/>
        <a:lstStyle/>
        <a:p>
          <a:r>
            <a:rPr lang="hu-HU" dirty="0"/>
            <a:t>Az ember tragédiája</a:t>
          </a:r>
        </a:p>
      </dgm:t>
    </dgm:pt>
    <dgm:pt modelId="{77C71901-AAB7-4264-B40E-077DC6C63F10}" type="parTrans" cxnId="{04D440EB-7C4A-4DDF-AC59-AC269A43AE6C}">
      <dgm:prSet/>
      <dgm:spPr/>
      <dgm:t>
        <a:bodyPr/>
        <a:lstStyle/>
        <a:p>
          <a:endParaRPr lang="hu-HU"/>
        </a:p>
      </dgm:t>
    </dgm:pt>
    <dgm:pt modelId="{F936A242-37AB-4C53-9BEE-4E85B0CE4A46}" type="sibTrans" cxnId="{04D440EB-7C4A-4DDF-AC59-AC269A43AE6C}">
      <dgm:prSet/>
      <dgm:spPr/>
      <dgm:t>
        <a:bodyPr/>
        <a:lstStyle/>
        <a:p>
          <a:endParaRPr lang="hu-HU"/>
        </a:p>
      </dgm:t>
    </dgm:pt>
    <dgm:pt modelId="{F7F49A6A-5B4F-43EF-9D06-58C32E6F79A5}">
      <dgm:prSet phldrT="[Szöveg]"/>
      <dgm:spPr/>
      <dgm:t>
        <a:bodyPr/>
        <a:lstStyle/>
        <a:p>
          <a:r>
            <a:rPr lang="hu-HU" dirty="0"/>
            <a:t>Caligula</a:t>
          </a:r>
        </a:p>
      </dgm:t>
    </dgm:pt>
    <dgm:pt modelId="{E9AF0D0B-EE5C-40C3-8224-E10051B1FFB2}" type="parTrans" cxnId="{6331A735-C091-4EA9-9351-93DAB28B1FF5}">
      <dgm:prSet/>
      <dgm:spPr/>
      <dgm:t>
        <a:bodyPr/>
        <a:lstStyle/>
        <a:p>
          <a:endParaRPr lang="hu-HU"/>
        </a:p>
      </dgm:t>
    </dgm:pt>
    <dgm:pt modelId="{6CE06AC9-F5EA-4778-A0CC-3741227BA982}" type="sibTrans" cxnId="{6331A735-C091-4EA9-9351-93DAB28B1FF5}">
      <dgm:prSet/>
      <dgm:spPr/>
      <dgm:t>
        <a:bodyPr/>
        <a:lstStyle/>
        <a:p>
          <a:endParaRPr lang="hu-HU"/>
        </a:p>
      </dgm:t>
    </dgm:pt>
    <dgm:pt modelId="{F7302D38-A19B-41CE-AD8E-63F6A1098B54}" type="pres">
      <dgm:prSet presAssocID="{575CB076-E846-4D50-8E7C-31226BA88197}" presName="diagram" presStyleCnt="0">
        <dgm:presLayoutVars>
          <dgm:dir/>
        </dgm:presLayoutVars>
      </dgm:prSet>
      <dgm:spPr/>
    </dgm:pt>
    <dgm:pt modelId="{7AA17A3A-BE72-47EC-8BB4-C52B9E9E8EBA}" type="pres">
      <dgm:prSet presAssocID="{AAC90650-EBD3-4B13-AABB-C9C3E57A1AF1}" presName="composite" presStyleCnt="0"/>
      <dgm:spPr/>
    </dgm:pt>
    <dgm:pt modelId="{7D57DC47-A8D6-47BD-8661-A5498191AEC0}" type="pres">
      <dgm:prSet presAssocID="{AAC90650-EBD3-4B13-AABB-C9C3E57A1AF1}" presName="Image" presStyleLbl="bgShp" presStyleIdx="0" presStyleCnt="2" custScaleX="108727" custScaleY="143102" custLinFactNeighborX="-3270" custLinFactNeighborY="651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D0B18D97-1C13-4957-BDE5-2ADFFC2DBCDB}" type="pres">
      <dgm:prSet presAssocID="{AAC90650-EBD3-4B13-AABB-C9C3E57A1AF1}" presName="Parent" presStyleLbl="node0" presStyleIdx="0" presStyleCnt="2" custLinFactNeighborX="17458" custLinFactNeighborY="74130">
        <dgm:presLayoutVars>
          <dgm:bulletEnabled val="1"/>
        </dgm:presLayoutVars>
      </dgm:prSet>
      <dgm:spPr/>
    </dgm:pt>
    <dgm:pt modelId="{66B30DA8-D2E5-4784-BFDA-01E88A4130E2}" type="pres">
      <dgm:prSet presAssocID="{F936A242-37AB-4C53-9BEE-4E85B0CE4A46}" presName="sibTrans" presStyleCnt="0"/>
      <dgm:spPr/>
    </dgm:pt>
    <dgm:pt modelId="{2885653D-0FFD-4C50-8DE7-E220B1CCC116}" type="pres">
      <dgm:prSet presAssocID="{F7F49A6A-5B4F-43EF-9D06-58C32E6F79A5}" presName="composite" presStyleCnt="0"/>
      <dgm:spPr/>
    </dgm:pt>
    <dgm:pt modelId="{E9589AA2-360A-4619-8200-57757052BCB9}" type="pres">
      <dgm:prSet presAssocID="{F7F49A6A-5B4F-43EF-9D06-58C32E6F79A5}" presName="Image" presStyleLbl="bgShp" presStyleIdx="1" presStyleCnt="2"/>
      <dgm:spPr>
        <a:blipFill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32A9CCA8-DCD1-4AE0-90CD-58ED0CC3D8A5}" type="pres">
      <dgm:prSet presAssocID="{F7F49A6A-5B4F-43EF-9D06-58C32E6F79A5}" presName="Parent" presStyleLbl="node0" presStyleIdx="1" presStyleCnt="2" custLinFactNeighborX="21054" custLinFactNeighborY="-2259">
        <dgm:presLayoutVars>
          <dgm:bulletEnabled val="1"/>
        </dgm:presLayoutVars>
      </dgm:prSet>
      <dgm:spPr/>
    </dgm:pt>
  </dgm:ptLst>
  <dgm:cxnLst>
    <dgm:cxn modelId="{DA1AAC06-7573-4928-96EB-3DA2642B0A80}" type="presOf" srcId="{AAC90650-EBD3-4B13-AABB-C9C3E57A1AF1}" destId="{D0B18D97-1C13-4957-BDE5-2ADFFC2DBCDB}" srcOrd="0" destOrd="0" presId="urn:microsoft.com/office/officeart/2008/layout/BendingPictureCaption"/>
    <dgm:cxn modelId="{6331A735-C091-4EA9-9351-93DAB28B1FF5}" srcId="{575CB076-E846-4D50-8E7C-31226BA88197}" destId="{F7F49A6A-5B4F-43EF-9D06-58C32E6F79A5}" srcOrd="1" destOrd="0" parTransId="{E9AF0D0B-EE5C-40C3-8224-E10051B1FFB2}" sibTransId="{6CE06AC9-F5EA-4778-A0CC-3741227BA982}"/>
    <dgm:cxn modelId="{1BA4BA77-C20A-49FA-BFB4-A5AC17FED2E8}" type="presOf" srcId="{F7F49A6A-5B4F-43EF-9D06-58C32E6F79A5}" destId="{32A9CCA8-DCD1-4AE0-90CD-58ED0CC3D8A5}" srcOrd="0" destOrd="0" presId="urn:microsoft.com/office/officeart/2008/layout/BendingPictureCaption"/>
    <dgm:cxn modelId="{27BD005A-C9FB-496E-A446-DA078373D869}" type="presOf" srcId="{575CB076-E846-4D50-8E7C-31226BA88197}" destId="{F7302D38-A19B-41CE-AD8E-63F6A1098B54}" srcOrd="0" destOrd="0" presId="urn:microsoft.com/office/officeart/2008/layout/BendingPictureCaption"/>
    <dgm:cxn modelId="{04D440EB-7C4A-4DDF-AC59-AC269A43AE6C}" srcId="{575CB076-E846-4D50-8E7C-31226BA88197}" destId="{AAC90650-EBD3-4B13-AABB-C9C3E57A1AF1}" srcOrd="0" destOrd="0" parTransId="{77C71901-AAB7-4264-B40E-077DC6C63F10}" sibTransId="{F936A242-37AB-4C53-9BEE-4E85B0CE4A46}"/>
    <dgm:cxn modelId="{4AB1B466-D718-4E12-87B0-BB036461C06E}" type="presParOf" srcId="{F7302D38-A19B-41CE-AD8E-63F6A1098B54}" destId="{7AA17A3A-BE72-47EC-8BB4-C52B9E9E8EBA}" srcOrd="0" destOrd="0" presId="urn:microsoft.com/office/officeart/2008/layout/BendingPictureCaption"/>
    <dgm:cxn modelId="{A7B8DF47-79A0-4D71-9924-8B948D2DE998}" type="presParOf" srcId="{7AA17A3A-BE72-47EC-8BB4-C52B9E9E8EBA}" destId="{7D57DC47-A8D6-47BD-8661-A5498191AEC0}" srcOrd="0" destOrd="0" presId="urn:microsoft.com/office/officeart/2008/layout/BendingPictureCaption"/>
    <dgm:cxn modelId="{2894E2F1-3746-4681-9D14-86BEED549E1C}" type="presParOf" srcId="{7AA17A3A-BE72-47EC-8BB4-C52B9E9E8EBA}" destId="{D0B18D97-1C13-4957-BDE5-2ADFFC2DBCDB}" srcOrd="1" destOrd="0" presId="urn:microsoft.com/office/officeart/2008/layout/BendingPictureCaption"/>
    <dgm:cxn modelId="{FB97C550-D057-4C58-BAB0-9F649D941360}" type="presParOf" srcId="{F7302D38-A19B-41CE-AD8E-63F6A1098B54}" destId="{66B30DA8-D2E5-4784-BFDA-01E88A4130E2}" srcOrd="1" destOrd="0" presId="urn:microsoft.com/office/officeart/2008/layout/BendingPictureCaption"/>
    <dgm:cxn modelId="{A2A674CE-4EFD-42E3-8B85-A9C74955C5E2}" type="presParOf" srcId="{F7302D38-A19B-41CE-AD8E-63F6A1098B54}" destId="{2885653D-0FFD-4C50-8DE7-E220B1CCC116}" srcOrd="2" destOrd="0" presId="urn:microsoft.com/office/officeart/2008/layout/BendingPictureCaption"/>
    <dgm:cxn modelId="{E31D936F-1893-473C-815F-9583871709D0}" type="presParOf" srcId="{2885653D-0FFD-4C50-8DE7-E220B1CCC116}" destId="{E9589AA2-360A-4619-8200-57757052BCB9}" srcOrd="0" destOrd="0" presId="urn:microsoft.com/office/officeart/2008/layout/BendingPictureCaption"/>
    <dgm:cxn modelId="{5203B893-D0B3-4F17-8946-9057FF231EFF}" type="presParOf" srcId="{2885653D-0FFD-4C50-8DE7-E220B1CCC116}" destId="{32A9CCA8-DCD1-4AE0-90CD-58ED0CC3D8A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46786A-8F79-4055-BEF8-B5EAE485BC91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4E3657F2-B141-4BA8-A529-34A43641F25F}">
      <dgm:prSet phldrT="[Szöveg]"/>
      <dgm:spPr/>
      <dgm:t>
        <a:bodyPr/>
        <a:lstStyle/>
        <a:p>
          <a:r>
            <a:rPr lang="hu-HU" dirty="0"/>
            <a:t>Fekete Péter</a:t>
          </a:r>
        </a:p>
      </dgm:t>
    </dgm:pt>
    <dgm:pt modelId="{D6EEBD38-7E4A-43D4-8F0C-E7C423F21992}" type="parTrans" cxnId="{52E14B96-B771-43BF-8096-11A2EE739231}">
      <dgm:prSet/>
      <dgm:spPr/>
      <dgm:t>
        <a:bodyPr/>
        <a:lstStyle/>
        <a:p>
          <a:endParaRPr lang="hu-HU"/>
        </a:p>
      </dgm:t>
    </dgm:pt>
    <dgm:pt modelId="{A579C399-8912-4DCB-AEA1-24CB186C861B}" type="sibTrans" cxnId="{52E14B96-B771-43BF-8096-11A2EE739231}">
      <dgm:prSet/>
      <dgm:spPr/>
      <dgm:t>
        <a:bodyPr/>
        <a:lstStyle/>
        <a:p>
          <a:endParaRPr lang="hu-HU"/>
        </a:p>
      </dgm:t>
    </dgm:pt>
    <dgm:pt modelId="{92852B0A-1F28-45EF-9C11-6AB5766CAC4F}">
      <dgm:prSet phldrT="[Szöveg]"/>
      <dgm:spPr/>
      <dgm:t>
        <a:bodyPr/>
        <a:lstStyle/>
        <a:p>
          <a:r>
            <a:rPr lang="hu-HU" dirty="0"/>
            <a:t>Az ember tragédiája</a:t>
          </a:r>
        </a:p>
      </dgm:t>
    </dgm:pt>
    <dgm:pt modelId="{9BF50E50-789D-4F89-81A3-E3969150094C}" type="parTrans" cxnId="{78EAA11B-671B-4C8D-B74C-B4F59B231989}">
      <dgm:prSet/>
      <dgm:spPr/>
      <dgm:t>
        <a:bodyPr/>
        <a:lstStyle/>
        <a:p>
          <a:endParaRPr lang="hu-HU"/>
        </a:p>
      </dgm:t>
    </dgm:pt>
    <dgm:pt modelId="{E24735CD-1D55-4AF9-B28F-6A1E7439DBCC}" type="sibTrans" cxnId="{78EAA11B-671B-4C8D-B74C-B4F59B231989}">
      <dgm:prSet/>
      <dgm:spPr/>
      <dgm:t>
        <a:bodyPr/>
        <a:lstStyle/>
        <a:p>
          <a:endParaRPr lang="hu-HU"/>
        </a:p>
      </dgm:t>
    </dgm:pt>
    <dgm:pt modelId="{8DFBBA1F-D629-4749-8B19-78D1F282CD94}">
      <dgm:prSet phldrT="[Szöveg]"/>
      <dgm:spPr/>
      <dgm:t>
        <a:bodyPr/>
        <a:lstStyle/>
        <a:p>
          <a:r>
            <a:rPr lang="hu-HU" dirty="0" err="1"/>
            <a:t>My</a:t>
          </a:r>
          <a:r>
            <a:rPr lang="hu-HU" dirty="0"/>
            <a:t> Fair Lady</a:t>
          </a:r>
        </a:p>
      </dgm:t>
    </dgm:pt>
    <dgm:pt modelId="{24CA15B3-AAF5-4F7D-A838-A2A35A3E6784}" type="parTrans" cxnId="{08CFC7AD-31AA-4149-8BE9-D5A191EF1168}">
      <dgm:prSet/>
      <dgm:spPr/>
      <dgm:t>
        <a:bodyPr/>
        <a:lstStyle/>
        <a:p>
          <a:endParaRPr lang="hu-HU"/>
        </a:p>
      </dgm:t>
    </dgm:pt>
    <dgm:pt modelId="{736B7234-FBD7-4D7F-8419-0A1A3DB581FA}" type="sibTrans" cxnId="{08CFC7AD-31AA-4149-8BE9-D5A191EF1168}">
      <dgm:prSet/>
      <dgm:spPr/>
      <dgm:t>
        <a:bodyPr/>
        <a:lstStyle/>
        <a:p>
          <a:endParaRPr lang="hu-HU"/>
        </a:p>
      </dgm:t>
    </dgm:pt>
    <dgm:pt modelId="{FEEAF791-393E-489B-A3E9-E95EF401B9A5}" type="pres">
      <dgm:prSet presAssocID="{3046786A-8F79-4055-BEF8-B5EAE485BC91}" presName="Name0" presStyleCnt="0">
        <dgm:presLayoutVars>
          <dgm:dir/>
        </dgm:presLayoutVars>
      </dgm:prSet>
      <dgm:spPr/>
    </dgm:pt>
    <dgm:pt modelId="{2251AD0A-7FA1-4CB5-BD25-4F9A3925E4A2}" type="pres">
      <dgm:prSet presAssocID="{4E3657F2-B141-4BA8-A529-34A43641F25F}" presName="composite" presStyleCnt="0"/>
      <dgm:spPr/>
    </dgm:pt>
    <dgm:pt modelId="{7BB62034-7C78-4FA7-A9CA-8094E2B26844}" type="pres">
      <dgm:prSet presAssocID="{4E3657F2-B141-4BA8-A529-34A43641F25F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F908146-173A-4077-B138-EE7248D6478D}" type="pres">
      <dgm:prSet presAssocID="{4E3657F2-B141-4BA8-A529-34A43641F25F}" presName="Parent" presStyleLbl="revTx" presStyleIdx="0" presStyleCnt="3">
        <dgm:presLayoutVars>
          <dgm:bulletEnabled val="1"/>
        </dgm:presLayoutVars>
      </dgm:prSet>
      <dgm:spPr/>
    </dgm:pt>
    <dgm:pt modelId="{870B988A-1F67-49C0-BD63-E10574B9CA2C}" type="pres">
      <dgm:prSet presAssocID="{A579C399-8912-4DCB-AEA1-24CB186C861B}" presName="sibTrans" presStyleCnt="0"/>
      <dgm:spPr/>
    </dgm:pt>
    <dgm:pt modelId="{8AC6B426-E44F-427D-9304-08F1432EA7AD}" type="pres">
      <dgm:prSet presAssocID="{92852B0A-1F28-45EF-9C11-6AB5766CAC4F}" presName="composite" presStyleCnt="0"/>
      <dgm:spPr/>
    </dgm:pt>
    <dgm:pt modelId="{AF17FF10-761B-463E-8DED-B29865FC6844}" type="pres">
      <dgm:prSet presAssocID="{92852B0A-1F28-45EF-9C11-6AB5766CAC4F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93D35C3-B3AE-4A6C-9557-1C0C5FEA5802}" type="pres">
      <dgm:prSet presAssocID="{92852B0A-1F28-45EF-9C11-6AB5766CAC4F}" presName="Parent" presStyleLbl="revTx" presStyleIdx="1" presStyleCnt="3">
        <dgm:presLayoutVars>
          <dgm:bulletEnabled val="1"/>
        </dgm:presLayoutVars>
      </dgm:prSet>
      <dgm:spPr/>
    </dgm:pt>
    <dgm:pt modelId="{9D107A1A-A3D0-43FD-B133-EEC7D5B0F954}" type="pres">
      <dgm:prSet presAssocID="{E24735CD-1D55-4AF9-B28F-6A1E7439DBCC}" presName="sibTrans" presStyleCnt="0"/>
      <dgm:spPr/>
    </dgm:pt>
    <dgm:pt modelId="{76928A0E-EC53-4B57-8F6A-4FFCF85B3E6C}" type="pres">
      <dgm:prSet presAssocID="{8DFBBA1F-D629-4749-8B19-78D1F282CD94}" presName="composite" presStyleCnt="0"/>
      <dgm:spPr/>
    </dgm:pt>
    <dgm:pt modelId="{046B60D0-E188-4DCB-BE81-65ED9A8CD17C}" type="pres">
      <dgm:prSet presAssocID="{8DFBBA1F-D629-4749-8B19-78D1F282CD94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D4DB40-62D1-4AE6-96B6-92994E63DEA9}" type="pres">
      <dgm:prSet presAssocID="{8DFBBA1F-D629-4749-8B19-78D1F282CD94}" presName="Parent" presStyleLbl="revTx" presStyleIdx="2" presStyleCnt="3">
        <dgm:presLayoutVars>
          <dgm:bulletEnabled val="1"/>
        </dgm:presLayoutVars>
      </dgm:prSet>
      <dgm:spPr/>
    </dgm:pt>
  </dgm:ptLst>
  <dgm:cxnLst>
    <dgm:cxn modelId="{78EAA11B-671B-4C8D-B74C-B4F59B231989}" srcId="{3046786A-8F79-4055-BEF8-B5EAE485BC91}" destId="{92852B0A-1F28-45EF-9C11-6AB5766CAC4F}" srcOrd="1" destOrd="0" parTransId="{9BF50E50-789D-4F89-81A3-E3969150094C}" sibTransId="{E24735CD-1D55-4AF9-B28F-6A1E7439DBCC}"/>
    <dgm:cxn modelId="{D8726344-CE38-46CB-9AA2-7968EC9320A2}" type="presOf" srcId="{8DFBBA1F-D629-4749-8B19-78D1F282CD94}" destId="{A9D4DB40-62D1-4AE6-96B6-92994E63DEA9}" srcOrd="0" destOrd="0" presId="urn:microsoft.com/office/officeart/2008/layout/PictureAccentBlocks"/>
    <dgm:cxn modelId="{CEAE0B7C-68B2-4A91-83CD-CA8DDE3F36F0}" type="presOf" srcId="{4E3657F2-B141-4BA8-A529-34A43641F25F}" destId="{FF908146-173A-4077-B138-EE7248D6478D}" srcOrd="0" destOrd="0" presId="urn:microsoft.com/office/officeart/2008/layout/PictureAccentBlocks"/>
    <dgm:cxn modelId="{8842F68B-2F10-4104-A08D-E8C3315A4D51}" type="presOf" srcId="{3046786A-8F79-4055-BEF8-B5EAE485BC91}" destId="{FEEAF791-393E-489B-A3E9-E95EF401B9A5}" srcOrd="0" destOrd="0" presId="urn:microsoft.com/office/officeart/2008/layout/PictureAccentBlocks"/>
    <dgm:cxn modelId="{52E14B96-B771-43BF-8096-11A2EE739231}" srcId="{3046786A-8F79-4055-BEF8-B5EAE485BC91}" destId="{4E3657F2-B141-4BA8-A529-34A43641F25F}" srcOrd="0" destOrd="0" parTransId="{D6EEBD38-7E4A-43D4-8F0C-E7C423F21992}" sibTransId="{A579C399-8912-4DCB-AEA1-24CB186C861B}"/>
    <dgm:cxn modelId="{08CFC7AD-31AA-4149-8BE9-D5A191EF1168}" srcId="{3046786A-8F79-4055-BEF8-B5EAE485BC91}" destId="{8DFBBA1F-D629-4749-8B19-78D1F282CD94}" srcOrd="2" destOrd="0" parTransId="{24CA15B3-AAF5-4F7D-A838-A2A35A3E6784}" sibTransId="{736B7234-FBD7-4D7F-8419-0A1A3DB581FA}"/>
    <dgm:cxn modelId="{9F16EDBB-14DA-46F9-A338-17EE3E19531C}" type="presOf" srcId="{92852B0A-1F28-45EF-9C11-6AB5766CAC4F}" destId="{E93D35C3-B3AE-4A6C-9557-1C0C5FEA5802}" srcOrd="0" destOrd="0" presId="urn:microsoft.com/office/officeart/2008/layout/PictureAccentBlocks"/>
    <dgm:cxn modelId="{2DFFB144-811A-42FE-8365-936A48C66BFB}" type="presParOf" srcId="{FEEAF791-393E-489B-A3E9-E95EF401B9A5}" destId="{2251AD0A-7FA1-4CB5-BD25-4F9A3925E4A2}" srcOrd="0" destOrd="0" presId="urn:microsoft.com/office/officeart/2008/layout/PictureAccentBlocks"/>
    <dgm:cxn modelId="{6F1271CA-09A8-4630-A705-D772FE020BE3}" type="presParOf" srcId="{2251AD0A-7FA1-4CB5-BD25-4F9A3925E4A2}" destId="{7BB62034-7C78-4FA7-A9CA-8094E2B26844}" srcOrd="0" destOrd="0" presId="urn:microsoft.com/office/officeart/2008/layout/PictureAccentBlocks"/>
    <dgm:cxn modelId="{A38722B6-35D7-4868-91F8-736ABB71FA49}" type="presParOf" srcId="{2251AD0A-7FA1-4CB5-BD25-4F9A3925E4A2}" destId="{FF908146-173A-4077-B138-EE7248D6478D}" srcOrd="1" destOrd="0" presId="urn:microsoft.com/office/officeart/2008/layout/PictureAccentBlocks"/>
    <dgm:cxn modelId="{196EA67C-1D04-4FD2-B9AE-8C3373C85249}" type="presParOf" srcId="{FEEAF791-393E-489B-A3E9-E95EF401B9A5}" destId="{870B988A-1F67-49C0-BD63-E10574B9CA2C}" srcOrd="1" destOrd="0" presId="urn:microsoft.com/office/officeart/2008/layout/PictureAccentBlocks"/>
    <dgm:cxn modelId="{9FE02857-19D3-4B69-AC1D-4743499A922B}" type="presParOf" srcId="{FEEAF791-393E-489B-A3E9-E95EF401B9A5}" destId="{8AC6B426-E44F-427D-9304-08F1432EA7AD}" srcOrd="2" destOrd="0" presId="urn:microsoft.com/office/officeart/2008/layout/PictureAccentBlocks"/>
    <dgm:cxn modelId="{A1645331-A3B8-4BAB-BDA3-31315A0B9C64}" type="presParOf" srcId="{8AC6B426-E44F-427D-9304-08F1432EA7AD}" destId="{AF17FF10-761B-463E-8DED-B29865FC6844}" srcOrd="0" destOrd="0" presId="urn:microsoft.com/office/officeart/2008/layout/PictureAccentBlocks"/>
    <dgm:cxn modelId="{1A3606DF-D5F2-45AA-AB9A-D520E2F71819}" type="presParOf" srcId="{8AC6B426-E44F-427D-9304-08F1432EA7AD}" destId="{E93D35C3-B3AE-4A6C-9557-1C0C5FEA5802}" srcOrd="1" destOrd="0" presId="urn:microsoft.com/office/officeart/2008/layout/PictureAccentBlocks"/>
    <dgm:cxn modelId="{076B4FB3-DB8A-4F35-B6A0-883949C8E19B}" type="presParOf" srcId="{FEEAF791-393E-489B-A3E9-E95EF401B9A5}" destId="{9D107A1A-A3D0-43FD-B133-EEC7D5B0F954}" srcOrd="3" destOrd="0" presId="urn:microsoft.com/office/officeart/2008/layout/PictureAccentBlocks"/>
    <dgm:cxn modelId="{A447BA0F-2D43-4863-9545-00FBF073ADB9}" type="presParOf" srcId="{FEEAF791-393E-489B-A3E9-E95EF401B9A5}" destId="{76928A0E-EC53-4B57-8F6A-4FFCF85B3E6C}" srcOrd="4" destOrd="0" presId="urn:microsoft.com/office/officeart/2008/layout/PictureAccentBlocks"/>
    <dgm:cxn modelId="{F9CCCD41-1635-471D-B220-F94A8DE9E8F9}" type="presParOf" srcId="{76928A0E-EC53-4B57-8F6A-4FFCF85B3E6C}" destId="{046B60D0-E188-4DCB-BE81-65ED9A8CD17C}" srcOrd="0" destOrd="0" presId="urn:microsoft.com/office/officeart/2008/layout/PictureAccentBlocks"/>
    <dgm:cxn modelId="{087FA7CF-A3CC-4EA7-9569-9B94355E09A0}" type="presParOf" srcId="{76928A0E-EC53-4B57-8F6A-4FFCF85B3E6C}" destId="{A9D4DB40-62D1-4AE6-96B6-92994E63DEA9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4984-1872-4D98-BC3A-6CEE98CCA888}">
      <dsp:nvSpPr>
        <dsp:cNvPr id="0" name=""/>
        <dsp:cNvSpPr/>
      </dsp:nvSpPr>
      <dsp:spPr>
        <a:xfrm>
          <a:off x="5888779" y="493098"/>
          <a:ext cx="3861645" cy="4925568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2B5EF-7385-4142-81CC-04A020077FCB}">
      <dsp:nvSpPr>
        <dsp:cNvPr id="0" name=""/>
        <dsp:cNvSpPr/>
      </dsp:nvSpPr>
      <dsp:spPr>
        <a:xfrm>
          <a:off x="2736428" y="2142893"/>
          <a:ext cx="2973467" cy="29553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500" kern="1200" dirty="0"/>
        </a:p>
      </dsp:txBody>
      <dsp:txXfrm>
        <a:off x="2736428" y="2142893"/>
        <a:ext cx="2973467" cy="2955340"/>
      </dsp:txXfrm>
    </dsp:sp>
    <dsp:sp modelId="{8E5801CF-3BD6-4816-967D-09E27F5AF144}">
      <dsp:nvSpPr>
        <dsp:cNvPr id="0" name=""/>
        <dsp:cNvSpPr/>
      </dsp:nvSpPr>
      <dsp:spPr>
        <a:xfrm>
          <a:off x="5751726" y="2044389"/>
          <a:ext cx="1329903" cy="1329903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97FF3-43C7-4412-8F1E-8C19F87BACA3}">
      <dsp:nvSpPr>
        <dsp:cNvPr id="0" name=""/>
        <dsp:cNvSpPr/>
      </dsp:nvSpPr>
      <dsp:spPr>
        <a:xfrm flipV="1">
          <a:off x="7108560" y="753338"/>
          <a:ext cx="59901" cy="7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 dirty="0"/>
        </a:p>
      </dsp:txBody>
      <dsp:txXfrm rot="10800000">
        <a:off x="7108560" y="753338"/>
        <a:ext cx="59901" cy="70046"/>
      </dsp:txXfrm>
    </dsp:sp>
    <dsp:sp modelId="{D23DE427-6F35-4B10-87B1-3D5D7ED934D9}">
      <dsp:nvSpPr>
        <dsp:cNvPr id="0" name=""/>
        <dsp:cNvSpPr/>
      </dsp:nvSpPr>
      <dsp:spPr>
        <a:xfrm>
          <a:off x="5846974" y="293956"/>
          <a:ext cx="1329903" cy="132990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8F753-16B0-477B-BA8C-3A98D2951547}">
      <dsp:nvSpPr>
        <dsp:cNvPr id="0" name=""/>
        <dsp:cNvSpPr/>
      </dsp:nvSpPr>
      <dsp:spPr>
        <a:xfrm flipH="1">
          <a:off x="7108560" y="2334786"/>
          <a:ext cx="53016" cy="4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 dirty="0"/>
        </a:p>
      </dsp:txBody>
      <dsp:txXfrm>
        <a:off x="7108560" y="2334786"/>
        <a:ext cx="53016" cy="45722"/>
      </dsp:txXfrm>
    </dsp:sp>
    <dsp:sp modelId="{7A9A680C-4269-4F81-8D57-59F2D6D7CA61}">
      <dsp:nvSpPr>
        <dsp:cNvPr id="0" name=""/>
        <dsp:cNvSpPr/>
      </dsp:nvSpPr>
      <dsp:spPr>
        <a:xfrm>
          <a:off x="5759612" y="3843003"/>
          <a:ext cx="1329903" cy="1329903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4D227-B97A-4C84-A6B7-9E0D108D4E49}">
      <dsp:nvSpPr>
        <dsp:cNvPr id="0" name=""/>
        <dsp:cNvSpPr/>
      </dsp:nvSpPr>
      <dsp:spPr>
        <a:xfrm flipH="1">
          <a:off x="7108560" y="3904072"/>
          <a:ext cx="53016" cy="45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12700" bIns="63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 dirty="0"/>
        </a:p>
      </dsp:txBody>
      <dsp:txXfrm>
        <a:off x="7108560" y="3904072"/>
        <a:ext cx="53016" cy="45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7DC47-A8D6-47BD-8661-A5498191AEC0}">
      <dsp:nvSpPr>
        <dsp:cNvPr id="0" name=""/>
        <dsp:cNvSpPr/>
      </dsp:nvSpPr>
      <dsp:spPr>
        <a:xfrm>
          <a:off x="464307" y="134444"/>
          <a:ext cx="2968375" cy="2887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18D97-1C13-4957-BDE5-2ADFFC2DBCDB}">
      <dsp:nvSpPr>
        <dsp:cNvPr id="0" name=""/>
        <dsp:cNvSpPr/>
      </dsp:nvSpPr>
      <dsp:spPr>
        <a:xfrm>
          <a:off x="1635251" y="2508629"/>
          <a:ext cx="2352548" cy="565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u-HU" sz="2100" kern="1200" dirty="0"/>
            <a:t>Az ember tragédiája</a:t>
          </a:r>
        </a:p>
      </dsp:txBody>
      <dsp:txXfrm>
        <a:off x="1635251" y="2508629"/>
        <a:ext cx="2352548" cy="565356"/>
      </dsp:txXfrm>
    </dsp:sp>
    <dsp:sp modelId="{E9589AA2-360A-4619-8200-57757052BCB9}">
      <dsp:nvSpPr>
        <dsp:cNvPr id="0" name=""/>
        <dsp:cNvSpPr/>
      </dsp:nvSpPr>
      <dsp:spPr>
        <a:xfrm>
          <a:off x="613147" y="3180589"/>
          <a:ext cx="2730118" cy="201754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9CCA8-DCD1-4AE0-90CD-58ED0CC3D8A5}">
      <dsp:nvSpPr>
        <dsp:cNvPr id="0" name=""/>
        <dsp:cNvSpPr/>
      </dsp:nvSpPr>
      <dsp:spPr>
        <a:xfrm>
          <a:off x="1660284" y="4819545"/>
          <a:ext cx="2352548" cy="565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u-HU" sz="2100" kern="1200" dirty="0"/>
            <a:t>Caligula</a:t>
          </a:r>
        </a:p>
      </dsp:txBody>
      <dsp:txXfrm>
        <a:off x="1660284" y="4819545"/>
        <a:ext cx="2352548" cy="565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62034-7C78-4FA7-A9CA-8094E2B26844}">
      <dsp:nvSpPr>
        <dsp:cNvPr id="0" name=""/>
        <dsp:cNvSpPr/>
      </dsp:nvSpPr>
      <dsp:spPr>
        <a:xfrm>
          <a:off x="1429594" y="2310078"/>
          <a:ext cx="2002629" cy="20026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08146-173A-4077-B138-EE7248D6478D}">
      <dsp:nvSpPr>
        <dsp:cNvPr id="0" name=""/>
        <dsp:cNvSpPr/>
      </dsp:nvSpPr>
      <dsp:spPr>
        <a:xfrm rot="16200000">
          <a:off x="228016" y="3111130"/>
          <a:ext cx="2002629" cy="40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Fekete Péter</a:t>
          </a:r>
        </a:p>
      </dsp:txBody>
      <dsp:txXfrm>
        <a:off x="228016" y="3111130"/>
        <a:ext cx="2002629" cy="400525"/>
      </dsp:txXfrm>
    </dsp:sp>
    <dsp:sp modelId="{AF17FF10-761B-463E-8DED-B29865FC6844}">
      <dsp:nvSpPr>
        <dsp:cNvPr id="0" name=""/>
        <dsp:cNvSpPr/>
      </dsp:nvSpPr>
      <dsp:spPr>
        <a:xfrm>
          <a:off x="3833020" y="2310078"/>
          <a:ext cx="2002629" cy="200262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D35C3-B3AE-4A6C-9557-1C0C5FEA5802}">
      <dsp:nvSpPr>
        <dsp:cNvPr id="0" name=""/>
        <dsp:cNvSpPr/>
      </dsp:nvSpPr>
      <dsp:spPr>
        <a:xfrm rot="16200000">
          <a:off x="2631442" y="3111130"/>
          <a:ext cx="2002629" cy="40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Az ember tragédiája</a:t>
          </a:r>
        </a:p>
      </dsp:txBody>
      <dsp:txXfrm>
        <a:off x="2631442" y="3111130"/>
        <a:ext cx="2002629" cy="400525"/>
      </dsp:txXfrm>
    </dsp:sp>
    <dsp:sp modelId="{046B60D0-E188-4DCB-BE81-65ED9A8CD17C}">
      <dsp:nvSpPr>
        <dsp:cNvPr id="0" name=""/>
        <dsp:cNvSpPr/>
      </dsp:nvSpPr>
      <dsp:spPr>
        <a:xfrm>
          <a:off x="3833020" y="35892"/>
          <a:ext cx="2002629" cy="20026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4DB40-62D1-4AE6-96B6-92994E63DEA9}">
      <dsp:nvSpPr>
        <dsp:cNvPr id="0" name=""/>
        <dsp:cNvSpPr/>
      </dsp:nvSpPr>
      <dsp:spPr>
        <a:xfrm rot="16200000">
          <a:off x="2631442" y="836944"/>
          <a:ext cx="2002629" cy="400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 err="1"/>
            <a:t>My</a:t>
          </a:r>
          <a:r>
            <a:rPr lang="hu-HU" sz="1900" kern="1200" dirty="0"/>
            <a:t> Fair Lady</a:t>
          </a:r>
        </a:p>
      </dsp:txBody>
      <dsp:txXfrm>
        <a:off x="2631442" y="836944"/>
        <a:ext cx="2002629" cy="400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795EB6-00B2-435D-BD83-C2F544C0A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6BC0792-3B73-4016-AC68-590EFA738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1AB19F-CD9A-4499-B26F-5B7F53F7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A60F73-0F0A-4ECF-9197-ED2D5007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9878C7-7A9D-4FB0-9B6B-A80E0BD1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9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39BC2D-6E34-4F11-8DE0-670C0456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812273-EF10-4F23-BFD4-C01152E3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E75168-B1DC-4556-8B7F-A0405E1F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95089A-3699-4057-84F2-3AF2448D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35F2DF-ED43-47DE-83C5-2A906CB0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60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4543F0-30DA-4080-8BC5-DDAB6B202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1B317FE-E74E-440F-8A68-BA23A1957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A24CC9-B8B5-4F3B-9862-42E3DEF2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68B7-B3AF-43A8-AA83-DB814690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7D9873C-92EC-4354-AFD8-C26C46E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5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3AE03E-06E3-4B4B-91E8-8C889F74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03F060-2DFD-460C-B544-9A79F20E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FF52AC-D6F4-4290-93E9-71E9ECE4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D0BDE8-7C66-4A21-9588-D787DE1F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4F8C222-219E-4E68-ACC4-E8406964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43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C3C35A-0651-4F12-A9E5-E226009E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4A9D9B6-A492-489E-82F6-96889875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813D1F-3B1C-4E1E-96A1-3500EA4D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2126D4-93FB-4910-860C-296ACB3E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6BB92A-8066-4D69-8F82-CCBE530F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91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F0018D-ED19-4FA5-B66E-51EB1735F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6A930B-046F-4982-A9BA-242AE38E2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56DDC5C-CDC5-4986-8D4D-2B1560C85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C041C3-A9CC-4C56-82AC-D38424D09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946AC74-E791-4670-869C-549F80BBF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8F98993-F912-45C9-BDB0-F4E878E7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9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6D45A-5425-44CD-A7E6-56F325F2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CA977E-0458-4538-96A3-9E17AC543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41EB3D-FDE6-45C0-A8D8-8D38E6E99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5B1B168-CDBE-4CBE-95A9-A96A4B2DA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A1A769E-EED2-4897-BED0-2F1FB352F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587AEE8-9BC9-47FE-BAFD-C73BCD69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F5B88EA-9B4B-4C97-9FB6-493B187B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EABEACE-D11A-4B94-B9D9-147381C1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422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C00089-E67B-45B5-AC94-14A9E74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7FB5E66-C83D-48F6-B203-BE5BB7AA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E99BF18-62AB-4B8D-96E5-D005ECB5D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6BA3C90-6CB1-40A7-AD5D-011AFAEA4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5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4E77F22-A748-4B89-9837-6D6F0F4A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F50FC86-F897-4DEF-A0B3-9DB6818B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F85A6F-26C8-437D-9717-CDD20CFC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46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092464-B403-4CE6-BF05-F5CEFEA9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6B6E7B-848A-40D4-92A0-EFCF3A639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CB277C7-757D-43F8-8641-CF16B4D80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78914D1-4701-4F8D-AEC3-AF914D78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D6B5B8-B748-43AE-AC45-4BD039B3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A2AEC7F-FB57-4F61-A837-B4FDB848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8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B624F7A-84E4-450B-96CF-4677F04A8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F9588A7-81BF-41A8-81CD-B46765C15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1C8F0F8-9257-40F2-91B5-4756BFFFE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D5342D-0256-4F3E-AA1C-0A027830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C65C634-6FC8-496F-9DF7-211E9F29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A65677-63D1-49E8-BF11-409BC53B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66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10000" t="-12000" r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E25F3BD-C047-4BE1-9B78-5AAB356A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35AE69D-839E-4175-8E83-F9FDEFCF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BFE643-5AA4-4F11-8ECD-BD2F2E53F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14FD-9BEA-4E76-A851-C891259E5957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54881C8-4C18-41BF-BBA6-B65D754E2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F6208C-4549-4775-9209-608653DD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FB2FD-7132-4A2F-A664-0E0ABA07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43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BA783B-1B95-4CE8-8743-E989DF724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Madách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-Az ember tragédiája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080B7E7-E428-41BB-8F56-4802BEFAB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Ádám, Éva, Lucifer</a:t>
            </a:r>
          </a:p>
        </p:txBody>
      </p:sp>
    </p:spTree>
    <p:extLst>
      <p:ext uri="{BB962C8B-B14F-4D97-AF65-F5344CB8AC3E}">
        <p14:creationId xmlns:p14="http://schemas.microsoft.com/office/powerpoint/2010/main" val="247294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2E4C1-A8D5-4B32-B126-FFC62D524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1702D297-8557-49C6-ADEF-2374A0015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Tavi Költők</a:t>
            </a:r>
          </a:p>
        </p:txBody>
      </p:sp>
    </p:spTree>
    <p:extLst>
      <p:ext uri="{BB962C8B-B14F-4D97-AF65-F5344CB8AC3E}">
        <p14:creationId xmlns:p14="http://schemas.microsoft.com/office/powerpoint/2010/main" val="105133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E0C81D-941B-446D-B712-21B67C7F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Bubik István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29251BE8-BB12-46EA-92C3-E7ECEBD55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75" y="1546225"/>
            <a:ext cx="7286625" cy="53117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Született: 1958. május 19-én, Pesten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1981-ben szerzett színészi diplomát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Diplomája után a Nemzeti Színházhoz szerződik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1980-as években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aktív részese volt az ellenzéki mozgalmaknak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Házastársa: Rémi Tünde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1988-ban Londonba utazott, hogy gondolkodjon addigi életéről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Elhunyt: 2004 november 28-án, autóbalesetben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31C2F2C-A0B5-4A90-8F31-F7ACB4D997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" y="2244089"/>
            <a:ext cx="4125349" cy="33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AA1A34-273C-47A5-8158-9593CF7B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951591-E484-497F-A1F1-E254AE7D0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5725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Ádám, Az ember tragédiájában</a:t>
            </a:r>
          </a:p>
          <a:p>
            <a:pPr>
              <a:spcBef>
                <a:spcPts val="1800"/>
              </a:spcBef>
            </a:pP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Csong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Csongor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Tündében</a:t>
            </a:r>
            <a:endParaRPr lang="hu-HU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Shakespeare II. Richárdja, Bánk bán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</a:t>
            </a:r>
          </a:p>
          <a:p>
            <a:pPr>
              <a:spcBef>
                <a:spcPts val="1800"/>
              </a:spcBef>
            </a:pPr>
            <a:r>
              <a:rPr lang="hu-H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Mercutio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Rómeó és Júliában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István, István a király rockoperában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Tartuffe, a Tartuffeben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389C2C-72EA-4E28-88AE-EE21542DEB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457363"/>
              </p:ext>
            </p:extLst>
          </p:nvPr>
        </p:nvGraphicFramePr>
        <p:xfrm>
          <a:off x="2031999" y="719666"/>
          <a:ext cx="975042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96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4451DC-0579-4804-812E-4DED4B4E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4525" cy="4351338"/>
          </a:xfrm>
        </p:spPr>
        <p:txBody>
          <a:bodyPr/>
          <a:lstStyle/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Rendező: Vámos László.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Szereposztás: Ádámot Bubik István, Évát Tóth Éva, Lucifert pedig </a:t>
            </a:r>
            <a:r>
              <a:rPr lang="hu-HU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Balkay</a:t>
            </a: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Géza alakította.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Jelentősége: Ez a bemutató a mű ősbemutatójának 100. évfordulójára készült.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Úr hangja: A produkcióban Sinkovits Imre szólalt meg az Úr szerepében, aki évtizedekkel korábban maga is legendás </a:t>
            </a:r>
            <a:r>
              <a:rPr lang="hu-HU" b="0" i="0" dirty="0">
                <a:solidFill>
                  <a:srgbClr val="0A0A0A"/>
                </a:solidFill>
                <a:effectLst/>
                <a:latin typeface="Google Sans"/>
              </a:rPr>
              <a:t>Ádám volt.</a:t>
            </a:r>
          </a:p>
          <a:p>
            <a:endParaRPr lang="hu-H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7BD303-9A7E-48DB-9039-E2AB1B834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35411"/>
            <a:ext cx="685501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5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híres 1983-as előadás</a:t>
            </a:r>
            <a:endParaRPr kumimoji="0" lang="hu-HU" altLang="hu-HU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7B4E9CD-2F88-4A8C-9DEC-B809B7EB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500" b="1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 híres 1983-as előadás</a:t>
            </a:r>
            <a:endParaRPr kumimoji="0" lang="hu-HU" altLang="hu-H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u-HU" altLang="hu-H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2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0D5858-91E7-48FC-A6BA-91AC0B95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Moór Marianna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F77FD-4423-4FE1-AF08-FFE41354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09625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Született: 1943. február 5-én, Pesten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Házastársa: Sára Sándor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1957-ben színészkedett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1965-ben elvégzi a Színházi és Filmművészeti Főiskolát</a:t>
            </a:r>
          </a:p>
          <a:p>
            <a:pPr>
              <a:spcBef>
                <a:spcPts val="1800"/>
              </a:spcBef>
            </a:pPr>
            <a:r>
              <a:rPr lang="hu-H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1965–1969 között a kecskeméti Katona József színházhoz szerződött, majd a Nemzeti Színházhoz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E53BC84-C78D-4D4B-A0BA-43B257A8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451" y="1690688"/>
            <a:ext cx="2857499" cy="38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33C286-CC14-4E23-8000-91730FC0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C908DA-DC73-4D38-AE02-42590B83C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10351" cy="4351338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tragédiájában játszotta Hippiát; Helénét; Egy lányt; Cigányasszonyt; Kéjhölgyet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Minna, Kimenő</a:t>
            </a:r>
          </a:p>
          <a:p>
            <a:pPr>
              <a:spcBef>
                <a:spcPts val="1800"/>
              </a:spcBef>
            </a:pP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Jelena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Nyikolajevna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nap fiában</a:t>
            </a:r>
          </a:p>
          <a:p>
            <a:pPr>
              <a:spcBef>
                <a:spcPts val="1800"/>
              </a:spcBef>
            </a:pP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Síri áldozat </a:t>
            </a:r>
          </a:p>
          <a:p>
            <a:pPr>
              <a:spcBef>
                <a:spcPts val="1800"/>
              </a:spcBef>
            </a:pP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Dorli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 egyszer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Hotz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úr dühbe </a:t>
            </a:r>
            <a:r>
              <a:rPr lang="hu-H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gurulban</a:t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91F763-FB32-4DCD-80B8-81D5626C5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586180"/>
              </p:ext>
            </p:extLst>
          </p:nvPr>
        </p:nvGraphicFramePr>
        <p:xfrm>
          <a:off x="7556500" y="776288"/>
          <a:ext cx="41306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36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23C298-1755-475B-AAF5-4008D94E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5400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54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1969-es Az ember tragédiája</a:t>
            </a:r>
            <a:br>
              <a:rPr lang="hu-HU" sz="54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5400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című </a:t>
            </a:r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tévéfilm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549A9D-4E3B-459E-B97C-9A1E9F41D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Rendező: Szinetár Miklós.</a:t>
            </a:r>
          </a:p>
          <a:p>
            <a:pPr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Főszereplők: Huszti Péter (Ádám), Moór Marianna (Éva), </a:t>
            </a:r>
            <a:r>
              <a:rPr lang="hu-HU" i="0" dirty="0" err="1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Mensáros</a:t>
            </a: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László (Lucifer).</a:t>
            </a:r>
          </a:p>
          <a:p>
            <a:pPr>
              <a:spcBef>
                <a:spcPts val="1800"/>
              </a:spcBef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Megjelenés: 1969</a:t>
            </a:r>
          </a:p>
          <a:p>
            <a:pPr>
              <a:spcBef>
                <a:spcPts val="1800"/>
              </a:spcBef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Stílus: A film különlegessége a korabeli televíziós technika újszerű használata.</a:t>
            </a:r>
          </a:p>
          <a:p>
            <a:pPr>
              <a:spcBef>
                <a:spcPts val="1800"/>
              </a:spcBef>
            </a:pPr>
            <a:r>
              <a:rPr lang="hu-HU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Központi szerep: Moór Marianna az összes történelmi színben őt alakította, megmutatva a női karakter ezer arcát a rabszolganőtől a márkinőig.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1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BC393A-8517-4A7B-97EC-B8052994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Alföldi Róbert</a:t>
            </a:r>
            <a:endParaRPr lang="hu-H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430700-1A19-41B0-8204-2CB944119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97"/>
            <a:ext cx="8305800" cy="480377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Született: 1967. november 22-én, Kalocsán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Jászai Mari-díjas színész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Rendező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Szinkronszínész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2008-2013 a Nemzeti Színház igazgatója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desapja Alföldi Albert művelődésszervező, 1965-től 1990-ig MSZMP-s, 1990-től MSZP-s politikus, 1994–98 között országgyűlési képviselő, akivel 26 évesen találkozott először.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47505E-D92B-40C5-9C35-521E2286B8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1756569"/>
            <a:ext cx="2229908" cy="3344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4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3FE59-E83C-4DF4-AE80-35F07D8F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9FCBAF-44E5-4F3D-92D4-54ABA3F3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Lucifer, Az ember tragédiájában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Valér, a Tartuffeben</a:t>
            </a:r>
          </a:p>
          <a:p>
            <a:pPr>
              <a:spcBef>
                <a:spcPts val="18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Lala, a Vőlegényben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Figaro, a Figaro házasságában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Raszkolnyikov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Bűn és bűnhődés</a:t>
            </a:r>
            <a:endParaRPr lang="hu-HU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Richárd, a III. Richárdban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Kengyelfutó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Betlehemes</a:t>
            </a:r>
            <a:r>
              <a:rPr lang="hu-H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AE9EAFA-F99A-4F97-BAF0-ECCA9A95A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811211"/>
              </p:ext>
            </p:extLst>
          </p:nvPr>
        </p:nvGraphicFramePr>
        <p:xfrm>
          <a:off x="5518150" y="1558925"/>
          <a:ext cx="5835650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735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401</Words>
  <Application>Microsoft Office PowerPoint</Application>
  <PresentationFormat>Szélesvásznú</PresentationFormat>
  <Paragraphs>65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Times New Roman</vt:lpstr>
      <vt:lpstr>Office-téma</vt:lpstr>
      <vt:lpstr>Madách-Az ember tragédiája</vt:lpstr>
      <vt:lpstr>Bubik István</vt:lpstr>
      <vt:lpstr>Szerepei:</vt:lpstr>
      <vt:lpstr>A híres 1983-as előadás  </vt:lpstr>
      <vt:lpstr>Moór Marianna</vt:lpstr>
      <vt:lpstr>Szerepei:</vt:lpstr>
      <vt:lpstr>Az 1969-es Az ember tragédiája  című tévéfilm</vt:lpstr>
      <vt:lpstr>Alföldi Róbert</vt:lpstr>
      <vt:lpstr>Szerepei:</vt:lpstr>
      <vt:lpstr>Köszönjük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Madách-Az ember tragédiája</dc:title>
  <dc:creator>Gyula Ballagó</dc:creator>
  <cp:lastModifiedBy>Gyula Ballagó</cp:lastModifiedBy>
  <cp:revision>12</cp:revision>
  <dcterms:created xsi:type="dcterms:W3CDTF">2026-04-19T17:15:40Z</dcterms:created>
  <dcterms:modified xsi:type="dcterms:W3CDTF">2026-04-19T18:56:47Z</dcterms:modified>
</cp:coreProperties>
</file>