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0" r:id="rId2"/>
    <p:sldId id="261" r:id="rId3"/>
    <p:sldId id="258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3/11/2018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Vojtina</a:t>
            </a:r>
            <a:r>
              <a:rPr lang="hu-HU" dirty="0" smtClean="0"/>
              <a:t> ars </a:t>
            </a:r>
            <a:r>
              <a:rPr lang="hu-HU" dirty="0" err="1" smtClean="0"/>
              <a:t>poetikája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Avagy ahogy én írtam volna …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129597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89" y="582705"/>
            <a:ext cx="5538508" cy="2953871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6257924" y="582705"/>
            <a:ext cx="593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Íme ő, a koszorús költő…</a:t>
            </a:r>
            <a:r>
              <a:rPr lang="hu-HU" dirty="0" err="1" smtClean="0"/>
              <a:t>Vojtina</a:t>
            </a:r>
            <a:r>
              <a:rPr lang="hu-HU" dirty="0" smtClean="0"/>
              <a:t> Mátyás.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99489" y="3672252"/>
            <a:ext cx="11218770" cy="2535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hu-HU" dirty="0" smtClean="0"/>
              <a:t>Miután elolvastam </a:t>
            </a:r>
            <a:r>
              <a:rPr lang="hu-HU" dirty="0" err="1" smtClean="0"/>
              <a:t>Vojtina</a:t>
            </a:r>
            <a:r>
              <a:rPr lang="hu-HU" dirty="0" smtClean="0"/>
              <a:t> Mátyás pár sorát, kíváncsi lettem arra, ki is ő. Állítólag egy alkalommal személyesen is bemutatták nekem, de nem emlékszem rá.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hu-HU" dirty="0" smtClean="0"/>
              <a:t>A facebook oldalán látott kép és versrészletek alapján adtam címet versemnek: </a:t>
            </a:r>
            <a:r>
              <a:rPr lang="hu-HU" dirty="0" err="1" smtClean="0"/>
              <a:t>Vojtina</a:t>
            </a:r>
            <a:r>
              <a:rPr lang="hu-HU" dirty="0" smtClean="0"/>
              <a:t> ars </a:t>
            </a:r>
            <a:r>
              <a:rPr lang="hu-HU" dirty="0" err="1" smtClean="0"/>
              <a:t>poetikája</a:t>
            </a:r>
            <a:r>
              <a:rPr lang="hu-HU" dirty="0" smtClean="0"/>
              <a:t>. Úgy gondolom, ez hűen tükrözi költői elképzeléseimet. 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hu-HU" dirty="0" smtClean="0"/>
              <a:t>Minél többet olvasom ezt a pár sort, annál biztosabb vagyok abban, hogy fel kell szólalnom az ellen, hogy a hasonlóan rossz költők versei elárasszák az internetet. 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333565" y="1421865"/>
            <a:ext cx="5858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”Egyszer a róka</a:t>
            </a:r>
            <a:br>
              <a:rPr lang="hu-HU" dirty="0"/>
            </a:br>
            <a:r>
              <a:rPr lang="hu-HU" dirty="0"/>
              <a:t>magát nagy ehetném</a:t>
            </a:r>
            <a:br>
              <a:rPr lang="hu-HU" dirty="0"/>
            </a:br>
            <a:r>
              <a:rPr lang="hu-HU" dirty="0"/>
              <a:t>lyukba bebújta,</a:t>
            </a:r>
            <a:br>
              <a:rPr lang="hu-HU" dirty="0"/>
            </a:br>
            <a:r>
              <a:rPr lang="hu-HU" dirty="0"/>
              <a:t> Dombos az oldala lett,</a:t>
            </a:r>
            <a:br>
              <a:rPr lang="hu-HU" dirty="0"/>
            </a:br>
            <a:r>
              <a:rPr lang="hu-HU" dirty="0"/>
              <a:t>nem lehet</a:t>
            </a:r>
            <a:br>
              <a:rPr lang="hu-HU" dirty="0"/>
            </a:br>
            <a:r>
              <a:rPr lang="hu-HU" dirty="0"/>
              <a:t>ám gyere ki.”</a:t>
            </a:r>
            <a:br>
              <a:rPr lang="hu-HU" dirty="0"/>
            </a:br>
            <a:r>
              <a:rPr lang="hu-HU" i="1" dirty="0"/>
              <a:t>(Ez egy verses meséjéből </a:t>
            </a:r>
            <a:r>
              <a:rPr lang="hu-HU" i="1" dirty="0" smtClean="0"/>
              <a:t>való versrészlet.)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5613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2138" y="245660"/>
            <a:ext cx="11191164" cy="649633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hu-HU" dirty="0" smtClean="0"/>
              <a:t>Nem kedvelem a puszta realizmust, </a:t>
            </a:r>
            <a:r>
              <a:rPr lang="hu-HU" dirty="0"/>
              <a:t>amely </a:t>
            </a:r>
            <a:r>
              <a:rPr lang="hu-HU" dirty="0" smtClean="0"/>
              <a:t>a valósághű ábrázolás kedvéért </a:t>
            </a:r>
            <a:r>
              <a:rPr lang="hu-HU" dirty="0"/>
              <a:t>feláldozza </a:t>
            </a:r>
            <a:r>
              <a:rPr lang="hu-HU" dirty="0" smtClean="0"/>
              <a:t>a szépséget.  Eszembe is jutottak ezek a sorok, majd megpróbálom beilleszteni őket az eddig elkészült költeménybe:         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dirty="0" smtClean="0"/>
              <a:t>„Minden hazugság, földön ami szép: / Csontváz, ijesztő a valódi kép”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u-HU" dirty="0"/>
              <a:t>„Nem a való hát, annak égi </a:t>
            </a:r>
            <a:r>
              <a:rPr lang="hu-HU" dirty="0" err="1" smtClean="0"/>
              <a:t>mássa</a:t>
            </a:r>
            <a:r>
              <a:rPr lang="hu-HU" dirty="0" smtClean="0"/>
              <a:t> </a:t>
            </a:r>
            <a:r>
              <a:rPr lang="hu-HU" dirty="0"/>
              <a:t>Lesz, </a:t>
            </a:r>
            <a:r>
              <a:rPr lang="hu-HU" dirty="0" smtClean="0"/>
              <a:t> / amitől </a:t>
            </a:r>
            <a:r>
              <a:rPr lang="hu-HU" dirty="0"/>
              <a:t>függ az ének </a:t>
            </a:r>
            <a:r>
              <a:rPr lang="hu-HU" dirty="0" smtClean="0"/>
              <a:t>varázsa.”</a:t>
            </a:r>
          </a:p>
          <a:p>
            <a:pPr algn="just"/>
            <a:r>
              <a:rPr lang="hu-HU" dirty="0" smtClean="0"/>
              <a:t>Szeretem ugyanakkor a szerepverseket, ezért bújtam bele egy fűzfapoéta bőrébe. De a versben ráismerhetsz a saját életutamra is: az önirónia éppúgy bensőmből fakad, akárcsak a kritika. </a:t>
            </a:r>
            <a:r>
              <a:rPr lang="hu-HU" dirty="0" smtClean="0">
                <a:sym typeface="Wingdings" panose="05000000000000000000" pitchFamily="2" charset="2"/>
              </a:rPr>
              <a:t> 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Én </a:t>
            </a:r>
            <a:r>
              <a:rPr lang="hu-HU" dirty="0"/>
              <a:t>már </a:t>
            </a:r>
            <a:r>
              <a:rPr lang="hu-HU" dirty="0" err="1"/>
              <a:t>ezentul</a:t>
            </a:r>
            <a:r>
              <a:rPr lang="hu-HU" dirty="0"/>
              <a:t> ilyetén gyalog</a:t>
            </a:r>
          </a:p>
          <a:p>
            <a:pPr marL="0" indent="0" algn="ctr">
              <a:buNone/>
            </a:pPr>
            <a:r>
              <a:rPr lang="hu-HU" dirty="0"/>
              <a:t>Versen... csak így pálcán lovagolok;</a:t>
            </a:r>
          </a:p>
          <a:p>
            <a:pPr marL="0" indent="0" algn="ctr">
              <a:buNone/>
            </a:pPr>
            <a:r>
              <a:rPr lang="hu-HU" dirty="0"/>
              <a:t>Zúg, sistereg, </a:t>
            </a:r>
            <a:r>
              <a:rPr lang="hu-HU" dirty="0" err="1"/>
              <a:t>szédűl</a:t>
            </a:r>
            <a:r>
              <a:rPr lang="hu-HU" dirty="0"/>
              <a:t> szegény fejem:</a:t>
            </a:r>
          </a:p>
          <a:p>
            <a:pPr marL="0" indent="0" algn="ctr">
              <a:buNone/>
            </a:pPr>
            <a:r>
              <a:rPr lang="hu-HU" dirty="0"/>
              <a:t>Nincs odafent, szárnyas lovon, helyem.</a:t>
            </a:r>
          </a:p>
          <a:p>
            <a:pPr marL="0" indent="0" algn="ctr">
              <a:buNone/>
            </a:pPr>
            <a:r>
              <a:rPr lang="hu-HU" dirty="0"/>
              <a:t>S azóta, hogy nem mondtam éneket,</a:t>
            </a:r>
          </a:p>
          <a:p>
            <a:pPr marL="0" indent="0" algn="ctr">
              <a:buNone/>
            </a:pPr>
            <a:r>
              <a:rPr lang="hu-HU" dirty="0"/>
              <a:t>„Mély hallgatásban torkom elrekedt”;</a:t>
            </a:r>
          </a:p>
          <a:p>
            <a:pPr marL="0" indent="0" algn="ctr">
              <a:buNone/>
            </a:pPr>
            <a:r>
              <a:rPr lang="hu-HU" dirty="0"/>
              <a:t>S mint </a:t>
            </a:r>
            <a:r>
              <a:rPr lang="hu-HU" dirty="0" err="1"/>
              <a:t>hangjavesztett</a:t>
            </a:r>
            <a:r>
              <a:rPr lang="hu-HU" dirty="0"/>
              <a:t> opera-dalár,</a:t>
            </a:r>
          </a:p>
          <a:p>
            <a:pPr marL="0" indent="0" algn="ctr">
              <a:buNone/>
            </a:pPr>
            <a:r>
              <a:rPr lang="hu-HU" dirty="0"/>
              <a:t>Lettem éneklőből... énektanár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5733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6742" y="1005301"/>
            <a:ext cx="10058400" cy="5355157"/>
          </a:xfrm>
        </p:spPr>
        <p:txBody>
          <a:bodyPr/>
          <a:lstStyle/>
          <a:p>
            <a:pPr algn="just"/>
            <a:r>
              <a:rPr lang="hu-HU" dirty="0" smtClean="0"/>
              <a:t>Az ironikus ábrázolásmód mellett azonban fontos szerepet tulajdonítottam annak is, hogy kifejezzem esztétikai elveimet, a szépséghez és a művészethez való viszonyulásomat.</a:t>
            </a:r>
            <a:r>
              <a:rPr lang="hu-HU" dirty="0"/>
              <a:t> </a:t>
            </a:r>
          </a:p>
          <a:p>
            <a:pPr marL="0" indent="0" algn="just">
              <a:buNone/>
            </a:pPr>
            <a:r>
              <a:rPr lang="hu-HU" dirty="0" smtClean="0"/>
              <a:t> „Idea:</a:t>
            </a:r>
            <a:r>
              <a:rPr lang="hu-HU" i="1" dirty="0" smtClean="0"/>
              <a:t>eszme</a:t>
            </a:r>
            <a:r>
              <a:rPr lang="hu-HU" dirty="0" smtClean="0"/>
              <a:t>. Nem szó, nem modor</a:t>
            </a:r>
          </a:p>
          <a:p>
            <a:pPr marL="0" indent="0" algn="just">
              <a:buNone/>
            </a:pPr>
            <a:r>
              <a:rPr lang="hu-HU" i="1" dirty="0" smtClean="0"/>
              <a:t>  Azt</a:t>
            </a:r>
            <a:r>
              <a:rPr lang="hu-HU" dirty="0" smtClean="0"/>
              <a:t> hát fejezzen ki vers, kép, szobor.</a:t>
            </a:r>
          </a:p>
          <a:p>
            <a:pPr marL="0" indent="0" algn="just">
              <a:buNone/>
            </a:pPr>
            <a:r>
              <a:rPr lang="hu-HU" dirty="0" smtClean="0"/>
              <a:t>  S eszményi lesz Béranger, mint Horác”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Hitvallásom a vers végére került, összefoglalva mindazt, amit hosszú sorokban taglaltam: </a:t>
            </a:r>
          </a:p>
          <a:p>
            <a:pPr marL="0" indent="0" algn="ctr">
              <a:buNone/>
            </a:pPr>
            <a:r>
              <a:rPr lang="hu-HU" dirty="0" smtClean="0"/>
              <a:t>„</a:t>
            </a:r>
            <a:r>
              <a:rPr lang="hu-HU" dirty="0"/>
              <a:t>Ez önmagánál szebb, </a:t>
            </a:r>
            <a:r>
              <a:rPr lang="hu-HU" dirty="0" err="1"/>
              <a:t>dicsőbb</a:t>
            </a:r>
            <a:r>
              <a:rPr lang="hu-HU" dirty="0"/>
              <a:t> természet:</a:t>
            </a:r>
            <a:br>
              <a:rPr lang="hu-HU" dirty="0"/>
            </a:br>
            <a:r>
              <a:rPr lang="hu-HU" dirty="0"/>
              <a:t>Egyszóval... a költészet</a:t>
            </a:r>
            <a:r>
              <a:rPr lang="hu-HU" dirty="0" smtClean="0"/>
              <a:t>.”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821" y="2012745"/>
            <a:ext cx="2882960" cy="270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6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Vojtina-ars-poetikaja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9" y="84412"/>
            <a:ext cx="5513040" cy="66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6428095" y="1862751"/>
            <a:ext cx="50769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u-HU" dirty="0" smtClean="0"/>
              <a:t>Megterveztem azt a kötetet is, amelyben megjelentetném az elkészült alkotást.  Vezérversnek szántam, mivel programadó költeménye lehet a kötetnek.</a:t>
            </a:r>
          </a:p>
          <a:p>
            <a:pPr algn="just"/>
            <a:endParaRPr lang="hu-HU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u-HU" dirty="0" smtClean="0"/>
              <a:t>Így néz majd ki nyomtatott formában. </a:t>
            </a:r>
          </a:p>
          <a:p>
            <a:pPr algn="just"/>
            <a:endParaRPr lang="hu-HU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u-HU" dirty="0" smtClean="0"/>
              <a:t>A kiadóm is helyeselte az ötletemet. </a:t>
            </a:r>
          </a:p>
          <a:p>
            <a:pPr algn="just"/>
            <a:endParaRPr lang="hu-HU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hu-HU" dirty="0" smtClean="0"/>
              <a:t>Már csak a nyomtatás van hátra.  Addig is posztolom, hátha kapok pár visszajelzést.  </a:t>
            </a:r>
            <a:r>
              <a:rPr lang="hu-HU" dirty="0" smtClean="0">
                <a:sym typeface="Wingdings" panose="05000000000000000000" pitchFamily="2" charset="2"/>
              </a:rPr>
              <a:t> 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4072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TM03090434[[fn=Fás világ]]</Template>
  <TotalTime>271</TotalTime>
  <Words>381</Words>
  <Application>Microsoft Office PowerPoint</Application>
  <PresentationFormat>Egyéni</PresentationFormat>
  <Paragraphs>36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Fabetű</vt:lpstr>
      <vt:lpstr>Vojtina ars poetikája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János: Vojtina Ars Poétikája</dc:title>
  <dc:creator>Sipos Máté</dc:creator>
  <cp:lastModifiedBy>Román Róbert</cp:lastModifiedBy>
  <cp:revision>21</cp:revision>
  <dcterms:created xsi:type="dcterms:W3CDTF">2018-03-09T20:10:32Z</dcterms:created>
  <dcterms:modified xsi:type="dcterms:W3CDTF">2018-03-11T07:44:21Z</dcterms:modified>
</cp:coreProperties>
</file>