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IM Fell" panose="020B0604020202020204" charset="0"/>
      <p:regular r:id="rId11"/>
    </p:embeddedFont>
    <p:embeddedFont>
      <p:font typeface="Questrial" pitchFamily="2" charset="-18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1.png"/><Relationship Id="rId3" Type="http://schemas.openxmlformats.org/officeDocument/2006/relationships/image" Target="../media/image24.svg"/><Relationship Id="rId7" Type="http://schemas.openxmlformats.org/officeDocument/2006/relationships/image" Target="../media/image15.png"/><Relationship Id="rId12" Type="http://schemas.openxmlformats.org/officeDocument/2006/relationships/image" Target="../media/image30.svg"/><Relationship Id="rId17" Type="http://schemas.openxmlformats.org/officeDocument/2006/relationships/image" Target="../media/image35.svg"/><Relationship Id="rId2" Type="http://schemas.openxmlformats.org/officeDocument/2006/relationships/image" Target="../media/image23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12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4.svg"/><Relationship Id="rId18" Type="http://schemas.openxmlformats.org/officeDocument/2006/relationships/image" Target="../media/image59.svg"/><Relationship Id="rId3" Type="http://schemas.openxmlformats.org/officeDocument/2006/relationships/image" Target="../media/image45.svg"/><Relationship Id="rId21" Type="http://schemas.openxmlformats.org/officeDocument/2006/relationships/image" Target="../media/image15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4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sv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29.png"/><Relationship Id="rId4" Type="http://schemas.openxmlformats.org/officeDocument/2006/relationships/image" Target="../media/image46.png"/><Relationship Id="rId9" Type="http://schemas.openxmlformats.org/officeDocument/2006/relationships/image" Target="../media/image9.png"/><Relationship Id="rId14" Type="http://schemas.openxmlformats.org/officeDocument/2006/relationships/image" Target="../media/image55.png"/><Relationship Id="rId22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18" Type="http://schemas.openxmlformats.org/officeDocument/2006/relationships/image" Target="../media/image66.png"/><Relationship Id="rId3" Type="http://schemas.openxmlformats.org/officeDocument/2006/relationships/image" Target="../media/image13.svg"/><Relationship Id="rId7" Type="http://schemas.openxmlformats.org/officeDocument/2006/relationships/image" Target="../media/image47.svg"/><Relationship Id="rId12" Type="http://schemas.openxmlformats.org/officeDocument/2006/relationships/image" Target="../media/image62.png"/><Relationship Id="rId17" Type="http://schemas.openxmlformats.org/officeDocument/2006/relationships/image" Target="../media/image65.png"/><Relationship Id="rId2" Type="http://schemas.openxmlformats.org/officeDocument/2006/relationships/image" Target="../media/image12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6.svg"/><Relationship Id="rId5" Type="http://schemas.openxmlformats.org/officeDocument/2006/relationships/image" Target="../media/image24.svg"/><Relationship Id="rId1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61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0.svg"/><Relationship Id="rId3" Type="http://schemas.openxmlformats.org/officeDocument/2006/relationships/image" Target="../media/image47.svg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image" Target="../media/image46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svg"/><Relationship Id="rId5" Type="http://schemas.openxmlformats.org/officeDocument/2006/relationships/image" Target="../media/image2.svg"/><Relationship Id="rId15" Type="http://schemas.openxmlformats.org/officeDocument/2006/relationships/image" Target="../media/image16.svg"/><Relationship Id="rId10" Type="http://schemas.openxmlformats.org/officeDocument/2006/relationships/image" Target="../media/image53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60.png"/><Relationship Id="rId3" Type="http://schemas.openxmlformats.org/officeDocument/2006/relationships/image" Target="../media/image24.svg"/><Relationship Id="rId7" Type="http://schemas.openxmlformats.org/officeDocument/2006/relationships/image" Target="../media/image29.png"/><Relationship Id="rId12" Type="http://schemas.openxmlformats.org/officeDocument/2006/relationships/image" Target="../media/image16.svg"/><Relationship Id="rId2" Type="http://schemas.openxmlformats.org/officeDocument/2006/relationships/image" Target="../media/image23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68.png"/><Relationship Id="rId10" Type="http://schemas.openxmlformats.org/officeDocument/2006/relationships/image" Target="../media/image32.svg"/><Relationship Id="rId4" Type="http://schemas.openxmlformats.org/officeDocument/2006/relationships/image" Target="../media/image25.png"/><Relationship Id="rId9" Type="http://schemas.openxmlformats.org/officeDocument/2006/relationships/image" Target="../media/image31.png"/><Relationship Id="rId14" Type="http://schemas.openxmlformats.org/officeDocument/2006/relationships/image" Target="../media/image6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4.png"/><Relationship Id="rId18" Type="http://schemas.openxmlformats.org/officeDocument/2006/relationships/image" Target="../media/image54.svg"/><Relationship Id="rId3" Type="http://schemas.openxmlformats.org/officeDocument/2006/relationships/image" Target="../media/image71.png"/><Relationship Id="rId7" Type="http://schemas.openxmlformats.org/officeDocument/2006/relationships/image" Target="../media/image15.png"/><Relationship Id="rId12" Type="http://schemas.openxmlformats.org/officeDocument/2006/relationships/image" Target="../media/image74.svg"/><Relationship Id="rId17" Type="http://schemas.openxmlformats.org/officeDocument/2006/relationships/image" Target="../media/image53.png"/><Relationship Id="rId2" Type="http://schemas.openxmlformats.org/officeDocument/2006/relationships/image" Target="../media/image70.pn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73.png"/><Relationship Id="rId5" Type="http://schemas.openxmlformats.org/officeDocument/2006/relationships/image" Target="../media/image29.png"/><Relationship Id="rId15" Type="http://schemas.openxmlformats.org/officeDocument/2006/relationships/image" Target="../media/image75.png"/><Relationship Id="rId10" Type="http://schemas.openxmlformats.org/officeDocument/2006/relationships/image" Target="../media/image28.svg"/><Relationship Id="rId4" Type="http://schemas.openxmlformats.org/officeDocument/2006/relationships/image" Target="../media/image72.png"/><Relationship Id="rId9" Type="http://schemas.openxmlformats.org/officeDocument/2006/relationships/image" Target="../media/image27.png"/><Relationship Id="rId1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58.png"/><Relationship Id="rId18" Type="http://schemas.openxmlformats.org/officeDocument/2006/relationships/image" Target="../media/image81.svg"/><Relationship Id="rId3" Type="http://schemas.openxmlformats.org/officeDocument/2006/relationships/image" Target="../media/image16.svg"/><Relationship Id="rId21" Type="http://schemas.openxmlformats.org/officeDocument/2006/relationships/image" Target="../media/image54.svg"/><Relationship Id="rId7" Type="http://schemas.openxmlformats.org/officeDocument/2006/relationships/image" Target="../media/image3.png"/><Relationship Id="rId12" Type="http://schemas.openxmlformats.org/officeDocument/2006/relationships/image" Target="../media/image57.svg"/><Relationship Id="rId17" Type="http://schemas.openxmlformats.org/officeDocument/2006/relationships/image" Target="../media/image80.png"/><Relationship Id="rId2" Type="http://schemas.openxmlformats.org/officeDocument/2006/relationships/image" Target="../media/image15.png"/><Relationship Id="rId16" Type="http://schemas.openxmlformats.org/officeDocument/2006/relationships/image" Target="../media/image30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56.png"/><Relationship Id="rId5" Type="http://schemas.openxmlformats.org/officeDocument/2006/relationships/image" Target="../media/image32.svg"/><Relationship Id="rId15" Type="http://schemas.openxmlformats.org/officeDocument/2006/relationships/image" Target="../media/image29.png"/><Relationship Id="rId10" Type="http://schemas.openxmlformats.org/officeDocument/2006/relationships/image" Target="../media/image79.svg"/><Relationship Id="rId19" Type="http://schemas.openxmlformats.org/officeDocument/2006/relationships/image" Target="../media/image82.png"/><Relationship Id="rId4" Type="http://schemas.openxmlformats.org/officeDocument/2006/relationships/image" Target="../media/image31.png"/><Relationship Id="rId9" Type="http://schemas.openxmlformats.org/officeDocument/2006/relationships/image" Target="../media/image78.png"/><Relationship Id="rId1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1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00927" flipV="1">
            <a:off x="1477712" y="5248252"/>
            <a:ext cx="5964336" cy="5573943"/>
          </a:xfrm>
          <a:custGeom>
            <a:avLst/>
            <a:gdLst/>
            <a:ahLst/>
            <a:cxnLst/>
            <a:rect l="l" t="t" r="r" b="b"/>
            <a:pathLst>
              <a:path w="5964336" h="5573943">
                <a:moveTo>
                  <a:pt x="0" y="5573943"/>
                </a:moveTo>
                <a:lnTo>
                  <a:pt x="5964337" y="5573943"/>
                </a:lnTo>
                <a:lnTo>
                  <a:pt x="5964337" y="0"/>
                </a:lnTo>
                <a:lnTo>
                  <a:pt x="0" y="0"/>
                </a:lnTo>
                <a:lnTo>
                  <a:pt x="0" y="557394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flipH="1">
            <a:off x="12130473" y="6905570"/>
            <a:ext cx="5780843" cy="2785315"/>
          </a:xfrm>
          <a:custGeom>
            <a:avLst/>
            <a:gdLst/>
            <a:ahLst/>
            <a:cxnLst/>
            <a:rect l="l" t="t" r="r" b="b"/>
            <a:pathLst>
              <a:path w="5780843" h="2785315">
                <a:moveTo>
                  <a:pt x="5780843" y="0"/>
                </a:moveTo>
                <a:lnTo>
                  <a:pt x="0" y="0"/>
                </a:lnTo>
                <a:lnTo>
                  <a:pt x="0" y="2785315"/>
                </a:lnTo>
                <a:lnTo>
                  <a:pt x="5780843" y="2785315"/>
                </a:lnTo>
                <a:lnTo>
                  <a:pt x="578084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4" name="Group 4"/>
          <p:cNvGrpSpPr/>
          <p:nvPr/>
        </p:nvGrpSpPr>
        <p:grpSpPr>
          <a:xfrm>
            <a:off x="3560033" y="2250787"/>
            <a:ext cx="11165377" cy="5497190"/>
            <a:chOff x="0" y="-3774"/>
            <a:chExt cx="5548807" cy="2731914"/>
          </a:xfrm>
        </p:grpSpPr>
        <p:sp>
          <p:nvSpPr>
            <p:cNvPr id="5" name="Freeform 5"/>
            <p:cNvSpPr/>
            <p:nvPr/>
          </p:nvSpPr>
          <p:spPr>
            <a:xfrm>
              <a:off x="22202" y="-3774"/>
              <a:ext cx="5519597" cy="2704010"/>
            </a:xfrm>
            <a:custGeom>
              <a:avLst/>
              <a:gdLst/>
              <a:ahLst/>
              <a:cxnLst/>
              <a:rect l="l" t="t" r="r" b="b"/>
              <a:pathLst>
                <a:path w="5519597" h="2704010">
                  <a:moveTo>
                    <a:pt x="1270" y="0"/>
                  </a:moveTo>
                  <a:lnTo>
                    <a:pt x="5519597" y="15240"/>
                  </a:lnTo>
                  <a:lnTo>
                    <a:pt x="5487847" y="2704010"/>
                  </a:lnTo>
                  <a:lnTo>
                    <a:pt x="1997584" y="2704010"/>
                  </a:lnTo>
                  <a:lnTo>
                    <a:pt x="0" y="2677340"/>
                  </a:lnTo>
                  <a:lnTo>
                    <a:pt x="11430" y="864978"/>
                  </a:lnTo>
                  <a:close/>
                </a:path>
              </a:pathLst>
            </a:custGeom>
            <a:solidFill>
              <a:srgbClr val="FFF3D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-1270"/>
              <a:ext cx="5548807" cy="2729410"/>
            </a:xfrm>
            <a:custGeom>
              <a:avLst/>
              <a:gdLst/>
              <a:ahLst/>
              <a:cxnLst/>
              <a:rect l="l" t="t" r="r" b="b"/>
              <a:pathLst>
                <a:path w="5548807" h="2729410">
                  <a:moveTo>
                    <a:pt x="5514517" y="2704010"/>
                  </a:moveTo>
                  <a:cubicBezTo>
                    <a:pt x="5511977" y="2707820"/>
                    <a:pt x="5508167" y="2712900"/>
                    <a:pt x="5504357" y="2716710"/>
                  </a:cubicBezTo>
                  <a:cubicBezTo>
                    <a:pt x="5500547" y="2719250"/>
                    <a:pt x="5495467" y="2721790"/>
                    <a:pt x="5491657" y="2721790"/>
                  </a:cubicBezTo>
                  <a:cubicBezTo>
                    <a:pt x="5321950" y="2720520"/>
                    <a:pt x="5084733" y="2726870"/>
                    <a:pt x="4843123" y="2729410"/>
                  </a:cubicBezTo>
                  <a:cubicBezTo>
                    <a:pt x="4768443" y="2729410"/>
                    <a:pt x="4689372" y="2728140"/>
                    <a:pt x="4614692" y="2728140"/>
                  </a:cubicBezTo>
                  <a:cubicBezTo>
                    <a:pt x="4447762" y="2726870"/>
                    <a:pt x="4280831" y="2725600"/>
                    <a:pt x="4113901" y="2725600"/>
                  </a:cubicBezTo>
                  <a:lnTo>
                    <a:pt x="3569181" y="2725600"/>
                  </a:lnTo>
                  <a:cubicBezTo>
                    <a:pt x="3446180" y="2725600"/>
                    <a:pt x="3327571" y="2724330"/>
                    <a:pt x="3204570" y="2724330"/>
                  </a:cubicBezTo>
                  <a:cubicBezTo>
                    <a:pt x="3099140" y="2724330"/>
                    <a:pt x="2989318" y="2724330"/>
                    <a:pt x="2883888" y="2725600"/>
                  </a:cubicBezTo>
                  <a:lnTo>
                    <a:pt x="2817995" y="2725600"/>
                  </a:lnTo>
                  <a:cubicBezTo>
                    <a:pt x="2664243" y="2724330"/>
                    <a:pt x="951011" y="2723060"/>
                    <a:pt x="797259" y="2720520"/>
                  </a:cubicBezTo>
                  <a:cubicBezTo>
                    <a:pt x="705008" y="2719250"/>
                    <a:pt x="612758" y="2714170"/>
                    <a:pt x="520507" y="2711630"/>
                  </a:cubicBezTo>
                  <a:cubicBezTo>
                    <a:pt x="353576" y="2706550"/>
                    <a:pt x="186646" y="2702740"/>
                    <a:pt x="41910" y="2697660"/>
                  </a:cubicBezTo>
                  <a:cubicBezTo>
                    <a:pt x="33020" y="2696390"/>
                    <a:pt x="24130" y="2693850"/>
                    <a:pt x="16510" y="2690040"/>
                  </a:cubicBezTo>
                  <a:cubicBezTo>
                    <a:pt x="5080" y="2684960"/>
                    <a:pt x="0" y="2673530"/>
                    <a:pt x="1270" y="2654726"/>
                  </a:cubicBezTo>
                  <a:cubicBezTo>
                    <a:pt x="2540" y="2533326"/>
                    <a:pt x="3810" y="2409832"/>
                    <a:pt x="3810" y="2288432"/>
                  </a:cubicBezTo>
                  <a:cubicBezTo>
                    <a:pt x="5080" y="2164939"/>
                    <a:pt x="17780" y="869306"/>
                    <a:pt x="17780" y="745813"/>
                  </a:cubicBezTo>
                  <a:cubicBezTo>
                    <a:pt x="19050" y="626506"/>
                    <a:pt x="20320" y="507199"/>
                    <a:pt x="19050" y="385798"/>
                  </a:cubicBezTo>
                  <a:cubicBezTo>
                    <a:pt x="17780" y="266491"/>
                    <a:pt x="16510" y="14927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4395" y="5080"/>
                    <a:pt x="191039" y="3810"/>
                  </a:cubicBezTo>
                  <a:cubicBezTo>
                    <a:pt x="327219" y="1270"/>
                    <a:pt x="467792" y="1270"/>
                    <a:pt x="603972" y="1270"/>
                  </a:cubicBezTo>
                  <a:cubicBezTo>
                    <a:pt x="775295" y="2540"/>
                    <a:pt x="2506099" y="5080"/>
                    <a:pt x="2677422" y="6350"/>
                  </a:cubicBezTo>
                  <a:cubicBezTo>
                    <a:pt x="2844352" y="7620"/>
                    <a:pt x="3011282" y="7620"/>
                    <a:pt x="3178213" y="7620"/>
                  </a:cubicBezTo>
                  <a:cubicBezTo>
                    <a:pt x="3270464" y="7620"/>
                    <a:pt x="3362715" y="7620"/>
                    <a:pt x="3454965" y="8890"/>
                  </a:cubicBezTo>
                  <a:cubicBezTo>
                    <a:pt x="3635075" y="11430"/>
                    <a:pt x="3819577" y="10160"/>
                    <a:pt x="3999686" y="2540"/>
                  </a:cubicBezTo>
                  <a:cubicBezTo>
                    <a:pt x="4074365" y="0"/>
                    <a:pt x="4149044" y="2540"/>
                    <a:pt x="4223724" y="2540"/>
                  </a:cubicBezTo>
                  <a:cubicBezTo>
                    <a:pt x="4390654" y="2540"/>
                    <a:pt x="4557584" y="1270"/>
                    <a:pt x="4724515" y="3810"/>
                  </a:cubicBezTo>
                  <a:cubicBezTo>
                    <a:pt x="4935374" y="6350"/>
                    <a:pt x="5141840" y="13970"/>
                    <a:pt x="5352699" y="17780"/>
                  </a:cubicBezTo>
                  <a:cubicBezTo>
                    <a:pt x="5444951" y="20320"/>
                    <a:pt x="5482767" y="19050"/>
                    <a:pt x="5509437" y="21590"/>
                  </a:cubicBezTo>
                  <a:cubicBezTo>
                    <a:pt x="5518327" y="22860"/>
                    <a:pt x="5527217" y="25400"/>
                    <a:pt x="5536107" y="27940"/>
                  </a:cubicBezTo>
                  <a:cubicBezTo>
                    <a:pt x="5543727" y="30480"/>
                    <a:pt x="5547537" y="36830"/>
                    <a:pt x="5547537" y="46990"/>
                  </a:cubicBezTo>
                  <a:cubicBezTo>
                    <a:pt x="5548807" y="92763"/>
                    <a:pt x="5544997" y="155557"/>
                    <a:pt x="5541187" y="218350"/>
                  </a:cubicBezTo>
                  <a:cubicBezTo>
                    <a:pt x="5537377" y="270677"/>
                    <a:pt x="5536107" y="325098"/>
                    <a:pt x="5534837" y="377426"/>
                  </a:cubicBezTo>
                  <a:cubicBezTo>
                    <a:pt x="5532297" y="465336"/>
                    <a:pt x="5531027" y="553247"/>
                    <a:pt x="5529757" y="641157"/>
                  </a:cubicBezTo>
                  <a:cubicBezTo>
                    <a:pt x="5528487" y="722788"/>
                    <a:pt x="5527217" y="804420"/>
                    <a:pt x="5527217" y="886051"/>
                  </a:cubicBezTo>
                  <a:cubicBezTo>
                    <a:pt x="5527217" y="1022103"/>
                    <a:pt x="5515787" y="2328201"/>
                    <a:pt x="5514517" y="2464253"/>
                  </a:cubicBezTo>
                  <a:cubicBezTo>
                    <a:pt x="5517057" y="2552163"/>
                    <a:pt x="5515787" y="2640074"/>
                    <a:pt x="5514517" y="2704010"/>
                  </a:cubicBezTo>
                  <a:close/>
                  <a:moveTo>
                    <a:pt x="17780" y="2673530"/>
                  </a:moveTo>
                  <a:cubicBezTo>
                    <a:pt x="22860" y="2674800"/>
                    <a:pt x="29210" y="2677340"/>
                    <a:pt x="36830" y="2677340"/>
                  </a:cubicBezTo>
                  <a:cubicBezTo>
                    <a:pt x="182253" y="2682420"/>
                    <a:pt x="362362" y="2687500"/>
                    <a:pt x="538078" y="2691309"/>
                  </a:cubicBezTo>
                  <a:cubicBezTo>
                    <a:pt x="621543" y="2693850"/>
                    <a:pt x="705008" y="2697659"/>
                    <a:pt x="792867" y="2698930"/>
                  </a:cubicBezTo>
                  <a:cubicBezTo>
                    <a:pt x="849974" y="2700200"/>
                    <a:pt x="2466562" y="2696390"/>
                    <a:pt x="2519277" y="2697659"/>
                  </a:cubicBezTo>
                  <a:cubicBezTo>
                    <a:pt x="2611528" y="2698930"/>
                    <a:pt x="2703779" y="2701470"/>
                    <a:pt x="2796030" y="2702740"/>
                  </a:cubicBezTo>
                  <a:cubicBezTo>
                    <a:pt x="2839959" y="2704009"/>
                    <a:pt x="2879495" y="2704009"/>
                    <a:pt x="2923424" y="2704009"/>
                  </a:cubicBezTo>
                  <a:cubicBezTo>
                    <a:pt x="3121105" y="2704009"/>
                    <a:pt x="3314393" y="2702740"/>
                    <a:pt x="3512073" y="2704009"/>
                  </a:cubicBezTo>
                  <a:cubicBezTo>
                    <a:pt x="3586753" y="2704009"/>
                    <a:pt x="3665825" y="2706550"/>
                    <a:pt x="3740504" y="2706550"/>
                  </a:cubicBezTo>
                  <a:cubicBezTo>
                    <a:pt x="3854720" y="2706550"/>
                    <a:pt x="3964542" y="2702740"/>
                    <a:pt x="4078758" y="2702740"/>
                  </a:cubicBezTo>
                  <a:cubicBezTo>
                    <a:pt x="4214938" y="2702740"/>
                    <a:pt x="4346725" y="2704009"/>
                    <a:pt x="4482905" y="2704009"/>
                  </a:cubicBezTo>
                  <a:cubicBezTo>
                    <a:pt x="4663014" y="2704009"/>
                    <a:pt x="4847516" y="2704009"/>
                    <a:pt x="5027625" y="2702740"/>
                  </a:cubicBezTo>
                  <a:cubicBezTo>
                    <a:pt x="5190162" y="2701470"/>
                    <a:pt x="5348306" y="2698930"/>
                    <a:pt x="5476417" y="2696390"/>
                  </a:cubicBezTo>
                  <a:cubicBezTo>
                    <a:pt x="5481497" y="2696390"/>
                    <a:pt x="5486577" y="2693850"/>
                    <a:pt x="5492927" y="2692580"/>
                  </a:cubicBezTo>
                  <a:cubicBezTo>
                    <a:pt x="5492927" y="2679880"/>
                    <a:pt x="5494197" y="2667180"/>
                    <a:pt x="5494197" y="2648446"/>
                  </a:cubicBezTo>
                  <a:lnTo>
                    <a:pt x="5494197" y="2583560"/>
                  </a:lnTo>
                  <a:cubicBezTo>
                    <a:pt x="5495467" y="2476812"/>
                    <a:pt x="5498007" y="2367970"/>
                    <a:pt x="5496737" y="2261222"/>
                  </a:cubicBezTo>
                  <a:cubicBezTo>
                    <a:pt x="5495467" y="2110518"/>
                    <a:pt x="5508167" y="791861"/>
                    <a:pt x="5511977" y="641157"/>
                  </a:cubicBezTo>
                  <a:cubicBezTo>
                    <a:pt x="5514517" y="553247"/>
                    <a:pt x="5517057" y="465336"/>
                    <a:pt x="5517057" y="377426"/>
                  </a:cubicBezTo>
                  <a:cubicBezTo>
                    <a:pt x="5517057" y="304167"/>
                    <a:pt x="5518327" y="233001"/>
                    <a:pt x="5525947" y="161836"/>
                  </a:cubicBezTo>
                  <a:cubicBezTo>
                    <a:pt x="5529757" y="119974"/>
                    <a:pt x="5532297" y="78112"/>
                    <a:pt x="5527217" y="49530"/>
                  </a:cubicBezTo>
                  <a:cubicBezTo>
                    <a:pt x="5519597" y="49530"/>
                    <a:pt x="5513247" y="48260"/>
                    <a:pt x="5505627" y="48260"/>
                  </a:cubicBezTo>
                  <a:cubicBezTo>
                    <a:pt x="5472607" y="45720"/>
                    <a:pt x="5383450" y="45720"/>
                    <a:pt x="5264841" y="40640"/>
                  </a:cubicBezTo>
                  <a:cubicBezTo>
                    <a:pt x="5045196" y="33020"/>
                    <a:pt x="4821158" y="27940"/>
                    <a:pt x="4601513" y="27940"/>
                  </a:cubicBezTo>
                  <a:cubicBezTo>
                    <a:pt x="4447761" y="27940"/>
                    <a:pt x="4289617" y="31750"/>
                    <a:pt x="4135865" y="24130"/>
                  </a:cubicBezTo>
                  <a:lnTo>
                    <a:pt x="4091937" y="24130"/>
                  </a:lnTo>
                  <a:cubicBezTo>
                    <a:pt x="3964542" y="27940"/>
                    <a:pt x="3828362" y="33020"/>
                    <a:pt x="3696575" y="34290"/>
                  </a:cubicBezTo>
                  <a:cubicBezTo>
                    <a:pt x="3551609" y="35560"/>
                    <a:pt x="3411036" y="31750"/>
                    <a:pt x="3266071" y="30480"/>
                  </a:cubicBezTo>
                  <a:cubicBezTo>
                    <a:pt x="3129891" y="29210"/>
                    <a:pt x="2993711" y="27940"/>
                    <a:pt x="2861924" y="27940"/>
                  </a:cubicBezTo>
                  <a:cubicBezTo>
                    <a:pt x="2813602" y="27940"/>
                    <a:pt x="2769672" y="29210"/>
                    <a:pt x="2721351" y="27940"/>
                  </a:cubicBezTo>
                  <a:cubicBezTo>
                    <a:pt x="2554420" y="26670"/>
                    <a:pt x="828010" y="24130"/>
                    <a:pt x="656686" y="24130"/>
                  </a:cubicBezTo>
                  <a:cubicBezTo>
                    <a:pt x="507328" y="22860"/>
                    <a:pt x="357969" y="24130"/>
                    <a:pt x="208610" y="24130"/>
                  </a:cubicBezTo>
                  <a:cubicBezTo>
                    <a:pt x="129538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6484"/>
                    <a:pt x="31750" y="153463"/>
                    <a:pt x="34290" y="218350"/>
                  </a:cubicBezTo>
                  <a:cubicBezTo>
                    <a:pt x="36830" y="335564"/>
                    <a:pt x="38100" y="452778"/>
                    <a:pt x="38100" y="569991"/>
                  </a:cubicBezTo>
                  <a:cubicBezTo>
                    <a:pt x="38100" y="645343"/>
                    <a:pt x="36830" y="718602"/>
                    <a:pt x="35560" y="793954"/>
                  </a:cubicBezTo>
                  <a:cubicBezTo>
                    <a:pt x="34290" y="867213"/>
                    <a:pt x="22860" y="2108425"/>
                    <a:pt x="21590" y="2179590"/>
                  </a:cubicBezTo>
                  <a:lnTo>
                    <a:pt x="21590" y="2317735"/>
                  </a:lnTo>
                  <a:cubicBezTo>
                    <a:pt x="21590" y="2422391"/>
                    <a:pt x="20320" y="2529139"/>
                    <a:pt x="20320" y="2633794"/>
                  </a:cubicBezTo>
                  <a:cubicBezTo>
                    <a:pt x="20320" y="2648446"/>
                    <a:pt x="19050" y="2661005"/>
                    <a:pt x="17780" y="2673530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Freeform 7"/>
          <p:cNvSpPr/>
          <p:nvPr/>
        </p:nvSpPr>
        <p:spPr>
          <a:xfrm>
            <a:off x="13718746" y="4516980"/>
            <a:ext cx="3474021" cy="3781247"/>
          </a:xfrm>
          <a:custGeom>
            <a:avLst/>
            <a:gdLst/>
            <a:ahLst/>
            <a:cxnLst/>
            <a:rect l="l" t="t" r="r" b="b"/>
            <a:pathLst>
              <a:path w="3474021" h="3781247">
                <a:moveTo>
                  <a:pt x="0" y="0"/>
                </a:moveTo>
                <a:lnTo>
                  <a:pt x="3474021" y="0"/>
                </a:lnTo>
                <a:lnTo>
                  <a:pt x="3474021" y="3781247"/>
                </a:lnTo>
                <a:lnTo>
                  <a:pt x="0" y="37812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408169" y="1028700"/>
            <a:ext cx="5917138" cy="6714483"/>
          </a:xfrm>
          <a:custGeom>
            <a:avLst/>
            <a:gdLst/>
            <a:ahLst/>
            <a:cxnLst/>
            <a:rect l="l" t="t" r="r" b="b"/>
            <a:pathLst>
              <a:path w="5917138" h="6714483">
                <a:moveTo>
                  <a:pt x="0" y="0"/>
                </a:moveTo>
                <a:lnTo>
                  <a:pt x="5917138" y="0"/>
                </a:lnTo>
                <a:lnTo>
                  <a:pt x="5917138" y="6714483"/>
                </a:lnTo>
                <a:lnTo>
                  <a:pt x="0" y="67144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475653" y="6245705"/>
            <a:ext cx="3624759" cy="2994957"/>
          </a:xfrm>
          <a:custGeom>
            <a:avLst/>
            <a:gdLst/>
            <a:ahLst/>
            <a:cxnLst/>
            <a:rect l="l" t="t" r="r" b="b"/>
            <a:pathLst>
              <a:path w="3624759" h="2994957">
                <a:moveTo>
                  <a:pt x="0" y="0"/>
                </a:moveTo>
                <a:lnTo>
                  <a:pt x="3624759" y="0"/>
                </a:lnTo>
                <a:lnTo>
                  <a:pt x="3624759" y="2994956"/>
                </a:lnTo>
                <a:lnTo>
                  <a:pt x="0" y="29949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3272809" y="559101"/>
            <a:ext cx="4300951" cy="4102032"/>
          </a:xfrm>
          <a:custGeom>
            <a:avLst/>
            <a:gdLst/>
            <a:ahLst/>
            <a:cxnLst/>
            <a:rect l="l" t="t" r="r" b="b"/>
            <a:pathLst>
              <a:path w="4300951" h="4102032">
                <a:moveTo>
                  <a:pt x="0" y="0"/>
                </a:moveTo>
                <a:lnTo>
                  <a:pt x="4300951" y="0"/>
                </a:lnTo>
                <a:lnTo>
                  <a:pt x="4300951" y="4102032"/>
                </a:lnTo>
                <a:lnTo>
                  <a:pt x="0" y="41020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3056618" y="6653009"/>
            <a:ext cx="2806526" cy="2764428"/>
          </a:xfrm>
          <a:custGeom>
            <a:avLst/>
            <a:gdLst/>
            <a:ahLst/>
            <a:cxnLst/>
            <a:rect l="l" t="t" r="r" b="b"/>
            <a:pathLst>
              <a:path w="2806526" h="2764428">
                <a:moveTo>
                  <a:pt x="0" y="0"/>
                </a:moveTo>
                <a:lnTo>
                  <a:pt x="2806526" y="0"/>
                </a:lnTo>
                <a:lnTo>
                  <a:pt x="2806526" y="2764428"/>
                </a:lnTo>
                <a:lnTo>
                  <a:pt x="0" y="27644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Freeform 12"/>
          <p:cNvSpPr/>
          <p:nvPr/>
        </p:nvSpPr>
        <p:spPr>
          <a:xfrm>
            <a:off x="5006414" y="7397131"/>
            <a:ext cx="1718801" cy="2118706"/>
          </a:xfrm>
          <a:custGeom>
            <a:avLst/>
            <a:gdLst/>
            <a:ahLst/>
            <a:cxnLst/>
            <a:rect l="l" t="t" r="r" b="b"/>
            <a:pathLst>
              <a:path w="1718801" h="2118706">
                <a:moveTo>
                  <a:pt x="0" y="0"/>
                </a:moveTo>
                <a:lnTo>
                  <a:pt x="1718800" y="0"/>
                </a:lnTo>
                <a:lnTo>
                  <a:pt x="1718800" y="2118706"/>
                </a:lnTo>
                <a:lnTo>
                  <a:pt x="0" y="21187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>
            <a:off x="14754386" y="6197136"/>
            <a:ext cx="3156929" cy="3101683"/>
          </a:xfrm>
          <a:custGeom>
            <a:avLst/>
            <a:gdLst/>
            <a:ahLst/>
            <a:cxnLst/>
            <a:rect l="l" t="t" r="r" b="b"/>
            <a:pathLst>
              <a:path w="3156929" h="3101683">
                <a:moveTo>
                  <a:pt x="0" y="0"/>
                </a:moveTo>
                <a:lnTo>
                  <a:pt x="3156930" y="0"/>
                </a:lnTo>
                <a:lnTo>
                  <a:pt x="3156930" y="3101683"/>
                </a:lnTo>
                <a:lnTo>
                  <a:pt x="0" y="31016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 rot="5400000">
            <a:off x="6729823" y="-361295"/>
            <a:ext cx="2381440" cy="4114800"/>
          </a:xfrm>
          <a:custGeom>
            <a:avLst/>
            <a:gdLst/>
            <a:ahLst/>
            <a:cxnLst/>
            <a:rect l="l" t="t" r="r" b="b"/>
            <a:pathLst>
              <a:path w="2381440" h="4114800">
                <a:moveTo>
                  <a:pt x="0" y="0"/>
                </a:moveTo>
                <a:lnTo>
                  <a:pt x="2381441" y="0"/>
                </a:lnTo>
                <a:lnTo>
                  <a:pt x="2381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Freeform 15"/>
          <p:cNvSpPr/>
          <p:nvPr/>
        </p:nvSpPr>
        <p:spPr>
          <a:xfrm flipH="1">
            <a:off x="12765585" y="7423880"/>
            <a:ext cx="2139077" cy="1748695"/>
          </a:xfrm>
          <a:custGeom>
            <a:avLst/>
            <a:gdLst/>
            <a:ahLst/>
            <a:cxnLst/>
            <a:rect l="l" t="t" r="r" b="b"/>
            <a:pathLst>
              <a:path w="2139077" h="1748695">
                <a:moveTo>
                  <a:pt x="2139077" y="0"/>
                </a:moveTo>
                <a:lnTo>
                  <a:pt x="0" y="0"/>
                </a:lnTo>
                <a:lnTo>
                  <a:pt x="0" y="1748695"/>
                </a:lnTo>
                <a:lnTo>
                  <a:pt x="2139077" y="1748695"/>
                </a:lnTo>
                <a:lnTo>
                  <a:pt x="2139077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>
            <a:off x="12130473" y="1371814"/>
            <a:ext cx="659295" cy="648582"/>
          </a:xfrm>
          <a:custGeom>
            <a:avLst/>
            <a:gdLst/>
            <a:ahLst/>
            <a:cxnLst/>
            <a:rect l="l" t="t" r="r" b="b"/>
            <a:pathLst>
              <a:path w="659295" h="648582">
                <a:moveTo>
                  <a:pt x="0" y="0"/>
                </a:moveTo>
                <a:lnTo>
                  <a:pt x="659295" y="0"/>
                </a:lnTo>
                <a:lnTo>
                  <a:pt x="659295" y="648582"/>
                </a:lnTo>
                <a:lnTo>
                  <a:pt x="0" y="6485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Freeform 17"/>
          <p:cNvSpPr/>
          <p:nvPr/>
        </p:nvSpPr>
        <p:spPr>
          <a:xfrm>
            <a:off x="12991488" y="751950"/>
            <a:ext cx="562642" cy="553499"/>
          </a:xfrm>
          <a:custGeom>
            <a:avLst/>
            <a:gdLst/>
            <a:ahLst/>
            <a:cxnLst/>
            <a:rect l="l" t="t" r="r" b="b"/>
            <a:pathLst>
              <a:path w="562642" h="553499">
                <a:moveTo>
                  <a:pt x="0" y="0"/>
                </a:moveTo>
                <a:lnTo>
                  <a:pt x="562642" y="0"/>
                </a:lnTo>
                <a:lnTo>
                  <a:pt x="562642" y="553500"/>
                </a:lnTo>
                <a:lnTo>
                  <a:pt x="0" y="5535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8" name="Freeform 18"/>
          <p:cNvSpPr/>
          <p:nvPr/>
        </p:nvSpPr>
        <p:spPr>
          <a:xfrm>
            <a:off x="16660420" y="4631067"/>
            <a:ext cx="756519" cy="744225"/>
          </a:xfrm>
          <a:custGeom>
            <a:avLst/>
            <a:gdLst/>
            <a:ahLst/>
            <a:cxnLst/>
            <a:rect l="l" t="t" r="r" b="b"/>
            <a:pathLst>
              <a:path w="756519" h="744225">
                <a:moveTo>
                  <a:pt x="0" y="0"/>
                </a:moveTo>
                <a:lnTo>
                  <a:pt x="756518" y="0"/>
                </a:lnTo>
                <a:lnTo>
                  <a:pt x="756518" y="744225"/>
                </a:lnTo>
                <a:lnTo>
                  <a:pt x="0" y="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Freeform 19"/>
          <p:cNvSpPr/>
          <p:nvPr/>
        </p:nvSpPr>
        <p:spPr>
          <a:xfrm>
            <a:off x="1256688" y="857082"/>
            <a:ext cx="562642" cy="553499"/>
          </a:xfrm>
          <a:custGeom>
            <a:avLst/>
            <a:gdLst/>
            <a:ahLst/>
            <a:cxnLst/>
            <a:rect l="l" t="t" r="r" b="b"/>
            <a:pathLst>
              <a:path w="562642" h="553499">
                <a:moveTo>
                  <a:pt x="0" y="0"/>
                </a:moveTo>
                <a:lnTo>
                  <a:pt x="562642" y="0"/>
                </a:lnTo>
                <a:lnTo>
                  <a:pt x="562642" y="553499"/>
                </a:lnTo>
                <a:lnTo>
                  <a:pt x="0" y="553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0" name="Freeform 20"/>
          <p:cNvSpPr/>
          <p:nvPr/>
        </p:nvSpPr>
        <p:spPr>
          <a:xfrm>
            <a:off x="11791709" y="2203715"/>
            <a:ext cx="1336823" cy="1095452"/>
          </a:xfrm>
          <a:custGeom>
            <a:avLst/>
            <a:gdLst/>
            <a:ahLst/>
            <a:cxnLst/>
            <a:rect l="l" t="t" r="r" b="b"/>
            <a:pathLst>
              <a:path w="1336823" h="1095452">
                <a:moveTo>
                  <a:pt x="0" y="0"/>
                </a:moveTo>
                <a:lnTo>
                  <a:pt x="1336823" y="0"/>
                </a:lnTo>
                <a:lnTo>
                  <a:pt x="1336823" y="1095452"/>
                </a:lnTo>
                <a:lnTo>
                  <a:pt x="0" y="10954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1" name="Freeform 21"/>
          <p:cNvSpPr/>
          <p:nvPr/>
        </p:nvSpPr>
        <p:spPr>
          <a:xfrm>
            <a:off x="3677080" y="6275236"/>
            <a:ext cx="1279804" cy="755547"/>
          </a:xfrm>
          <a:custGeom>
            <a:avLst/>
            <a:gdLst/>
            <a:ahLst/>
            <a:cxnLst/>
            <a:rect l="l" t="t" r="r" b="b"/>
            <a:pathLst>
              <a:path w="1279804" h="755547">
                <a:moveTo>
                  <a:pt x="0" y="0"/>
                </a:moveTo>
                <a:lnTo>
                  <a:pt x="1279804" y="0"/>
                </a:lnTo>
                <a:lnTo>
                  <a:pt x="1279804" y="755547"/>
                </a:lnTo>
                <a:lnTo>
                  <a:pt x="0" y="7555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2" name="Freeform 22"/>
          <p:cNvSpPr/>
          <p:nvPr/>
        </p:nvSpPr>
        <p:spPr>
          <a:xfrm>
            <a:off x="11621019" y="3480142"/>
            <a:ext cx="3015026" cy="4114800"/>
          </a:xfrm>
          <a:custGeom>
            <a:avLst/>
            <a:gdLst/>
            <a:ahLst/>
            <a:cxnLst/>
            <a:rect l="l" t="t" r="r" b="b"/>
            <a:pathLst>
              <a:path w="3015026" h="4114800">
                <a:moveTo>
                  <a:pt x="0" y="0"/>
                </a:moveTo>
                <a:lnTo>
                  <a:pt x="3015026" y="0"/>
                </a:lnTo>
                <a:lnTo>
                  <a:pt x="3015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3" name="TextBox 23"/>
          <p:cNvSpPr txBox="1"/>
          <p:nvPr/>
        </p:nvSpPr>
        <p:spPr>
          <a:xfrm>
            <a:off x="4956884" y="3880192"/>
            <a:ext cx="8374233" cy="12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1"/>
              </a:lnSpc>
            </a:pPr>
            <a:r>
              <a:rPr lang="en-US" sz="8409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Csongor </a:t>
            </a:r>
            <a:r>
              <a:rPr lang="en-US" sz="8409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és</a:t>
            </a:r>
            <a:r>
              <a:rPr lang="en-US" sz="8409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8409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tünde</a:t>
            </a:r>
            <a:endParaRPr lang="en-US" sz="8409" dirty="0">
              <a:solidFill>
                <a:srgbClr val="373215"/>
              </a:solidFill>
              <a:latin typeface="IM Fell"/>
              <a:ea typeface="IM Fell"/>
              <a:cs typeface="IM Fell"/>
              <a:sym typeface="IM Fell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848341" y="5823183"/>
            <a:ext cx="859131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9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Paulay</a:t>
            </a:r>
            <a:r>
              <a:rPr lang="en-US" sz="29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Ede </a:t>
            </a:r>
            <a:r>
              <a:rPr lang="en-US" sz="29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rendezése</a:t>
            </a:r>
            <a:r>
              <a:rPr lang="en-US" sz="29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9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és</a:t>
            </a:r>
            <a:r>
              <a:rPr lang="en-US" sz="29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9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hatása</a:t>
            </a:r>
            <a:r>
              <a:rPr lang="en-US" sz="29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9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magyar</a:t>
            </a:r>
            <a:r>
              <a:rPr lang="en-US" sz="29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9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színházra</a:t>
            </a:r>
            <a:endParaRPr lang="en-US" sz="29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5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7800" y="889563"/>
            <a:ext cx="11616131" cy="8229600"/>
            <a:chOff x="0" y="0"/>
            <a:chExt cx="5772816" cy="4089827"/>
          </a:xfrm>
        </p:grpSpPr>
        <p:sp>
          <p:nvSpPr>
            <p:cNvPr id="3" name="Freeform 3"/>
            <p:cNvSpPr/>
            <p:nvPr/>
          </p:nvSpPr>
          <p:spPr>
            <a:xfrm>
              <a:off x="16510" y="11430"/>
              <a:ext cx="5742336" cy="4065697"/>
            </a:xfrm>
            <a:custGeom>
              <a:avLst/>
              <a:gdLst/>
              <a:ahLst/>
              <a:cxnLst/>
              <a:rect l="l" t="t" r="r" b="b"/>
              <a:pathLst>
                <a:path w="5742336" h="4065697">
                  <a:moveTo>
                    <a:pt x="1270" y="0"/>
                  </a:moveTo>
                  <a:lnTo>
                    <a:pt x="5742336" y="15240"/>
                  </a:lnTo>
                  <a:lnTo>
                    <a:pt x="5710586" y="4065697"/>
                  </a:lnTo>
                  <a:lnTo>
                    <a:pt x="2078388" y="4065697"/>
                  </a:lnTo>
                  <a:lnTo>
                    <a:pt x="0" y="4039027"/>
                  </a:lnTo>
                  <a:lnTo>
                    <a:pt x="11430" y="1287817"/>
                  </a:lnTo>
                  <a:close/>
                </a:path>
              </a:pathLst>
            </a:custGeom>
            <a:solidFill>
              <a:srgbClr val="FFF3D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-1270"/>
              <a:ext cx="5771546" cy="4091097"/>
            </a:xfrm>
            <a:custGeom>
              <a:avLst/>
              <a:gdLst/>
              <a:ahLst/>
              <a:cxnLst/>
              <a:rect l="l" t="t" r="r" b="b"/>
              <a:pathLst>
                <a:path w="5771546" h="4091097">
                  <a:moveTo>
                    <a:pt x="5737256" y="4065697"/>
                  </a:moveTo>
                  <a:cubicBezTo>
                    <a:pt x="5734716" y="4069507"/>
                    <a:pt x="5730906" y="4074587"/>
                    <a:pt x="5727096" y="4078397"/>
                  </a:cubicBezTo>
                  <a:cubicBezTo>
                    <a:pt x="5723286" y="4080937"/>
                    <a:pt x="5718206" y="4083477"/>
                    <a:pt x="5714396" y="4083477"/>
                  </a:cubicBezTo>
                  <a:cubicBezTo>
                    <a:pt x="5538907" y="4082207"/>
                    <a:pt x="5291926" y="4088557"/>
                    <a:pt x="5040371" y="4091097"/>
                  </a:cubicBezTo>
                  <a:cubicBezTo>
                    <a:pt x="4962618" y="4091097"/>
                    <a:pt x="4880292" y="4089827"/>
                    <a:pt x="4802538" y="4089827"/>
                  </a:cubicBezTo>
                  <a:cubicBezTo>
                    <a:pt x="4628737" y="4088557"/>
                    <a:pt x="4454936" y="4087287"/>
                    <a:pt x="4281135" y="4087287"/>
                  </a:cubicBezTo>
                  <a:lnTo>
                    <a:pt x="3713993" y="4087287"/>
                  </a:lnTo>
                  <a:cubicBezTo>
                    <a:pt x="3585929" y="4087287"/>
                    <a:pt x="3462439" y="4086017"/>
                    <a:pt x="3334375" y="4086017"/>
                  </a:cubicBezTo>
                  <a:cubicBezTo>
                    <a:pt x="3224606" y="4086017"/>
                    <a:pt x="3110263" y="4086017"/>
                    <a:pt x="3000494" y="4087287"/>
                  </a:cubicBezTo>
                  <a:lnTo>
                    <a:pt x="2931888" y="4087287"/>
                  </a:lnTo>
                  <a:cubicBezTo>
                    <a:pt x="2771808" y="4086017"/>
                    <a:pt x="988058" y="4084747"/>
                    <a:pt x="827978" y="4082207"/>
                  </a:cubicBezTo>
                  <a:cubicBezTo>
                    <a:pt x="731930" y="4080937"/>
                    <a:pt x="635882" y="4075857"/>
                    <a:pt x="539834" y="4073317"/>
                  </a:cubicBezTo>
                  <a:cubicBezTo>
                    <a:pt x="366033" y="4068237"/>
                    <a:pt x="192232" y="4064427"/>
                    <a:pt x="41910" y="4059347"/>
                  </a:cubicBezTo>
                  <a:cubicBezTo>
                    <a:pt x="33020" y="4058077"/>
                    <a:pt x="24130" y="4055537"/>
                    <a:pt x="16510" y="4051727"/>
                  </a:cubicBezTo>
                  <a:cubicBezTo>
                    <a:pt x="5080" y="4046647"/>
                    <a:pt x="0" y="4035217"/>
                    <a:pt x="1270" y="4011649"/>
                  </a:cubicBezTo>
                  <a:cubicBezTo>
                    <a:pt x="2540" y="3826436"/>
                    <a:pt x="3810" y="3638030"/>
                    <a:pt x="3810" y="3452817"/>
                  </a:cubicBezTo>
                  <a:cubicBezTo>
                    <a:pt x="5080" y="3264411"/>
                    <a:pt x="17780" y="1287744"/>
                    <a:pt x="17780" y="1099338"/>
                  </a:cubicBezTo>
                  <a:cubicBezTo>
                    <a:pt x="19050" y="917318"/>
                    <a:pt x="20320" y="735299"/>
                    <a:pt x="19050" y="550086"/>
                  </a:cubicBezTo>
                  <a:cubicBezTo>
                    <a:pt x="17780" y="368066"/>
                    <a:pt x="16510" y="189240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6184" y="5080"/>
                    <a:pt x="196806" y="3810"/>
                  </a:cubicBezTo>
                  <a:cubicBezTo>
                    <a:pt x="338591" y="1270"/>
                    <a:pt x="484950" y="1270"/>
                    <a:pt x="626735" y="1270"/>
                  </a:cubicBezTo>
                  <a:cubicBezTo>
                    <a:pt x="805110" y="2540"/>
                    <a:pt x="2607154" y="5080"/>
                    <a:pt x="2785529" y="6350"/>
                  </a:cubicBezTo>
                  <a:cubicBezTo>
                    <a:pt x="2959330" y="7620"/>
                    <a:pt x="3133132" y="7620"/>
                    <a:pt x="3306933" y="7620"/>
                  </a:cubicBezTo>
                  <a:cubicBezTo>
                    <a:pt x="3402981" y="7620"/>
                    <a:pt x="3499029" y="7620"/>
                    <a:pt x="3595077" y="8890"/>
                  </a:cubicBezTo>
                  <a:cubicBezTo>
                    <a:pt x="3782599" y="11430"/>
                    <a:pt x="3974695" y="10160"/>
                    <a:pt x="4162218" y="2540"/>
                  </a:cubicBezTo>
                  <a:cubicBezTo>
                    <a:pt x="4239971" y="0"/>
                    <a:pt x="4317724" y="2540"/>
                    <a:pt x="4395477" y="2540"/>
                  </a:cubicBezTo>
                  <a:cubicBezTo>
                    <a:pt x="4569278" y="2540"/>
                    <a:pt x="4743079" y="1270"/>
                    <a:pt x="4916881" y="3810"/>
                  </a:cubicBezTo>
                  <a:cubicBezTo>
                    <a:pt x="5136419" y="6350"/>
                    <a:pt x="5351384" y="13970"/>
                    <a:pt x="5570922" y="17780"/>
                  </a:cubicBezTo>
                  <a:cubicBezTo>
                    <a:pt x="5666971" y="20320"/>
                    <a:pt x="5705506" y="19050"/>
                    <a:pt x="5732176" y="21590"/>
                  </a:cubicBezTo>
                  <a:cubicBezTo>
                    <a:pt x="5741066" y="22860"/>
                    <a:pt x="5749956" y="25400"/>
                    <a:pt x="5758846" y="27940"/>
                  </a:cubicBezTo>
                  <a:cubicBezTo>
                    <a:pt x="5766466" y="30480"/>
                    <a:pt x="5770276" y="36830"/>
                    <a:pt x="5770276" y="46990"/>
                  </a:cubicBezTo>
                  <a:cubicBezTo>
                    <a:pt x="5771546" y="103020"/>
                    <a:pt x="5767736" y="198820"/>
                    <a:pt x="5763926" y="294620"/>
                  </a:cubicBezTo>
                  <a:cubicBezTo>
                    <a:pt x="5760116" y="374453"/>
                    <a:pt x="5758846" y="457479"/>
                    <a:pt x="5757576" y="537312"/>
                  </a:cubicBezTo>
                  <a:cubicBezTo>
                    <a:pt x="5755036" y="671432"/>
                    <a:pt x="5753766" y="805551"/>
                    <a:pt x="5752496" y="939671"/>
                  </a:cubicBezTo>
                  <a:cubicBezTo>
                    <a:pt x="5751226" y="1064211"/>
                    <a:pt x="5749956" y="1188750"/>
                    <a:pt x="5749956" y="1313290"/>
                  </a:cubicBezTo>
                  <a:cubicBezTo>
                    <a:pt x="5749956" y="1520856"/>
                    <a:pt x="5738526" y="3513491"/>
                    <a:pt x="5737256" y="3721057"/>
                  </a:cubicBezTo>
                  <a:cubicBezTo>
                    <a:pt x="5739796" y="3855176"/>
                    <a:pt x="5738526" y="3989296"/>
                    <a:pt x="5737256" y="4065697"/>
                  </a:cubicBezTo>
                  <a:close/>
                  <a:moveTo>
                    <a:pt x="17780" y="4035217"/>
                  </a:moveTo>
                  <a:cubicBezTo>
                    <a:pt x="22860" y="4036487"/>
                    <a:pt x="29210" y="4039027"/>
                    <a:pt x="36830" y="4039027"/>
                  </a:cubicBezTo>
                  <a:cubicBezTo>
                    <a:pt x="187658" y="4044107"/>
                    <a:pt x="375180" y="4049187"/>
                    <a:pt x="558129" y="4052997"/>
                  </a:cubicBezTo>
                  <a:cubicBezTo>
                    <a:pt x="645030" y="4055537"/>
                    <a:pt x="731930" y="4059347"/>
                    <a:pt x="823405" y="4060617"/>
                  </a:cubicBezTo>
                  <a:cubicBezTo>
                    <a:pt x="882863" y="4061887"/>
                    <a:pt x="2565991" y="4058077"/>
                    <a:pt x="2620875" y="4059347"/>
                  </a:cubicBezTo>
                  <a:cubicBezTo>
                    <a:pt x="2716923" y="4060617"/>
                    <a:pt x="2812972" y="4063157"/>
                    <a:pt x="2909019" y="4064427"/>
                  </a:cubicBezTo>
                  <a:cubicBezTo>
                    <a:pt x="2954757" y="4065697"/>
                    <a:pt x="2995920" y="4065697"/>
                    <a:pt x="3041657" y="4065697"/>
                  </a:cubicBezTo>
                  <a:cubicBezTo>
                    <a:pt x="3247474" y="4065697"/>
                    <a:pt x="3448718" y="4064427"/>
                    <a:pt x="3654535" y="4065697"/>
                  </a:cubicBezTo>
                  <a:cubicBezTo>
                    <a:pt x="3732288" y="4065697"/>
                    <a:pt x="3814615" y="4068237"/>
                    <a:pt x="3892369" y="4068237"/>
                  </a:cubicBezTo>
                  <a:cubicBezTo>
                    <a:pt x="4011285" y="4068237"/>
                    <a:pt x="4125628" y="4064427"/>
                    <a:pt x="4244544" y="4064427"/>
                  </a:cubicBezTo>
                  <a:cubicBezTo>
                    <a:pt x="4386330" y="4064427"/>
                    <a:pt x="4523541" y="4065697"/>
                    <a:pt x="4665326" y="4065697"/>
                  </a:cubicBezTo>
                  <a:cubicBezTo>
                    <a:pt x="4852849" y="4065697"/>
                    <a:pt x="5044945" y="4065697"/>
                    <a:pt x="5232467" y="4064427"/>
                  </a:cubicBezTo>
                  <a:cubicBezTo>
                    <a:pt x="5401695" y="4063157"/>
                    <a:pt x="5566349" y="4060617"/>
                    <a:pt x="5699156" y="4058077"/>
                  </a:cubicBezTo>
                  <a:cubicBezTo>
                    <a:pt x="5704236" y="4058077"/>
                    <a:pt x="5709316" y="4055537"/>
                    <a:pt x="5715666" y="4054267"/>
                  </a:cubicBezTo>
                  <a:cubicBezTo>
                    <a:pt x="5715666" y="4041567"/>
                    <a:pt x="5716936" y="4028867"/>
                    <a:pt x="5716936" y="4002069"/>
                  </a:cubicBezTo>
                  <a:lnTo>
                    <a:pt x="5716936" y="3903076"/>
                  </a:lnTo>
                  <a:cubicBezTo>
                    <a:pt x="5718206" y="3740217"/>
                    <a:pt x="5720746" y="3574164"/>
                    <a:pt x="5719476" y="3411304"/>
                  </a:cubicBezTo>
                  <a:cubicBezTo>
                    <a:pt x="5718206" y="3181385"/>
                    <a:pt x="5730906" y="1169590"/>
                    <a:pt x="5734716" y="939671"/>
                  </a:cubicBezTo>
                  <a:cubicBezTo>
                    <a:pt x="5737256" y="805551"/>
                    <a:pt x="5739796" y="671432"/>
                    <a:pt x="5739796" y="537312"/>
                  </a:cubicBezTo>
                  <a:cubicBezTo>
                    <a:pt x="5739796" y="425546"/>
                    <a:pt x="5741066" y="316973"/>
                    <a:pt x="5748686" y="208400"/>
                  </a:cubicBezTo>
                  <a:cubicBezTo>
                    <a:pt x="5752496" y="144533"/>
                    <a:pt x="5755036" y="80667"/>
                    <a:pt x="5749956" y="49530"/>
                  </a:cubicBezTo>
                  <a:cubicBezTo>
                    <a:pt x="5742336" y="49530"/>
                    <a:pt x="5735986" y="48260"/>
                    <a:pt x="5728366" y="48260"/>
                  </a:cubicBezTo>
                  <a:cubicBezTo>
                    <a:pt x="5695346" y="45720"/>
                    <a:pt x="5602939" y="45720"/>
                    <a:pt x="5479448" y="40640"/>
                  </a:cubicBezTo>
                  <a:cubicBezTo>
                    <a:pt x="5250762" y="33020"/>
                    <a:pt x="5017503" y="27940"/>
                    <a:pt x="4788817" y="27940"/>
                  </a:cubicBezTo>
                  <a:cubicBezTo>
                    <a:pt x="4628737" y="27940"/>
                    <a:pt x="4464083" y="31750"/>
                    <a:pt x="4304003" y="24130"/>
                  </a:cubicBezTo>
                  <a:lnTo>
                    <a:pt x="4258266" y="24130"/>
                  </a:lnTo>
                  <a:cubicBezTo>
                    <a:pt x="4125628" y="27940"/>
                    <a:pt x="3983843" y="33020"/>
                    <a:pt x="3846631" y="34290"/>
                  </a:cubicBezTo>
                  <a:cubicBezTo>
                    <a:pt x="3695698" y="35560"/>
                    <a:pt x="3549340" y="31750"/>
                    <a:pt x="3398407" y="30480"/>
                  </a:cubicBezTo>
                  <a:cubicBezTo>
                    <a:pt x="3256622" y="29210"/>
                    <a:pt x="3114837" y="27940"/>
                    <a:pt x="2977625" y="27940"/>
                  </a:cubicBezTo>
                  <a:cubicBezTo>
                    <a:pt x="2927314" y="27940"/>
                    <a:pt x="2881577" y="29210"/>
                    <a:pt x="2831266" y="27940"/>
                  </a:cubicBezTo>
                  <a:cubicBezTo>
                    <a:pt x="2657465" y="26670"/>
                    <a:pt x="859994" y="24130"/>
                    <a:pt x="681619" y="24130"/>
                  </a:cubicBezTo>
                  <a:cubicBezTo>
                    <a:pt x="526113" y="22860"/>
                    <a:pt x="370607" y="24130"/>
                    <a:pt x="215100" y="24130"/>
                  </a:cubicBezTo>
                  <a:cubicBezTo>
                    <a:pt x="13277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3440"/>
                    <a:pt x="31750" y="195626"/>
                    <a:pt x="34290" y="294619"/>
                  </a:cubicBezTo>
                  <a:cubicBezTo>
                    <a:pt x="36830" y="473446"/>
                    <a:pt x="38100" y="652272"/>
                    <a:pt x="38100" y="831098"/>
                  </a:cubicBezTo>
                  <a:cubicBezTo>
                    <a:pt x="38100" y="946057"/>
                    <a:pt x="36830" y="1057824"/>
                    <a:pt x="35560" y="1172784"/>
                  </a:cubicBezTo>
                  <a:cubicBezTo>
                    <a:pt x="34290" y="1284550"/>
                    <a:pt x="22860" y="3178191"/>
                    <a:pt x="21590" y="3286764"/>
                  </a:cubicBezTo>
                  <a:lnTo>
                    <a:pt x="21590" y="3497524"/>
                  </a:lnTo>
                  <a:cubicBezTo>
                    <a:pt x="21590" y="3657190"/>
                    <a:pt x="20320" y="3820049"/>
                    <a:pt x="20320" y="3979716"/>
                  </a:cubicBezTo>
                  <a:cubicBezTo>
                    <a:pt x="20320" y="4002069"/>
                    <a:pt x="19050" y="4021229"/>
                    <a:pt x="17780" y="4035217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2265" y="8148243"/>
            <a:ext cx="4903170" cy="1654820"/>
          </a:xfrm>
          <a:custGeom>
            <a:avLst/>
            <a:gdLst/>
            <a:ahLst/>
            <a:cxnLst/>
            <a:rect l="l" t="t" r="r" b="b"/>
            <a:pathLst>
              <a:path w="4903170" h="1654820">
                <a:moveTo>
                  <a:pt x="0" y="0"/>
                </a:moveTo>
                <a:lnTo>
                  <a:pt x="4903170" y="0"/>
                </a:lnTo>
                <a:lnTo>
                  <a:pt x="4903170" y="1654820"/>
                </a:lnTo>
                <a:lnTo>
                  <a:pt x="0" y="1654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11878309" y="6755539"/>
            <a:ext cx="2225678" cy="2220114"/>
          </a:xfrm>
          <a:custGeom>
            <a:avLst/>
            <a:gdLst/>
            <a:ahLst/>
            <a:cxnLst/>
            <a:rect l="l" t="t" r="r" b="b"/>
            <a:pathLst>
              <a:path w="2225678" h="2220114">
                <a:moveTo>
                  <a:pt x="0" y="0"/>
                </a:moveTo>
                <a:lnTo>
                  <a:pt x="2225679" y="0"/>
                </a:lnTo>
                <a:lnTo>
                  <a:pt x="2225679" y="2220114"/>
                </a:lnTo>
                <a:lnTo>
                  <a:pt x="0" y="2220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flipH="1">
            <a:off x="13532488" y="1916659"/>
            <a:ext cx="3913528" cy="3845041"/>
          </a:xfrm>
          <a:custGeom>
            <a:avLst/>
            <a:gdLst/>
            <a:ahLst/>
            <a:cxnLst/>
            <a:rect l="l" t="t" r="r" b="b"/>
            <a:pathLst>
              <a:path w="3913528" h="3845041">
                <a:moveTo>
                  <a:pt x="3913528" y="0"/>
                </a:moveTo>
                <a:lnTo>
                  <a:pt x="0" y="0"/>
                </a:lnTo>
                <a:lnTo>
                  <a:pt x="0" y="3845041"/>
                </a:lnTo>
                <a:lnTo>
                  <a:pt x="3913528" y="3845041"/>
                </a:lnTo>
                <a:lnTo>
                  <a:pt x="39135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13449108" y="5486212"/>
            <a:ext cx="3810192" cy="3743513"/>
          </a:xfrm>
          <a:custGeom>
            <a:avLst/>
            <a:gdLst/>
            <a:ahLst/>
            <a:cxnLst/>
            <a:rect l="l" t="t" r="r" b="b"/>
            <a:pathLst>
              <a:path w="3810192" h="3743513">
                <a:moveTo>
                  <a:pt x="0" y="0"/>
                </a:moveTo>
                <a:lnTo>
                  <a:pt x="3810192" y="0"/>
                </a:lnTo>
                <a:lnTo>
                  <a:pt x="3810192" y="3743513"/>
                </a:lnTo>
                <a:lnTo>
                  <a:pt x="0" y="37435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3111477" y="8068936"/>
            <a:ext cx="777912" cy="765271"/>
          </a:xfrm>
          <a:custGeom>
            <a:avLst/>
            <a:gdLst/>
            <a:ahLst/>
            <a:cxnLst/>
            <a:rect l="l" t="t" r="r" b="b"/>
            <a:pathLst>
              <a:path w="777912" h="765271">
                <a:moveTo>
                  <a:pt x="0" y="0"/>
                </a:moveTo>
                <a:lnTo>
                  <a:pt x="777912" y="0"/>
                </a:lnTo>
                <a:lnTo>
                  <a:pt x="777912" y="765271"/>
                </a:lnTo>
                <a:lnTo>
                  <a:pt x="0" y="7652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16494114" y="2222139"/>
            <a:ext cx="481321" cy="543586"/>
          </a:xfrm>
          <a:custGeom>
            <a:avLst/>
            <a:gdLst/>
            <a:ahLst/>
            <a:cxnLst/>
            <a:rect l="l" t="t" r="r" b="b"/>
            <a:pathLst>
              <a:path w="481321" h="543586">
                <a:moveTo>
                  <a:pt x="0" y="0"/>
                </a:moveTo>
                <a:lnTo>
                  <a:pt x="481321" y="0"/>
                </a:lnTo>
                <a:lnTo>
                  <a:pt x="481321" y="543586"/>
                </a:lnTo>
                <a:lnTo>
                  <a:pt x="0" y="5435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TextBox 11"/>
          <p:cNvSpPr txBox="1"/>
          <p:nvPr/>
        </p:nvSpPr>
        <p:spPr>
          <a:xfrm>
            <a:off x="2742430" y="1619966"/>
            <a:ext cx="825352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Vörösmarty Mihály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és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a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mű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születése</a:t>
            </a:r>
            <a:endParaRPr lang="en-US" sz="6000" dirty="0">
              <a:solidFill>
                <a:srgbClr val="373215"/>
              </a:solidFill>
              <a:latin typeface="IM Fell"/>
              <a:ea typeface="IM Fell"/>
              <a:cs typeface="IM Fell"/>
              <a:sym typeface="IM Fell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225628" y="1212489"/>
            <a:ext cx="369237" cy="417003"/>
          </a:xfrm>
          <a:custGeom>
            <a:avLst/>
            <a:gdLst/>
            <a:ahLst/>
            <a:cxnLst/>
            <a:rect l="l" t="t" r="r" b="b"/>
            <a:pathLst>
              <a:path w="369237" h="417003">
                <a:moveTo>
                  <a:pt x="0" y="0"/>
                </a:moveTo>
                <a:lnTo>
                  <a:pt x="369237" y="0"/>
                </a:lnTo>
                <a:lnTo>
                  <a:pt x="369237" y="417002"/>
                </a:lnTo>
                <a:lnTo>
                  <a:pt x="0" y="417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 rot="5400000" flipV="1">
            <a:off x="10687589" y="436532"/>
            <a:ext cx="2381440" cy="4114800"/>
          </a:xfrm>
          <a:custGeom>
            <a:avLst/>
            <a:gdLst/>
            <a:ahLst/>
            <a:cxnLst/>
            <a:rect l="l" t="t" r="r" b="b"/>
            <a:pathLst>
              <a:path w="2381440" h="4114800">
                <a:moveTo>
                  <a:pt x="0" y="4114800"/>
                </a:moveTo>
                <a:lnTo>
                  <a:pt x="2381441" y="4114800"/>
                </a:lnTo>
                <a:lnTo>
                  <a:pt x="2381441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>
            <a:off x="12789813" y="5113118"/>
            <a:ext cx="659295" cy="648582"/>
          </a:xfrm>
          <a:custGeom>
            <a:avLst/>
            <a:gdLst/>
            <a:ahLst/>
            <a:cxnLst/>
            <a:rect l="l" t="t" r="r" b="b"/>
            <a:pathLst>
              <a:path w="659295" h="648582">
                <a:moveTo>
                  <a:pt x="0" y="0"/>
                </a:moveTo>
                <a:lnTo>
                  <a:pt x="659295" y="0"/>
                </a:lnTo>
                <a:lnTo>
                  <a:pt x="659295" y="648582"/>
                </a:lnTo>
                <a:lnTo>
                  <a:pt x="0" y="6485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Freeform 15"/>
          <p:cNvSpPr/>
          <p:nvPr/>
        </p:nvSpPr>
        <p:spPr>
          <a:xfrm>
            <a:off x="16164466" y="947490"/>
            <a:ext cx="810969" cy="797790"/>
          </a:xfrm>
          <a:custGeom>
            <a:avLst/>
            <a:gdLst/>
            <a:ahLst/>
            <a:cxnLst/>
            <a:rect l="l" t="t" r="r" b="b"/>
            <a:pathLst>
              <a:path w="810969" h="797790">
                <a:moveTo>
                  <a:pt x="0" y="0"/>
                </a:moveTo>
                <a:lnTo>
                  <a:pt x="810969" y="0"/>
                </a:lnTo>
                <a:lnTo>
                  <a:pt x="810969" y="797791"/>
                </a:lnTo>
                <a:lnTo>
                  <a:pt x="0" y="79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>
            <a:off x="16931274" y="6413031"/>
            <a:ext cx="656051" cy="645390"/>
          </a:xfrm>
          <a:custGeom>
            <a:avLst/>
            <a:gdLst/>
            <a:ahLst/>
            <a:cxnLst/>
            <a:rect l="l" t="t" r="r" b="b"/>
            <a:pathLst>
              <a:path w="656051" h="645390">
                <a:moveTo>
                  <a:pt x="0" y="0"/>
                </a:moveTo>
                <a:lnTo>
                  <a:pt x="656052" y="0"/>
                </a:lnTo>
                <a:lnTo>
                  <a:pt x="656052" y="645391"/>
                </a:lnTo>
                <a:lnTo>
                  <a:pt x="0" y="645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Freeform 17"/>
          <p:cNvSpPr/>
          <p:nvPr/>
        </p:nvSpPr>
        <p:spPr>
          <a:xfrm>
            <a:off x="3111477" y="6675786"/>
            <a:ext cx="777912" cy="765271"/>
          </a:xfrm>
          <a:custGeom>
            <a:avLst/>
            <a:gdLst/>
            <a:ahLst/>
            <a:cxnLst/>
            <a:rect l="l" t="t" r="r" b="b"/>
            <a:pathLst>
              <a:path w="777912" h="765271">
                <a:moveTo>
                  <a:pt x="0" y="0"/>
                </a:moveTo>
                <a:lnTo>
                  <a:pt x="777912" y="0"/>
                </a:lnTo>
                <a:lnTo>
                  <a:pt x="777912" y="765271"/>
                </a:lnTo>
                <a:lnTo>
                  <a:pt x="0" y="7652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8" name="Freeform 18"/>
          <p:cNvSpPr/>
          <p:nvPr/>
        </p:nvSpPr>
        <p:spPr>
          <a:xfrm>
            <a:off x="3111477" y="5282637"/>
            <a:ext cx="777912" cy="765271"/>
          </a:xfrm>
          <a:custGeom>
            <a:avLst/>
            <a:gdLst/>
            <a:ahLst/>
            <a:cxnLst/>
            <a:rect l="l" t="t" r="r" b="b"/>
            <a:pathLst>
              <a:path w="777912" h="765271">
                <a:moveTo>
                  <a:pt x="0" y="0"/>
                </a:moveTo>
                <a:lnTo>
                  <a:pt x="777912" y="0"/>
                </a:lnTo>
                <a:lnTo>
                  <a:pt x="777912" y="765271"/>
                </a:lnTo>
                <a:lnTo>
                  <a:pt x="0" y="7652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Freeform 19"/>
          <p:cNvSpPr/>
          <p:nvPr/>
        </p:nvSpPr>
        <p:spPr>
          <a:xfrm>
            <a:off x="3111477" y="3889487"/>
            <a:ext cx="777912" cy="765271"/>
          </a:xfrm>
          <a:custGeom>
            <a:avLst/>
            <a:gdLst/>
            <a:ahLst/>
            <a:cxnLst/>
            <a:rect l="l" t="t" r="r" b="b"/>
            <a:pathLst>
              <a:path w="777912" h="765271">
                <a:moveTo>
                  <a:pt x="0" y="0"/>
                </a:moveTo>
                <a:lnTo>
                  <a:pt x="777912" y="0"/>
                </a:lnTo>
                <a:lnTo>
                  <a:pt x="777912" y="765271"/>
                </a:lnTo>
                <a:lnTo>
                  <a:pt x="0" y="7652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0" name="Freeform 20"/>
          <p:cNvSpPr/>
          <p:nvPr/>
        </p:nvSpPr>
        <p:spPr>
          <a:xfrm>
            <a:off x="-322068" y="5282637"/>
            <a:ext cx="3990003" cy="3901220"/>
          </a:xfrm>
          <a:custGeom>
            <a:avLst/>
            <a:gdLst/>
            <a:ahLst/>
            <a:cxnLst/>
            <a:rect l="l" t="t" r="r" b="b"/>
            <a:pathLst>
              <a:path w="3990003" h="3901220">
                <a:moveTo>
                  <a:pt x="0" y="0"/>
                </a:moveTo>
                <a:lnTo>
                  <a:pt x="3990002" y="0"/>
                </a:lnTo>
                <a:lnTo>
                  <a:pt x="3990002" y="3901220"/>
                </a:lnTo>
                <a:lnTo>
                  <a:pt x="0" y="39012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1" name="TextBox 21"/>
          <p:cNvSpPr txBox="1"/>
          <p:nvPr/>
        </p:nvSpPr>
        <p:spPr>
          <a:xfrm>
            <a:off x="4416142" y="3729431"/>
            <a:ext cx="6579812" cy="5329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3"/>
              </a:lnSpc>
            </a:pP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Vörösmarty (1800–1855): A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reformkor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zseniális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költője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l">
              <a:lnSpc>
                <a:spcPts val="3533"/>
              </a:lnSpc>
            </a:pPr>
            <a:endParaRPr lang="en-US" sz="2717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533"/>
              </a:lnSpc>
            </a:pP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Csongor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és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Tünde (1830): Egy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filozofikus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mese,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ahol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az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emberi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vágyak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találkoznak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tündérvilággal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l">
              <a:lnSpc>
                <a:spcPts val="3533"/>
              </a:lnSpc>
            </a:pPr>
            <a:endParaRPr lang="en-US" sz="2717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533"/>
              </a:lnSpc>
            </a:pP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Témák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Szerelem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boldogság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tudás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és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gazdagság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hajszolása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l">
              <a:lnSpc>
                <a:spcPts val="3533"/>
              </a:lnSpc>
            </a:pPr>
            <a:endParaRPr lang="en-US" sz="2717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533"/>
              </a:lnSpc>
              <a:spcBef>
                <a:spcPct val="0"/>
              </a:spcBef>
            </a:pP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Stílus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Mese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és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dráma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találkozása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shakespeare-i</a:t>
            </a:r>
            <a:r>
              <a:rPr lang="en-US" sz="2717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17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hatásokkal</a:t>
            </a:r>
            <a:endParaRPr lang="en-US" sz="2717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1834155" y="3458291"/>
            <a:ext cx="1780586" cy="4114800"/>
          </a:xfrm>
          <a:custGeom>
            <a:avLst/>
            <a:gdLst/>
            <a:ahLst/>
            <a:cxnLst/>
            <a:rect l="l" t="t" r="r" b="b"/>
            <a:pathLst>
              <a:path w="1780586" h="4114800">
                <a:moveTo>
                  <a:pt x="0" y="0"/>
                </a:moveTo>
                <a:lnTo>
                  <a:pt x="1780586" y="0"/>
                </a:lnTo>
                <a:lnTo>
                  <a:pt x="1780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1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349083" y="394697"/>
            <a:ext cx="4117518" cy="2033025"/>
          </a:xfrm>
          <a:custGeom>
            <a:avLst/>
            <a:gdLst/>
            <a:ahLst/>
            <a:cxnLst/>
            <a:rect l="l" t="t" r="r" b="b"/>
            <a:pathLst>
              <a:path w="4117518" h="2033025">
                <a:moveTo>
                  <a:pt x="4117518" y="0"/>
                </a:moveTo>
                <a:lnTo>
                  <a:pt x="0" y="0"/>
                </a:lnTo>
                <a:lnTo>
                  <a:pt x="0" y="2033024"/>
                </a:lnTo>
                <a:lnTo>
                  <a:pt x="4117518" y="2033024"/>
                </a:lnTo>
                <a:lnTo>
                  <a:pt x="41175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1579778" y="2516896"/>
            <a:ext cx="14016431" cy="6251931"/>
            <a:chOff x="0" y="0"/>
            <a:chExt cx="6965682" cy="3106994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6935202" cy="3082864"/>
            </a:xfrm>
            <a:custGeom>
              <a:avLst/>
              <a:gdLst/>
              <a:ahLst/>
              <a:cxnLst/>
              <a:rect l="l" t="t" r="r" b="b"/>
              <a:pathLst>
                <a:path w="6935202" h="3082864">
                  <a:moveTo>
                    <a:pt x="1270" y="0"/>
                  </a:moveTo>
                  <a:lnTo>
                    <a:pt x="6935202" y="15240"/>
                  </a:lnTo>
                  <a:lnTo>
                    <a:pt x="6903452" y="3082864"/>
                  </a:lnTo>
                  <a:lnTo>
                    <a:pt x="2511132" y="3082864"/>
                  </a:lnTo>
                  <a:lnTo>
                    <a:pt x="0" y="3056194"/>
                  </a:lnTo>
                  <a:lnTo>
                    <a:pt x="11430" y="982622"/>
                  </a:lnTo>
                  <a:close/>
                </a:path>
              </a:pathLst>
            </a:custGeom>
            <a:solidFill>
              <a:srgbClr val="FFF3D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1270"/>
              <a:ext cx="6964412" cy="3108264"/>
            </a:xfrm>
            <a:custGeom>
              <a:avLst/>
              <a:gdLst/>
              <a:ahLst/>
              <a:cxnLst/>
              <a:rect l="l" t="t" r="r" b="b"/>
              <a:pathLst>
                <a:path w="6964412" h="3108264">
                  <a:moveTo>
                    <a:pt x="6930122" y="3082864"/>
                  </a:moveTo>
                  <a:cubicBezTo>
                    <a:pt x="6927582" y="3086674"/>
                    <a:pt x="6923772" y="3091754"/>
                    <a:pt x="6919962" y="3095564"/>
                  </a:cubicBezTo>
                  <a:cubicBezTo>
                    <a:pt x="6916152" y="3098104"/>
                    <a:pt x="6911072" y="3100644"/>
                    <a:pt x="6907262" y="3100644"/>
                  </a:cubicBezTo>
                  <a:cubicBezTo>
                    <a:pt x="6700810" y="3099374"/>
                    <a:pt x="6401538" y="3105724"/>
                    <a:pt x="6096726" y="3108264"/>
                  </a:cubicBezTo>
                  <a:cubicBezTo>
                    <a:pt x="6002510" y="3108264"/>
                    <a:pt x="5902753" y="3106994"/>
                    <a:pt x="5808538" y="3106994"/>
                  </a:cubicBezTo>
                  <a:cubicBezTo>
                    <a:pt x="5597940" y="3105724"/>
                    <a:pt x="5387342" y="3104454"/>
                    <a:pt x="5176744" y="3104454"/>
                  </a:cubicBezTo>
                  <a:lnTo>
                    <a:pt x="4489529" y="3104454"/>
                  </a:lnTo>
                  <a:cubicBezTo>
                    <a:pt x="4334351" y="3104454"/>
                    <a:pt x="4184716" y="3103184"/>
                    <a:pt x="4029538" y="3103184"/>
                  </a:cubicBezTo>
                  <a:cubicBezTo>
                    <a:pt x="3896529" y="3103184"/>
                    <a:pt x="3757978" y="3103184"/>
                    <a:pt x="3624969" y="3104454"/>
                  </a:cubicBezTo>
                  <a:lnTo>
                    <a:pt x="3541838" y="3104454"/>
                  </a:lnTo>
                  <a:cubicBezTo>
                    <a:pt x="3347866" y="3103184"/>
                    <a:pt x="1186464" y="3101914"/>
                    <a:pt x="992492" y="3099374"/>
                  </a:cubicBezTo>
                  <a:cubicBezTo>
                    <a:pt x="876109" y="3098104"/>
                    <a:pt x="759726" y="3093024"/>
                    <a:pt x="643343" y="3090484"/>
                  </a:cubicBezTo>
                  <a:cubicBezTo>
                    <a:pt x="432745" y="3085404"/>
                    <a:pt x="222147" y="3081594"/>
                    <a:pt x="41910" y="3076514"/>
                  </a:cubicBezTo>
                  <a:cubicBezTo>
                    <a:pt x="33020" y="3075244"/>
                    <a:pt x="24130" y="3072704"/>
                    <a:pt x="16510" y="3068894"/>
                  </a:cubicBezTo>
                  <a:cubicBezTo>
                    <a:pt x="5080" y="3063814"/>
                    <a:pt x="0" y="3052384"/>
                    <a:pt x="1270" y="3032254"/>
                  </a:cubicBezTo>
                  <a:cubicBezTo>
                    <a:pt x="2540" y="2893100"/>
                    <a:pt x="3810" y="2751547"/>
                    <a:pt x="3810" y="2612392"/>
                  </a:cubicBezTo>
                  <a:cubicBezTo>
                    <a:pt x="5080" y="2470838"/>
                    <a:pt x="17780" y="985725"/>
                    <a:pt x="17780" y="844172"/>
                  </a:cubicBezTo>
                  <a:cubicBezTo>
                    <a:pt x="19050" y="707417"/>
                    <a:pt x="20320" y="570662"/>
                    <a:pt x="19050" y="431507"/>
                  </a:cubicBezTo>
                  <a:cubicBezTo>
                    <a:pt x="17780" y="294752"/>
                    <a:pt x="16510" y="160396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05764" y="5080"/>
                    <a:pt x="227689" y="3810"/>
                  </a:cubicBezTo>
                  <a:cubicBezTo>
                    <a:pt x="399493" y="1270"/>
                    <a:pt x="576838" y="1270"/>
                    <a:pt x="748642" y="1270"/>
                  </a:cubicBezTo>
                  <a:cubicBezTo>
                    <a:pt x="964782" y="2540"/>
                    <a:pt x="3148352" y="5080"/>
                    <a:pt x="3364492" y="6350"/>
                  </a:cubicBezTo>
                  <a:cubicBezTo>
                    <a:pt x="3575090" y="7620"/>
                    <a:pt x="3785688" y="7620"/>
                    <a:pt x="3996286" y="7620"/>
                  </a:cubicBezTo>
                  <a:cubicBezTo>
                    <a:pt x="4112670" y="7620"/>
                    <a:pt x="4229053" y="7620"/>
                    <a:pt x="4345436" y="8890"/>
                  </a:cubicBezTo>
                  <a:cubicBezTo>
                    <a:pt x="4572660" y="11430"/>
                    <a:pt x="4805426" y="10160"/>
                    <a:pt x="5032651" y="2540"/>
                  </a:cubicBezTo>
                  <a:cubicBezTo>
                    <a:pt x="5126865" y="0"/>
                    <a:pt x="5221081" y="2540"/>
                    <a:pt x="5315295" y="2540"/>
                  </a:cubicBezTo>
                  <a:cubicBezTo>
                    <a:pt x="5525894" y="2540"/>
                    <a:pt x="5736491" y="1270"/>
                    <a:pt x="5947090" y="3810"/>
                  </a:cubicBezTo>
                  <a:cubicBezTo>
                    <a:pt x="6213108" y="6350"/>
                    <a:pt x="6473585" y="13970"/>
                    <a:pt x="6739603" y="17780"/>
                  </a:cubicBezTo>
                  <a:cubicBezTo>
                    <a:pt x="6855987" y="20320"/>
                    <a:pt x="6898372" y="19050"/>
                    <a:pt x="6925042" y="21590"/>
                  </a:cubicBezTo>
                  <a:cubicBezTo>
                    <a:pt x="6933932" y="22860"/>
                    <a:pt x="6942822" y="25400"/>
                    <a:pt x="6951712" y="27940"/>
                  </a:cubicBezTo>
                  <a:cubicBezTo>
                    <a:pt x="6959332" y="30480"/>
                    <a:pt x="6963142" y="36830"/>
                    <a:pt x="6963142" y="46990"/>
                  </a:cubicBezTo>
                  <a:cubicBezTo>
                    <a:pt x="6964412" y="95617"/>
                    <a:pt x="6960602" y="167593"/>
                    <a:pt x="6956792" y="239570"/>
                  </a:cubicBezTo>
                  <a:cubicBezTo>
                    <a:pt x="6952982" y="299550"/>
                    <a:pt x="6951712" y="361930"/>
                    <a:pt x="6950442" y="421910"/>
                  </a:cubicBezTo>
                  <a:cubicBezTo>
                    <a:pt x="6947902" y="522677"/>
                    <a:pt x="6946632" y="623444"/>
                    <a:pt x="6945362" y="724211"/>
                  </a:cubicBezTo>
                  <a:cubicBezTo>
                    <a:pt x="6944092" y="817780"/>
                    <a:pt x="6942822" y="911350"/>
                    <a:pt x="6942822" y="1004919"/>
                  </a:cubicBezTo>
                  <a:cubicBezTo>
                    <a:pt x="6942822" y="1160868"/>
                    <a:pt x="6931392" y="2657977"/>
                    <a:pt x="6930122" y="2813926"/>
                  </a:cubicBezTo>
                  <a:cubicBezTo>
                    <a:pt x="6932662" y="2914693"/>
                    <a:pt x="6931392" y="3015460"/>
                    <a:pt x="6930122" y="3082864"/>
                  </a:cubicBezTo>
                  <a:close/>
                  <a:moveTo>
                    <a:pt x="17780" y="3052384"/>
                  </a:moveTo>
                  <a:cubicBezTo>
                    <a:pt x="22860" y="3053654"/>
                    <a:pt x="29210" y="3056194"/>
                    <a:pt x="36830" y="3056194"/>
                  </a:cubicBezTo>
                  <a:cubicBezTo>
                    <a:pt x="216605" y="3061274"/>
                    <a:pt x="443829" y="3066354"/>
                    <a:pt x="665511" y="3070163"/>
                  </a:cubicBezTo>
                  <a:cubicBezTo>
                    <a:pt x="770810" y="3072704"/>
                    <a:pt x="876109" y="3076513"/>
                    <a:pt x="986950" y="3077784"/>
                  </a:cubicBezTo>
                  <a:cubicBezTo>
                    <a:pt x="1058997" y="3079054"/>
                    <a:pt x="3098473" y="3075244"/>
                    <a:pt x="3164978" y="3076513"/>
                  </a:cubicBezTo>
                  <a:cubicBezTo>
                    <a:pt x="3281361" y="3077784"/>
                    <a:pt x="3397744" y="3080324"/>
                    <a:pt x="3514127" y="3081594"/>
                  </a:cubicBezTo>
                  <a:cubicBezTo>
                    <a:pt x="3569548" y="3082863"/>
                    <a:pt x="3619426" y="3082863"/>
                    <a:pt x="3674847" y="3082863"/>
                  </a:cubicBezTo>
                  <a:cubicBezTo>
                    <a:pt x="3924240" y="3082863"/>
                    <a:pt x="4168090" y="3081594"/>
                    <a:pt x="4417482" y="3082863"/>
                  </a:cubicBezTo>
                  <a:cubicBezTo>
                    <a:pt x="4511697" y="3082863"/>
                    <a:pt x="4611454" y="3085404"/>
                    <a:pt x="4705669" y="3085404"/>
                  </a:cubicBezTo>
                  <a:cubicBezTo>
                    <a:pt x="4849763" y="3085404"/>
                    <a:pt x="4988314" y="3081594"/>
                    <a:pt x="5132407" y="3081594"/>
                  </a:cubicBezTo>
                  <a:cubicBezTo>
                    <a:pt x="5304211" y="3081594"/>
                    <a:pt x="5470473" y="3082863"/>
                    <a:pt x="5642277" y="3082863"/>
                  </a:cubicBezTo>
                  <a:cubicBezTo>
                    <a:pt x="5869501" y="3082863"/>
                    <a:pt x="6102267" y="3082863"/>
                    <a:pt x="6329491" y="3081594"/>
                  </a:cubicBezTo>
                  <a:cubicBezTo>
                    <a:pt x="6534548" y="3080324"/>
                    <a:pt x="6734061" y="3077784"/>
                    <a:pt x="6892022" y="3075244"/>
                  </a:cubicBezTo>
                  <a:cubicBezTo>
                    <a:pt x="6897102" y="3075244"/>
                    <a:pt x="6902182" y="3072704"/>
                    <a:pt x="6908532" y="3071434"/>
                  </a:cubicBezTo>
                  <a:cubicBezTo>
                    <a:pt x="6908532" y="3058734"/>
                    <a:pt x="6909802" y="3046034"/>
                    <a:pt x="6909802" y="3025057"/>
                  </a:cubicBezTo>
                  <a:lnTo>
                    <a:pt x="6909802" y="2950681"/>
                  </a:lnTo>
                  <a:cubicBezTo>
                    <a:pt x="6911072" y="2828321"/>
                    <a:pt x="6913612" y="2703562"/>
                    <a:pt x="6912342" y="2581202"/>
                  </a:cubicBezTo>
                  <a:cubicBezTo>
                    <a:pt x="6911072" y="2408459"/>
                    <a:pt x="6923772" y="896954"/>
                    <a:pt x="6927582" y="724211"/>
                  </a:cubicBezTo>
                  <a:cubicBezTo>
                    <a:pt x="6930122" y="623444"/>
                    <a:pt x="6932662" y="522677"/>
                    <a:pt x="6932662" y="421910"/>
                  </a:cubicBezTo>
                  <a:cubicBezTo>
                    <a:pt x="6932662" y="337937"/>
                    <a:pt x="6933932" y="256364"/>
                    <a:pt x="6941552" y="174791"/>
                  </a:cubicBezTo>
                  <a:cubicBezTo>
                    <a:pt x="6945362" y="126807"/>
                    <a:pt x="6947902" y="78822"/>
                    <a:pt x="6942822" y="49530"/>
                  </a:cubicBezTo>
                  <a:cubicBezTo>
                    <a:pt x="6935202" y="49530"/>
                    <a:pt x="6928852" y="48260"/>
                    <a:pt x="6921232" y="48260"/>
                  </a:cubicBezTo>
                  <a:cubicBezTo>
                    <a:pt x="6888212" y="45720"/>
                    <a:pt x="6778398" y="45720"/>
                    <a:pt x="6628762" y="40640"/>
                  </a:cubicBezTo>
                  <a:cubicBezTo>
                    <a:pt x="6351659" y="33020"/>
                    <a:pt x="6069015" y="27940"/>
                    <a:pt x="5791912" y="27940"/>
                  </a:cubicBezTo>
                  <a:cubicBezTo>
                    <a:pt x="5597940" y="27940"/>
                    <a:pt x="5398426" y="31750"/>
                    <a:pt x="5204454" y="24130"/>
                  </a:cubicBezTo>
                  <a:lnTo>
                    <a:pt x="5149034" y="24130"/>
                  </a:lnTo>
                  <a:cubicBezTo>
                    <a:pt x="4988314" y="27940"/>
                    <a:pt x="4816510" y="33020"/>
                    <a:pt x="4650249" y="34290"/>
                  </a:cubicBezTo>
                  <a:cubicBezTo>
                    <a:pt x="4467361" y="35560"/>
                    <a:pt x="4290015" y="31750"/>
                    <a:pt x="4107127" y="30480"/>
                  </a:cubicBezTo>
                  <a:cubicBezTo>
                    <a:pt x="3935323" y="29210"/>
                    <a:pt x="3763520" y="27940"/>
                    <a:pt x="3597258" y="27940"/>
                  </a:cubicBezTo>
                  <a:cubicBezTo>
                    <a:pt x="3536295" y="27940"/>
                    <a:pt x="3480875" y="29210"/>
                    <a:pt x="3419912" y="27940"/>
                  </a:cubicBezTo>
                  <a:cubicBezTo>
                    <a:pt x="3209314" y="26670"/>
                    <a:pt x="1031287" y="24130"/>
                    <a:pt x="815146" y="24130"/>
                  </a:cubicBezTo>
                  <a:cubicBezTo>
                    <a:pt x="626717" y="22860"/>
                    <a:pt x="438287" y="24130"/>
                    <a:pt x="249857" y="24130"/>
                  </a:cubicBezTo>
                  <a:cubicBezTo>
                    <a:pt x="150100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8419"/>
                    <a:pt x="31750" y="165194"/>
                    <a:pt x="34290" y="239570"/>
                  </a:cubicBezTo>
                  <a:cubicBezTo>
                    <a:pt x="36830" y="373926"/>
                    <a:pt x="38100" y="508282"/>
                    <a:pt x="38100" y="642638"/>
                  </a:cubicBezTo>
                  <a:cubicBezTo>
                    <a:pt x="38100" y="729009"/>
                    <a:pt x="36830" y="812982"/>
                    <a:pt x="35560" y="899353"/>
                  </a:cubicBezTo>
                  <a:cubicBezTo>
                    <a:pt x="34290" y="983326"/>
                    <a:pt x="22860" y="2406059"/>
                    <a:pt x="21590" y="2487633"/>
                  </a:cubicBezTo>
                  <a:lnTo>
                    <a:pt x="21590" y="2645981"/>
                  </a:lnTo>
                  <a:cubicBezTo>
                    <a:pt x="21590" y="2765941"/>
                    <a:pt x="20320" y="2888301"/>
                    <a:pt x="20320" y="3008262"/>
                  </a:cubicBezTo>
                  <a:cubicBezTo>
                    <a:pt x="20320" y="3025057"/>
                    <a:pt x="19050" y="3039452"/>
                    <a:pt x="17780" y="3052384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2513890" y="7368271"/>
            <a:ext cx="5307361" cy="2557183"/>
          </a:xfrm>
          <a:custGeom>
            <a:avLst/>
            <a:gdLst/>
            <a:ahLst/>
            <a:cxnLst/>
            <a:rect l="l" t="t" r="r" b="b"/>
            <a:pathLst>
              <a:path w="5307361" h="2557183">
                <a:moveTo>
                  <a:pt x="5307361" y="0"/>
                </a:moveTo>
                <a:lnTo>
                  <a:pt x="0" y="0"/>
                </a:lnTo>
                <a:lnTo>
                  <a:pt x="0" y="2557183"/>
                </a:lnTo>
                <a:lnTo>
                  <a:pt x="5307361" y="2557183"/>
                </a:lnTo>
                <a:lnTo>
                  <a:pt x="53073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7" name="Group 7"/>
          <p:cNvGrpSpPr/>
          <p:nvPr/>
        </p:nvGrpSpPr>
        <p:grpSpPr>
          <a:xfrm>
            <a:off x="3016354" y="7833381"/>
            <a:ext cx="10863937" cy="1626964"/>
            <a:chOff x="0" y="0"/>
            <a:chExt cx="5399001" cy="808545"/>
          </a:xfrm>
        </p:grpSpPr>
        <p:sp>
          <p:nvSpPr>
            <p:cNvPr id="8" name="Freeform 8"/>
            <p:cNvSpPr/>
            <p:nvPr/>
          </p:nvSpPr>
          <p:spPr>
            <a:xfrm>
              <a:off x="16510" y="11430"/>
              <a:ext cx="5368521" cy="784415"/>
            </a:xfrm>
            <a:custGeom>
              <a:avLst/>
              <a:gdLst/>
              <a:ahLst/>
              <a:cxnLst/>
              <a:rect l="l" t="t" r="r" b="b"/>
              <a:pathLst>
                <a:path w="5368521" h="784415">
                  <a:moveTo>
                    <a:pt x="1270" y="0"/>
                  </a:moveTo>
                  <a:lnTo>
                    <a:pt x="5368521" y="15240"/>
                  </a:lnTo>
                  <a:lnTo>
                    <a:pt x="5336771" y="784415"/>
                  </a:lnTo>
                  <a:lnTo>
                    <a:pt x="1942777" y="784415"/>
                  </a:lnTo>
                  <a:lnTo>
                    <a:pt x="0" y="757745"/>
                  </a:lnTo>
                  <a:lnTo>
                    <a:pt x="11430" y="268895"/>
                  </a:lnTo>
                  <a:close/>
                </a:path>
              </a:pathLst>
            </a:custGeom>
            <a:solidFill>
              <a:srgbClr val="F4CF88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-1270"/>
              <a:ext cx="5397731" cy="809815"/>
            </a:xfrm>
            <a:custGeom>
              <a:avLst/>
              <a:gdLst/>
              <a:ahLst/>
              <a:cxnLst/>
              <a:rect l="l" t="t" r="r" b="b"/>
              <a:pathLst>
                <a:path w="5397731" h="809815">
                  <a:moveTo>
                    <a:pt x="5363441" y="784415"/>
                  </a:moveTo>
                  <a:cubicBezTo>
                    <a:pt x="5360901" y="788225"/>
                    <a:pt x="5357091" y="793305"/>
                    <a:pt x="5353281" y="797115"/>
                  </a:cubicBezTo>
                  <a:cubicBezTo>
                    <a:pt x="5349471" y="799655"/>
                    <a:pt x="5344391" y="802195"/>
                    <a:pt x="5340581" y="802195"/>
                  </a:cubicBezTo>
                  <a:cubicBezTo>
                    <a:pt x="5174795" y="800925"/>
                    <a:pt x="4944201" y="807275"/>
                    <a:pt x="4709337" y="809815"/>
                  </a:cubicBezTo>
                  <a:cubicBezTo>
                    <a:pt x="4636742" y="809815"/>
                    <a:pt x="4559877" y="808545"/>
                    <a:pt x="4487283" y="808545"/>
                  </a:cubicBezTo>
                  <a:cubicBezTo>
                    <a:pt x="4325013" y="807275"/>
                    <a:pt x="4162743" y="806005"/>
                    <a:pt x="4000473" y="806005"/>
                  </a:cubicBezTo>
                  <a:lnTo>
                    <a:pt x="3470960" y="806005"/>
                  </a:lnTo>
                  <a:cubicBezTo>
                    <a:pt x="3351392" y="806005"/>
                    <a:pt x="3236095" y="804735"/>
                    <a:pt x="3116528" y="804735"/>
                  </a:cubicBezTo>
                  <a:cubicBezTo>
                    <a:pt x="3014042" y="804735"/>
                    <a:pt x="2907285" y="804735"/>
                    <a:pt x="2804799" y="806005"/>
                  </a:cubicBezTo>
                  <a:lnTo>
                    <a:pt x="2740745" y="806005"/>
                  </a:lnTo>
                  <a:cubicBezTo>
                    <a:pt x="2591286" y="804735"/>
                    <a:pt x="925883" y="803465"/>
                    <a:pt x="776424" y="800925"/>
                  </a:cubicBezTo>
                  <a:cubicBezTo>
                    <a:pt x="686748" y="799655"/>
                    <a:pt x="597073" y="794575"/>
                    <a:pt x="507397" y="792035"/>
                  </a:cubicBezTo>
                  <a:cubicBezTo>
                    <a:pt x="345127" y="786955"/>
                    <a:pt x="182857" y="783145"/>
                    <a:pt x="41910" y="778065"/>
                  </a:cubicBezTo>
                  <a:cubicBezTo>
                    <a:pt x="33020" y="776795"/>
                    <a:pt x="24130" y="774255"/>
                    <a:pt x="16510" y="770445"/>
                  </a:cubicBezTo>
                  <a:cubicBezTo>
                    <a:pt x="5080" y="765365"/>
                    <a:pt x="0" y="753935"/>
                    <a:pt x="1270" y="741846"/>
                  </a:cubicBezTo>
                  <a:cubicBezTo>
                    <a:pt x="2540" y="710404"/>
                    <a:pt x="3810" y="678420"/>
                    <a:pt x="3810" y="646977"/>
                  </a:cubicBezTo>
                  <a:cubicBezTo>
                    <a:pt x="5080" y="614993"/>
                    <a:pt x="17780" y="279427"/>
                    <a:pt x="17780" y="247442"/>
                  </a:cubicBezTo>
                  <a:cubicBezTo>
                    <a:pt x="19050" y="216542"/>
                    <a:pt x="20320" y="185642"/>
                    <a:pt x="19050" y="154200"/>
                  </a:cubicBezTo>
                  <a:cubicBezTo>
                    <a:pt x="17780" y="123299"/>
                    <a:pt x="16510" y="92941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3182" y="5080"/>
                    <a:pt x="187127" y="3810"/>
                  </a:cubicBezTo>
                  <a:cubicBezTo>
                    <a:pt x="319506" y="1270"/>
                    <a:pt x="456154" y="1270"/>
                    <a:pt x="588532" y="1270"/>
                  </a:cubicBezTo>
                  <a:cubicBezTo>
                    <a:pt x="755073" y="2540"/>
                    <a:pt x="2437556" y="5080"/>
                    <a:pt x="2604096" y="6350"/>
                  </a:cubicBezTo>
                  <a:cubicBezTo>
                    <a:pt x="2766366" y="7620"/>
                    <a:pt x="2928637" y="7620"/>
                    <a:pt x="3090906" y="7620"/>
                  </a:cubicBezTo>
                  <a:cubicBezTo>
                    <a:pt x="3180582" y="7620"/>
                    <a:pt x="3270258" y="7620"/>
                    <a:pt x="3359933" y="8890"/>
                  </a:cubicBezTo>
                  <a:cubicBezTo>
                    <a:pt x="3535014" y="11430"/>
                    <a:pt x="3714365" y="10160"/>
                    <a:pt x="3889446" y="2540"/>
                  </a:cubicBezTo>
                  <a:cubicBezTo>
                    <a:pt x="3962040" y="0"/>
                    <a:pt x="4034635" y="2540"/>
                    <a:pt x="4107229" y="2540"/>
                  </a:cubicBezTo>
                  <a:cubicBezTo>
                    <a:pt x="4269499" y="2540"/>
                    <a:pt x="4431769" y="1270"/>
                    <a:pt x="4594039" y="3810"/>
                  </a:cubicBezTo>
                  <a:cubicBezTo>
                    <a:pt x="4799012" y="6350"/>
                    <a:pt x="4999714" y="13970"/>
                    <a:pt x="5204687" y="17780"/>
                  </a:cubicBezTo>
                  <a:cubicBezTo>
                    <a:pt x="5294362" y="20320"/>
                    <a:pt x="5331691" y="19050"/>
                    <a:pt x="5358361" y="21590"/>
                  </a:cubicBezTo>
                  <a:cubicBezTo>
                    <a:pt x="5367251" y="22860"/>
                    <a:pt x="5376141" y="25400"/>
                    <a:pt x="5385031" y="27940"/>
                  </a:cubicBezTo>
                  <a:cubicBezTo>
                    <a:pt x="5392651" y="30480"/>
                    <a:pt x="5396461" y="36830"/>
                    <a:pt x="5396461" y="46990"/>
                  </a:cubicBezTo>
                  <a:cubicBezTo>
                    <a:pt x="5397731" y="78304"/>
                    <a:pt x="5393921" y="94568"/>
                    <a:pt x="5390111" y="110831"/>
                  </a:cubicBezTo>
                  <a:cubicBezTo>
                    <a:pt x="5386301" y="124384"/>
                    <a:pt x="5385031" y="138478"/>
                    <a:pt x="5383761" y="152031"/>
                  </a:cubicBezTo>
                  <a:cubicBezTo>
                    <a:pt x="5381221" y="174800"/>
                    <a:pt x="5379951" y="197568"/>
                    <a:pt x="5378681" y="220337"/>
                  </a:cubicBezTo>
                  <a:cubicBezTo>
                    <a:pt x="5377411" y="241479"/>
                    <a:pt x="5376141" y="262622"/>
                    <a:pt x="5376141" y="283764"/>
                  </a:cubicBezTo>
                  <a:cubicBezTo>
                    <a:pt x="5376141" y="319001"/>
                    <a:pt x="5364711" y="657277"/>
                    <a:pt x="5363441" y="692514"/>
                  </a:cubicBezTo>
                  <a:cubicBezTo>
                    <a:pt x="5365981" y="715283"/>
                    <a:pt x="5364711" y="738052"/>
                    <a:pt x="5363441" y="784415"/>
                  </a:cubicBezTo>
                  <a:close/>
                  <a:moveTo>
                    <a:pt x="17780" y="753935"/>
                  </a:moveTo>
                  <a:cubicBezTo>
                    <a:pt x="22860" y="755205"/>
                    <a:pt x="29210" y="757745"/>
                    <a:pt x="36830" y="757745"/>
                  </a:cubicBezTo>
                  <a:cubicBezTo>
                    <a:pt x="178587" y="762825"/>
                    <a:pt x="353668" y="767905"/>
                    <a:pt x="524478" y="771715"/>
                  </a:cubicBezTo>
                  <a:cubicBezTo>
                    <a:pt x="605613" y="774255"/>
                    <a:pt x="686748" y="778065"/>
                    <a:pt x="772154" y="779335"/>
                  </a:cubicBezTo>
                  <a:cubicBezTo>
                    <a:pt x="827667" y="780605"/>
                    <a:pt x="2399124" y="776795"/>
                    <a:pt x="2450367" y="778065"/>
                  </a:cubicBezTo>
                  <a:cubicBezTo>
                    <a:pt x="2540043" y="779335"/>
                    <a:pt x="2629718" y="781875"/>
                    <a:pt x="2719394" y="783145"/>
                  </a:cubicBezTo>
                  <a:cubicBezTo>
                    <a:pt x="2762096" y="784415"/>
                    <a:pt x="2800529" y="784415"/>
                    <a:pt x="2843231" y="784415"/>
                  </a:cubicBezTo>
                  <a:cubicBezTo>
                    <a:pt x="3035393" y="784415"/>
                    <a:pt x="3223284" y="783145"/>
                    <a:pt x="3415447" y="784415"/>
                  </a:cubicBezTo>
                  <a:cubicBezTo>
                    <a:pt x="3488041" y="784415"/>
                    <a:pt x="3564906" y="786955"/>
                    <a:pt x="3637500" y="786955"/>
                  </a:cubicBezTo>
                  <a:cubicBezTo>
                    <a:pt x="3748527" y="786955"/>
                    <a:pt x="3855284" y="783145"/>
                    <a:pt x="3966310" y="783145"/>
                  </a:cubicBezTo>
                  <a:cubicBezTo>
                    <a:pt x="4098689" y="783145"/>
                    <a:pt x="4226796" y="784415"/>
                    <a:pt x="4359175" y="784415"/>
                  </a:cubicBezTo>
                  <a:cubicBezTo>
                    <a:pt x="4534255" y="784415"/>
                    <a:pt x="4713606" y="784415"/>
                    <a:pt x="4888687" y="783145"/>
                  </a:cubicBezTo>
                  <a:cubicBezTo>
                    <a:pt x="5046687" y="781875"/>
                    <a:pt x="5200417" y="779335"/>
                    <a:pt x="5325341" y="776795"/>
                  </a:cubicBezTo>
                  <a:cubicBezTo>
                    <a:pt x="5330421" y="776795"/>
                    <a:pt x="5335501" y="774255"/>
                    <a:pt x="5341851" y="772985"/>
                  </a:cubicBezTo>
                  <a:cubicBezTo>
                    <a:pt x="5341851" y="760285"/>
                    <a:pt x="5343121" y="747585"/>
                    <a:pt x="5343121" y="740220"/>
                  </a:cubicBezTo>
                  <a:lnTo>
                    <a:pt x="5343121" y="723415"/>
                  </a:lnTo>
                  <a:cubicBezTo>
                    <a:pt x="5344391" y="695767"/>
                    <a:pt x="5346931" y="667577"/>
                    <a:pt x="5345661" y="639930"/>
                  </a:cubicBezTo>
                  <a:cubicBezTo>
                    <a:pt x="5344391" y="600898"/>
                    <a:pt x="5357091" y="259369"/>
                    <a:pt x="5360901" y="220337"/>
                  </a:cubicBezTo>
                  <a:cubicBezTo>
                    <a:pt x="5363441" y="197568"/>
                    <a:pt x="5365981" y="174800"/>
                    <a:pt x="5365981" y="152031"/>
                  </a:cubicBezTo>
                  <a:cubicBezTo>
                    <a:pt x="5365981" y="133057"/>
                    <a:pt x="5367251" y="114626"/>
                    <a:pt x="5374871" y="96194"/>
                  </a:cubicBezTo>
                  <a:cubicBezTo>
                    <a:pt x="5378681" y="85352"/>
                    <a:pt x="5381221" y="74509"/>
                    <a:pt x="5376141" y="49530"/>
                  </a:cubicBezTo>
                  <a:cubicBezTo>
                    <a:pt x="5368521" y="49530"/>
                    <a:pt x="5362171" y="48260"/>
                    <a:pt x="5354551" y="48260"/>
                  </a:cubicBezTo>
                  <a:cubicBezTo>
                    <a:pt x="5321531" y="45720"/>
                    <a:pt x="5234579" y="45720"/>
                    <a:pt x="5119281" y="40640"/>
                  </a:cubicBezTo>
                  <a:cubicBezTo>
                    <a:pt x="4905768" y="33020"/>
                    <a:pt x="4687985" y="27940"/>
                    <a:pt x="4474472" y="27940"/>
                  </a:cubicBezTo>
                  <a:cubicBezTo>
                    <a:pt x="4325013" y="27940"/>
                    <a:pt x="4171283" y="31750"/>
                    <a:pt x="4021824" y="24130"/>
                  </a:cubicBezTo>
                  <a:lnTo>
                    <a:pt x="3979121" y="24130"/>
                  </a:lnTo>
                  <a:cubicBezTo>
                    <a:pt x="3855284" y="27940"/>
                    <a:pt x="3722906" y="33020"/>
                    <a:pt x="3594798" y="34290"/>
                  </a:cubicBezTo>
                  <a:cubicBezTo>
                    <a:pt x="3453879" y="35560"/>
                    <a:pt x="3317230" y="31750"/>
                    <a:pt x="3176312" y="30480"/>
                  </a:cubicBezTo>
                  <a:cubicBezTo>
                    <a:pt x="3043934" y="29210"/>
                    <a:pt x="2911555" y="27940"/>
                    <a:pt x="2783448" y="27940"/>
                  </a:cubicBezTo>
                  <a:cubicBezTo>
                    <a:pt x="2736474" y="27940"/>
                    <a:pt x="2693772" y="29210"/>
                    <a:pt x="2646799" y="27940"/>
                  </a:cubicBezTo>
                  <a:cubicBezTo>
                    <a:pt x="2484529" y="26670"/>
                    <a:pt x="806316" y="24130"/>
                    <a:pt x="639775" y="24130"/>
                  </a:cubicBezTo>
                  <a:cubicBezTo>
                    <a:pt x="494586" y="22860"/>
                    <a:pt x="349397" y="24130"/>
                    <a:pt x="204208" y="24130"/>
                  </a:cubicBezTo>
                  <a:cubicBezTo>
                    <a:pt x="12734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6678"/>
                    <a:pt x="31750" y="94025"/>
                    <a:pt x="34290" y="110831"/>
                  </a:cubicBezTo>
                  <a:cubicBezTo>
                    <a:pt x="36830" y="141189"/>
                    <a:pt x="38100" y="171547"/>
                    <a:pt x="38100" y="201905"/>
                  </a:cubicBezTo>
                  <a:cubicBezTo>
                    <a:pt x="38100" y="221421"/>
                    <a:pt x="36830" y="240395"/>
                    <a:pt x="35560" y="259911"/>
                  </a:cubicBezTo>
                  <a:cubicBezTo>
                    <a:pt x="34290" y="278885"/>
                    <a:pt x="22860" y="600356"/>
                    <a:pt x="21590" y="618787"/>
                  </a:cubicBezTo>
                  <a:lnTo>
                    <a:pt x="21590" y="654567"/>
                  </a:lnTo>
                  <a:cubicBezTo>
                    <a:pt x="21590" y="681672"/>
                    <a:pt x="20320" y="709320"/>
                    <a:pt x="20320" y="736425"/>
                  </a:cubicBezTo>
                  <a:cubicBezTo>
                    <a:pt x="20320" y="740220"/>
                    <a:pt x="19050" y="743473"/>
                    <a:pt x="17780" y="753935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070106" y="1903826"/>
            <a:ext cx="4117518" cy="2033025"/>
          </a:xfrm>
          <a:custGeom>
            <a:avLst/>
            <a:gdLst/>
            <a:ahLst/>
            <a:cxnLst/>
            <a:rect l="l" t="t" r="r" b="b"/>
            <a:pathLst>
              <a:path w="4117518" h="2033025">
                <a:moveTo>
                  <a:pt x="0" y="0"/>
                </a:moveTo>
                <a:lnTo>
                  <a:pt x="4117518" y="0"/>
                </a:lnTo>
                <a:lnTo>
                  <a:pt x="4117518" y="2033025"/>
                </a:lnTo>
                <a:lnTo>
                  <a:pt x="0" y="2033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6279391" y="4041626"/>
            <a:ext cx="531811" cy="840506"/>
          </a:xfrm>
          <a:custGeom>
            <a:avLst/>
            <a:gdLst/>
            <a:ahLst/>
            <a:cxnLst/>
            <a:rect l="l" t="t" r="r" b="b"/>
            <a:pathLst>
              <a:path w="531811" h="840506">
                <a:moveTo>
                  <a:pt x="0" y="0"/>
                </a:moveTo>
                <a:lnTo>
                  <a:pt x="531812" y="0"/>
                </a:lnTo>
                <a:lnTo>
                  <a:pt x="531812" y="840506"/>
                </a:lnTo>
                <a:lnTo>
                  <a:pt x="0" y="8405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Freeform 12"/>
          <p:cNvSpPr/>
          <p:nvPr/>
        </p:nvSpPr>
        <p:spPr>
          <a:xfrm>
            <a:off x="15045739" y="3925504"/>
            <a:ext cx="415041" cy="655956"/>
          </a:xfrm>
          <a:custGeom>
            <a:avLst/>
            <a:gdLst/>
            <a:ahLst/>
            <a:cxnLst/>
            <a:rect l="l" t="t" r="r" b="b"/>
            <a:pathLst>
              <a:path w="415041" h="655956">
                <a:moveTo>
                  <a:pt x="0" y="0"/>
                </a:moveTo>
                <a:lnTo>
                  <a:pt x="415040" y="0"/>
                </a:lnTo>
                <a:lnTo>
                  <a:pt x="415040" y="655956"/>
                </a:lnTo>
                <a:lnTo>
                  <a:pt x="0" y="655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>
            <a:off x="15777185" y="4882132"/>
            <a:ext cx="318613" cy="503556"/>
          </a:xfrm>
          <a:custGeom>
            <a:avLst/>
            <a:gdLst/>
            <a:ahLst/>
            <a:cxnLst/>
            <a:rect l="l" t="t" r="r" b="b"/>
            <a:pathLst>
              <a:path w="318613" h="503556">
                <a:moveTo>
                  <a:pt x="0" y="0"/>
                </a:moveTo>
                <a:lnTo>
                  <a:pt x="318613" y="0"/>
                </a:lnTo>
                <a:lnTo>
                  <a:pt x="318613" y="503556"/>
                </a:lnTo>
                <a:lnTo>
                  <a:pt x="0" y="503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>
            <a:off x="15928471" y="550131"/>
            <a:ext cx="656051" cy="645390"/>
          </a:xfrm>
          <a:custGeom>
            <a:avLst/>
            <a:gdLst/>
            <a:ahLst/>
            <a:cxnLst/>
            <a:rect l="l" t="t" r="r" b="b"/>
            <a:pathLst>
              <a:path w="656051" h="645390">
                <a:moveTo>
                  <a:pt x="0" y="0"/>
                </a:moveTo>
                <a:lnTo>
                  <a:pt x="656051" y="0"/>
                </a:lnTo>
                <a:lnTo>
                  <a:pt x="656051" y="645390"/>
                </a:lnTo>
                <a:lnTo>
                  <a:pt x="0" y="645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Freeform 15"/>
          <p:cNvSpPr/>
          <p:nvPr/>
        </p:nvSpPr>
        <p:spPr>
          <a:xfrm>
            <a:off x="16758166" y="1164714"/>
            <a:ext cx="501134" cy="492990"/>
          </a:xfrm>
          <a:custGeom>
            <a:avLst/>
            <a:gdLst/>
            <a:ahLst/>
            <a:cxnLst/>
            <a:rect l="l" t="t" r="r" b="b"/>
            <a:pathLst>
              <a:path w="501134" h="492990">
                <a:moveTo>
                  <a:pt x="0" y="0"/>
                </a:moveTo>
                <a:lnTo>
                  <a:pt x="501134" y="0"/>
                </a:lnTo>
                <a:lnTo>
                  <a:pt x="501134" y="492990"/>
                </a:lnTo>
                <a:lnTo>
                  <a:pt x="0" y="492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>
            <a:off x="16930242" y="5275457"/>
            <a:ext cx="501134" cy="492990"/>
          </a:xfrm>
          <a:custGeom>
            <a:avLst/>
            <a:gdLst/>
            <a:ahLst/>
            <a:cxnLst/>
            <a:rect l="l" t="t" r="r" b="b"/>
            <a:pathLst>
              <a:path w="501134" h="492990">
                <a:moveTo>
                  <a:pt x="0" y="0"/>
                </a:moveTo>
                <a:lnTo>
                  <a:pt x="501134" y="0"/>
                </a:lnTo>
                <a:lnTo>
                  <a:pt x="501134" y="492991"/>
                </a:lnTo>
                <a:lnTo>
                  <a:pt x="0" y="492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7" name="Group 17"/>
          <p:cNvGrpSpPr/>
          <p:nvPr/>
        </p:nvGrpSpPr>
        <p:grpSpPr>
          <a:xfrm>
            <a:off x="826848" y="1235211"/>
            <a:ext cx="12071808" cy="1694652"/>
            <a:chOff x="0" y="0"/>
            <a:chExt cx="5999271" cy="842184"/>
          </a:xfrm>
        </p:grpSpPr>
        <p:sp>
          <p:nvSpPr>
            <p:cNvPr id="18" name="Freeform 18"/>
            <p:cNvSpPr/>
            <p:nvPr/>
          </p:nvSpPr>
          <p:spPr>
            <a:xfrm>
              <a:off x="16510" y="11430"/>
              <a:ext cx="5968791" cy="818054"/>
            </a:xfrm>
            <a:custGeom>
              <a:avLst/>
              <a:gdLst/>
              <a:ahLst/>
              <a:cxnLst/>
              <a:rect l="l" t="t" r="r" b="b"/>
              <a:pathLst>
                <a:path w="5968791" h="818054">
                  <a:moveTo>
                    <a:pt x="1270" y="0"/>
                  </a:moveTo>
                  <a:lnTo>
                    <a:pt x="5968791" y="15240"/>
                  </a:lnTo>
                  <a:lnTo>
                    <a:pt x="5937041" y="818054"/>
                  </a:lnTo>
                  <a:lnTo>
                    <a:pt x="2160541" y="818054"/>
                  </a:lnTo>
                  <a:lnTo>
                    <a:pt x="0" y="791384"/>
                  </a:lnTo>
                  <a:lnTo>
                    <a:pt x="11430" y="279341"/>
                  </a:lnTo>
                  <a:close/>
                </a:path>
              </a:pathLst>
            </a:custGeom>
            <a:solidFill>
              <a:srgbClr val="F4CF88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-1270"/>
              <a:ext cx="5998001" cy="843454"/>
            </a:xfrm>
            <a:custGeom>
              <a:avLst/>
              <a:gdLst/>
              <a:ahLst/>
              <a:cxnLst/>
              <a:rect l="l" t="t" r="r" b="b"/>
              <a:pathLst>
                <a:path w="5998001" h="843454">
                  <a:moveTo>
                    <a:pt x="5963712" y="818054"/>
                  </a:moveTo>
                  <a:cubicBezTo>
                    <a:pt x="5961171" y="821864"/>
                    <a:pt x="5957362" y="826944"/>
                    <a:pt x="5953551" y="830754"/>
                  </a:cubicBezTo>
                  <a:cubicBezTo>
                    <a:pt x="5949741" y="833294"/>
                    <a:pt x="5944662" y="835834"/>
                    <a:pt x="5940851" y="835834"/>
                  </a:cubicBezTo>
                  <a:cubicBezTo>
                    <a:pt x="5759484" y="834564"/>
                    <a:pt x="5502577" y="840914"/>
                    <a:pt x="5240911" y="843454"/>
                  </a:cubicBezTo>
                  <a:cubicBezTo>
                    <a:pt x="5160033" y="843454"/>
                    <a:pt x="5074397" y="842184"/>
                    <a:pt x="4993519" y="842184"/>
                  </a:cubicBezTo>
                  <a:cubicBezTo>
                    <a:pt x="4812732" y="840914"/>
                    <a:pt x="4631945" y="839644"/>
                    <a:pt x="4451159" y="839644"/>
                  </a:cubicBezTo>
                  <a:lnTo>
                    <a:pt x="3861222" y="839644"/>
                  </a:lnTo>
                  <a:cubicBezTo>
                    <a:pt x="3728011" y="839644"/>
                    <a:pt x="3599557" y="838374"/>
                    <a:pt x="3466346" y="838374"/>
                  </a:cubicBezTo>
                  <a:cubicBezTo>
                    <a:pt x="3352165" y="838374"/>
                    <a:pt x="3233226" y="838374"/>
                    <a:pt x="3119045" y="839644"/>
                  </a:cubicBezTo>
                  <a:lnTo>
                    <a:pt x="3047682" y="839644"/>
                  </a:lnTo>
                  <a:cubicBezTo>
                    <a:pt x="2881168" y="838374"/>
                    <a:pt x="1025724" y="837104"/>
                    <a:pt x="859210" y="834564"/>
                  </a:cubicBezTo>
                  <a:cubicBezTo>
                    <a:pt x="759302" y="833294"/>
                    <a:pt x="659393" y="828214"/>
                    <a:pt x="559485" y="825674"/>
                  </a:cubicBezTo>
                  <a:cubicBezTo>
                    <a:pt x="378698" y="820594"/>
                    <a:pt x="197911" y="816784"/>
                    <a:pt x="41910" y="811704"/>
                  </a:cubicBezTo>
                  <a:cubicBezTo>
                    <a:pt x="33020" y="810434"/>
                    <a:pt x="24130" y="807894"/>
                    <a:pt x="16510" y="804084"/>
                  </a:cubicBezTo>
                  <a:cubicBezTo>
                    <a:pt x="5080" y="799004"/>
                    <a:pt x="0" y="787574"/>
                    <a:pt x="1270" y="775368"/>
                  </a:cubicBezTo>
                  <a:cubicBezTo>
                    <a:pt x="2540" y="742349"/>
                    <a:pt x="3810" y="708761"/>
                    <a:pt x="3810" y="675742"/>
                  </a:cubicBezTo>
                  <a:cubicBezTo>
                    <a:pt x="5080" y="642154"/>
                    <a:pt x="17780" y="289764"/>
                    <a:pt x="17780" y="256176"/>
                  </a:cubicBezTo>
                  <a:cubicBezTo>
                    <a:pt x="19050" y="223726"/>
                    <a:pt x="20320" y="191277"/>
                    <a:pt x="19050" y="158258"/>
                  </a:cubicBezTo>
                  <a:cubicBezTo>
                    <a:pt x="17780" y="125809"/>
                    <a:pt x="16510" y="93929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8002" y="5080"/>
                    <a:pt x="202668" y="3810"/>
                  </a:cubicBezTo>
                  <a:cubicBezTo>
                    <a:pt x="350152" y="1270"/>
                    <a:pt x="502394" y="1270"/>
                    <a:pt x="649878" y="1270"/>
                  </a:cubicBezTo>
                  <a:cubicBezTo>
                    <a:pt x="835422" y="2540"/>
                    <a:pt x="2709896" y="5080"/>
                    <a:pt x="2895440" y="6350"/>
                  </a:cubicBezTo>
                  <a:cubicBezTo>
                    <a:pt x="3076227" y="7620"/>
                    <a:pt x="3257014" y="7620"/>
                    <a:pt x="3437801" y="7620"/>
                  </a:cubicBezTo>
                  <a:cubicBezTo>
                    <a:pt x="3537709" y="7620"/>
                    <a:pt x="3637618" y="7620"/>
                    <a:pt x="3737526" y="8890"/>
                  </a:cubicBezTo>
                  <a:cubicBezTo>
                    <a:pt x="3932586" y="11430"/>
                    <a:pt x="4132403" y="10160"/>
                    <a:pt x="4327462" y="2540"/>
                  </a:cubicBezTo>
                  <a:cubicBezTo>
                    <a:pt x="4408340" y="0"/>
                    <a:pt x="4489219" y="2540"/>
                    <a:pt x="4570097" y="2540"/>
                  </a:cubicBezTo>
                  <a:cubicBezTo>
                    <a:pt x="4750884" y="2540"/>
                    <a:pt x="4931671" y="1270"/>
                    <a:pt x="5112458" y="3810"/>
                  </a:cubicBezTo>
                  <a:cubicBezTo>
                    <a:pt x="5340820" y="6350"/>
                    <a:pt x="5564425" y="13970"/>
                    <a:pt x="5792787" y="17780"/>
                  </a:cubicBezTo>
                  <a:cubicBezTo>
                    <a:pt x="5892695" y="20320"/>
                    <a:pt x="5931962" y="19050"/>
                    <a:pt x="5958631" y="21590"/>
                  </a:cubicBezTo>
                  <a:cubicBezTo>
                    <a:pt x="5967521" y="22860"/>
                    <a:pt x="5976412" y="25400"/>
                    <a:pt x="5985301" y="27940"/>
                  </a:cubicBezTo>
                  <a:cubicBezTo>
                    <a:pt x="5992921" y="30480"/>
                    <a:pt x="5996731" y="36830"/>
                    <a:pt x="5996731" y="46990"/>
                  </a:cubicBezTo>
                  <a:cubicBezTo>
                    <a:pt x="5998001" y="78558"/>
                    <a:pt x="5994191" y="95636"/>
                    <a:pt x="5990381" y="112715"/>
                  </a:cubicBezTo>
                  <a:cubicBezTo>
                    <a:pt x="5986571" y="126947"/>
                    <a:pt x="5985301" y="141749"/>
                    <a:pt x="5984031" y="155981"/>
                  </a:cubicBezTo>
                  <a:cubicBezTo>
                    <a:pt x="5981491" y="179891"/>
                    <a:pt x="5980221" y="203801"/>
                    <a:pt x="5978951" y="227711"/>
                  </a:cubicBezTo>
                  <a:cubicBezTo>
                    <a:pt x="5977681" y="249914"/>
                    <a:pt x="5976412" y="272116"/>
                    <a:pt x="5976412" y="294318"/>
                  </a:cubicBezTo>
                  <a:cubicBezTo>
                    <a:pt x="5976412" y="331322"/>
                    <a:pt x="5964981" y="686559"/>
                    <a:pt x="5963712" y="723562"/>
                  </a:cubicBezTo>
                  <a:cubicBezTo>
                    <a:pt x="5966251" y="747473"/>
                    <a:pt x="5964981" y="771383"/>
                    <a:pt x="5963712" y="818054"/>
                  </a:cubicBezTo>
                  <a:close/>
                  <a:moveTo>
                    <a:pt x="17780" y="787574"/>
                  </a:moveTo>
                  <a:cubicBezTo>
                    <a:pt x="22860" y="788844"/>
                    <a:pt x="29210" y="791384"/>
                    <a:pt x="36830" y="791384"/>
                  </a:cubicBezTo>
                  <a:cubicBezTo>
                    <a:pt x="193153" y="796464"/>
                    <a:pt x="388213" y="801544"/>
                    <a:pt x="578515" y="805354"/>
                  </a:cubicBezTo>
                  <a:cubicBezTo>
                    <a:pt x="668908" y="807894"/>
                    <a:pt x="759302" y="811704"/>
                    <a:pt x="854452" y="812974"/>
                  </a:cubicBezTo>
                  <a:cubicBezTo>
                    <a:pt x="916301" y="814244"/>
                    <a:pt x="2667078" y="810434"/>
                    <a:pt x="2724169" y="811704"/>
                  </a:cubicBezTo>
                  <a:cubicBezTo>
                    <a:pt x="2824077" y="812974"/>
                    <a:pt x="2923986" y="815514"/>
                    <a:pt x="3023894" y="816784"/>
                  </a:cubicBezTo>
                  <a:cubicBezTo>
                    <a:pt x="3071470" y="818054"/>
                    <a:pt x="3114288" y="818054"/>
                    <a:pt x="3161863" y="818054"/>
                  </a:cubicBezTo>
                  <a:cubicBezTo>
                    <a:pt x="3375953" y="818054"/>
                    <a:pt x="3585285" y="816784"/>
                    <a:pt x="3799374" y="818054"/>
                  </a:cubicBezTo>
                  <a:cubicBezTo>
                    <a:pt x="3880253" y="818054"/>
                    <a:pt x="3965888" y="820594"/>
                    <a:pt x="4046767" y="820594"/>
                  </a:cubicBezTo>
                  <a:cubicBezTo>
                    <a:pt x="4170463" y="820594"/>
                    <a:pt x="4289402" y="816784"/>
                    <a:pt x="4413098" y="816784"/>
                  </a:cubicBezTo>
                  <a:cubicBezTo>
                    <a:pt x="4560582" y="816784"/>
                    <a:pt x="4703308" y="818054"/>
                    <a:pt x="4850792" y="818054"/>
                  </a:cubicBezTo>
                  <a:cubicBezTo>
                    <a:pt x="5045852" y="818054"/>
                    <a:pt x="5245669" y="818054"/>
                    <a:pt x="5440728" y="816784"/>
                  </a:cubicBezTo>
                  <a:cubicBezTo>
                    <a:pt x="5616758" y="815514"/>
                    <a:pt x="5788029" y="812974"/>
                    <a:pt x="5925612" y="810434"/>
                  </a:cubicBezTo>
                  <a:cubicBezTo>
                    <a:pt x="5930691" y="810434"/>
                    <a:pt x="5935771" y="807894"/>
                    <a:pt x="5942121" y="806624"/>
                  </a:cubicBezTo>
                  <a:cubicBezTo>
                    <a:pt x="5942121" y="793924"/>
                    <a:pt x="5943391" y="781224"/>
                    <a:pt x="5943391" y="773660"/>
                  </a:cubicBezTo>
                  <a:lnTo>
                    <a:pt x="5943391" y="756012"/>
                  </a:lnTo>
                  <a:cubicBezTo>
                    <a:pt x="5944662" y="726978"/>
                    <a:pt x="5947201" y="697375"/>
                    <a:pt x="5945931" y="668341"/>
                  </a:cubicBezTo>
                  <a:cubicBezTo>
                    <a:pt x="5944662" y="627353"/>
                    <a:pt x="5957362" y="268700"/>
                    <a:pt x="5961171" y="227711"/>
                  </a:cubicBezTo>
                  <a:cubicBezTo>
                    <a:pt x="5963712" y="203801"/>
                    <a:pt x="5966251" y="179891"/>
                    <a:pt x="5966251" y="155981"/>
                  </a:cubicBezTo>
                  <a:cubicBezTo>
                    <a:pt x="5966251" y="136056"/>
                    <a:pt x="5967521" y="116700"/>
                    <a:pt x="5975141" y="97344"/>
                  </a:cubicBezTo>
                  <a:cubicBezTo>
                    <a:pt x="5978951" y="85958"/>
                    <a:pt x="5981491" y="74573"/>
                    <a:pt x="5976412" y="49530"/>
                  </a:cubicBezTo>
                  <a:cubicBezTo>
                    <a:pt x="5968791" y="49530"/>
                    <a:pt x="5962441" y="48260"/>
                    <a:pt x="5954821" y="48260"/>
                  </a:cubicBezTo>
                  <a:cubicBezTo>
                    <a:pt x="5921801" y="45720"/>
                    <a:pt x="5826090" y="45720"/>
                    <a:pt x="5697636" y="40640"/>
                  </a:cubicBezTo>
                  <a:cubicBezTo>
                    <a:pt x="5459758" y="33020"/>
                    <a:pt x="5217123" y="27940"/>
                    <a:pt x="4979246" y="27940"/>
                  </a:cubicBezTo>
                  <a:cubicBezTo>
                    <a:pt x="4812732" y="27940"/>
                    <a:pt x="4641460" y="31750"/>
                    <a:pt x="4474946" y="24130"/>
                  </a:cubicBezTo>
                  <a:lnTo>
                    <a:pt x="4427370" y="24130"/>
                  </a:lnTo>
                  <a:cubicBezTo>
                    <a:pt x="4289402" y="27940"/>
                    <a:pt x="4141918" y="33020"/>
                    <a:pt x="3999192" y="34290"/>
                  </a:cubicBezTo>
                  <a:cubicBezTo>
                    <a:pt x="3842192" y="35560"/>
                    <a:pt x="3689951" y="31750"/>
                    <a:pt x="3532951" y="30480"/>
                  </a:cubicBezTo>
                  <a:cubicBezTo>
                    <a:pt x="3385468" y="29210"/>
                    <a:pt x="3237984" y="27940"/>
                    <a:pt x="3095257" y="27940"/>
                  </a:cubicBezTo>
                  <a:cubicBezTo>
                    <a:pt x="3042924" y="27940"/>
                    <a:pt x="2995349" y="29210"/>
                    <a:pt x="2943016" y="27940"/>
                  </a:cubicBezTo>
                  <a:cubicBezTo>
                    <a:pt x="2762229" y="26670"/>
                    <a:pt x="892513" y="24130"/>
                    <a:pt x="706968" y="24130"/>
                  </a:cubicBezTo>
                  <a:cubicBezTo>
                    <a:pt x="545212" y="22860"/>
                    <a:pt x="383455" y="24130"/>
                    <a:pt x="221699" y="24130"/>
                  </a:cubicBezTo>
                  <a:cubicBezTo>
                    <a:pt x="13606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6850"/>
                    <a:pt x="31750" y="95067"/>
                    <a:pt x="34290" y="112715"/>
                  </a:cubicBezTo>
                  <a:cubicBezTo>
                    <a:pt x="36830" y="144595"/>
                    <a:pt x="38100" y="176475"/>
                    <a:pt x="38100" y="208356"/>
                  </a:cubicBezTo>
                  <a:cubicBezTo>
                    <a:pt x="38100" y="228850"/>
                    <a:pt x="36830" y="248775"/>
                    <a:pt x="35560" y="269270"/>
                  </a:cubicBezTo>
                  <a:cubicBezTo>
                    <a:pt x="34290" y="289195"/>
                    <a:pt x="22860" y="626783"/>
                    <a:pt x="21590" y="646139"/>
                  </a:cubicBezTo>
                  <a:lnTo>
                    <a:pt x="21590" y="683712"/>
                  </a:lnTo>
                  <a:cubicBezTo>
                    <a:pt x="21590" y="712177"/>
                    <a:pt x="20320" y="741210"/>
                    <a:pt x="20320" y="769675"/>
                  </a:cubicBezTo>
                  <a:cubicBezTo>
                    <a:pt x="20320" y="773660"/>
                    <a:pt x="19050" y="777076"/>
                    <a:pt x="17780" y="787574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0" name="Freeform 20"/>
          <p:cNvSpPr/>
          <p:nvPr/>
        </p:nvSpPr>
        <p:spPr>
          <a:xfrm>
            <a:off x="3826538" y="5768448"/>
            <a:ext cx="764639" cy="752214"/>
          </a:xfrm>
          <a:custGeom>
            <a:avLst/>
            <a:gdLst/>
            <a:ahLst/>
            <a:cxnLst/>
            <a:rect l="l" t="t" r="r" b="b"/>
            <a:pathLst>
              <a:path w="764639" h="752214">
                <a:moveTo>
                  <a:pt x="0" y="0"/>
                </a:moveTo>
                <a:lnTo>
                  <a:pt x="764639" y="0"/>
                </a:lnTo>
                <a:lnTo>
                  <a:pt x="764639" y="752214"/>
                </a:lnTo>
                <a:lnTo>
                  <a:pt x="0" y="752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1" name="Freeform 21"/>
          <p:cNvSpPr/>
          <p:nvPr/>
        </p:nvSpPr>
        <p:spPr>
          <a:xfrm>
            <a:off x="3826538" y="4461879"/>
            <a:ext cx="764639" cy="752214"/>
          </a:xfrm>
          <a:custGeom>
            <a:avLst/>
            <a:gdLst/>
            <a:ahLst/>
            <a:cxnLst/>
            <a:rect l="l" t="t" r="r" b="b"/>
            <a:pathLst>
              <a:path w="764639" h="752214">
                <a:moveTo>
                  <a:pt x="0" y="0"/>
                </a:moveTo>
                <a:lnTo>
                  <a:pt x="764639" y="0"/>
                </a:lnTo>
                <a:lnTo>
                  <a:pt x="764639" y="752214"/>
                </a:lnTo>
                <a:lnTo>
                  <a:pt x="0" y="752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2" name="Freeform 22"/>
          <p:cNvSpPr/>
          <p:nvPr/>
        </p:nvSpPr>
        <p:spPr>
          <a:xfrm>
            <a:off x="3826538" y="3289412"/>
            <a:ext cx="764639" cy="752214"/>
          </a:xfrm>
          <a:custGeom>
            <a:avLst/>
            <a:gdLst/>
            <a:ahLst/>
            <a:cxnLst/>
            <a:rect l="l" t="t" r="r" b="b"/>
            <a:pathLst>
              <a:path w="764639" h="752214">
                <a:moveTo>
                  <a:pt x="0" y="0"/>
                </a:moveTo>
                <a:lnTo>
                  <a:pt x="764639" y="0"/>
                </a:lnTo>
                <a:lnTo>
                  <a:pt x="764639" y="752214"/>
                </a:lnTo>
                <a:lnTo>
                  <a:pt x="0" y="752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3" name="Freeform 23"/>
          <p:cNvSpPr/>
          <p:nvPr/>
        </p:nvSpPr>
        <p:spPr>
          <a:xfrm>
            <a:off x="11349083" y="3708464"/>
            <a:ext cx="5542188" cy="4872182"/>
          </a:xfrm>
          <a:custGeom>
            <a:avLst/>
            <a:gdLst/>
            <a:ahLst/>
            <a:cxnLst/>
            <a:rect l="l" t="t" r="r" b="b"/>
            <a:pathLst>
              <a:path w="5542188" h="4872182">
                <a:moveTo>
                  <a:pt x="0" y="0"/>
                </a:moveTo>
                <a:lnTo>
                  <a:pt x="5542188" y="0"/>
                </a:lnTo>
                <a:lnTo>
                  <a:pt x="5542188" y="4872182"/>
                </a:lnTo>
                <a:lnTo>
                  <a:pt x="0" y="48721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4" name="Freeform 24"/>
          <p:cNvSpPr/>
          <p:nvPr/>
        </p:nvSpPr>
        <p:spPr>
          <a:xfrm>
            <a:off x="13114369" y="6332737"/>
            <a:ext cx="4106404" cy="3444246"/>
          </a:xfrm>
          <a:custGeom>
            <a:avLst/>
            <a:gdLst/>
            <a:ahLst/>
            <a:cxnLst/>
            <a:rect l="l" t="t" r="r" b="b"/>
            <a:pathLst>
              <a:path w="4106404" h="3444246">
                <a:moveTo>
                  <a:pt x="0" y="0"/>
                </a:moveTo>
                <a:lnTo>
                  <a:pt x="4106404" y="0"/>
                </a:lnTo>
                <a:lnTo>
                  <a:pt x="4106404" y="3444246"/>
                </a:lnTo>
                <a:lnTo>
                  <a:pt x="0" y="34442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5" name="TextBox 25"/>
          <p:cNvSpPr txBox="1"/>
          <p:nvPr/>
        </p:nvSpPr>
        <p:spPr>
          <a:xfrm>
            <a:off x="4938970" y="3448705"/>
            <a:ext cx="8131136" cy="412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Csongor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útja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boldogság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és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szerelem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nyomában</a:t>
            </a: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</a:p>
          <a:p>
            <a:pPr algn="l">
              <a:lnSpc>
                <a:spcPts val="3639"/>
              </a:lnSpc>
            </a:pP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Találkozások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Tudós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, a Kalmár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és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a Fejedelem mind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más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utat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mutatnak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neki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l">
              <a:lnSpc>
                <a:spcPts val="3639"/>
              </a:lnSpc>
            </a:pP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gonosz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erő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Mirigy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,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boszorkány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próbálja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megtörni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szerelmet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l">
              <a:lnSpc>
                <a:spcPts val="3639"/>
              </a:lnSpc>
            </a:pP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26538" y="8142037"/>
            <a:ext cx="9243568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6"/>
              </a:lnSpc>
            </a:pPr>
            <a:r>
              <a:rPr lang="en-US" sz="3355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A </a:t>
            </a:r>
            <a:r>
              <a:rPr lang="en-US" sz="3355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végső</a:t>
            </a:r>
            <a:r>
              <a:rPr lang="en-US" sz="3355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3355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pillanat</a:t>
            </a:r>
            <a:r>
              <a:rPr lang="en-US" sz="3355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: A </a:t>
            </a:r>
            <a:r>
              <a:rPr lang="en-US" sz="3355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hosszú</a:t>
            </a:r>
            <a:r>
              <a:rPr lang="en-US" sz="3355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3355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út</a:t>
            </a:r>
            <a:r>
              <a:rPr lang="en-US" sz="3355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3355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végén</a:t>
            </a:r>
            <a:r>
              <a:rPr lang="en-US" sz="3355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a </a:t>
            </a:r>
            <a:r>
              <a:rPr lang="en-US" sz="3355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szerelem</a:t>
            </a:r>
            <a:r>
              <a:rPr lang="en-US" sz="3355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3355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győzedelmeskedik</a:t>
            </a:r>
            <a:r>
              <a:rPr lang="en-US" sz="3355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07738" y="1592971"/>
            <a:ext cx="10710028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A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történet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varázsa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röviden</a:t>
            </a:r>
            <a:endParaRPr lang="en-US" sz="6000" dirty="0">
              <a:solidFill>
                <a:srgbClr val="373215"/>
              </a:solidFill>
              <a:latin typeface="IM Fell"/>
              <a:ea typeface="IM Fell"/>
              <a:cs typeface="IM Fell"/>
              <a:sym typeface="IM Fel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5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9584" y="1028700"/>
            <a:ext cx="14168831" cy="6934200"/>
            <a:chOff x="0" y="0"/>
            <a:chExt cx="7041419" cy="3369924"/>
          </a:xfrm>
        </p:grpSpPr>
        <p:sp>
          <p:nvSpPr>
            <p:cNvPr id="3" name="Freeform 3"/>
            <p:cNvSpPr/>
            <p:nvPr/>
          </p:nvSpPr>
          <p:spPr>
            <a:xfrm>
              <a:off x="16510" y="11430"/>
              <a:ext cx="7010939" cy="3345794"/>
            </a:xfrm>
            <a:custGeom>
              <a:avLst/>
              <a:gdLst/>
              <a:ahLst/>
              <a:cxnLst/>
              <a:rect l="l" t="t" r="r" b="b"/>
              <a:pathLst>
                <a:path w="7010939" h="3345794">
                  <a:moveTo>
                    <a:pt x="1270" y="0"/>
                  </a:moveTo>
                  <a:lnTo>
                    <a:pt x="7010939" y="15240"/>
                  </a:lnTo>
                  <a:lnTo>
                    <a:pt x="6979189" y="3345794"/>
                  </a:lnTo>
                  <a:lnTo>
                    <a:pt x="2538607" y="3345794"/>
                  </a:lnTo>
                  <a:lnTo>
                    <a:pt x="0" y="3319124"/>
                  </a:lnTo>
                  <a:lnTo>
                    <a:pt x="11430" y="1064269"/>
                  </a:lnTo>
                  <a:close/>
                </a:path>
              </a:pathLst>
            </a:custGeom>
            <a:solidFill>
              <a:srgbClr val="FFF3D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-1270"/>
              <a:ext cx="7040149" cy="3371194"/>
            </a:xfrm>
            <a:custGeom>
              <a:avLst/>
              <a:gdLst/>
              <a:ahLst/>
              <a:cxnLst/>
              <a:rect l="l" t="t" r="r" b="b"/>
              <a:pathLst>
                <a:path w="7040149" h="3371194">
                  <a:moveTo>
                    <a:pt x="7005859" y="3345794"/>
                  </a:moveTo>
                  <a:cubicBezTo>
                    <a:pt x="7003320" y="3349604"/>
                    <a:pt x="6999509" y="3354684"/>
                    <a:pt x="6995699" y="3358494"/>
                  </a:cubicBezTo>
                  <a:cubicBezTo>
                    <a:pt x="6991890" y="3361034"/>
                    <a:pt x="6986809" y="3363574"/>
                    <a:pt x="6982999" y="3363574"/>
                  </a:cubicBezTo>
                  <a:cubicBezTo>
                    <a:pt x="6774581" y="3362304"/>
                    <a:pt x="6471990" y="3368654"/>
                    <a:pt x="6163795" y="3371194"/>
                  </a:cubicBezTo>
                  <a:cubicBezTo>
                    <a:pt x="6068535" y="3371194"/>
                    <a:pt x="5967672" y="3369924"/>
                    <a:pt x="5872411" y="3369924"/>
                  </a:cubicBezTo>
                  <a:cubicBezTo>
                    <a:pt x="5659477" y="3368654"/>
                    <a:pt x="5446543" y="3367384"/>
                    <a:pt x="5233608" y="3367384"/>
                  </a:cubicBezTo>
                  <a:lnTo>
                    <a:pt x="4538769" y="3367384"/>
                  </a:lnTo>
                  <a:cubicBezTo>
                    <a:pt x="4381870" y="3367384"/>
                    <a:pt x="4230575" y="3366114"/>
                    <a:pt x="4073676" y="3366114"/>
                  </a:cubicBezTo>
                  <a:cubicBezTo>
                    <a:pt x="3939191" y="3366114"/>
                    <a:pt x="3799103" y="3366114"/>
                    <a:pt x="3664618" y="3367384"/>
                  </a:cubicBezTo>
                  <a:lnTo>
                    <a:pt x="3580565" y="3367384"/>
                  </a:lnTo>
                  <a:cubicBezTo>
                    <a:pt x="3384441" y="3366114"/>
                    <a:pt x="1199062" y="3364844"/>
                    <a:pt x="1002938" y="3362304"/>
                  </a:cubicBezTo>
                  <a:cubicBezTo>
                    <a:pt x="885263" y="3361034"/>
                    <a:pt x="767589" y="3355954"/>
                    <a:pt x="649915" y="3353414"/>
                  </a:cubicBezTo>
                  <a:cubicBezTo>
                    <a:pt x="436980" y="3348334"/>
                    <a:pt x="224046" y="3344524"/>
                    <a:pt x="41910" y="3339444"/>
                  </a:cubicBezTo>
                  <a:cubicBezTo>
                    <a:pt x="33020" y="3338174"/>
                    <a:pt x="24130" y="3335634"/>
                    <a:pt x="16510" y="3331824"/>
                  </a:cubicBezTo>
                  <a:cubicBezTo>
                    <a:pt x="5080" y="3326744"/>
                    <a:pt x="0" y="3315314"/>
                    <a:pt x="1270" y="3294265"/>
                  </a:cubicBezTo>
                  <a:cubicBezTo>
                    <a:pt x="2540" y="3142789"/>
                    <a:pt x="3810" y="2988701"/>
                    <a:pt x="3810" y="2837225"/>
                  </a:cubicBezTo>
                  <a:cubicBezTo>
                    <a:pt x="5080" y="2683137"/>
                    <a:pt x="17780" y="1066522"/>
                    <a:pt x="17780" y="912435"/>
                  </a:cubicBezTo>
                  <a:cubicBezTo>
                    <a:pt x="19050" y="763570"/>
                    <a:pt x="20320" y="614706"/>
                    <a:pt x="19050" y="463230"/>
                  </a:cubicBezTo>
                  <a:cubicBezTo>
                    <a:pt x="17780" y="314365"/>
                    <a:pt x="16510" y="16811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06372" y="5080"/>
                    <a:pt x="229650" y="3810"/>
                  </a:cubicBezTo>
                  <a:cubicBezTo>
                    <a:pt x="403359" y="1270"/>
                    <a:pt x="582672" y="1270"/>
                    <a:pt x="756382" y="1270"/>
                  </a:cubicBezTo>
                  <a:cubicBezTo>
                    <a:pt x="974920" y="2540"/>
                    <a:pt x="3182713" y="5080"/>
                    <a:pt x="3401251" y="6350"/>
                  </a:cubicBezTo>
                  <a:cubicBezTo>
                    <a:pt x="3614186" y="7620"/>
                    <a:pt x="3827120" y="7620"/>
                    <a:pt x="4040055" y="7620"/>
                  </a:cubicBezTo>
                  <a:cubicBezTo>
                    <a:pt x="4157729" y="7620"/>
                    <a:pt x="4275403" y="7620"/>
                    <a:pt x="4393078" y="8890"/>
                  </a:cubicBezTo>
                  <a:cubicBezTo>
                    <a:pt x="4622822" y="11430"/>
                    <a:pt x="4858171" y="10160"/>
                    <a:pt x="5087916" y="2540"/>
                  </a:cubicBezTo>
                  <a:cubicBezTo>
                    <a:pt x="5183176" y="0"/>
                    <a:pt x="5278436" y="2540"/>
                    <a:pt x="5373696" y="2540"/>
                  </a:cubicBezTo>
                  <a:cubicBezTo>
                    <a:pt x="5586631" y="2540"/>
                    <a:pt x="5799565" y="1270"/>
                    <a:pt x="6012500" y="3810"/>
                  </a:cubicBezTo>
                  <a:cubicBezTo>
                    <a:pt x="6281469" y="6350"/>
                    <a:pt x="6544835" y="13970"/>
                    <a:pt x="6813805" y="17780"/>
                  </a:cubicBezTo>
                  <a:cubicBezTo>
                    <a:pt x="6931480" y="20320"/>
                    <a:pt x="6974109" y="19050"/>
                    <a:pt x="7000780" y="21590"/>
                  </a:cubicBezTo>
                  <a:cubicBezTo>
                    <a:pt x="7009670" y="22860"/>
                    <a:pt x="7018559" y="25400"/>
                    <a:pt x="7027449" y="27940"/>
                  </a:cubicBezTo>
                  <a:cubicBezTo>
                    <a:pt x="7035070" y="30480"/>
                    <a:pt x="7038880" y="36830"/>
                    <a:pt x="7038880" y="46990"/>
                  </a:cubicBezTo>
                  <a:cubicBezTo>
                    <a:pt x="7040149" y="97598"/>
                    <a:pt x="7036340" y="175947"/>
                    <a:pt x="7032530" y="254297"/>
                  </a:cubicBezTo>
                  <a:cubicBezTo>
                    <a:pt x="7028720" y="319588"/>
                    <a:pt x="7027449" y="387491"/>
                    <a:pt x="7026180" y="452783"/>
                  </a:cubicBezTo>
                  <a:cubicBezTo>
                    <a:pt x="7023640" y="562472"/>
                    <a:pt x="7022370" y="672162"/>
                    <a:pt x="7021099" y="781851"/>
                  </a:cubicBezTo>
                  <a:cubicBezTo>
                    <a:pt x="7019830" y="883706"/>
                    <a:pt x="7018559" y="985561"/>
                    <a:pt x="7018559" y="1087415"/>
                  </a:cubicBezTo>
                  <a:cubicBezTo>
                    <a:pt x="7018559" y="1257173"/>
                    <a:pt x="7007130" y="2886846"/>
                    <a:pt x="7005859" y="3056604"/>
                  </a:cubicBezTo>
                  <a:cubicBezTo>
                    <a:pt x="7008399" y="3166293"/>
                    <a:pt x="7007130" y="3275983"/>
                    <a:pt x="7005859" y="3345794"/>
                  </a:cubicBezTo>
                  <a:close/>
                  <a:moveTo>
                    <a:pt x="17780" y="3315314"/>
                  </a:moveTo>
                  <a:cubicBezTo>
                    <a:pt x="22860" y="3316584"/>
                    <a:pt x="29210" y="3319124"/>
                    <a:pt x="36830" y="3319124"/>
                  </a:cubicBezTo>
                  <a:cubicBezTo>
                    <a:pt x="218443" y="3324204"/>
                    <a:pt x="448188" y="3329284"/>
                    <a:pt x="672329" y="3333094"/>
                  </a:cubicBezTo>
                  <a:cubicBezTo>
                    <a:pt x="778796" y="3335634"/>
                    <a:pt x="885263" y="3339444"/>
                    <a:pt x="997334" y="3340714"/>
                  </a:cubicBezTo>
                  <a:cubicBezTo>
                    <a:pt x="1070180" y="3341984"/>
                    <a:pt x="3132282" y="3338174"/>
                    <a:pt x="3199524" y="3339444"/>
                  </a:cubicBezTo>
                  <a:cubicBezTo>
                    <a:pt x="3317198" y="3340714"/>
                    <a:pt x="3434873" y="3343254"/>
                    <a:pt x="3552547" y="3344524"/>
                  </a:cubicBezTo>
                  <a:cubicBezTo>
                    <a:pt x="3608582" y="3345794"/>
                    <a:pt x="3659014" y="3345794"/>
                    <a:pt x="3715050" y="3345794"/>
                  </a:cubicBezTo>
                  <a:cubicBezTo>
                    <a:pt x="3967209" y="3345794"/>
                    <a:pt x="4213764" y="3344524"/>
                    <a:pt x="4465923" y="3345794"/>
                  </a:cubicBezTo>
                  <a:cubicBezTo>
                    <a:pt x="4561184" y="3345794"/>
                    <a:pt x="4662047" y="3348334"/>
                    <a:pt x="4757307" y="3348334"/>
                  </a:cubicBezTo>
                  <a:cubicBezTo>
                    <a:pt x="4902999" y="3348334"/>
                    <a:pt x="5043088" y="3344524"/>
                    <a:pt x="5188779" y="3344524"/>
                  </a:cubicBezTo>
                  <a:cubicBezTo>
                    <a:pt x="5362489" y="3344524"/>
                    <a:pt x="5530595" y="3345794"/>
                    <a:pt x="5704305" y="3345794"/>
                  </a:cubicBezTo>
                  <a:cubicBezTo>
                    <a:pt x="5934050" y="3345794"/>
                    <a:pt x="6169399" y="3345794"/>
                    <a:pt x="6399144" y="3344524"/>
                  </a:cubicBezTo>
                  <a:cubicBezTo>
                    <a:pt x="6606474" y="3343254"/>
                    <a:pt x="6808201" y="3340714"/>
                    <a:pt x="6967759" y="3338174"/>
                  </a:cubicBezTo>
                  <a:cubicBezTo>
                    <a:pt x="6972840" y="3338174"/>
                    <a:pt x="6977920" y="3335634"/>
                    <a:pt x="6984270" y="3334364"/>
                  </a:cubicBezTo>
                  <a:cubicBezTo>
                    <a:pt x="6984270" y="3321664"/>
                    <a:pt x="6985540" y="3308964"/>
                    <a:pt x="6985540" y="3286430"/>
                  </a:cubicBezTo>
                  <a:lnTo>
                    <a:pt x="6985540" y="3205468"/>
                  </a:lnTo>
                  <a:cubicBezTo>
                    <a:pt x="6986809" y="3072274"/>
                    <a:pt x="6989349" y="2936468"/>
                    <a:pt x="6988080" y="2803273"/>
                  </a:cubicBezTo>
                  <a:cubicBezTo>
                    <a:pt x="6986809" y="2615234"/>
                    <a:pt x="6999509" y="969891"/>
                    <a:pt x="7003320" y="781851"/>
                  </a:cubicBezTo>
                  <a:cubicBezTo>
                    <a:pt x="7005859" y="672162"/>
                    <a:pt x="7008399" y="562472"/>
                    <a:pt x="7008399" y="452783"/>
                  </a:cubicBezTo>
                  <a:cubicBezTo>
                    <a:pt x="7008399" y="361375"/>
                    <a:pt x="7009670" y="272578"/>
                    <a:pt x="7017290" y="183782"/>
                  </a:cubicBezTo>
                  <a:cubicBezTo>
                    <a:pt x="7021099" y="131549"/>
                    <a:pt x="7023640" y="79316"/>
                    <a:pt x="7018559" y="49530"/>
                  </a:cubicBezTo>
                  <a:cubicBezTo>
                    <a:pt x="7010940" y="49530"/>
                    <a:pt x="7004590" y="48260"/>
                    <a:pt x="6996970" y="48260"/>
                  </a:cubicBezTo>
                  <a:cubicBezTo>
                    <a:pt x="6963949" y="45720"/>
                    <a:pt x="6853031" y="45720"/>
                    <a:pt x="6701734" y="40640"/>
                  </a:cubicBezTo>
                  <a:cubicBezTo>
                    <a:pt x="6421558" y="33020"/>
                    <a:pt x="6135777" y="27940"/>
                    <a:pt x="5855600" y="27940"/>
                  </a:cubicBezTo>
                  <a:cubicBezTo>
                    <a:pt x="5659477" y="27940"/>
                    <a:pt x="5457749" y="31750"/>
                    <a:pt x="5261626" y="24130"/>
                  </a:cubicBezTo>
                  <a:lnTo>
                    <a:pt x="5205590" y="24130"/>
                  </a:lnTo>
                  <a:cubicBezTo>
                    <a:pt x="5043088" y="27940"/>
                    <a:pt x="4869378" y="33020"/>
                    <a:pt x="4701272" y="34290"/>
                  </a:cubicBezTo>
                  <a:cubicBezTo>
                    <a:pt x="4516355" y="35560"/>
                    <a:pt x="4337042" y="31750"/>
                    <a:pt x="4152125" y="30480"/>
                  </a:cubicBezTo>
                  <a:cubicBezTo>
                    <a:pt x="3978416" y="29210"/>
                    <a:pt x="3804706" y="27940"/>
                    <a:pt x="3636600" y="27940"/>
                  </a:cubicBezTo>
                  <a:cubicBezTo>
                    <a:pt x="3574961" y="27940"/>
                    <a:pt x="3518926" y="29210"/>
                    <a:pt x="3457287" y="27940"/>
                  </a:cubicBezTo>
                  <a:cubicBezTo>
                    <a:pt x="3244352" y="26670"/>
                    <a:pt x="1042162" y="24130"/>
                    <a:pt x="823624" y="24130"/>
                  </a:cubicBezTo>
                  <a:cubicBezTo>
                    <a:pt x="633104" y="22860"/>
                    <a:pt x="442584" y="24130"/>
                    <a:pt x="252064" y="24130"/>
                  </a:cubicBezTo>
                  <a:cubicBezTo>
                    <a:pt x="151200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9762"/>
                    <a:pt x="31750" y="173335"/>
                    <a:pt x="34290" y="254297"/>
                  </a:cubicBezTo>
                  <a:cubicBezTo>
                    <a:pt x="36830" y="400550"/>
                    <a:pt x="38100" y="546802"/>
                    <a:pt x="38100" y="693055"/>
                  </a:cubicBezTo>
                  <a:cubicBezTo>
                    <a:pt x="38100" y="787075"/>
                    <a:pt x="36830" y="878483"/>
                    <a:pt x="35560" y="972502"/>
                  </a:cubicBezTo>
                  <a:cubicBezTo>
                    <a:pt x="34290" y="1063910"/>
                    <a:pt x="22860" y="2612622"/>
                    <a:pt x="21590" y="2701418"/>
                  </a:cubicBezTo>
                  <a:lnTo>
                    <a:pt x="21590" y="2873788"/>
                  </a:lnTo>
                  <a:cubicBezTo>
                    <a:pt x="21590" y="3004371"/>
                    <a:pt x="20320" y="3137565"/>
                    <a:pt x="20320" y="3268148"/>
                  </a:cubicBezTo>
                  <a:cubicBezTo>
                    <a:pt x="20320" y="3286430"/>
                    <a:pt x="19050" y="3302099"/>
                    <a:pt x="17780" y="3315314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" name="Freeform 5"/>
          <p:cNvSpPr/>
          <p:nvPr/>
        </p:nvSpPr>
        <p:spPr>
          <a:xfrm rot="1456485">
            <a:off x="9643285" y="6570578"/>
            <a:ext cx="6250945" cy="3773297"/>
          </a:xfrm>
          <a:custGeom>
            <a:avLst/>
            <a:gdLst/>
            <a:ahLst/>
            <a:cxnLst/>
            <a:rect l="l" t="t" r="r" b="b"/>
            <a:pathLst>
              <a:path w="6250945" h="3773297">
                <a:moveTo>
                  <a:pt x="0" y="0"/>
                </a:moveTo>
                <a:lnTo>
                  <a:pt x="6250945" y="0"/>
                </a:lnTo>
                <a:lnTo>
                  <a:pt x="6250945" y="3773298"/>
                </a:lnTo>
                <a:lnTo>
                  <a:pt x="0" y="377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 rot="-538374">
            <a:off x="8270431" y="7797575"/>
            <a:ext cx="5724355" cy="2029544"/>
          </a:xfrm>
          <a:custGeom>
            <a:avLst/>
            <a:gdLst/>
            <a:ahLst/>
            <a:cxnLst/>
            <a:rect l="l" t="t" r="r" b="b"/>
            <a:pathLst>
              <a:path w="5724355" h="2029544">
                <a:moveTo>
                  <a:pt x="0" y="0"/>
                </a:moveTo>
                <a:lnTo>
                  <a:pt x="5724355" y="0"/>
                </a:lnTo>
                <a:lnTo>
                  <a:pt x="5724355" y="2029544"/>
                </a:lnTo>
                <a:lnTo>
                  <a:pt x="0" y="2029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>
            <a:off x="10508865" y="6512746"/>
            <a:ext cx="2137073" cy="2251130"/>
          </a:xfrm>
          <a:custGeom>
            <a:avLst/>
            <a:gdLst/>
            <a:ahLst/>
            <a:cxnLst/>
            <a:rect l="l" t="t" r="r" b="b"/>
            <a:pathLst>
              <a:path w="2137073" h="2251130">
                <a:moveTo>
                  <a:pt x="0" y="0"/>
                </a:moveTo>
                <a:lnTo>
                  <a:pt x="2137073" y="0"/>
                </a:lnTo>
                <a:lnTo>
                  <a:pt x="2137073" y="2251130"/>
                </a:lnTo>
                <a:lnTo>
                  <a:pt x="0" y="22511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 flipH="1">
            <a:off x="13791371" y="7833719"/>
            <a:ext cx="4409951" cy="1860314"/>
          </a:xfrm>
          <a:custGeom>
            <a:avLst/>
            <a:gdLst/>
            <a:ahLst/>
            <a:cxnLst/>
            <a:rect l="l" t="t" r="r" b="b"/>
            <a:pathLst>
              <a:path w="4409951" h="1860314">
                <a:moveTo>
                  <a:pt x="4409950" y="0"/>
                </a:moveTo>
                <a:lnTo>
                  <a:pt x="0" y="0"/>
                </a:lnTo>
                <a:lnTo>
                  <a:pt x="0" y="1860314"/>
                </a:lnTo>
                <a:lnTo>
                  <a:pt x="4409950" y="1860314"/>
                </a:lnTo>
                <a:lnTo>
                  <a:pt x="440995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1478172" y="4717811"/>
            <a:ext cx="4331340" cy="4266370"/>
          </a:xfrm>
          <a:custGeom>
            <a:avLst/>
            <a:gdLst/>
            <a:ahLst/>
            <a:cxnLst/>
            <a:rect l="l" t="t" r="r" b="b"/>
            <a:pathLst>
              <a:path w="4331340" h="4266370">
                <a:moveTo>
                  <a:pt x="0" y="0"/>
                </a:moveTo>
                <a:lnTo>
                  <a:pt x="4331341" y="0"/>
                </a:lnTo>
                <a:lnTo>
                  <a:pt x="4331341" y="4266371"/>
                </a:lnTo>
                <a:lnTo>
                  <a:pt x="0" y="42663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>
            <a:off x="8341051" y="6998285"/>
            <a:ext cx="3137121" cy="2026564"/>
          </a:xfrm>
          <a:custGeom>
            <a:avLst/>
            <a:gdLst/>
            <a:ahLst/>
            <a:cxnLst/>
            <a:rect l="l" t="t" r="r" b="b"/>
            <a:pathLst>
              <a:path w="3137121" h="2026564">
                <a:moveTo>
                  <a:pt x="0" y="0"/>
                </a:moveTo>
                <a:lnTo>
                  <a:pt x="3137121" y="0"/>
                </a:lnTo>
                <a:lnTo>
                  <a:pt x="3137121" y="2026564"/>
                </a:lnTo>
                <a:lnTo>
                  <a:pt x="0" y="20265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9559889" y="6665245"/>
            <a:ext cx="2967100" cy="2692643"/>
          </a:xfrm>
          <a:custGeom>
            <a:avLst/>
            <a:gdLst/>
            <a:ahLst/>
            <a:cxnLst/>
            <a:rect l="l" t="t" r="r" b="b"/>
            <a:pathLst>
              <a:path w="2967100" h="2692643">
                <a:moveTo>
                  <a:pt x="0" y="0"/>
                </a:moveTo>
                <a:lnTo>
                  <a:pt x="2967100" y="0"/>
                </a:lnTo>
                <a:lnTo>
                  <a:pt x="2967100" y="2692643"/>
                </a:lnTo>
                <a:lnTo>
                  <a:pt x="0" y="2692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Freeform 12"/>
          <p:cNvSpPr/>
          <p:nvPr/>
        </p:nvSpPr>
        <p:spPr>
          <a:xfrm>
            <a:off x="11775053" y="2153594"/>
            <a:ext cx="1335917" cy="1095452"/>
          </a:xfrm>
          <a:custGeom>
            <a:avLst/>
            <a:gdLst/>
            <a:ahLst/>
            <a:cxnLst/>
            <a:rect l="l" t="t" r="r" b="b"/>
            <a:pathLst>
              <a:path w="1335917" h="1095452">
                <a:moveTo>
                  <a:pt x="0" y="0"/>
                </a:moveTo>
                <a:lnTo>
                  <a:pt x="1335917" y="0"/>
                </a:lnTo>
                <a:lnTo>
                  <a:pt x="1335917" y="1095452"/>
                </a:lnTo>
                <a:lnTo>
                  <a:pt x="0" y="10954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>
            <a:off x="13563517" y="5839598"/>
            <a:ext cx="2664898" cy="3023998"/>
          </a:xfrm>
          <a:custGeom>
            <a:avLst/>
            <a:gdLst/>
            <a:ahLst/>
            <a:cxnLst/>
            <a:rect l="l" t="t" r="r" b="b"/>
            <a:pathLst>
              <a:path w="2664898" h="3023998">
                <a:moveTo>
                  <a:pt x="0" y="0"/>
                </a:moveTo>
                <a:lnTo>
                  <a:pt x="2664899" y="0"/>
                </a:lnTo>
                <a:lnTo>
                  <a:pt x="2664899" y="3023998"/>
                </a:lnTo>
                <a:lnTo>
                  <a:pt x="0" y="30239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>
            <a:off x="13563517" y="7443945"/>
            <a:ext cx="3137121" cy="2026564"/>
          </a:xfrm>
          <a:custGeom>
            <a:avLst/>
            <a:gdLst/>
            <a:ahLst/>
            <a:cxnLst/>
            <a:rect l="l" t="t" r="r" b="b"/>
            <a:pathLst>
              <a:path w="3137121" h="2026564">
                <a:moveTo>
                  <a:pt x="0" y="0"/>
                </a:moveTo>
                <a:lnTo>
                  <a:pt x="3137121" y="0"/>
                </a:lnTo>
                <a:lnTo>
                  <a:pt x="3137121" y="2026564"/>
                </a:lnTo>
                <a:lnTo>
                  <a:pt x="0" y="20265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Freeform 15"/>
          <p:cNvSpPr/>
          <p:nvPr/>
        </p:nvSpPr>
        <p:spPr>
          <a:xfrm rot="144261" flipH="1">
            <a:off x="2134811" y="7403895"/>
            <a:ext cx="1359727" cy="1344430"/>
          </a:xfrm>
          <a:custGeom>
            <a:avLst/>
            <a:gdLst/>
            <a:ahLst/>
            <a:cxnLst/>
            <a:rect l="l" t="t" r="r" b="b"/>
            <a:pathLst>
              <a:path w="1359727" h="1344430">
                <a:moveTo>
                  <a:pt x="1359727" y="0"/>
                </a:moveTo>
                <a:lnTo>
                  <a:pt x="0" y="0"/>
                </a:lnTo>
                <a:lnTo>
                  <a:pt x="0" y="1344430"/>
                </a:lnTo>
                <a:lnTo>
                  <a:pt x="1359727" y="1344430"/>
                </a:lnTo>
                <a:lnTo>
                  <a:pt x="135972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 rot="144261">
            <a:off x="1094046" y="6928419"/>
            <a:ext cx="1425154" cy="1409121"/>
          </a:xfrm>
          <a:custGeom>
            <a:avLst/>
            <a:gdLst/>
            <a:ahLst/>
            <a:cxnLst/>
            <a:rect l="l" t="t" r="r" b="b"/>
            <a:pathLst>
              <a:path w="1425154" h="1409121">
                <a:moveTo>
                  <a:pt x="0" y="0"/>
                </a:moveTo>
                <a:lnTo>
                  <a:pt x="1425154" y="0"/>
                </a:lnTo>
                <a:lnTo>
                  <a:pt x="1425154" y="1409121"/>
                </a:lnTo>
                <a:lnTo>
                  <a:pt x="0" y="14091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Freeform 17"/>
          <p:cNvSpPr/>
          <p:nvPr/>
        </p:nvSpPr>
        <p:spPr>
          <a:xfrm>
            <a:off x="7054097" y="6316218"/>
            <a:ext cx="338593" cy="382394"/>
          </a:xfrm>
          <a:custGeom>
            <a:avLst/>
            <a:gdLst/>
            <a:ahLst/>
            <a:cxnLst/>
            <a:rect l="l" t="t" r="r" b="b"/>
            <a:pathLst>
              <a:path w="338593" h="382394">
                <a:moveTo>
                  <a:pt x="0" y="0"/>
                </a:moveTo>
                <a:lnTo>
                  <a:pt x="338593" y="0"/>
                </a:lnTo>
                <a:lnTo>
                  <a:pt x="338593" y="382394"/>
                </a:lnTo>
                <a:lnTo>
                  <a:pt x="0" y="3823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8" name="Freeform 18"/>
          <p:cNvSpPr/>
          <p:nvPr/>
        </p:nvSpPr>
        <p:spPr>
          <a:xfrm>
            <a:off x="15136549" y="5933824"/>
            <a:ext cx="338593" cy="382394"/>
          </a:xfrm>
          <a:custGeom>
            <a:avLst/>
            <a:gdLst/>
            <a:ahLst/>
            <a:cxnLst/>
            <a:rect l="l" t="t" r="r" b="b"/>
            <a:pathLst>
              <a:path w="338593" h="382394">
                <a:moveTo>
                  <a:pt x="0" y="0"/>
                </a:moveTo>
                <a:lnTo>
                  <a:pt x="338593" y="0"/>
                </a:lnTo>
                <a:lnTo>
                  <a:pt x="338593" y="382394"/>
                </a:lnTo>
                <a:lnTo>
                  <a:pt x="0" y="3823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Freeform 19"/>
          <p:cNvSpPr/>
          <p:nvPr/>
        </p:nvSpPr>
        <p:spPr>
          <a:xfrm>
            <a:off x="16632761" y="6316218"/>
            <a:ext cx="309048" cy="349028"/>
          </a:xfrm>
          <a:custGeom>
            <a:avLst/>
            <a:gdLst/>
            <a:ahLst/>
            <a:cxnLst/>
            <a:rect l="l" t="t" r="r" b="b"/>
            <a:pathLst>
              <a:path w="309048" h="349028">
                <a:moveTo>
                  <a:pt x="0" y="0"/>
                </a:moveTo>
                <a:lnTo>
                  <a:pt x="309048" y="0"/>
                </a:lnTo>
                <a:lnTo>
                  <a:pt x="309048" y="349027"/>
                </a:lnTo>
                <a:lnTo>
                  <a:pt x="0" y="34902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0" name="Freeform 20"/>
          <p:cNvSpPr/>
          <p:nvPr/>
        </p:nvSpPr>
        <p:spPr>
          <a:xfrm>
            <a:off x="9652206" y="5197594"/>
            <a:ext cx="309048" cy="349028"/>
          </a:xfrm>
          <a:custGeom>
            <a:avLst/>
            <a:gdLst/>
            <a:ahLst/>
            <a:cxnLst/>
            <a:rect l="l" t="t" r="r" b="b"/>
            <a:pathLst>
              <a:path w="309048" h="349028">
                <a:moveTo>
                  <a:pt x="0" y="0"/>
                </a:moveTo>
                <a:lnTo>
                  <a:pt x="309048" y="0"/>
                </a:lnTo>
                <a:lnTo>
                  <a:pt x="309048" y="349027"/>
                </a:lnTo>
                <a:lnTo>
                  <a:pt x="0" y="34902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1" name="Freeform 21"/>
          <p:cNvSpPr/>
          <p:nvPr/>
        </p:nvSpPr>
        <p:spPr>
          <a:xfrm>
            <a:off x="14990783" y="3876675"/>
            <a:ext cx="541787" cy="532983"/>
          </a:xfrm>
          <a:custGeom>
            <a:avLst/>
            <a:gdLst/>
            <a:ahLst/>
            <a:cxnLst/>
            <a:rect l="l" t="t" r="r" b="b"/>
            <a:pathLst>
              <a:path w="541787" h="532983">
                <a:moveTo>
                  <a:pt x="0" y="0"/>
                </a:moveTo>
                <a:lnTo>
                  <a:pt x="541787" y="0"/>
                </a:lnTo>
                <a:lnTo>
                  <a:pt x="541787" y="532983"/>
                </a:lnTo>
                <a:lnTo>
                  <a:pt x="0" y="53298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2" name="Freeform 22"/>
          <p:cNvSpPr/>
          <p:nvPr/>
        </p:nvSpPr>
        <p:spPr>
          <a:xfrm>
            <a:off x="16631600" y="2458263"/>
            <a:ext cx="386870" cy="380583"/>
          </a:xfrm>
          <a:custGeom>
            <a:avLst/>
            <a:gdLst/>
            <a:ahLst/>
            <a:cxnLst/>
            <a:rect l="l" t="t" r="r" b="b"/>
            <a:pathLst>
              <a:path w="386870" h="380583">
                <a:moveTo>
                  <a:pt x="0" y="0"/>
                </a:moveTo>
                <a:lnTo>
                  <a:pt x="386870" y="0"/>
                </a:lnTo>
                <a:lnTo>
                  <a:pt x="386870" y="380583"/>
                </a:lnTo>
                <a:lnTo>
                  <a:pt x="0" y="38058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3" name="Freeform 23"/>
          <p:cNvSpPr/>
          <p:nvPr/>
        </p:nvSpPr>
        <p:spPr>
          <a:xfrm>
            <a:off x="15339135" y="1763146"/>
            <a:ext cx="386870" cy="380583"/>
          </a:xfrm>
          <a:custGeom>
            <a:avLst/>
            <a:gdLst/>
            <a:ahLst/>
            <a:cxnLst/>
            <a:rect l="l" t="t" r="r" b="b"/>
            <a:pathLst>
              <a:path w="386870" h="380583">
                <a:moveTo>
                  <a:pt x="0" y="0"/>
                </a:moveTo>
                <a:lnTo>
                  <a:pt x="386870" y="0"/>
                </a:lnTo>
                <a:lnTo>
                  <a:pt x="386870" y="380584"/>
                </a:lnTo>
                <a:lnTo>
                  <a:pt x="0" y="38058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4" name="Freeform 24"/>
          <p:cNvSpPr/>
          <p:nvPr/>
        </p:nvSpPr>
        <p:spPr>
          <a:xfrm>
            <a:off x="1320289" y="4527520"/>
            <a:ext cx="386870" cy="380583"/>
          </a:xfrm>
          <a:custGeom>
            <a:avLst/>
            <a:gdLst/>
            <a:ahLst/>
            <a:cxnLst/>
            <a:rect l="l" t="t" r="r" b="b"/>
            <a:pathLst>
              <a:path w="386870" h="380583">
                <a:moveTo>
                  <a:pt x="0" y="0"/>
                </a:moveTo>
                <a:lnTo>
                  <a:pt x="386870" y="0"/>
                </a:lnTo>
                <a:lnTo>
                  <a:pt x="386870" y="380583"/>
                </a:lnTo>
                <a:lnTo>
                  <a:pt x="0" y="38058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5" name="Freeform 25"/>
          <p:cNvSpPr/>
          <p:nvPr/>
        </p:nvSpPr>
        <p:spPr>
          <a:xfrm>
            <a:off x="1806623" y="3249046"/>
            <a:ext cx="601172" cy="591403"/>
          </a:xfrm>
          <a:custGeom>
            <a:avLst/>
            <a:gdLst/>
            <a:ahLst/>
            <a:cxnLst/>
            <a:rect l="l" t="t" r="r" b="b"/>
            <a:pathLst>
              <a:path w="601172" h="591403">
                <a:moveTo>
                  <a:pt x="0" y="0"/>
                </a:moveTo>
                <a:lnTo>
                  <a:pt x="601173" y="0"/>
                </a:lnTo>
                <a:lnTo>
                  <a:pt x="601173" y="591404"/>
                </a:lnTo>
                <a:lnTo>
                  <a:pt x="0" y="59140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6" name="Freeform 26"/>
          <p:cNvSpPr/>
          <p:nvPr/>
        </p:nvSpPr>
        <p:spPr>
          <a:xfrm>
            <a:off x="1028700" y="1704726"/>
            <a:ext cx="446255" cy="439003"/>
          </a:xfrm>
          <a:custGeom>
            <a:avLst/>
            <a:gdLst/>
            <a:ahLst/>
            <a:cxnLst/>
            <a:rect l="l" t="t" r="r" b="b"/>
            <a:pathLst>
              <a:path w="446255" h="439003">
                <a:moveTo>
                  <a:pt x="0" y="0"/>
                </a:moveTo>
                <a:lnTo>
                  <a:pt x="446255" y="0"/>
                </a:lnTo>
                <a:lnTo>
                  <a:pt x="446255" y="439004"/>
                </a:lnTo>
                <a:lnTo>
                  <a:pt x="0" y="43900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7" name="TextBox 27"/>
          <p:cNvSpPr txBox="1"/>
          <p:nvPr/>
        </p:nvSpPr>
        <p:spPr>
          <a:xfrm>
            <a:off x="2267504" y="1124971"/>
            <a:ext cx="1386424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Paulay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Ede – A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magyar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színház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forradalmára</a:t>
            </a:r>
            <a:endParaRPr lang="en-US" sz="6000" dirty="0">
              <a:solidFill>
                <a:srgbClr val="373215"/>
              </a:solidFill>
              <a:latin typeface="IM Fell"/>
              <a:ea typeface="IM Fell"/>
              <a:cs typeface="IM Fell"/>
              <a:sym typeface="IM Fell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503780" y="2610210"/>
            <a:ext cx="9464636" cy="458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Ki volt ő?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Rendező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, dramaturg,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Nemzeti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Színház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meghatározó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alakja</a:t>
            </a: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639"/>
              </a:lnSpc>
            </a:pP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Célja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magyar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színjátszás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modernizálása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és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realista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játékstílus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meghonosítása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</a:p>
          <a:p>
            <a:pPr algn="l">
              <a:lnSpc>
                <a:spcPts val="3639"/>
              </a:lnSpc>
            </a:pP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639"/>
              </a:lnSpc>
            </a:pP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Hatások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Német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romantika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klasszicizmus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francia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realizmus</a:t>
            </a: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639"/>
              </a:lnSpc>
            </a:pP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Újítások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Az 1870-es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években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korszerű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rendezésekkel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frissítette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fel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színházat</a:t>
            </a: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5159879" y="7241249"/>
            <a:ext cx="2137073" cy="2251130"/>
          </a:xfrm>
          <a:custGeom>
            <a:avLst/>
            <a:gdLst/>
            <a:ahLst/>
            <a:cxnLst/>
            <a:rect l="l" t="t" r="r" b="b"/>
            <a:pathLst>
              <a:path w="2137073" h="2251130">
                <a:moveTo>
                  <a:pt x="0" y="0"/>
                </a:moveTo>
                <a:lnTo>
                  <a:pt x="2137073" y="0"/>
                </a:lnTo>
                <a:lnTo>
                  <a:pt x="2137073" y="2251129"/>
                </a:lnTo>
                <a:lnTo>
                  <a:pt x="0" y="225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1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45195" y="1260943"/>
            <a:ext cx="9985790" cy="7303445"/>
            <a:chOff x="0" y="0"/>
            <a:chExt cx="4962593" cy="3629560"/>
          </a:xfrm>
        </p:grpSpPr>
        <p:sp>
          <p:nvSpPr>
            <p:cNvPr id="3" name="Freeform 3"/>
            <p:cNvSpPr/>
            <p:nvPr/>
          </p:nvSpPr>
          <p:spPr>
            <a:xfrm>
              <a:off x="16510" y="11430"/>
              <a:ext cx="4932112" cy="3605430"/>
            </a:xfrm>
            <a:custGeom>
              <a:avLst/>
              <a:gdLst/>
              <a:ahLst/>
              <a:cxnLst/>
              <a:rect l="l" t="t" r="r" b="b"/>
              <a:pathLst>
                <a:path w="4932112" h="3605430">
                  <a:moveTo>
                    <a:pt x="1270" y="0"/>
                  </a:moveTo>
                  <a:lnTo>
                    <a:pt x="4932112" y="15240"/>
                  </a:lnTo>
                  <a:lnTo>
                    <a:pt x="4900362" y="3605430"/>
                  </a:lnTo>
                  <a:lnTo>
                    <a:pt x="1784458" y="3605430"/>
                  </a:lnTo>
                  <a:lnTo>
                    <a:pt x="0" y="3578760"/>
                  </a:lnTo>
                  <a:lnTo>
                    <a:pt x="11430" y="1144892"/>
                  </a:lnTo>
                  <a:close/>
                </a:path>
              </a:pathLst>
            </a:custGeom>
            <a:solidFill>
              <a:srgbClr val="FFF3D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-1270"/>
              <a:ext cx="4961322" cy="3630830"/>
            </a:xfrm>
            <a:custGeom>
              <a:avLst/>
              <a:gdLst/>
              <a:ahLst/>
              <a:cxnLst/>
              <a:rect l="l" t="t" r="r" b="b"/>
              <a:pathLst>
                <a:path w="4961322" h="3630830">
                  <a:moveTo>
                    <a:pt x="4927033" y="3605430"/>
                  </a:moveTo>
                  <a:cubicBezTo>
                    <a:pt x="4924492" y="3609240"/>
                    <a:pt x="4920683" y="3614320"/>
                    <a:pt x="4916872" y="3618130"/>
                  </a:cubicBezTo>
                  <a:cubicBezTo>
                    <a:pt x="4913063" y="3620670"/>
                    <a:pt x="4907983" y="3623210"/>
                    <a:pt x="4904172" y="3623210"/>
                  </a:cubicBezTo>
                  <a:cubicBezTo>
                    <a:pt x="4749715" y="3621940"/>
                    <a:pt x="4538251" y="3628290"/>
                    <a:pt x="4322871" y="3630830"/>
                  </a:cubicBezTo>
                  <a:cubicBezTo>
                    <a:pt x="4256299" y="3630830"/>
                    <a:pt x="4185811" y="3629560"/>
                    <a:pt x="4119239" y="3629560"/>
                  </a:cubicBezTo>
                  <a:cubicBezTo>
                    <a:pt x="3970431" y="3628290"/>
                    <a:pt x="3821623" y="3627020"/>
                    <a:pt x="3672815" y="3627020"/>
                  </a:cubicBezTo>
                  <a:lnTo>
                    <a:pt x="3187231" y="3627020"/>
                  </a:lnTo>
                  <a:cubicBezTo>
                    <a:pt x="3077583" y="3627020"/>
                    <a:pt x="2971851" y="3625750"/>
                    <a:pt x="2862203" y="3625750"/>
                  </a:cubicBezTo>
                  <a:cubicBezTo>
                    <a:pt x="2768219" y="3625750"/>
                    <a:pt x="2670320" y="3625750"/>
                    <a:pt x="2576336" y="3627020"/>
                  </a:cubicBezTo>
                  <a:lnTo>
                    <a:pt x="2517596" y="3627020"/>
                  </a:lnTo>
                  <a:cubicBezTo>
                    <a:pt x="2380536" y="3625750"/>
                    <a:pt x="853297" y="3624480"/>
                    <a:pt x="716237" y="3621940"/>
                  </a:cubicBezTo>
                  <a:cubicBezTo>
                    <a:pt x="634001" y="3620670"/>
                    <a:pt x="551765" y="3615590"/>
                    <a:pt x="469529" y="3613050"/>
                  </a:cubicBezTo>
                  <a:cubicBezTo>
                    <a:pt x="320721" y="3607970"/>
                    <a:pt x="171913" y="3604160"/>
                    <a:pt x="41910" y="3599080"/>
                  </a:cubicBezTo>
                  <a:cubicBezTo>
                    <a:pt x="33020" y="3597810"/>
                    <a:pt x="24130" y="3595270"/>
                    <a:pt x="16510" y="3591460"/>
                  </a:cubicBezTo>
                  <a:cubicBezTo>
                    <a:pt x="5080" y="3586380"/>
                    <a:pt x="0" y="3574950"/>
                    <a:pt x="1270" y="3552992"/>
                  </a:cubicBezTo>
                  <a:cubicBezTo>
                    <a:pt x="2540" y="3389349"/>
                    <a:pt x="3810" y="3222884"/>
                    <a:pt x="3810" y="3059241"/>
                  </a:cubicBezTo>
                  <a:cubicBezTo>
                    <a:pt x="5080" y="2892776"/>
                    <a:pt x="17780" y="1146307"/>
                    <a:pt x="17780" y="979842"/>
                  </a:cubicBezTo>
                  <a:cubicBezTo>
                    <a:pt x="19050" y="819020"/>
                    <a:pt x="20320" y="658198"/>
                    <a:pt x="19050" y="494555"/>
                  </a:cubicBezTo>
                  <a:cubicBezTo>
                    <a:pt x="17780" y="333733"/>
                    <a:pt x="16510" y="17573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89677" y="5080"/>
                    <a:pt x="175829" y="3810"/>
                  </a:cubicBezTo>
                  <a:cubicBezTo>
                    <a:pt x="297225" y="1270"/>
                    <a:pt x="422537" y="1270"/>
                    <a:pt x="543933" y="1270"/>
                  </a:cubicBezTo>
                  <a:cubicBezTo>
                    <a:pt x="696657" y="2540"/>
                    <a:pt x="2239560" y="5080"/>
                    <a:pt x="2392284" y="6350"/>
                  </a:cubicBezTo>
                  <a:cubicBezTo>
                    <a:pt x="2541091" y="7620"/>
                    <a:pt x="2689900" y="7620"/>
                    <a:pt x="2838707" y="7620"/>
                  </a:cubicBezTo>
                  <a:cubicBezTo>
                    <a:pt x="2920943" y="7620"/>
                    <a:pt x="3003179" y="7620"/>
                    <a:pt x="3085415" y="8890"/>
                  </a:cubicBezTo>
                  <a:cubicBezTo>
                    <a:pt x="3245971" y="11430"/>
                    <a:pt x="3410443" y="10160"/>
                    <a:pt x="3570999" y="2540"/>
                  </a:cubicBezTo>
                  <a:cubicBezTo>
                    <a:pt x="3637571" y="0"/>
                    <a:pt x="3704143" y="2540"/>
                    <a:pt x="3770715" y="2540"/>
                  </a:cubicBezTo>
                  <a:cubicBezTo>
                    <a:pt x="3919523" y="2540"/>
                    <a:pt x="4068331" y="1270"/>
                    <a:pt x="4217139" y="3810"/>
                  </a:cubicBezTo>
                  <a:cubicBezTo>
                    <a:pt x="4405106" y="6350"/>
                    <a:pt x="4589158" y="13970"/>
                    <a:pt x="4777126" y="17780"/>
                  </a:cubicBezTo>
                  <a:cubicBezTo>
                    <a:pt x="4859362" y="20320"/>
                    <a:pt x="4895283" y="19050"/>
                    <a:pt x="4921952" y="21590"/>
                  </a:cubicBezTo>
                  <a:cubicBezTo>
                    <a:pt x="4930842" y="22860"/>
                    <a:pt x="4939733" y="25400"/>
                    <a:pt x="4948622" y="27940"/>
                  </a:cubicBezTo>
                  <a:cubicBezTo>
                    <a:pt x="4956242" y="30480"/>
                    <a:pt x="4960052" y="36830"/>
                    <a:pt x="4960052" y="46990"/>
                  </a:cubicBezTo>
                  <a:cubicBezTo>
                    <a:pt x="4961322" y="99553"/>
                    <a:pt x="4957513" y="184196"/>
                    <a:pt x="4953702" y="268839"/>
                  </a:cubicBezTo>
                  <a:cubicBezTo>
                    <a:pt x="4949892" y="339375"/>
                    <a:pt x="4948622" y="412733"/>
                    <a:pt x="4947352" y="483269"/>
                  </a:cubicBezTo>
                  <a:cubicBezTo>
                    <a:pt x="4944813" y="601769"/>
                    <a:pt x="4943542" y="720269"/>
                    <a:pt x="4942272" y="838770"/>
                  </a:cubicBezTo>
                  <a:cubicBezTo>
                    <a:pt x="4941002" y="948806"/>
                    <a:pt x="4939733" y="1058842"/>
                    <a:pt x="4939733" y="1168878"/>
                  </a:cubicBezTo>
                  <a:cubicBezTo>
                    <a:pt x="4939733" y="1352271"/>
                    <a:pt x="4928302" y="3112848"/>
                    <a:pt x="4927033" y="3296241"/>
                  </a:cubicBezTo>
                  <a:cubicBezTo>
                    <a:pt x="4929572" y="3414742"/>
                    <a:pt x="4928302" y="3533242"/>
                    <a:pt x="4927033" y="3605430"/>
                  </a:cubicBezTo>
                  <a:close/>
                  <a:moveTo>
                    <a:pt x="17780" y="3574950"/>
                  </a:moveTo>
                  <a:cubicBezTo>
                    <a:pt x="22860" y="3576220"/>
                    <a:pt x="29210" y="3578760"/>
                    <a:pt x="36830" y="3578760"/>
                  </a:cubicBezTo>
                  <a:cubicBezTo>
                    <a:pt x="167997" y="3583840"/>
                    <a:pt x="328553" y="3588920"/>
                    <a:pt x="485193" y="3592730"/>
                  </a:cubicBezTo>
                  <a:cubicBezTo>
                    <a:pt x="559597" y="3595270"/>
                    <a:pt x="634001" y="3599080"/>
                    <a:pt x="712321" y="3600350"/>
                  </a:cubicBezTo>
                  <a:cubicBezTo>
                    <a:pt x="763229" y="3601620"/>
                    <a:pt x="2204316" y="3597810"/>
                    <a:pt x="2251308" y="3599080"/>
                  </a:cubicBezTo>
                  <a:cubicBezTo>
                    <a:pt x="2333544" y="3600350"/>
                    <a:pt x="2415780" y="3602890"/>
                    <a:pt x="2498016" y="3604160"/>
                  </a:cubicBezTo>
                  <a:cubicBezTo>
                    <a:pt x="2537176" y="3605430"/>
                    <a:pt x="2572420" y="3605430"/>
                    <a:pt x="2611580" y="3605430"/>
                  </a:cubicBezTo>
                  <a:cubicBezTo>
                    <a:pt x="2787799" y="3605430"/>
                    <a:pt x="2960103" y="3604160"/>
                    <a:pt x="3136323" y="3605430"/>
                  </a:cubicBezTo>
                  <a:cubicBezTo>
                    <a:pt x="3202895" y="3605430"/>
                    <a:pt x="3273383" y="3607970"/>
                    <a:pt x="3339955" y="3607970"/>
                  </a:cubicBezTo>
                  <a:cubicBezTo>
                    <a:pt x="3441771" y="3607970"/>
                    <a:pt x="3539671" y="3604160"/>
                    <a:pt x="3641487" y="3604160"/>
                  </a:cubicBezTo>
                  <a:cubicBezTo>
                    <a:pt x="3762883" y="3604160"/>
                    <a:pt x="3880363" y="3605430"/>
                    <a:pt x="4001759" y="3605430"/>
                  </a:cubicBezTo>
                  <a:cubicBezTo>
                    <a:pt x="4162315" y="3605430"/>
                    <a:pt x="4326786" y="3605430"/>
                    <a:pt x="4487342" y="3604160"/>
                  </a:cubicBezTo>
                  <a:cubicBezTo>
                    <a:pt x="4632234" y="3602890"/>
                    <a:pt x="4773210" y="3600350"/>
                    <a:pt x="4888933" y="3597810"/>
                  </a:cubicBezTo>
                  <a:cubicBezTo>
                    <a:pt x="4894013" y="3597810"/>
                    <a:pt x="4899092" y="3595270"/>
                    <a:pt x="4905442" y="3594000"/>
                  </a:cubicBezTo>
                  <a:cubicBezTo>
                    <a:pt x="4905442" y="3581300"/>
                    <a:pt x="4906713" y="3568600"/>
                    <a:pt x="4906713" y="3544528"/>
                  </a:cubicBezTo>
                  <a:lnTo>
                    <a:pt x="4906713" y="3457063"/>
                  </a:lnTo>
                  <a:cubicBezTo>
                    <a:pt x="4907983" y="3313170"/>
                    <a:pt x="4910522" y="3166455"/>
                    <a:pt x="4909252" y="3022562"/>
                  </a:cubicBezTo>
                  <a:cubicBezTo>
                    <a:pt x="4907983" y="2819419"/>
                    <a:pt x="4920683" y="1041913"/>
                    <a:pt x="4924492" y="838770"/>
                  </a:cubicBezTo>
                  <a:cubicBezTo>
                    <a:pt x="4927033" y="720269"/>
                    <a:pt x="4929572" y="601769"/>
                    <a:pt x="4929572" y="483269"/>
                  </a:cubicBezTo>
                  <a:cubicBezTo>
                    <a:pt x="4929572" y="384518"/>
                    <a:pt x="4930842" y="288589"/>
                    <a:pt x="4938463" y="192661"/>
                  </a:cubicBezTo>
                  <a:cubicBezTo>
                    <a:pt x="4942272" y="136232"/>
                    <a:pt x="4944813" y="79803"/>
                    <a:pt x="4939733" y="49530"/>
                  </a:cubicBezTo>
                  <a:cubicBezTo>
                    <a:pt x="4932113" y="49530"/>
                    <a:pt x="4925763" y="48260"/>
                    <a:pt x="4918142" y="48260"/>
                  </a:cubicBezTo>
                  <a:cubicBezTo>
                    <a:pt x="4885122" y="45720"/>
                    <a:pt x="4804538" y="45720"/>
                    <a:pt x="4698806" y="40640"/>
                  </a:cubicBezTo>
                  <a:cubicBezTo>
                    <a:pt x="4503006" y="33020"/>
                    <a:pt x="4303290" y="27940"/>
                    <a:pt x="4107491" y="27940"/>
                  </a:cubicBezTo>
                  <a:cubicBezTo>
                    <a:pt x="3970431" y="27940"/>
                    <a:pt x="3829455" y="31750"/>
                    <a:pt x="3692395" y="24130"/>
                  </a:cubicBezTo>
                  <a:lnTo>
                    <a:pt x="3653235" y="24130"/>
                  </a:lnTo>
                  <a:cubicBezTo>
                    <a:pt x="3539671" y="27940"/>
                    <a:pt x="3418275" y="33020"/>
                    <a:pt x="3300795" y="34290"/>
                  </a:cubicBezTo>
                  <a:cubicBezTo>
                    <a:pt x="3171567" y="35560"/>
                    <a:pt x="3046255" y="31750"/>
                    <a:pt x="2917027" y="30480"/>
                  </a:cubicBezTo>
                  <a:cubicBezTo>
                    <a:pt x="2795631" y="29210"/>
                    <a:pt x="2674235" y="27940"/>
                    <a:pt x="2556756" y="27940"/>
                  </a:cubicBezTo>
                  <a:cubicBezTo>
                    <a:pt x="2513679" y="27940"/>
                    <a:pt x="2474519" y="29210"/>
                    <a:pt x="2431443" y="27940"/>
                  </a:cubicBezTo>
                  <a:cubicBezTo>
                    <a:pt x="2282635" y="26670"/>
                    <a:pt x="743649" y="24130"/>
                    <a:pt x="590925" y="24130"/>
                  </a:cubicBezTo>
                  <a:cubicBezTo>
                    <a:pt x="457781" y="22860"/>
                    <a:pt x="324637" y="24130"/>
                    <a:pt x="191493" y="24130"/>
                  </a:cubicBezTo>
                  <a:cubicBezTo>
                    <a:pt x="121005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1089"/>
                    <a:pt x="31750" y="181375"/>
                    <a:pt x="34290" y="268839"/>
                  </a:cubicBezTo>
                  <a:cubicBezTo>
                    <a:pt x="36830" y="426840"/>
                    <a:pt x="38100" y="584840"/>
                    <a:pt x="38100" y="742841"/>
                  </a:cubicBezTo>
                  <a:cubicBezTo>
                    <a:pt x="38100" y="844412"/>
                    <a:pt x="36830" y="943163"/>
                    <a:pt x="35560" y="1044735"/>
                  </a:cubicBezTo>
                  <a:cubicBezTo>
                    <a:pt x="34290" y="1143485"/>
                    <a:pt x="22860" y="2816597"/>
                    <a:pt x="21590" y="2912526"/>
                  </a:cubicBezTo>
                  <a:lnTo>
                    <a:pt x="21590" y="3098741"/>
                  </a:lnTo>
                  <a:cubicBezTo>
                    <a:pt x="21590" y="3239813"/>
                    <a:pt x="20320" y="3383706"/>
                    <a:pt x="20320" y="3524778"/>
                  </a:cubicBezTo>
                  <a:cubicBezTo>
                    <a:pt x="20320" y="3544528"/>
                    <a:pt x="19050" y="3561456"/>
                    <a:pt x="17780" y="3574950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5264879" y="3746885"/>
            <a:ext cx="2178398" cy="3763971"/>
          </a:xfrm>
          <a:custGeom>
            <a:avLst/>
            <a:gdLst/>
            <a:ahLst/>
            <a:cxnLst/>
            <a:rect l="l" t="t" r="r" b="b"/>
            <a:pathLst>
              <a:path w="2178398" h="3763971">
                <a:moveTo>
                  <a:pt x="0" y="0"/>
                </a:moveTo>
                <a:lnTo>
                  <a:pt x="2178398" y="0"/>
                </a:lnTo>
                <a:lnTo>
                  <a:pt x="2178398" y="3763971"/>
                </a:lnTo>
                <a:lnTo>
                  <a:pt x="0" y="3763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6" name="Group 6"/>
          <p:cNvGrpSpPr/>
          <p:nvPr/>
        </p:nvGrpSpPr>
        <p:grpSpPr>
          <a:xfrm>
            <a:off x="727832" y="1565568"/>
            <a:ext cx="6937309" cy="2596994"/>
            <a:chOff x="0" y="0"/>
            <a:chExt cx="3447603" cy="1290616"/>
          </a:xfrm>
        </p:grpSpPr>
        <p:sp>
          <p:nvSpPr>
            <p:cNvPr id="7" name="Freeform 7"/>
            <p:cNvSpPr/>
            <p:nvPr/>
          </p:nvSpPr>
          <p:spPr>
            <a:xfrm>
              <a:off x="16510" y="11430"/>
              <a:ext cx="3417123" cy="1266486"/>
            </a:xfrm>
            <a:custGeom>
              <a:avLst/>
              <a:gdLst/>
              <a:ahLst/>
              <a:cxnLst/>
              <a:rect l="l" t="t" r="r" b="b"/>
              <a:pathLst>
                <a:path w="3417123" h="1266486">
                  <a:moveTo>
                    <a:pt x="1270" y="0"/>
                  </a:moveTo>
                  <a:lnTo>
                    <a:pt x="3417123" y="15240"/>
                  </a:lnTo>
                  <a:lnTo>
                    <a:pt x="3385373" y="1266486"/>
                  </a:lnTo>
                  <a:lnTo>
                    <a:pt x="1234855" y="1266486"/>
                  </a:lnTo>
                  <a:lnTo>
                    <a:pt x="0" y="1239816"/>
                  </a:lnTo>
                  <a:lnTo>
                    <a:pt x="11430" y="418591"/>
                  </a:lnTo>
                  <a:close/>
                </a:path>
              </a:pathLst>
            </a:custGeom>
            <a:solidFill>
              <a:srgbClr val="F4CF88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-1270"/>
              <a:ext cx="3446333" cy="1291886"/>
            </a:xfrm>
            <a:custGeom>
              <a:avLst/>
              <a:gdLst/>
              <a:ahLst/>
              <a:cxnLst/>
              <a:rect l="l" t="t" r="r" b="b"/>
              <a:pathLst>
                <a:path w="3446333" h="1291886">
                  <a:moveTo>
                    <a:pt x="3412043" y="1266486"/>
                  </a:moveTo>
                  <a:cubicBezTo>
                    <a:pt x="3409503" y="1270296"/>
                    <a:pt x="3405693" y="1275376"/>
                    <a:pt x="3401883" y="1279186"/>
                  </a:cubicBezTo>
                  <a:cubicBezTo>
                    <a:pt x="3398073" y="1281726"/>
                    <a:pt x="3392993" y="1284266"/>
                    <a:pt x="3389183" y="1284266"/>
                  </a:cubicBezTo>
                  <a:cubicBezTo>
                    <a:pt x="3274050" y="1282996"/>
                    <a:pt x="3128997" y="1289346"/>
                    <a:pt x="2981257" y="1291886"/>
                  </a:cubicBezTo>
                  <a:cubicBezTo>
                    <a:pt x="2935592" y="1291886"/>
                    <a:pt x="2887241" y="1290616"/>
                    <a:pt x="2841577" y="1290616"/>
                  </a:cubicBezTo>
                  <a:cubicBezTo>
                    <a:pt x="2739502" y="1289346"/>
                    <a:pt x="2637428" y="1288076"/>
                    <a:pt x="2535354" y="1288076"/>
                  </a:cubicBezTo>
                  <a:lnTo>
                    <a:pt x="2202269" y="1288076"/>
                  </a:lnTo>
                  <a:cubicBezTo>
                    <a:pt x="2127056" y="1288076"/>
                    <a:pt x="2054529" y="1286806"/>
                    <a:pt x="1979317" y="1286806"/>
                  </a:cubicBezTo>
                  <a:cubicBezTo>
                    <a:pt x="1914849" y="1286806"/>
                    <a:pt x="1847695" y="1286806"/>
                    <a:pt x="1783226" y="1288076"/>
                  </a:cubicBezTo>
                  <a:lnTo>
                    <a:pt x="1742934" y="1288076"/>
                  </a:lnTo>
                  <a:cubicBezTo>
                    <a:pt x="1648918" y="1286806"/>
                    <a:pt x="601313" y="1285536"/>
                    <a:pt x="507297" y="1282996"/>
                  </a:cubicBezTo>
                  <a:cubicBezTo>
                    <a:pt x="450887" y="1281726"/>
                    <a:pt x="394478" y="1276646"/>
                    <a:pt x="338068" y="1274106"/>
                  </a:cubicBezTo>
                  <a:cubicBezTo>
                    <a:pt x="235994" y="1269026"/>
                    <a:pt x="133920" y="1265216"/>
                    <a:pt x="41910" y="1260136"/>
                  </a:cubicBezTo>
                  <a:cubicBezTo>
                    <a:pt x="33020" y="1258866"/>
                    <a:pt x="24130" y="1256326"/>
                    <a:pt x="16510" y="1252516"/>
                  </a:cubicBezTo>
                  <a:cubicBezTo>
                    <a:pt x="5080" y="1247436"/>
                    <a:pt x="0" y="1236006"/>
                    <a:pt x="1270" y="1222231"/>
                  </a:cubicBezTo>
                  <a:cubicBezTo>
                    <a:pt x="2540" y="1168198"/>
                    <a:pt x="3810" y="1113233"/>
                    <a:pt x="3810" y="1059199"/>
                  </a:cubicBezTo>
                  <a:cubicBezTo>
                    <a:pt x="5080" y="1004234"/>
                    <a:pt x="17780" y="427564"/>
                    <a:pt x="17780" y="372599"/>
                  </a:cubicBezTo>
                  <a:cubicBezTo>
                    <a:pt x="19050" y="319497"/>
                    <a:pt x="20320" y="266395"/>
                    <a:pt x="19050" y="212361"/>
                  </a:cubicBezTo>
                  <a:cubicBezTo>
                    <a:pt x="17780" y="159259"/>
                    <a:pt x="16510" y="107089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7510" y="5080"/>
                    <a:pt x="136606" y="3810"/>
                  </a:cubicBezTo>
                  <a:cubicBezTo>
                    <a:pt x="219877" y="1270"/>
                    <a:pt x="305834" y="1270"/>
                    <a:pt x="389106" y="1270"/>
                  </a:cubicBezTo>
                  <a:cubicBezTo>
                    <a:pt x="493866" y="2540"/>
                    <a:pt x="1552216" y="5080"/>
                    <a:pt x="1656977" y="6350"/>
                  </a:cubicBezTo>
                  <a:cubicBezTo>
                    <a:pt x="1759051" y="7620"/>
                    <a:pt x="1861125" y="7620"/>
                    <a:pt x="1963200" y="7620"/>
                  </a:cubicBezTo>
                  <a:cubicBezTo>
                    <a:pt x="2019609" y="7620"/>
                    <a:pt x="2076019" y="7620"/>
                    <a:pt x="2132428" y="8890"/>
                  </a:cubicBezTo>
                  <a:cubicBezTo>
                    <a:pt x="2242561" y="11430"/>
                    <a:pt x="2355380" y="10160"/>
                    <a:pt x="2465513" y="2540"/>
                  </a:cubicBezTo>
                  <a:cubicBezTo>
                    <a:pt x="2511178" y="0"/>
                    <a:pt x="2556843" y="2540"/>
                    <a:pt x="2602508" y="2540"/>
                  </a:cubicBezTo>
                  <a:cubicBezTo>
                    <a:pt x="2704582" y="2540"/>
                    <a:pt x="2806656" y="1270"/>
                    <a:pt x="2908731" y="3810"/>
                  </a:cubicBezTo>
                  <a:cubicBezTo>
                    <a:pt x="3037667" y="6350"/>
                    <a:pt x="3163917" y="13970"/>
                    <a:pt x="3292852" y="17780"/>
                  </a:cubicBezTo>
                  <a:cubicBezTo>
                    <a:pt x="3349262" y="20320"/>
                    <a:pt x="3380293" y="19050"/>
                    <a:pt x="3406963" y="21590"/>
                  </a:cubicBezTo>
                  <a:cubicBezTo>
                    <a:pt x="3415853" y="22860"/>
                    <a:pt x="3424743" y="25400"/>
                    <a:pt x="3433633" y="27940"/>
                  </a:cubicBezTo>
                  <a:cubicBezTo>
                    <a:pt x="3441253" y="30480"/>
                    <a:pt x="3445063" y="36830"/>
                    <a:pt x="3445063" y="46990"/>
                  </a:cubicBezTo>
                  <a:cubicBezTo>
                    <a:pt x="3446333" y="81935"/>
                    <a:pt x="3442523" y="109884"/>
                    <a:pt x="3438713" y="137832"/>
                  </a:cubicBezTo>
                  <a:cubicBezTo>
                    <a:pt x="3434903" y="161123"/>
                    <a:pt x="3433633" y="185345"/>
                    <a:pt x="3432363" y="208635"/>
                  </a:cubicBezTo>
                  <a:cubicBezTo>
                    <a:pt x="3429823" y="247763"/>
                    <a:pt x="3428553" y="286891"/>
                    <a:pt x="3427283" y="326018"/>
                  </a:cubicBezTo>
                  <a:cubicBezTo>
                    <a:pt x="3426013" y="362351"/>
                    <a:pt x="3424743" y="398684"/>
                    <a:pt x="3424743" y="435017"/>
                  </a:cubicBezTo>
                  <a:cubicBezTo>
                    <a:pt x="3424743" y="495572"/>
                    <a:pt x="3413313" y="1076899"/>
                    <a:pt x="3412043" y="1137454"/>
                  </a:cubicBezTo>
                  <a:cubicBezTo>
                    <a:pt x="3414583" y="1176582"/>
                    <a:pt x="3413313" y="1215710"/>
                    <a:pt x="3412043" y="1266486"/>
                  </a:cubicBezTo>
                  <a:close/>
                  <a:moveTo>
                    <a:pt x="17780" y="1236006"/>
                  </a:moveTo>
                  <a:cubicBezTo>
                    <a:pt x="22860" y="1237276"/>
                    <a:pt x="29210" y="1239816"/>
                    <a:pt x="36830" y="1239816"/>
                  </a:cubicBezTo>
                  <a:cubicBezTo>
                    <a:pt x="131234" y="1244896"/>
                    <a:pt x="241366" y="1249976"/>
                    <a:pt x="348813" y="1253786"/>
                  </a:cubicBezTo>
                  <a:cubicBezTo>
                    <a:pt x="399850" y="1256326"/>
                    <a:pt x="450887" y="1260136"/>
                    <a:pt x="504611" y="1261406"/>
                  </a:cubicBezTo>
                  <a:cubicBezTo>
                    <a:pt x="539531" y="1262676"/>
                    <a:pt x="1528041" y="1258866"/>
                    <a:pt x="1560275" y="1260136"/>
                  </a:cubicBezTo>
                  <a:cubicBezTo>
                    <a:pt x="1616684" y="1261406"/>
                    <a:pt x="1673094" y="1263946"/>
                    <a:pt x="1729503" y="1265216"/>
                  </a:cubicBezTo>
                  <a:cubicBezTo>
                    <a:pt x="1756365" y="1266486"/>
                    <a:pt x="1780540" y="1266486"/>
                    <a:pt x="1807402" y="1266486"/>
                  </a:cubicBezTo>
                  <a:cubicBezTo>
                    <a:pt x="1928280" y="1266486"/>
                    <a:pt x="2046471" y="1265216"/>
                    <a:pt x="2167348" y="1266486"/>
                  </a:cubicBezTo>
                  <a:cubicBezTo>
                    <a:pt x="2213013" y="1266486"/>
                    <a:pt x="2261364" y="1269026"/>
                    <a:pt x="2307029" y="1269026"/>
                  </a:cubicBezTo>
                  <a:cubicBezTo>
                    <a:pt x="2376869" y="1269026"/>
                    <a:pt x="2444024" y="1265216"/>
                    <a:pt x="2513864" y="1265216"/>
                  </a:cubicBezTo>
                  <a:cubicBezTo>
                    <a:pt x="2597135" y="1265216"/>
                    <a:pt x="2677720" y="1266486"/>
                    <a:pt x="2760992" y="1266486"/>
                  </a:cubicBezTo>
                  <a:cubicBezTo>
                    <a:pt x="2871124" y="1266486"/>
                    <a:pt x="2983943" y="1266486"/>
                    <a:pt x="3094076" y="1265216"/>
                  </a:cubicBezTo>
                  <a:cubicBezTo>
                    <a:pt x="3193464" y="1263946"/>
                    <a:pt x="3290166" y="1261406"/>
                    <a:pt x="3373943" y="1258866"/>
                  </a:cubicBezTo>
                  <a:cubicBezTo>
                    <a:pt x="3379023" y="1258866"/>
                    <a:pt x="3384103" y="1256326"/>
                    <a:pt x="3390453" y="1255056"/>
                  </a:cubicBezTo>
                  <a:cubicBezTo>
                    <a:pt x="3390453" y="1242356"/>
                    <a:pt x="3391723" y="1229656"/>
                    <a:pt x="3391723" y="1219436"/>
                  </a:cubicBezTo>
                  <a:lnTo>
                    <a:pt x="3391723" y="1190556"/>
                  </a:lnTo>
                  <a:cubicBezTo>
                    <a:pt x="3392993" y="1143044"/>
                    <a:pt x="3395533" y="1094600"/>
                    <a:pt x="3394263" y="1047088"/>
                  </a:cubicBezTo>
                  <a:cubicBezTo>
                    <a:pt x="3392993" y="980012"/>
                    <a:pt x="3405693" y="393095"/>
                    <a:pt x="3409503" y="326018"/>
                  </a:cubicBezTo>
                  <a:cubicBezTo>
                    <a:pt x="3412043" y="286891"/>
                    <a:pt x="3414583" y="247763"/>
                    <a:pt x="3414583" y="208635"/>
                  </a:cubicBezTo>
                  <a:cubicBezTo>
                    <a:pt x="3414583" y="176028"/>
                    <a:pt x="3415853" y="144354"/>
                    <a:pt x="3423473" y="112679"/>
                  </a:cubicBezTo>
                  <a:cubicBezTo>
                    <a:pt x="3427283" y="94046"/>
                    <a:pt x="3429823" y="75414"/>
                    <a:pt x="3424743" y="49530"/>
                  </a:cubicBezTo>
                  <a:cubicBezTo>
                    <a:pt x="3417123" y="49530"/>
                    <a:pt x="3410773" y="48260"/>
                    <a:pt x="3403153" y="48260"/>
                  </a:cubicBezTo>
                  <a:cubicBezTo>
                    <a:pt x="3370133" y="45720"/>
                    <a:pt x="3311656" y="45720"/>
                    <a:pt x="3239129" y="40640"/>
                  </a:cubicBezTo>
                  <a:cubicBezTo>
                    <a:pt x="3104821" y="33020"/>
                    <a:pt x="2967826" y="27940"/>
                    <a:pt x="2833518" y="27940"/>
                  </a:cubicBezTo>
                  <a:cubicBezTo>
                    <a:pt x="2739502" y="27940"/>
                    <a:pt x="2642800" y="31750"/>
                    <a:pt x="2548784" y="24130"/>
                  </a:cubicBezTo>
                  <a:lnTo>
                    <a:pt x="2521923" y="24130"/>
                  </a:lnTo>
                  <a:cubicBezTo>
                    <a:pt x="2444024" y="27940"/>
                    <a:pt x="2360753" y="33020"/>
                    <a:pt x="2280167" y="34290"/>
                  </a:cubicBezTo>
                  <a:cubicBezTo>
                    <a:pt x="2191524" y="35560"/>
                    <a:pt x="2105567" y="31750"/>
                    <a:pt x="2016923" y="30480"/>
                  </a:cubicBezTo>
                  <a:cubicBezTo>
                    <a:pt x="1933652" y="29210"/>
                    <a:pt x="1850381" y="27940"/>
                    <a:pt x="1769796" y="27940"/>
                  </a:cubicBezTo>
                  <a:cubicBezTo>
                    <a:pt x="1740248" y="27940"/>
                    <a:pt x="1713386" y="29210"/>
                    <a:pt x="1683838" y="27940"/>
                  </a:cubicBezTo>
                  <a:cubicBezTo>
                    <a:pt x="1581764" y="26670"/>
                    <a:pt x="526100" y="24130"/>
                    <a:pt x="421340" y="24130"/>
                  </a:cubicBezTo>
                  <a:cubicBezTo>
                    <a:pt x="330010" y="22860"/>
                    <a:pt x="238680" y="24130"/>
                    <a:pt x="147350" y="24130"/>
                  </a:cubicBezTo>
                  <a:cubicBezTo>
                    <a:pt x="989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9141"/>
                    <a:pt x="31750" y="108952"/>
                    <a:pt x="34290" y="137832"/>
                  </a:cubicBezTo>
                  <a:cubicBezTo>
                    <a:pt x="36830" y="190003"/>
                    <a:pt x="38100" y="242173"/>
                    <a:pt x="38100" y="294343"/>
                  </a:cubicBezTo>
                  <a:cubicBezTo>
                    <a:pt x="38100" y="327882"/>
                    <a:pt x="36830" y="360488"/>
                    <a:pt x="35560" y="394026"/>
                  </a:cubicBezTo>
                  <a:cubicBezTo>
                    <a:pt x="34290" y="426633"/>
                    <a:pt x="22860" y="979080"/>
                    <a:pt x="21590" y="1010755"/>
                  </a:cubicBezTo>
                  <a:lnTo>
                    <a:pt x="21590" y="1072241"/>
                  </a:lnTo>
                  <a:cubicBezTo>
                    <a:pt x="21590" y="1118822"/>
                    <a:pt x="20320" y="1166334"/>
                    <a:pt x="20320" y="1212915"/>
                  </a:cubicBezTo>
                  <a:cubicBezTo>
                    <a:pt x="20320" y="1219436"/>
                    <a:pt x="19050" y="1225026"/>
                    <a:pt x="17780" y="1236006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32607" y="7676054"/>
            <a:ext cx="6482394" cy="2357628"/>
            <a:chOff x="0" y="0"/>
            <a:chExt cx="8643193" cy="3143504"/>
          </a:xfrm>
        </p:grpSpPr>
        <p:sp>
          <p:nvSpPr>
            <p:cNvPr id="10" name="Freeform 10"/>
            <p:cNvSpPr/>
            <p:nvPr/>
          </p:nvSpPr>
          <p:spPr>
            <a:xfrm rot="603975" flipH="1">
              <a:off x="2781531" y="720957"/>
              <a:ext cx="5736613" cy="1936107"/>
            </a:xfrm>
            <a:custGeom>
              <a:avLst/>
              <a:gdLst/>
              <a:ahLst/>
              <a:cxnLst/>
              <a:rect l="l" t="t" r="r" b="b"/>
              <a:pathLst>
                <a:path w="5736613" h="1936107">
                  <a:moveTo>
                    <a:pt x="5736613" y="0"/>
                  </a:moveTo>
                  <a:lnTo>
                    <a:pt x="0" y="0"/>
                  </a:lnTo>
                  <a:lnTo>
                    <a:pt x="0" y="1936106"/>
                  </a:lnTo>
                  <a:lnTo>
                    <a:pt x="5736613" y="1936106"/>
                  </a:lnTo>
                  <a:lnTo>
                    <a:pt x="573661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Freeform 11"/>
            <p:cNvSpPr/>
            <p:nvPr/>
          </p:nvSpPr>
          <p:spPr>
            <a:xfrm rot="-618199">
              <a:off x="132070" y="483561"/>
              <a:ext cx="5585707" cy="1980387"/>
            </a:xfrm>
            <a:custGeom>
              <a:avLst/>
              <a:gdLst/>
              <a:ahLst/>
              <a:cxnLst/>
              <a:rect l="l" t="t" r="r" b="b"/>
              <a:pathLst>
                <a:path w="5585707" h="1980387">
                  <a:moveTo>
                    <a:pt x="0" y="0"/>
                  </a:moveTo>
                  <a:lnTo>
                    <a:pt x="5585707" y="0"/>
                  </a:lnTo>
                  <a:lnTo>
                    <a:pt x="5585707" y="1980387"/>
                  </a:lnTo>
                  <a:lnTo>
                    <a:pt x="0" y="1980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5424076" y="1972589"/>
            <a:ext cx="2863924" cy="2652710"/>
          </a:xfrm>
          <a:custGeom>
            <a:avLst/>
            <a:gdLst/>
            <a:ahLst/>
            <a:cxnLst/>
            <a:rect l="l" t="t" r="r" b="b"/>
            <a:pathLst>
              <a:path w="2863924" h="2652710">
                <a:moveTo>
                  <a:pt x="2863924" y="0"/>
                </a:moveTo>
                <a:lnTo>
                  <a:pt x="0" y="0"/>
                </a:lnTo>
                <a:lnTo>
                  <a:pt x="0" y="2652709"/>
                </a:lnTo>
                <a:lnTo>
                  <a:pt x="2863924" y="2652709"/>
                </a:lnTo>
                <a:lnTo>
                  <a:pt x="286392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>
            <a:off x="15788463" y="1565568"/>
            <a:ext cx="659295" cy="648582"/>
          </a:xfrm>
          <a:custGeom>
            <a:avLst/>
            <a:gdLst/>
            <a:ahLst/>
            <a:cxnLst/>
            <a:rect l="l" t="t" r="r" b="b"/>
            <a:pathLst>
              <a:path w="659295" h="648582">
                <a:moveTo>
                  <a:pt x="0" y="0"/>
                </a:moveTo>
                <a:lnTo>
                  <a:pt x="659295" y="0"/>
                </a:lnTo>
                <a:lnTo>
                  <a:pt x="659295" y="648582"/>
                </a:lnTo>
                <a:lnTo>
                  <a:pt x="0" y="648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>
            <a:off x="15078062" y="1260943"/>
            <a:ext cx="425667" cy="418750"/>
          </a:xfrm>
          <a:custGeom>
            <a:avLst/>
            <a:gdLst/>
            <a:ahLst/>
            <a:cxnLst/>
            <a:rect l="l" t="t" r="r" b="b"/>
            <a:pathLst>
              <a:path w="425667" h="418750">
                <a:moveTo>
                  <a:pt x="0" y="0"/>
                </a:moveTo>
                <a:lnTo>
                  <a:pt x="425667" y="0"/>
                </a:lnTo>
                <a:lnTo>
                  <a:pt x="425667" y="418750"/>
                </a:lnTo>
                <a:lnTo>
                  <a:pt x="0" y="4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Freeform 15"/>
          <p:cNvSpPr/>
          <p:nvPr/>
        </p:nvSpPr>
        <p:spPr>
          <a:xfrm>
            <a:off x="727832" y="5332205"/>
            <a:ext cx="425667" cy="418750"/>
          </a:xfrm>
          <a:custGeom>
            <a:avLst/>
            <a:gdLst/>
            <a:ahLst/>
            <a:cxnLst/>
            <a:rect l="l" t="t" r="r" b="b"/>
            <a:pathLst>
              <a:path w="425667" h="418750">
                <a:moveTo>
                  <a:pt x="0" y="0"/>
                </a:moveTo>
                <a:lnTo>
                  <a:pt x="425667" y="0"/>
                </a:lnTo>
                <a:lnTo>
                  <a:pt x="425667" y="418750"/>
                </a:lnTo>
                <a:lnTo>
                  <a:pt x="0" y="4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>
            <a:off x="2137532" y="4330296"/>
            <a:ext cx="425667" cy="418750"/>
          </a:xfrm>
          <a:custGeom>
            <a:avLst/>
            <a:gdLst/>
            <a:ahLst/>
            <a:cxnLst/>
            <a:rect l="l" t="t" r="r" b="b"/>
            <a:pathLst>
              <a:path w="425667" h="418750">
                <a:moveTo>
                  <a:pt x="0" y="0"/>
                </a:moveTo>
                <a:lnTo>
                  <a:pt x="425667" y="0"/>
                </a:lnTo>
                <a:lnTo>
                  <a:pt x="425667" y="418751"/>
                </a:lnTo>
                <a:lnTo>
                  <a:pt x="0" y="4187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Freeform 17"/>
          <p:cNvSpPr/>
          <p:nvPr/>
        </p:nvSpPr>
        <p:spPr>
          <a:xfrm>
            <a:off x="940666" y="3494206"/>
            <a:ext cx="5475553" cy="5126486"/>
          </a:xfrm>
          <a:custGeom>
            <a:avLst/>
            <a:gdLst/>
            <a:ahLst/>
            <a:cxnLst/>
            <a:rect l="l" t="t" r="r" b="b"/>
            <a:pathLst>
              <a:path w="5475553" h="5126486">
                <a:moveTo>
                  <a:pt x="0" y="0"/>
                </a:moveTo>
                <a:lnTo>
                  <a:pt x="5475553" y="0"/>
                </a:lnTo>
                <a:lnTo>
                  <a:pt x="5475553" y="5126486"/>
                </a:lnTo>
                <a:lnTo>
                  <a:pt x="0" y="51264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8" name="Freeform 18"/>
          <p:cNvSpPr/>
          <p:nvPr/>
        </p:nvSpPr>
        <p:spPr>
          <a:xfrm>
            <a:off x="2867173" y="4339763"/>
            <a:ext cx="1380715" cy="1120105"/>
          </a:xfrm>
          <a:custGeom>
            <a:avLst/>
            <a:gdLst/>
            <a:ahLst/>
            <a:cxnLst/>
            <a:rect l="l" t="t" r="r" b="b"/>
            <a:pathLst>
              <a:path w="1380715" h="1120105">
                <a:moveTo>
                  <a:pt x="0" y="0"/>
                </a:moveTo>
                <a:lnTo>
                  <a:pt x="1380714" y="0"/>
                </a:lnTo>
                <a:lnTo>
                  <a:pt x="1380714" y="1120105"/>
                </a:lnTo>
                <a:lnTo>
                  <a:pt x="0" y="1120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Freeform 19"/>
          <p:cNvSpPr/>
          <p:nvPr/>
        </p:nvSpPr>
        <p:spPr>
          <a:xfrm>
            <a:off x="4073804" y="7099070"/>
            <a:ext cx="2540842" cy="2077138"/>
          </a:xfrm>
          <a:custGeom>
            <a:avLst/>
            <a:gdLst/>
            <a:ahLst/>
            <a:cxnLst/>
            <a:rect l="l" t="t" r="r" b="b"/>
            <a:pathLst>
              <a:path w="2540842" h="2077138">
                <a:moveTo>
                  <a:pt x="0" y="0"/>
                </a:moveTo>
                <a:lnTo>
                  <a:pt x="2540842" y="0"/>
                </a:lnTo>
                <a:lnTo>
                  <a:pt x="2540842" y="2077138"/>
                </a:lnTo>
                <a:lnTo>
                  <a:pt x="0" y="20771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0" name="Freeform 20"/>
          <p:cNvSpPr/>
          <p:nvPr/>
        </p:nvSpPr>
        <p:spPr>
          <a:xfrm>
            <a:off x="1028700" y="6432976"/>
            <a:ext cx="2016894" cy="2486155"/>
          </a:xfrm>
          <a:custGeom>
            <a:avLst/>
            <a:gdLst/>
            <a:ahLst/>
            <a:cxnLst/>
            <a:rect l="l" t="t" r="r" b="b"/>
            <a:pathLst>
              <a:path w="2016894" h="2486155">
                <a:moveTo>
                  <a:pt x="0" y="0"/>
                </a:moveTo>
                <a:lnTo>
                  <a:pt x="2016894" y="0"/>
                </a:lnTo>
                <a:lnTo>
                  <a:pt x="2016894" y="2486156"/>
                </a:lnTo>
                <a:lnTo>
                  <a:pt x="0" y="248615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1" name="Freeform 21"/>
          <p:cNvSpPr/>
          <p:nvPr/>
        </p:nvSpPr>
        <p:spPr>
          <a:xfrm>
            <a:off x="15700709" y="6554293"/>
            <a:ext cx="2060551" cy="3596598"/>
          </a:xfrm>
          <a:custGeom>
            <a:avLst/>
            <a:gdLst/>
            <a:ahLst/>
            <a:cxnLst/>
            <a:rect l="l" t="t" r="r" b="b"/>
            <a:pathLst>
              <a:path w="2060551" h="3596598">
                <a:moveTo>
                  <a:pt x="0" y="0"/>
                </a:moveTo>
                <a:lnTo>
                  <a:pt x="2060551" y="0"/>
                </a:lnTo>
                <a:lnTo>
                  <a:pt x="2060551" y="3596598"/>
                </a:lnTo>
                <a:lnTo>
                  <a:pt x="0" y="35965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2" name="Freeform 22"/>
          <p:cNvSpPr/>
          <p:nvPr/>
        </p:nvSpPr>
        <p:spPr>
          <a:xfrm>
            <a:off x="6864120" y="215013"/>
            <a:ext cx="1264722" cy="1757575"/>
          </a:xfrm>
          <a:custGeom>
            <a:avLst/>
            <a:gdLst/>
            <a:ahLst/>
            <a:cxnLst/>
            <a:rect l="l" t="t" r="r" b="b"/>
            <a:pathLst>
              <a:path w="1264722" h="1757575">
                <a:moveTo>
                  <a:pt x="0" y="0"/>
                </a:moveTo>
                <a:lnTo>
                  <a:pt x="1264722" y="0"/>
                </a:lnTo>
                <a:lnTo>
                  <a:pt x="1264722" y="1757576"/>
                </a:lnTo>
                <a:lnTo>
                  <a:pt x="0" y="17575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3" name="Freeform 23"/>
          <p:cNvSpPr/>
          <p:nvPr/>
        </p:nvSpPr>
        <p:spPr>
          <a:xfrm>
            <a:off x="13531490" y="6200840"/>
            <a:ext cx="3093144" cy="4303505"/>
          </a:xfrm>
          <a:custGeom>
            <a:avLst/>
            <a:gdLst/>
            <a:ahLst/>
            <a:cxnLst/>
            <a:rect l="l" t="t" r="r" b="b"/>
            <a:pathLst>
              <a:path w="3093144" h="4303505">
                <a:moveTo>
                  <a:pt x="0" y="0"/>
                </a:moveTo>
                <a:lnTo>
                  <a:pt x="3093144" y="0"/>
                </a:lnTo>
                <a:lnTo>
                  <a:pt x="3093144" y="4303504"/>
                </a:lnTo>
                <a:lnTo>
                  <a:pt x="0" y="430350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4" name="TextBox 24"/>
          <p:cNvSpPr txBox="1"/>
          <p:nvPr/>
        </p:nvSpPr>
        <p:spPr>
          <a:xfrm>
            <a:off x="1162138" y="1769645"/>
            <a:ext cx="6171499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0"/>
              </a:lnSpc>
            </a:pPr>
            <a:r>
              <a:rPr lang="en-US" sz="5358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5358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Paulay</a:t>
            </a:r>
            <a:r>
              <a:rPr lang="en-US" sz="5358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5358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rendezése</a:t>
            </a:r>
            <a:r>
              <a:rPr lang="en-US" sz="5358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5358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új</a:t>
            </a:r>
            <a:r>
              <a:rPr lang="en-US" sz="5358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5358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szintre</a:t>
            </a:r>
            <a:r>
              <a:rPr lang="en-US" sz="5358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5358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emeli</a:t>
            </a:r>
            <a:r>
              <a:rPr lang="en-US" sz="5358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a </a:t>
            </a:r>
            <a:r>
              <a:rPr lang="en-US" sz="5358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darabot</a:t>
            </a:r>
            <a:endParaRPr lang="en-US" sz="5358" dirty="0">
              <a:solidFill>
                <a:srgbClr val="373215"/>
              </a:solidFill>
              <a:latin typeface="IM Fell"/>
              <a:ea typeface="IM Fell"/>
              <a:cs typeface="IM Fell"/>
              <a:sym typeface="IM Fell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061161" y="2385122"/>
            <a:ext cx="9172611" cy="5081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9"/>
              </a:lnSpc>
            </a:pPr>
            <a:r>
              <a:rPr lang="hu-HU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B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emutató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1879,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Nemzeti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Színház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Látványvilág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Romantikus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díszletek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festői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háttér</a:t>
            </a:r>
            <a:endParaRPr lang="en-US" sz="3422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ctr">
              <a:lnSpc>
                <a:spcPts val="4449"/>
              </a:lnSpc>
            </a:pPr>
            <a:endParaRPr lang="en-US" sz="3422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ctr">
              <a:lnSpc>
                <a:spcPts val="4449"/>
              </a:lnSpc>
            </a:pP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Színészi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játék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A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merev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klasszikus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előadásmód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helyett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élettelibb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2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alakítások</a:t>
            </a:r>
            <a:r>
              <a:rPr lang="en-US" sz="3422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ctr">
              <a:lnSpc>
                <a:spcPts val="4449"/>
              </a:lnSpc>
            </a:pPr>
            <a:endParaRPr lang="en-US" sz="3422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ctr">
              <a:lnSpc>
                <a:spcPts val="4584"/>
              </a:lnSpc>
              <a:spcBef>
                <a:spcPct val="0"/>
              </a:spcBef>
            </a:pPr>
            <a:r>
              <a:rPr lang="en-US" sz="3526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526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Mozgás</a:t>
            </a:r>
            <a:r>
              <a:rPr lang="en-US" sz="3526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526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és</a:t>
            </a:r>
            <a:r>
              <a:rPr lang="en-US" sz="3526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526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zene</a:t>
            </a:r>
            <a:r>
              <a:rPr lang="en-US" sz="3526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lang="en-US" sz="3526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Koreográfia</a:t>
            </a:r>
            <a:r>
              <a:rPr lang="en-US" sz="3526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526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és</a:t>
            </a:r>
            <a:r>
              <a:rPr lang="en-US" sz="3526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526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zenei</a:t>
            </a:r>
            <a:r>
              <a:rPr lang="en-US" sz="3526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526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aláfestés</a:t>
            </a:r>
            <a:r>
              <a:rPr lang="en-US" sz="3526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526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teszi</a:t>
            </a:r>
            <a:r>
              <a:rPr lang="en-US" sz="3526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526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még</a:t>
            </a:r>
            <a:r>
              <a:rPr lang="en-US" sz="3526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526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varázslatosabbá</a:t>
            </a:r>
            <a:endParaRPr lang="en-US" sz="3526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647778" y="3298943"/>
            <a:ext cx="5097417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599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1879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5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3739" y="1297718"/>
            <a:ext cx="13503570" cy="8138059"/>
            <a:chOff x="0" y="0"/>
            <a:chExt cx="6710808" cy="4044334"/>
          </a:xfrm>
        </p:grpSpPr>
        <p:sp>
          <p:nvSpPr>
            <p:cNvPr id="3" name="Freeform 3"/>
            <p:cNvSpPr/>
            <p:nvPr/>
          </p:nvSpPr>
          <p:spPr>
            <a:xfrm>
              <a:off x="16510" y="11430"/>
              <a:ext cx="6680328" cy="4020204"/>
            </a:xfrm>
            <a:custGeom>
              <a:avLst/>
              <a:gdLst/>
              <a:ahLst/>
              <a:cxnLst/>
              <a:rect l="l" t="t" r="r" b="b"/>
              <a:pathLst>
                <a:path w="6680328" h="4020204">
                  <a:moveTo>
                    <a:pt x="1270" y="0"/>
                  </a:moveTo>
                  <a:lnTo>
                    <a:pt x="6680328" y="15240"/>
                  </a:lnTo>
                  <a:lnTo>
                    <a:pt x="6648578" y="4020204"/>
                  </a:lnTo>
                  <a:lnTo>
                    <a:pt x="2418669" y="4020204"/>
                  </a:lnTo>
                  <a:lnTo>
                    <a:pt x="0" y="3993534"/>
                  </a:lnTo>
                  <a:lnTo>
                    <a:pt x="11430" y="1273690"/>
                  </a:lnTo>
                  <a:close/>
                </a:path>
              </a:pathLst>
            </a:custGeom>
            <a:solidFill>
              <a:srgbClr val="FFF3D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-1270"/>
              <a:ext cx="6709538" cy="4045604"/>
            </a:xfrm>
            <a:custGeom>
              <a:avLst/>
              <a:gdLst/>
              <a:ahLst/>
              <a:cxnLst/>
              <a:rect l="l" t="t" r="r" b="b"/>
              <a:pathLst>
                <a:path w="6709538" h="4045604">
                  <a:moveTo>
                    <a:pt x="6675248" y="4020204"/>
                  </a:moveTo>
                  <a:cubicBezTo>
                    <a:pt x="6672707" y="4024014"/>
                    <a:pt x="6668898" y="4029094"/>
                    <a:pt x="6665088" y="4032904"/>
                  </a:cubicBezTo>
                  <a:cubicBezTo>
                    <a:pt x="6661277" y="4035444"/>
                    <a:pt x="6656198" y="4037984"/>
                    <a:pt x="6652388" y="4037984"/>
                  </a:cubicBezTo>
                  <a:cubicBezTo>
                    <a:pt x="6452551" y="4036714"/>
                    <a:pt x="6164452" y="4043064"/>
                    <a:pt x="5871019" y="4045604"/>
                  </a:cubicBezTo>
                  <a:cubicBezTo>
                    <a:pt x="5780321" y="4045604"/>
                    <a:pt x="5684289" y="4044334"/>
                    <a:pt x="5593591" y="4044334"/>
                  </a:cubicBezTo>
                  <a:cubicBezTo>
                    <a:pt x="5390855" y="4043064"/>
                    <a:pt x="5188119" y="4041794"/>
                    <a:pt x="4985383" y="4041794"/>
                  </a:cubicBezTo>
                  <a:lnTo>
                    <a:pt x="4323824" y="4041794"/>
                  </a:lnTo>
                  <a:cubicBezTo>
                    <a:pt x="4174439" y="4041794"/>
                    <a:pt x="4030390" y="4040524"/>
                    <a:pt x="3881006" y="4040524"/>
                  </a:cubicBezTo>
                  <a:cubicBezTo>
                    <a:pt x="3752962" y="4040524"/>
                    <a:pt x="3619584" y="4040524"/>
                    <a:pt x="3491540" y="4041794"/>
                  </a:cubicBezTo>
                  <a:lnTo>
                    <a:pt x="3411512" y="4041794"/>
                  </a:lnTo>
                  <a:cubicBezTo>
                    <a:pt x="3224782" y="4040524"/>
                    <a:pt x="1144072" y="4039254"/>
                    <a:pt x="957341" y="4036714"/>
                  </a:cubicBezTo>
                  <a:cubicBezTo>
                    <a:pt x="845303" y="4035444"/>
                    <a:pt x="733265" y="4030364"/>
                    <a:pt x="621227" y="4027824"/>
                  </a:cubicBezTo>
                  <a:cubicBezTo>
                    <a:pt x="418491" y="4022744"/>
                    <a:pt x="215755" y="4018934"/>
                    <a:pt x="41910" y="4013854"/>
                  </a:cubicBezTo>
                  <a:cubicBezTo>
                    <a:pt x="33020" y="4012584"/>
                    <a:pt x="24130" y="4010044"/>
                    <a:pt x="16510" y="4006234"/>
                  </a:cubicBezTo>
                  <a:cubicBezTo>
                    <a:pt x="5080" y="4001154"/>
                    <a:pt x="0" y="3989724"/>
                    <a:pt x="1270" y="3966316"/>
                  </a:cubicBezTo>
                  <a:cubicBezTo>
                    <a:pt x="2540" y="3783235"/>
                    <a:pt x="3810" y="3596997"/>
                    <a:pt x="3810" y="3413916"/>
                  </a:cubicBezTo>
                  <a:cubicBezTo>
                    <a:pt x="5080" y="3227679"/>
                    <a:pt x="17780" y="1273764"/>
                    <a:pt x="17780" y="1087527"/>
                  </a:cubicBezTo>
                  <a:cubicBezTo>
                    <a:pt x="19050" y="907602"/>
                    <a:pt x="20320" y="727678"/>
                    <a:pt x="19050" y="544597"/>
                  </a:cubicBezTo>
                  <a:cubicBezTo>
                    <a:pt x="17780" y="364673"/>
                    <a:pt x="16510" y="187905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03717" y="5080"/>
                    <a:pt x="221090" y="3810"/>
                  </a:cubicBezTo>
                  <a:cubicBezTo>
                    <a:pt x="386480" y="1270"/>
                    <a:pt x="557205" y="1270"/>
                    <a:pt x="722595" y="1270"/>
                  </a:cubicBezTo>
                  <a:cubicBezTo>
                    <a:pt x="930666" y="2540"/>
                    <a:pt x="3032716" y="5080"/>
                    <a:pt x="3240787" y="6350"/>
                  </a:cubicBezTo>
                  <a:cubicBezTo>
                    <a:pt x="3443523" y="7620"/>
                    <a:pt x="3646259" y="7620"/>
                    <a:pt x="3848995" y="7620"/>
                  </a:cubicBezTo>
                  <a:cubicBezTo>
                    <a:pt x="3961033" y="7620"/>
                    <a:pt x="4073072" y="7620"/>
                    <a:pt x="4185110" y="8890"/>
                  </a:cubicBezTo>
                  <a:cubicBezTo>
                    <a:pt x="4403851" y="11430"/>
                    <a:pt x="4627928" y="10160"/>
                    <a:pt x="4846669" y="2540"/>
                  </a:cubicBezTo>
                  <a:cubicBezTo>
                    <a:pt x="4937366" y="0"/>
                    <a:pt x="5028064" y="2540"/>
                    <a:pt x="5118762" y="2540"/>
                  </a:cubicBezTo>
                  <a:cubicBezTo>
                    <a:pt x="5321498" y="2540"/>
                    <a:pt x="5524233" y="1270"/>
                    <a:pt x="5726969" y="3810"/>
                  </a:cubicBezTo>
                  <a:cubicBezTo>
                    <a:pt x="5983057" y="6350"/>
                    <a:pt x="6233809" y="13970"/>
                    <a:pt x="6489896" y="17780"/>
                  </a:cubicBezTo>
                  <a:cubicBezTo>
                    <a:pt x="6601935" y="20320"/>
                    <a:pt x="6643498" y="19050"/>
                    <a:pt x="6670167" y="21590"/>
                  </a:cubicBezTo>
                  <a:cubicBezTo>
                    <a:pt x="6679057" y="22860"/>
                    <a:pt x="6687948" y="25400"/>
                    <a:pt x="6696838" y="27940"/>
                  </a:cubicBezTo>
                  <a:cubicBezTo>
                    <a:pt x="6704457" y="30480"/>
                    <a:pt x="6708267" y="36830"/>
                    <a:pt x="6708267" y="46990"/>
                  </a:cubicBezTo>
                  <a:cubicBezTo>
                    <a:pt x="6709538" y="102677"/>
                    <a:pt x="6705727" y="197374"/>
                    <a:pt x="6701917" y="292071"/>
                  </a:cubicBezTo>
                  <a:cubicBezTo>
                    <a:pt x="6698107" y="370986"/>
                    <a:pt x="6696838" y="453056"/>
                    <a:pt x="6695567" y="531971"/>
                  </a:cubicBezTo>
                  <a:cubicBezTo>
                    <a:pt x="6693027" y="664546"/>
                    <a:pt x="6691757" y="797122"/>
                    <a:pt x="6690488" y="929698"/>
                  </a:cubicBezTo>
                  <a:cubicBezTo>
                    <a:pt x="6689217" y="1052804"/>
                    <a:pt x="6687948" y="1175910"/>
                    <a:pt x="6687948" y="1299016"/>
                  </a:cubicBezTo>
                  <a:cubicBezTo>
                    <a:pt x="6687948" y="1504193"/>
                    <a:pt x="6676517" y="3473891"/>
                    <a:pt x="6675248" y="3679068"/>
                  </a:cubicBezTo>
                  <a:cubicBezTo>
                    <a:pt x="6677788" y="3811644"/>
                    <a:pt x="6676517" y="3944220"/>
                    <a:pt x="6675248" y="4020204"/>
                  </a:cubicBezTo>
                  <a:close/>
                  <a:moveTo>
                    <a:pt x="17780" y="3989724"/>
                  </a:moveTo>
                  <a:cubicBezTo>
                    <a:pt x="22860" y="3990994"/>
                    <a:pt x="29210" y="3993534"/>
                    <a:pt x="36830" y="3993534"/>
                  </a:cubicBezTo>
                  <a:cubicBezTo>
                    <a:pt x="210420" y="3998614"/>
                    <a:pt x="429161" y="4003694"/>
                    <a:pt x="642567" y="4007504"/>
                  </a:cubicBezTo>
                  <a:cubicBezTo>
                    <a:pt x="743935" y="4010044"/>
                    <a:pt x="845303" y="4013854"/>
                    <a:pt x="952006" y="4015124"/>
                  </a:cubicBezTo>
                  <a:cubicBezTo>
                    <a:pt x="1021363" y="4016394"/>
                    <a:pt x="2984700" y="4012584"/>
                    <a:pt x="3048722" y="4013854"/>
                  </a:cubicBezTo>
                  <a:cubicBezTo>
                    <a:pt x="3160760" y="4015124"/>
                    <a:pt x="3272799" y="4017664"/>
                    <a:pt x="3384837" y="4018934"/>
                  </a:cubicBezTo>
                  <a:cubicBezTo>
                    <a:pt x="3438188" y="4020204"/>
                    <a:pt x="3486205" y="4020204"/>
                    <a:pt x="3539556" y="4020204"/>
                  </a:cubicBezTo>
                  <a:cubicBezTo>
                    <a:pt x="3779638" y="4020204"/>
                    <a:pt x="4014385" y="4018934"/>
                    <a:pt x="4254467" y="4020204"/>
                  </a:cubicBezTo>
                  <a:cubicBezTo>
                    <a:pt x="4345165" y="4020204"/>
                    <a:pt x="4441197" y="4022744"/>
                    <a:pt x="4531895" y="4022744"/>
                  </a:cubicBezTo>
                  <a:cubicBezTo>
                    <a:pt x="4670609" y="4022744"/>
                    <a:pt x="4803988" y="4018934"/>
                    <a:pt x="4942701" y="4018934"/>
                  </a:cubicBezTo>
                  <a:cubicBezTo>
                    <a:pt x="5108091" y="4018934"/>
                    <a:pt x="5268146" y="4020204"/>
                    <a:pt x="5433536" y="4020204"/>
                  </a:cubicBezTo>
                  <a:cubicBezTo>
                    <a:pt x="5652277" y="4020204"/>
                    <a:pt x="5876354" y="4020204"/>
                    <a:pt x="6095095" y="4018934"/>
                  </a:cubicBezTo>
                  <a:cubicBezTo>
                    <a:pt x="6292496" y="4017664"/>
                    <a:pt x="6484561" y="4015124"/>
                    <a:pt x="6637148" y="4012584"/>
                  </a:cubicBezTo>
                  <a:cubicBezTo>
                    <a:pt x="6642227" y="4012584"/>
                    <a:pt x="6647307" y="4010044"/>
                    <a:pt x="6653657" y="4008774"/>
                  </a:cubicBezTo>
                  <a:cubicBezTo>
                    <a:pt x="6653657" y="3996074"/>
                    <a:pt x="6654927" y="3983374"/>
                    <a:pt x="6654927" y="3956846"/>
                  </a:cubicBezTo>
                  <a:lnTo>
                    <a:pt x="6654927" y="3858992"/>
                  </a:lnTo>
                  <a:cubicBezTo>
                    <a:pt x="6656198" y="3698007"/>
                    <a:pt x="6658738" y="3533866"/>
                    <a:pt x="6657467" y="3372881"/>
                  </a:cubicBezTo>
                  <a:cubicBezTo>
                    <a:pt x="6656198" y="3145608"/>
                    <a:pt x="6668898" y="1156971"/>
                    <a:pt x="6672707" y="929698"/>
                  </a:cubicBezTo>
                  <a:cubicBezTo>
                    <a:pt x="6675248" y="797122"/>
                    <a:pt x="6677788" y="664546"/>
                    <a:pt x="6677788" y="531970"/>
                  </a:cubicBezTo>
                  <a:cubicBezTo>
                    <a:pt x="6677788" y="421491"/>
                    <a:pt x="6679057" y="314167"/>
                    <a:pt x="6686677" y="206844"/>
                  </a:cubicBezTo>
                  <a:cubicBezTo>
                    <a:pt x="6690488" y="143713"/>
                    <a:pt x="6693027" y="80581"/>
                    <a:pt x="6687948" y="49530"/>
                  </a:cubicBezTo>
                  <a:cubicBezTo>
                    <a:pt x="6680327" y="49530"/>
                    <a:pt x="6673977" y="48260"/>
                    <a:pt x="6666357" y="48260"/>
                  </a:cubicBezTo>
                  <a:cubicBezTo>
                    <a:pt x="6633338" y="45720"/>
                    <a:pt x="6527243" y="45720"/>
                    <a:pt x="6383193" y="40640"/>
                  </a:cubicBezTo>
                  <a:cubicBezTo>
                    <a:pt x="6116436" y="33020"/>
                    <a:pt x="5844343" y="27940"/>
                    <a:pt x="5577585" y="27940"/>
                  </a:cubicBezTo>
                  <a:cubicBezTo>
                    <a:pt x="5390855" y="27940"/>
                    <a:pt x="5198789" y="31750"/>
                    <a:pt x="5012059" y="24130"/>
                  </a:cubicBezTo>
                  <a:lnTo>
                    <a:pt x="4958707" y="24130"/>
                  </a:lnTo>
                  <a:cubicBezTo>
                    <a:pt x="4803988" y="27940"/>
                    <a:pt x="4638598" y="33020"/>
                    <a:pt x="4478543" y="34290"/>
                  </a:cubicBezTo>
                  <a:cubicBezTo>
                    <a:pt x="4302483" y="35560"/>
                    <a:pt x="4131758" y="31750"/>
                    <a:pt x="3955698" y="30480"/>
                  </a:cubicBezTo>
                  <a:cubicBezTo>
                    <a:pt x="3790308" y="29210"/>
                    <a:pt x="3624919" y="27940"/>
                    <a:pt x="3464864" y="27940"/>
                  </a:cubicBezTo>
                  <a:cubicBezTo>
                    <a:pt x="3406177" y="27940"/>
                    <a:pt x="3352826" y="29210"/>
                    <a:pt x="3294139" y="27940"/>
                  </a:cubicBezTo>
                  <a:cubicBezTo>
                    <a:pt x="3091403" y="26670"/>
                    <a:pt x="994687" y="24130"/>
                    <a:pt x="786616" y="24130"/>
                  </a:cubicBezTo>
                  <a:cubicBezTo>
                    <a:pt x="605221" y="22860"/>
                    <a:pt x="423826" y="24130"/>
                    <a:pt x="242431" y="24130"/>
                  </a:cubicBezTo>
                  <a:cubicBezTo>
                    <a:pt x="146398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3208"/>
                    <a:pt x="31750" y="194218"/>
                    <a:pt x="34290" y="292071"/>
                  </a:cubicBezTo>
                  <a:cubicBezTo>
                    <a:pt x="36830" y="468839"/>
                    <a:pt x="38100" y="645607"/>
                    <a:pt x="38100" y="822375"/>
                  </a:cubicBezTo>
                  <a:cubicBezTo>
                    <a:pt x="38100" y="936011"/>
                    <a:pt x="36830" y="1046491"/>
                    <a:pt x="35560" y="1160127"/>
                  </a:cubicBezTo>
                  <a:cubicBezTo>
                    <a:pt x="34290" y="1270607"/>
                    <a:pt x="22860" y="3142451"/>
                    <a:pt x="21590" y="3249774"/>
                  </a:cubicBezTo>
                  <a:lnTo>
                    <a:pt x="21590" y="3458108"/>
                  </a:lnTo>
                  <a:cubicBezTo>
                    <a:pt x="21590" y="3615936"/>
                    <a:pt x="20320" y="3776921"/>
                    <a:pt x="20320" y="3934750"/>
                  </a:cubicBezTo>
                  <a:cubicBezTo>
                    <a:pt x="20320" y="3956846"/>
                    <a:pt x="19050" y="3975785"/>
                    <a:pt x="17780" y="3989724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" name="Freeform 5"/>
          <p:cNvSpPr/>
          <p:nvPr/>
        </p:nvSpPr>
        <p:spPr>
          <a:xfrm rot="-538374">
            <a:off x="7669880" y="8223804"/>
            <a:ext cx="5090637" cy="1804862"/>
          </a:xfrm>
          <a:custGeom>
            <a:avLst/>
            <a:gdLst/>
            <a:ahLst/>
            <a:cxnLst/>
            <a:rect l="l" t="t" r="r" b="b"/>
            <a:pathLst>
              <a:path w="5090637" h="1804862">
                <a:moveTo>
                  <a:pt x="0" y="0"/>
                </a:moveTo>
                <a:lnTo>
                  <a:pt x="5090637" y="0"/>
                </a:lnTo>
                <a:lnTo>
                  <a:pt x="5090637" y="1804862"/>
                </a:lnTo>
                <a:lnTo>
                  <a:pt x="0" y="18048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 rot="2772382" flipV="1">
            <a:off x="11801386" y="5635153"/>
            <a:ext cx="5607716" cy="5240665"/>
          </a:xfrm>
          <a:custGeom>
            <a:avLst/>
            <a:gdLst/>
            <a:ahLst/>
            <a:cxnLst/>
            <a:rect l="l" t="t" r="r" b="b"/>
            <a:pathLst>
              <a:path w="5607716" h="5240665">
                <a:moveTo>
                  <a:pt x="0" y="5240665"/>
                </a:moveTo>
                <a:lnTo>
                  <a:pt x="5607716" y="5240665"/>
                </a:lnTo>
                <a:lnTo>
                  <a:pt x="5607716" y="0"/>
                </a:lnTo>
                <a:lnTo>
                  <a:pt x="0" y="0"/>
                </a:lnTo>
                <a:lnTo>
                  <a:pt x="0" y="524066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-538374">
            <a:off x="9188470" y="7837280"/>
            <a:ext cx="6454667" cy="2288473"/>
          </a:xfrm>
          <a:custGeom>
            <a:avLst/>
            <a:gdLst/>
            <a:ahLst/>
            <a:cxnLst/>
            <a:rect l="l" t="t" r="r" b="b"/>
            <a:pathLst>
              <a:path w="6454667" h="2288473">
                <a:moveTo>
                  <a:pt x="0" y="0"/>
                </a:moveTo>
                <a:lnTo>
                  <a:pt x="6454667" y="0"/>
                </a:lnTo>
                <a:lnTo>
                  <a:pt x="6454667" y="2288473"/>
                </a:lnTo>
                <a:lnTo>
                  <a:pt x="0" y="2288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>
            <a:off x="7560280" y="7408844"/>
            <a:ext cx="3342449" cy="2159204"/>
          </a:xfrm>
          <a:custGeom>
            <a:avLst/>
            <a:gdLst/>
            <a:ahLst/>
            <a:cxnLst/>
            <a:rect l="l" t="t" r="r" b="b"/>
            <a:pathLst>
              <a:path w="3342449" h="2159204">
                <a:moveTo>
                  <a:pt x="0" y="0"/>
                </a:moveTo>
                <a:lnTo>
                  <a:pt x="3342448" y="0"/>
                </a:lnTo>
                <a:lnTo>
                  <a:pt x="3342448" y="2159205"/>
                </a:lnTo>
                <a:lnTo>
                  <a:pt x="0" y="21592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244427" y="5352091"/>
            <a:ext cx="4192717" cy="3464232"/>
          </a:xfrm>
          <a:custGeom>
            <a:avLst/>
            <a:gdLst/>
            <a:ahLst/>
            <a:cxnLst/>
            <a:rect l="l" t="t" r="r" b="b"/>
            <a:pathLst>
              <a:path w="4192717" h="3464232">
                <a:moveTo>
                  <a:pt x="0" y="0"/>
                </a:moveTo>
                <a:lnTo>
                  <a:pt x="4192716" y="0"/>
                </a:lnTo>
                <a:lnTo>
                  <a:pt x="4192716" y="3464233"/>
                </a:lnTo>
                <a:lnTo>
                  <a:pt x="0" y="3464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Freeform 10"/>
          <p:cNvSpPr/>
          <p:nvPr/>
        </p:nvSpPr>
        <p:spPr>
          <a:xfrm flipH="1">
            <a:off x="8952529" y="6107672"/>
            <a:ext cx="3179221" cy="3460377"/>
          </a:xfrm>
          <a:custGeom>
            <a:avLst/>
            <a:gdLst/>
            <a:ahLst/>
            <a:cxnLst/>
            <a:rect l="l" t="t" r="r" b="b"/>
            <a:pathLst>
              <a:path w="3179221" h="3460377">
                <a:moveTo>
                  <a:pt x="3179221" y="0"/>
                </a:moveTo>
                <a:lnTo>
                  <a:pt x="0" y="0"/>
                </a:lnTo>
                <a:lnTo>
                  <a:pt x="0" y="3460377"/>
                </a:lnTo>
                <a:lnTo>
                  <a:pt x="3179221" y="3460377"/>
                </a:lnTo>
                <a:lnTo>
                  <a:pt x="317922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>
          <a:xfrm>
            <a:off x="13289152" y="7078314"/>
            <a:ext cx="3342449" cy="2159204"/>
          </a:xfrm>
          <a:custGeom>
            <a:avLst/>
            <a:gdLst/>
            <a:ahLst/>
            <a:cxnLst/>
            <a:rect l="l" t="t" r="r" b="b"/>
            <a:pathLst>
              <a:path w="3342449" h="2159204">
                <a:moveTo>
                  <a:pt x="0" y="0"/>
                </a:moveTo>
                <a:lnTo>
                  <a:pt x="3342448" y="0"/>
                </a:lnTo>
                <a:lnTo>
                  <a:pt x="3342448" y="2159204"/>
                </a:lnTo>
                <a:lnTo>
                  <a:pt x="0" y="2159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Freeform 12"/>
          <p:cNvSpPr/>
          <p:nvPr/>
        </p:nvSpPr>
        <p:spPr>
          <a:xfrm>
            <a:off x="10395094" y="5042180"/>
            <a:ext cx="4146248" cy="4084055"/>
          </a:xfrm>
          <a:custGeom>
            <a:avLst/>
            <a:gdLst/>
            <a:ahLst/>
            <a:cxnLst/>
            <a:rect l="l" t="t" r="r" b="b"/>
            <a:pathLst>
              <a:path w="4146248" h="4084055">
                <a:moveTo>
                  <a:pt x="0" y="0"/>
                </a:moveTo>
                <a:lnTo>
                  <a:pt x="4146248" y="0"/>
                </a:lnTo>
                <a:lnTo>
                  <a:pt x="4146248" y="4084055"/>
                </a:lnTo>
                <a:lnTo>
                  <a:pt x="0" y="40840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>
            <a:off x="10215199" y="3621702"/>
            <a:ext cx="1423354" cy="1167150"/>
          </a:xfrm>
          <a:custGeom>
            <a:avLst/>
            <a:gdLst/>
            <a:ahLst/>
            <a:cxnLst/>
            <a:rect l="l" t="t" r="r" b="b"/>
            <a:pathLst>
              <a:path w="1423354" h="1167150">
                <a:moveTo>
                  <a:pt x="0" y="0"/>
                </a:moveTo>
                <a:lnTo>
                  <a:pt x="1423354" y="0"/>
                </a:lnTo>
                <a:lnTo>
                  <a:pt x="1423354" y="1167151"/>
                </a:lnTo>
                <a:lnTo>
                  <a:pt x="0" y="11671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>
            <a:off x="14898183" y="6223217"/>
            <a:ext cx="360754" cy="407422"/>
          </a:xfrm>
          <a:custGeom>
            <a:avLst/>
            <a:gdLst/>
            <a:ahLst/>
            <a:cxnLst/>
            <a:rect l="l" t="t" r="r" b="b"/>
            <a:pathLst>
              <a:path w="360754" h="407422">
                <a:moveTo>
                  <a:pt x="0" y="0"/>
                </a:moveTo>
                <a:lnTo>
                  <a:pt x="360754" y="0"/>
                </a:lnTo>
                <a:lnTo>
                  <a:pt x="360754" y="407422"/>
                </a:lnTo>
                <a:lnTo>
                  <a:pt x="0" y="4074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TextBox 15"/>
          <p:cNvSpPr txBox="1"/>
          <p:nvPr/>
        </p:nvSpPr>
        <p:spPr>
          <a:xfrm>
            <a:off x="1767745" y="2753661"/>
            <a:ext cx="8236823" cy="5955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Csongor: Szigeti József –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hős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aki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boldogságot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keresi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</a:p>
          <a:p>
            <a:pPr algn="l">
              <a:lnSpc>
                <a:spcPts val="3639"/>
              </a:lnSpc>
            </a:pP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Tünde: Jászai Mari –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varázslatos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elérhetetlen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szerelem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megtestesítője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</a:p>
          <a:p>
            <a:pPr algn="l">
              <a:lnSpc>
                <a:spcPts val="3639"/>
              </a:lnSpc>
            </a:pP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639"/>
              </a:lnSpc>
            </a:pP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Mirigy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Prielle Kornélia –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boszorkány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aki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mindig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keresztbe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tesz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l">
              <a:lnSpc>
                <a:spcPts val="3639"/>
              </a:lnSpc>
            </a:pP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Balga: Gyenes Lajos – A humor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és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földhözragadt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bölcsesség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forrása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</a:p>
          <a:p>
            <a:pPr algn="l">
              <a:lnSpc>
                <a:spcPts val="3639"/>
              </a:lnSpc>
            </a:pP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Ilma: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Déryné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által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inspirált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női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karakter</a:t>
            </a: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184218" y="3170763"/>
            <a:ext cx="541787" cy="532983"/>
          </a:xfrm>
          <a:custGeom>
            <a:avLst/>
            <a:gdLst/>
            <a:ahLst/>
            <a:cxnLst/>
            <a:rect l="l" t="t" r="r" b="b"/>
            <a:pathLst>
              <a:path w="541787" h="532983">
                <a:moveTo>
                  <a:pt x="0" y="0"/>
                </a:moveTo>
                <a:lnTo>
                  <a:pt x="541787" y="0"/>
                </a:lnTo>
                <a:lnTo>
                  <a:pt x="541787" y="532984"/>
                </a:lnTo>
                <a:lnTo>
                  <a:pt x="0" y="532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Freeform 17"/>
          <p:cNvSpPr/>
          <p:nvPr/>
        </p:nvSpPr>
        <p:spPr>
          <a:xfrm>
            <a:off x="16631600" y="2458263"/>
            <a:ext cx="386870" cy="380583"/>
          </a:xfrm>
          <a:custGeom>
            <a:avLst/>
            <a:gdLst/>
            <a:ahLst/>
            <a:cxnLst/>
            <a:rect l="l" t="t" r="r" b="b"/>
            <a:pathLst>
              <a:path w="386870" h="380583">
                <a:moveTo>
                  <a:pt x="0" y="0"/>
                </a:moveTo>
                <a:lnTo>
                  <a:pt x="386870" y="0"/>
                </a:lnTo>
                <a:lnTo>
                  <a:pt x="386870" y="380583"/>
                </a:lnTo>
                <a:lnTo>
                  <a:pt x="0" y="3805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8" name="Freeform 18"/>
          <p:cNvSpPr/>
          <p:nvPr/>
        </p:nvSpPr>
        <p:spPr>
          <a:xfrm>
            <a:off x="15339135" y="1763146"/>
            <a:ext cx="386870" cy="380583"/>
          </a:xfrm>
          <a:custGeom>
            <a:avLst/>
            <a:gdLst/>
            <a:ahLst/>
            <a:cxnLst/>
            <a:rect l="l" t="t" r="r" b="b"/>
            <a:pathLst>
              <a:path w="386870" h="380583">
                <a:moveTo>
                  <a:pt x="0" y="0"/>
                </a:moveTo>
                <a:lnTo>
                  <a:pt x="386870" y="0"/>
                </a:lnTo>
                <a:lnTo>
                  <a:pt x="386870" y="380584"/>
                </a:lnTo>
                <a:lnTo>
                  <a:pt x="0" y="380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Freeform 19"/>
          <p:cNvSpPr/>
          <p:nvPr/>
        </p:nvSpPr>
        <p:spPr>
          <a:xfrm>
            <a:off x="1320289" y="4527520"/>
            <a:ext cx="386870" cy="380583"/>
          </a:xfrm>
          <a:custGeom>
            <a:avLst/>
            <a:gdLst/>
            <a:ahLst/>
            <a:cxnLst/>
            <a:rect l="l" t="t" r="r" b="b"/>
            <a:pathLst>
              <a:path w="386870" h="380583">
                <a:moveTo>
                  <a:pt x="0" y="0"/>
                </a:moveTo>
                <a:lnTo>
                  <a:pt x="386870" y="0"/>
                </a:lnTo>
                <a:lnTo>
                  <a:pt x="386870" y="380583"/>
                </a:lnTo>
                <a:lnTo>
                  <a:pt x="0" y="3805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0" name="Freeform 20"/>
          <p:cNvSpPr/>
          <p:nvPr/>
        </p:nvSpPr>
        <p:spPr>
          <a:xfrm>
            <a:off x="1767745" y="3621702"/>
            <a:ext cx="601172" cy="591403"/>
          </a:xfrm>
          <a:custGeom>
            <a:avLst/>
            <a:gdLst/>
            <a:ahLst/>
            <a:cxnLst/>
            <a:rect l="l" t="t" r="r" b="b"/>
            <a:pathLst>
              <a:path w="601172" h="591403">
                <a:moveTo>
                  <a:pt x="0" y="0"/>
                </a:moveTo>
                <a:lnTo>
                  <a:pt x="601173" y="0"/>
                </a:lnTo>
                <a:lnTo>
                  <a:pt x="601173" y="591404"/>
                </a:lnTo>
                <a:lnTo>
                  <a:pt x="0" y="5914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1" name="Freeform 21"/>
          <p:cNvSpPr/>
          <p:nvPr/>
        </p:nvSpPr>
        <p:spPr>
          <a:xfrm>
            <a:off x="1028700" y="1704726"/>
            <a:ext cx="446255" cy="439003"/>
          </a:xfrm>
          <a:custGeom>
            <a:avLst/>
            <a:gdLst/>
            <a:ahLst/>
            <a:cxnLst/>
            <a:rect l="l" t="t" r="r" b="b"/>
            <a:pathLst>
              <a:path w="446255" h="439003">
                <a:moveTo>
                  <a:pt x="0" y="0"/>
                </a:moveTo>
                <a:lnTo>
                  <a:pt x="446255" y="0"/>
                </a:lnTo>
                <a:lnTo>
                  <a:pt x="446255" y="439004"/>
                </a:lnTo>
                <a:lnTo>
                  <a:pt x="0" y="4390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2" name="Freeform 22"/>
          <p:cNvSpPr/>
          <p:nvPr/>
        </p:nvSpPr>
        <p:spPr>
          <a:xfrm>
            <a:off x="0" y="25886"/>
            <a:ext cx="4680585" cy="8229600"/>
          </a:xfrm>
          <a:custGeom>
            <a:avLst/>
            <a:gdLst/>
            <a:ahLst/>
            <a:cxnLst/>
            <a:rect l="l" t="t" r="r" b="b"/>
            <a:pathLst>
              <a:path w="4680585" h="8229600">
                <a:moveTo>
                  <a:pt x="0" y="0"/>
                </a:moveTo>
                <a:lnTo>
                  <a:pt x="4680585" y="0"/>
                </a:lnTo>
                <a:lnTo>
                  <a:pt x="46805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3" name="TextBox 23"/>
          <p:cNvSpPr txBox="1"/>
          <p:nvPr/>
        </p:nvSpPr>
        <p:spPr>
          <a:xfrm>
            <a:off x="1707159" y="1534338"/>
            <a:ext cx="13160149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A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főszereplők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és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legendás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alakításuk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(1879)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1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062091" cy="8229600"/>
            <a:chOff x="0" y="0"/>
            <a:chExt cx="7982304" cy="4089827"/>
          </a:xfrm>
        </p:grpSpPr>
        <p:sp>
          <p:nvSpPr>
            <p:cNvPr id="3" name="Freeform 3"/>
            <p:cNvSpPr/>
            <p:nvPr/>
          </p:nvSpPr>
          <p:spPr>
            <a:xfrm>
              <a:off x="16510" y="11430"/>
              <a:ext cx="7951824" cy="4065697"/>
            </a:xfrm>
            <a:custGeom>
              <a:avLst/>
              <a:gdLst/>
              <a:ahLst/>
              <a:cxnLst/>
              <a:rect l="l" t="t" r="r" b="b"/>
              <a:pathLst>
                <a:path w="7951824" h="4065697">
                  <a:moveTo>
                    <a:pt x="1270" y="0"/>
                  </a:moveTo>
                  <a:lnTo>
                    <a:pt x="7951824" y="15240"/>
                  </a:lnTo>
                  <a:lnTo>
                    <a:pt x="7920074" y="4065697"/>
                  </a:lnTo>
                  <a:lnTo>
                    <a:pt x="2879938" y="4065697"/>
                  </a:lnTo>
                  <a:lnTo>
                    <a:pt x="0" y="4039027"/>
                  </a:lnTo>
                  <a:lnTo>
                    <a:pt x="11430" y="1287817"/>
                  </a:lnTo>
                  <a:close/>
                </a:path>
              </a:pathLst>
            </a:custGeom>
            <a:solidFill>
              <a:srgbClr val="FFF3D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-1270"/>
              <a:ext cx="7981034" cy="4091097"/>
            </a:xfrm>
            <a:custGeom>
              <a:avLst/>
              <a:gdLst/>
              <a:ahLst/>
              <a:cxnLst/>
              <a:rect l="l" t="t" r="r" b="b"/>
              <a:pathLst>
                <a:path w="7981034" h="4091097">
                  <a:moveTo>
                    <a:pt x="7946744" y="4065697"/>
                  </a:moveTo>
                  <a:cubicBezTo>
                    <a:pt x="7944204" y="4069507"/>
                    <a:pt x="7940394" y="4074587"/>
                    <a:pt x="7936584" y="4078397"/>
                  </a:cubicBezTo>
                  <a:cubicBezTo>
                    <a:pt x="7932774" y="4080937"/>
                    <a:pt x="7927694" y="4083477"/>
                    <a:pt x="7923884" y="4083477"/>
                  </a:cubicBezTo>
                  <a:cubicBezTo>
                    <a:pt x="7691043" y="4082207"/>
                    <a:pt x="7347207" y="4088557"/>
                    <a:pt x="6997005" y="4091097"/>
                  </a:cubicBezTo>
                  <a:cubicBezTo>
                    <a:pt x="6888760" y="4091097"/>
                    <a:pt x="6774149" y="4089827"/>
                    <a:pt x="6665903" y="4089827"/>
                  </a:cubicBezTo>
                  <a:cubicBezTo>
                    <a:pt x="6423945" y="4088557"/>
                    <a:pt x="6181987" y="4087287"/>
                    <a:pt x="5940029" y="4087287"/>
                  </a:cubicBezTo>
                  <a:lnTo>
                    <a:pt x="5150481" y="4087287"/>
                  </a:lnTo>
                  <a:cubicBezTo>
                    <a:pt x="4972195" y="4087287"/>
                    <a:pt x="4800278" y="4086017"/>
                    <a:pt x="4621992" y="4086017"/>
                  </a:cubicBezTo>
                  <a:cubicBezTo>
                    <a:pt x="4469177" y="4086017"/>
                    <a:pt x="4309994" y="4086017"/>
                    <a:pt x="4157178" y="4087287"/>
                  </a:cubicBezTo>
                  <a:lnTo>
                    <a:pt x="4061668" y="4087287"/>
                  </a:lnTo>
                  <a:cubicBezTo>
                    <a:pt x="3838812" y="4086017"/>
                    <a:pt x="1355556" y="4084747"/>
                    <a:pt x="1132700" y="4082207"/>
                  </a:cubicBezTo>
                  <a:cubicBezTo>
                    <a:pt x="998986" y="4080937"/>
                    <a:pt x="865272" y="4075857"/>
                    <a:pt x="731558" y="4073317"/>
                  </a:cubicBezTo>
                  <a:cubicBezTo>
                    <a:pt x="489600" y="4068237"/>
                    <a:pt x="247642" y="4064427"/>
                    <a:pt x="41910" y="4059347"/>
                  </a:cubicBezTo>
                  <a:cubicBezTo>
                    <a:pt x="33020" y="4058077"/>
                    <a:pt x="24130" y="4055537"/>
                    <a:pt x="16510" y="4051727"/>
                  </a:cubicBezTo>
                  <a:cubicBezTo>
                    <a:pt x="5080" y="4046647"/>
                    <a:pt x="0" y="4035217"/>
                    <a:pt x="1270" y="4011649"/>
                  </a:cubicBezTo>
                  <a:cubicBezTo>
                    <a:pt x="2540" y="3826436"/>
                    <a:pt x="3810" y="3638030"/>
                    <a:pt x="3810" y="3452817"/>
                  </a:cubicBezTo>
                  <a:cubicBezTo>
                    <a:pt x="5080" y="3264411"/>
                    <a:pt x="17780" y="1287744"/>
                    <a:pt x="17780" y="1099338"/>
                  </a:cubicBezTo>
                  <a:cubicBezTo>
                    <a:pt x="19050" y="917318"/>
                    <a:pt x="20320" y="735299"/>
                    <a:pt x="19050" y="550086"/>
                  </a:cubicBezTo>
                  <a:cubicBezTo>
                    <a:pt x="17780" y="368066"/>
                    <a:pt x="16510" y="189240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13928" y="5080"/>
                    <a:pt x="254009" y="3810"/>
                  </a:cubicBezTo>
                  <a:cubicBezTo>
                    <a:pt x="451396" y="1270"/>
                    <a:pt x="655150" y="1270"/>
                    <a:pt x="852537" y="1270"/>
                  </a:cubicBezTo>
                  <a:cubicBezTo>
                    <a:pt x="1100863" y="2540"/>
                    <a:pt x="3609588" y="5080"/>
                    <a:pt x="3857914" y="6350"/>
                  </a:cubicBezTo>
                  <a:cubicBezTo>
                    <a:pt x="4099872" y="7620"/>
                    <a:pt x="4341831" y="7620"/>
                    <a:pt x="4583788" y="7620"/>
                  </a:cubicBezTo>
                  <a:cubicBezTo>
                    <a:pt x="4717503" y="7620"/>
                    <a:pt x="4851216" y="7620"/>
                    <a:pt x="4984930" y="8890"/>
                  </a:cubicBezTo>
                  <a:cubicBezTo>
                    <a:pt x="5245990" y="11430"/>
                    <a:pt x="5513418" y="10160"/>
                    <a:pt x="5774478" y="2540"/>
                  </a:cubicBezTo>
                  <a:cubicBezTo>
                    <a:pt x="5882723" y="0"/>
                    <a:pt x="5990967" y="2540"/>
                    <a:pt x="6099212" y="2540"/>
                  </a:cubicBezTo>
                  <a:cubicBezTo>
                    <a:pt x="6341170" y="2540"/>
                    <a:pt x="6583128" y="1270"/>
                    <a:pt x="6825087" y="3810"/>
                  </a:cubicBezTo>
                  <a:cubicBezTo>
                    <a:pt x="7130717" y="6350"/>
                    <a:pt x="7429982" y="13970"/>
                    <a:pt x="7735613" y="17780"/>
                  </a:cubicBezTo>
                  <a:cubicBezTo>
                    <a:pt x="7869327" y="20320"/>
                    <a:pt x="7914994" y="19050"/>
                    <a:pt x="7941664" y="21590"/>
                  </a:cubicBezTo>
                  <a:cubicBezTo>
                    <a:pt x="7950554" y="22860"/>
                    <a:pt x="7959444" y="25400"/>
                    <a:pt x="7968334" y="27940"/>
                  </a:cubicBezTo>
                  <a:cubicBezTo>
                    <a:pt x="7975954" y="30480"/>
                    <a:pt x="7979764" y="36830"/>
                    <a:pt x="7979764" y="46990"/>
                  </a:cubicBezTo>
                  <a:cubicBezTo>
                    <a:pt x="7981034" y="103020"/>
                    <a:pt x="7977224" y="198820"/>
                    <a:pt x="7973414" y="294620"/>
                  </a:cubicBezTo>
                  <a:cubicBezTo>
                    <a:pt x="7969604" y="374453"/>
                    <a:pt x="7968334" y="457479"/>
                    <a:pt x="7967064" y="537312"/>
                  </a:cubicBezTo>
                  <a:cubicBezTo>
                    <a:pt x="7964524" y="671432"/>
                    <a:pt x="7963254" y="805551"/>
                    <a:pt x="7961984" y="939671"/>
                  </a:cubicBezTo>
                  <a:cubicBezTo>
                    <a:pt x="7960714" y="1064211"/>
                    <a:pt x="7959444" y="1188750"/>
                    <a:pt x="7959444" y="1313290"/>
                  </a:cubicBezTo>
                  <a:cubicBezTo>
                    <a:pt x="7959444" y="1520856"/>
                    <a:pt x="7948014" y="3513491"/>
                    <a:pt x="7946744" y="3721057"/>
                  </a:cubicBezTo>
                  <a:cubicBezTo>
                    <a:pt x="7949284" y="3855176"/>
                    <a:pt x="7948014" y="3989296"/>
                    <a:pt x="7946744" y="4065697"/>
                  </a:cubicBezTo>
                  <a:close/>
                  <a:moveTo>
                    <a:pt x="17780" y="4035217"/>
                  </a:moveTo>
                  <a:cubicBezTo>
                    <a:pt x="22860" y="4036487"/>
                    <a:pt x="29210" y="4039027"/>
                    <a:pt x="36830" y="4039027"/>
                  </a:cubicBezTo>
                  <a:cubicBezTo>
                    <a:pt x="241274" y="4044107"/>
                    <a:pt x="502335" y="4049187"/>
                    <a:pt x="757028" y="4052997"/>
                  </a:cubicBezTo>
                  <a:cubicBezTo>
                    <a:pt x="878007" y="4055537"/>
                    <a:pt x="998986" y="4059347"/>
                    <a:pt x="1126332" y="4060617"/>
                  </a:cubicBezTo>
                  <a:cubicBezTo>
                    <a:pt x="1209108" y="4061887"/>
                    <a:pt x="3552282" y="4058077"/>
                    <a:pt x="3628691" y="4059347"/>
                  </a:cubicBezTo>
                  <a:cubicBezTo>
                    <a:pt x="3762404" y="4060617"/>
                    <a:pt x="3896118" y="4063157"/>
                    <a:pt x="4029832" y="4064427"/>
                  </a:cubicBezTo>
                  <a:cubicBezTo>
                    <a:pt x="4093505" y="4065697"/>
                    <a:pt x="4150811" y="4065697"/>
                    <a:pt x="4214484" y="4065697"/>
                  </a:cubicBezTo>
                  <a:cubicBezTo>
                    <a:pt x="4501014" y="4065697"/>
                    <a:pt x="4781176" y="4064427"/>
                    <a:pt x="5067705" y="4065697"/>
                  </a:cubicBezTo>
                  <a:cubicBezTo>
                    <a:pt x="5175950" y="4065697"/>
                    <a:pt x="5290561" y="4068237"/>
                    <a:pt x="5398806" y="4068237"/>
                  </a:cubicBezTo>
                  <a:cubicBezTo>
                    <a:pt x="5564356" y="4068237"/>
                    <a:pt x="5723539" y="4064427"/>
                    <a:pt x="5889090" y="4064427"/>
                  </a:cubicBezTo>
                  <a:cubicBezTo>
                    <a:pt x="6086477" y="4064427"/>
                    <a:pt x="6277496" y="4065697"/>
                    <a:pt x="6474884" y="4065697"/>
                  </a:cubicBezTo>
                  <a:cubicBezTo>
                    <a:pt x="6735944" y="4065697"/>
                    <a:pt x="7003371" y="4065697"/>
                    <a:pt x="7264432" y="4064427"/>
                  </a:cubicBezTo>
                  <a:cubicBezTo>
                    <a:pt x="7500023" y="4063157"/>
                    <a:pt x="7729246" y="4060617"/>
                    <a:pt x="7908644" y="4058077"/>
                  </a:cubicBezTo>
                  <a:cubicBezTo>
                    <a:pt x="7913724" y="4058077"/>
                    <a:pt x="7918804" y="4055537"/>
                    <a:pt x="7925154" y="4054267"/>
                  </a:cubicBezTo>
                  <a:cubicBezTo>
                    <a:pt x="7925154" y="4041567"/>
                    <a:pt x="7926424" y="4028867"/>
                    <a:pt x="7926424" y="4002069"/>
                  </a:cubicBezTo>
                  <a:lnTo>
                    <a:pt x="7926424" y="3903076"/>
                  </a:lnTo>
                  <a:cubicBezTo>
                    <a:pt x="7927694" y="3740217"/>
                    <a:pt x="7930234" y="3574164"/>
                    <a:pt x="7928964" y="3411304"/>
                  </a:cubicBezTo>
                  <a:cubicBezTo>
                    <a:pt x="7927694" y="3181385"/>
                    <a:pt x="7940394" y="1169590"/>
                    <a:pt x="7944204" y="939671"/>
                  </a:cubicBezTo>
                  <a:cubicBezTo>
                    <a:pt x="7946744" y="805551"/>
                    <a:pt x="7949284" y="671432"/>
                    <a:pt x="7949284" y="537312"/>
                  </a:cubicBezTo>
                  <a:cubicBezTo>
                    <a:pt x="7949284" y="425546"/>
                    <a:pt x="7950554" y="316973"/>
                    <a:pt x="7958174" y="208400"/>
                  </a:cubicBezTo>
                  <a:cubicBezTo>
                    <a:pt x="7961984" y="144533"/>
                    <a:pt x="7964524" y="80667"/>
                    <a:pt x="7959444" y="49530"/>
                  </a:cubicBezTo>
                  <a:cubicBezTo>
                    <a:pt x="7951824" y="49530"/>
                    <a:pt x="7945474" y="48260"/>
                    <a:pt x="7937854" y="48260"/>
                  </a:cubicBezTo>
                  <a:cubicBezTo>
                    <a:pt x="7904834" y="45720"/>
                    <a:pt x="7780185" y="45720"/>
                    <a:pt x="7608267" y="40640"/>
                  </a:cubicBezTo>
                  <a:cubicBezTo>
                    <a:pt x="7289901" y="33020"/>
                    <a:pt x="6965167" y="27940"/>
                    <a:pt x="6646801" y="27940"/>
                  </a:cubicBezTo>
                  <a:cubicBezTo>
                    <a:pt x="6423945" y="27940"/>
                    <a:pt x="6194721" y="31750"/>
                    <a:pt x="5971865" y="24130"/>
                  </a:cubicBezTo>
                  <a:lnTo>
                    <a:pt x="5908192" y="24130"/>
                  </a:lnTo>
                  <a:cubicBezTo>
                    <a:pt x="5723539" y="27940"/>
                    <a:pt x="5526153" y="33020"/>
                    <a:pt x="5335133" y="34290"/>
                  </a:cubicBezTo>
                  <a:cubicBezTo>
                    <a:pt x="5125011" y="35560"/>
                    <a:pt x="4921257" y="31750"/>
                    <a:pt x="4711135" y="30480"/>
                  </a:cubicBezTo>
                  <a:cubicBezTo>
                    <a:pt x="4513748" y="29210"/>
                    <a:pt x="4316361" y="27940"/>
                    <a:pt x="4125342" y="27940"/>
                  </a:cubicBezTo>
                  <a:cubicBezTo>
                    <a:pt x="4055301" y="27940"/>
                    <a:pt x="3991627" y="29210"/>
                    <a:pt x="3921587" y="27940"/>
                  </a:cubicBezTo>
                  <a:cubicBezTo>
                    <a:pt x="3679629" y="26670"/>
                    <a:pt x="1177271" y="24130"/>
                    <a:pt x="928945" y="24130"/>
                  </a:cubicBezTo>
                  <a:cubicBezTo>
                    <a:pt x="712456" y="22860"/>
                    <a:pt x="495967" y="24130"/>
                    <a:pt x="279478" y="24130"/>
                  </a:cubicBezTo>
                  <a:cubicBezTo>
                    <a:pt x="164866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3440"/>
                    <a:pt x="31750" y="195626"/>
                    <a:pt x="34290" y="294619"/>
                  </a:cubicBezTo>
                  <a:cubicBezTo>
                    <a:pt x="36830" y="473446"/>
                    <a:pt x="38100" y="652272"/>
                    <a:pt x="38100" y="831098"/>
                  </a:cubicBezTo>
                  <a:cubicBezTo>
                    <a:pt x="38100" y="946057"/>
                    <a:pt x="36830" y="1057824"/>
                    <a:pt x="35560" y="1172784"/>
                  </a:cubicBezTo>
                  <a:cubicBezTo>
                    <a:pt x="34290" y="1284550"/>
                    <a:pt x="22860" y="3178191"/>
                    <a:pt x="21590" y="3286764"/>
                  </a:cubicBezTo>
                  <a:lnTo>
                    <a:pt x="21590" y="3497524"/>
                  </a:lnTo>
                  <a:cubicBezTo>
                    <a:pt x="21590" y="3657190"/>
                    <a:pt x="20320" y="3820049"/>
                    <a:pt x="20320" y="3979716"/>
                  </a:cubicBezTo>
                  <a:cubicBezTo>
                    <a:pt x="20320" y="4002069"/>
                    <a:pt x="19050" y="4021229"/>
                    <a:pt x="17780" y="4035217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07666" y="1572413"/>
            <a:ext cx="17210148" cy="7218736"/>
            <a:chOff x="0" y="-572833"/>
            <a:chExt cx="22946864" cy="962498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4350935" cy="9052148"/>
              <a:chOff x="0" y="0"/>
              <a:chExt cx="5224383" cy="32953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6510" y="11430"/>
                <a:ext cx="5193903" cy="3271257"/>
              </a:xfrm>
              <a:custGeom>
                <a:avLst/>
                <a:gdLst/>
                <a:ahLst/>
                <a:cxnLst/>
                <a:rect l="l" t="t" r="r" b="b"/>
                <a:pathLst>
                  <a:path w="5193903" h="3271257">
                    <a:moveTo>
                      <a:pt x="1270" y="0"/>
                    </a:moveTo>
                    <a:lnTo>
                      <a:pt x="5193903" y="15240"/>
                    </a:lnTo>
                    <a:lnTo>
                      <a:pt x="5162153" y="3271257"/>
                    </a:lnTo>
                    <a:lnTo>
                      <a:pt x="1879429" y="3271257"/>
                    </a:lnTo>
                    <a:lnTo>
                      <a:pt x="0" y="3244587"/>
                    </a:lnTo>
                    <a:lnTo>
                      <a:pt x="11430" y="1041123"/>
                    </a:lnTo>
                    <a:close/>
                  </a:path>
                </a:pathLst>
              </a:custGeom>
              <a:solidFill>
                <a:srgbClr val="F4CF88"/>
              </a:solidFill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-1270"/>
                <a:ext cx="5223113" cy="3296657"/>
              </a:xfrm>
              <a:custGeom>
                <a:avLst/>
                <a:gdLst/>
                <a:ahLst/>
                <a:cxnLst/>
                <a:rect l="l" t="t" r="r" b="b"/>
                <a:pathLst>
                  <a:path w="5223113" h="3296657">
                    <a:moveTo>
                      <a:pt x="5188823" y="3271257"/>
                    </a:moveTo>
                    <a:cubicBezTo>
                      <a:pt x="5186283" y="3275067"/>
                      <a:pt x="5182473" y="3280147"/>
                      <a:pt x="5178663" y="3283957"/>
                    </a:cubicBezTo>
                    <a:cubicBezTo>
                      <a:pt x="5174853" y="3286497"/>
                      <a:pt x="5169773" y="3289037"/>
                      <a:pt x="5165963" y="3289037"/>
                    </a:cubicBezTo>
                    <a:cubicBezTo>
                      <a:pt x="5004710" y="3287767"/>
                      <a:pt x="4781770" y="3294117"/>
                      <a:pt x="4554701" y="3296657"/>
                    </a:cubicBezTo>
                    <a:cubicBezTo>
                      <a:pt x="4484517" y="3296657"/>
                      <a:pt x="4410204" y="3295387"/>
                      <a:pt x="4340019" y="3295387"/>
                    </a:cubicBezTo>
                    <a:cubicBezTo>
                      <a:pt x="4183135" y="3294117"/>
                      <a:pt x="4026252" y="3292847"/>
                      <a:pt x="3869368" y="3292847"/>
                    </a:cubicBezTo>
                    <a:lnTo>
                      <a:pt x="3357433" y="3292847"/>
                    </a:lnTo>
                    <a:cubicBezTo>
                      <a:pt x="3241834" y="3292847"/>
                      <a:pt x="3130365" y="3291577"/>
                      <a:pt x="3014766" y="3291577"/>
                    </a:cubicBezTo>
                    <a:cubicBezTo>
                      <a:pt x="2915682" y="3291577"/>
                      <a:pt x="2812469" y="3291577"/>
                      <a:pt x="2713385" y="3292847"/>
                    </a:cubicBezTo>
                    <a:lnTo>
                      <a:pt x="2651457" y="3292847"/>
                    </a:lnTo>
                    <a:cubicBezTo>
                      <a:pt x="2506959" y="3291577"/>
                      <a:pt x="896839" y="3290307"/>
                      <a:pt x="752341" y="3287767"/>
                    </a:cubicBezTo>
                    <a:cubicBezTo>
                      <a:pt x="665643" y="3286497"/>
                      <a:pt x="578944" y="3281417"/>
                      <a:pt x="492245" y="3278877"/>
                    </a:cubicBezTo>
                    <a:cubicBezTo>
                      <a:pt x="335362" y="3273797"/>
                      <a:pt x="178478" y="3269987"/>
                      <a:pt x="41910" y="3264907"/>
                    </a:cubicBezTo>
                    <a:cubicBezTo>
                      <a:pt x="33020" y="3263637"/>
                      <a:pt x="24130" y="3261097"/>
                      <a:pt x="16510" y="3257287"/>
                    </a:cubicBezTo>
                    <a:cubicBezTo>
                      <a:pt x="5080" y="3252207"/>
                      <a:pt x="0" y="3240777"/>
                      <a:pt x="1270" y="3219989"/>
                    </a:cubicBezTo>
                    <a:cubicBezTo>
                      <a:pt x="2540" y="3072006"/>
                      <a:pt x="3810" y="2921471"/>
                      <a:pt x="3810" y="2773488"/>
                    </a:cubicBezTo>
                    <a:cubicBezTo>
                      <a:pt x="5080" y="2622954"/>
                      <a:pt x="17780" y="1043617"/>
                      <a:pt x="17780" y="893083"/>
                    </a:cubicBezTo>
                    <a:cubicBezTo>
                      <a:pt x="19050" y="747651"/>
                      <a:pt x="20320" y="602220"/>
                      <a:pt x="19050" y="454237"/>
                    </a:cubicBezTo>
                    <a:cubicBezTo>
                      <a:pt x="17780" y="308805"/>
                      <a:pt x="16510" y="165925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91779" y="5080"/>
                      <a:pt x="182607" y="3810"/>
                    </a:cubicBezTo>
                    <a:cubicBezTo>
                      <a:pt x="310591" y="1270"/>
                      <a:pt x="442703" y="1270"/>
                      <a:pt x="570687" y="1270"/>
                    </a:cubicBezTo>
                    <a:cubicBezTo>
                      <a:pt x="731699" y="2540"/>
                      <a:pt x="2358333" y="5080"/>
                      <a:pt x="2519345" y="6350"/>
                    </a:cubicBezTo>
                    <a:cubicBezTo>
                      <a:pt x="2676228" y="7620"/>
                      <a:pt x="2833112" y="7620"/>
                      <a:pt x="2989995" y="7620"/>
                    </a:cubicBezTo>
                    <a:cubicBezTo>
                      <a:pt x="3076694" y="7620"/>
                      <a:pt x="3163393" y="7620"/>
                      <a:pt x="3250091" y="8890"/>
                    </a:cubicBezTo>
                    <a:cubicBezTo>
                      <a:pt x="3419360" y="11430"/>
                      <a:pt x="3592758" y="10160"/>
                      <a:pt x="3762027" y="2540"/>
                    </a:cubicBezTo>
                    <a:cubicBezTo>
                      <a:pt x="3832211" y="0"/>
                      <a:pt x="3902397" y="2540"/>
                      <a:pt x="3972581" y="2540"/>
                    </a:cubicBezTo>
                    <a:cubicBezTo>
                      <a:pt x="4129465" y="2540"/>
                      <a:pt x="4286348" y="1270"/>
                      <a:pt x="4443232" y="3810"/>
                    </a:cubicBezTo>
                    <a:cubicBezTo>
                      <a:pt x="4641400" y="6350"/>
                      <a:pt x="4835440" y="13970"/>
                      <a:pt x="5033609" y="17780"/>
                    </a:cubicBezTo>
                    <a:cubicBezTo>
                      <a:pt x="5120308" y="20320"/>
                      <a:pt x="5157073" y="19050"/>
                      <a:pt x="5183743" y="21590"/>
                    </a:cubicBezTo>
                    <a:cubicBezTo>
                      <a:pt x="5192633" y="22860"/>
                      <a:pt x="5201523" y="25400"/>
                      <a:pt x="5210413" y="27940"/>
                    </a:cubicBezTo>
                    <a:cubicBezTo>
                      <a:pt x="5218033" y="30480"/>
                      <a:pt x="5221843" y="36830"/>
                      <a:pt x="5221843" y="46990"/>
                    </a:cubicBezTo>
                    <a:cubicBezTo>
                      <a:pt x="5223113" y="97036"/>
                      <a:pt x="5219303" y="173579"/>
                      <a:pt x="5215493" y="250122"/>
                    </a:cubicBezTo>
                    <a:cubicBezTo>
                      <a:pt x="5211683" y="313908"/>
                      <a:pt x="5210413" y="380245"/>
                      <a:pt x="5209143" y="444031"/>
                    </a:cubicBezTo>
                    <a:cubicBezTo>
                      <a:pt x="5206603" y="551191"/>
                      <a:pt x="5205333" y="658351"/>
                      <a:pt x="5204063" y="765511"/>
                    </a:cubicBezTo>
                    <a:cubicBezTo>
                      <a:pt x="5202793" y="865017"/>
                      <a:pt x="5201523" y="964523"/>
                      <a:pt x="5201523" y="1064029"/>
                    </a:cubicBezTo>
                    <a:cubicBezTo>
                      <a:pt x="5201523" y="1229872"/>
                      <a:pt x="5190093" y="2821965"/>
                      <a:pt x="5188823" y="2987808"/>
                    </a:cubicBezTo>
                    <a:cubicBezTo>
                      <a:pt x="5191363" y="3094968"/>
                      <a:pt x="5190093" y="3202129"/>
                      <a:pt x="5188823" y="3271257"/>
                    </a:cubicBezTo>
                    <a:close/>
                    <a:moveTo>
                      <a:pt x="17780" y="3240777"/>
                    </a:moveTo>
                    <a:cubicBezTo>
                      <a:pt x="22860" y="3242047"/>
                      <a:pt x="29210" y="3244587"/>
                      <a:pt x="36830" y="3244587"/>
                    </a:cubicBezTo>
                    <a:cubicBezTo>
                      <a:pt x="174350" y="3249667"/>
                      <a:pt x="343619" y="3254747"/>
                      <a:pt x="508759" y="3258557"/>
                    </a:cubicBezTo>
                    <a:cubicBezTo>
                      <a:pt x="587201" y="3261097"/>
                      <a:pt x="665643" y="3264907"/>
                      <a:pt x="748213" y="3266177"/>
                    </a:cubicBezTo>
                    <a:cubicBezTo>
                      <a:pt x="801884" y="3267447"/>
                      <a:pt x="2321176" y="3263637"/>
                      <a:pt x="2370718" y="3264907"/>
                    </a:cubicBezTo>
                    <a:cubicBezTo>
                      <a:pt x="2457417" y="3266177"/>
                      <a:pt x="2544116" y="3268717"/>
                      <a:pt x="2630815" y="3269987"/>
                    </a:cubicBezTo>
                    <a:cubicBezTo>
                      <a:pt x="2672100" y="3271257"/>
                      <a:pt x="2709256" y="3271257"/>
                      <a:pt x="2750541" y="3271257"/>
                    </a:cubicBezTo>
                    <a:cubicBezTo>
                      <a:pt x="2936324" y="3271257"/>
                      <a:pt x="3117979" y="3269987"/>
                      <a:pt x="3303762" y="3271257"/>
                    </a:cubicBezTo>
                    <a:cubicBezTo>
                      <a:pt x="3373947" y="3271257"/>
                      <a:pt x="3448260" y="3273797"/>
                      <a:pt x="3518445" y="3273797"/>
                    </a:cubicBezTo>
                    <a:cubicBezTo>
                      <a:pt x="3625786" y="3273797"/>
                      <a:pt x="3728999" y="3269987"/>
                      <a:pt x="3836340" y="3269987"/>
                    </a:cubicBezTo>
                    <a:cubicBezTo>
                      <a:pt x="3964324" y="3269987"/>
                      <a:pt x="4088179" y="3271257"/>
                      <a:pt x="4216164" y="3271257"/>
                    </a:cubicBezTo>
                    <a:cubicBezTo>
                      <a:pt x="4385432" y="3271257"/>
                      <a:pt x="4558830" y="3271257"/>
                      <a:pt x="4728099" y="3269987"/>
                    </a:cubicBezTo>
                    <a:cubicBezTo>
                      <a:pt x="4880854" y="3268717"/>
                      <a:pt x="5029480" y="3266177"/>
                      <a:pt x="5150723" y="3263637"/>
                    </a:cubicBezTo>
                    <a:cubicBezTo>
                      <a:pt x="5155803" y="3263637"/>
                      <a:pt x="5160883" y="3261097"/>
                      <a:pt x="5167233" y="3259827"/>
                    </a:cubicBezTo>
                    <a:cubicBezTo>
                      <a:pt x="5167233" y="3247127"/>
                      <a:pt x="5168503" y="3234427"/>
                      <a:pt x="5168503" y="3212334"/>
                    </a:cubicBezTo>
                    <a:lnTo>
                      <a:pt x="5168503" y="3133240"/>
                    </a:lnTo>
                    <a:cubicBezTo>
                      <a:pt x="5169773" y="3003117"/>
                      <a:pt x="5172313" y="2870442"/>
                      <a:pt x="5171043" y="2740319"/>
                    </a:cubicBezTo>
                    <a:cubicBezTo>
                      <a:pt x="5169773" y="2556616"/>
                      <a:pt x="5182473" y="949214"/>
                      <a:pt x="5186283" y="765511"/>
                    </a:cubicBezTo>
                    <a:cubicBezTo>
                      <a:pt x="5188823" y="658351"/>
                      <a:pt x="5191363" y="551191"/>
                      <a:pt x="5191363" y="444031"/>
                    </a:cubicBezTo>
                    <a:cubicBezTo>
                      <a:pt x="5191363" y="354731"/>
                      <a:pt x="5192633" y="267982"/>
                      <a:pt x="5200253" y="181233"/>
                    </a:cubicBezTo>
                    <a:cubicBezTo>
                      <a:pt x="5204063" y="130205"/>
                      <a:pt x="5206603" y="79176"/>
                      <a:pt x="5201523" y="49530"/>
                    </a:cubicBezTo>
                    <a:cubicBezTo>
                      <a:pt x="5193903" y="49530"/>
                      <a:pt x="5187553" y="48260"/>
                      <a:pt x="5179933" y="48260"/>
                    </a:cubicBezTo>
                    <a:cubicBezTo>
                      <a:pt x="5146913" y="45720"/>
                      <a:pt x="5062508" y="45720"/>
                      <a:pt x="4951038" y="40640"/>
                    </a:cubicBezTo>
                    <a:cubicBezTo>
                      <a:pt x="4744613" y="33020"/>
                      <a:pt x="4534059" y="27940"/>
                      <a:pt x="4327633" y="27940"/>
                    </a:cubicBezTo>
                    <a:cubicBezTo>
                      <a:pt x="4183135" y="27940"/>
                      <a:pt x="4034509" y="31750"/>
                      <a:pt x="3890011" y="24130"/>
                    </a:cubicBezTo>
                    <a:lnTo>
                      <a:pt x="3848726" y="24130"/>
                    </a:lnTo>
                    <a:cubicBezTo>
                      <a:pt x="3728999" y="27940"/>
                      <a:pt x="3601015" y="33020"/>
                      <a:pt x="3477159" y="34290"/>
                    </a:cubicBezTo>
                    <a:cubicBezTo>
                      <a:pt x="3340919" y="35560"/>
                      <a:pt x="3208806" y="31750"/>
                      <a:pt x="3072565" y="30480"/>
                    </a:cubicBezTo>
                    <a:cubicBezTo>
                      <a:pt x="2944582" y="29210"/>
                      <a:pt x="2816598" y="27940"/>
                      <a:pt x="2692742" y="27940"/>
                    </a:cubicBezTo>
                    <a:cubicBezTo>
                      <a:pt x="2647328" y="27940"/>
                      <a:pt x="2606043" y="29210"/>
                      <a:pt x="2560630" y="27940"/>
                    </a:cubicBezTo>
                    <a:cubicBezTo>
                      <a:pt x="2403746" y="26670"/>
                      <a:pt x="781241" y="24130"/>
                      <a:pt x="620229" y="24130"/>
                    </a:cubicBezTo>
                    <a:cubicBezTo>
                      <a:pt x="479859" y="22860"/>
                      <a:pt x="339490" y="24130"/>
                      <a:pt x="199121" y="24130"/>
                    </a:cubicBezTo>
                    <a:cubicBezTo>
                      <a:pt x="124807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9382"/>
                      <a:pt x="31750" y="171027"/>
                      <a:pt x="34290" y="250122"/>
                    </a:cubicBezTo>
                    <a:cubicBezTo>
                      <a:pt x="36830" y="393002"/>
                      <a:pt x="38100" y="535882"/>
                      <a:pt x="38100" y="678762"/>
                    </a:cubicBezTo>
                    <a:cubicBezTo>
                      <a:pt x="38100" y="770614"/>
                      <a:pt x="36830" y="859914"/>
                      <a:pt x="35560" y="951766"/>
                    </a:cubicBezTo>
                    <a:cubicBezTo>
                      <a:pt x="34290" y="1041066"/>
                      <a:pt x="22860" y="2554065"/>
                      <a:pt x="21590" y="2640813"/>
                    </a:cubicBezTo>
                    <a:lnTo>
                      <a:pt x="21590" y="2809208"/>
                    </a:lnTo>
                    <a:cubicBezTo>
                      <a:pt x="21590" y="2936779"/>
                      <a:pt x="20320" y="3066902"/>
                      <a:pt x="20320" y="3194474"/>
                    </a:cubicBezTo>
                    <a:cubicBezTo>
                      <a:pt x="20320" y="3212334"/>
                      <a:pt x="19050" y="3227642"/>
                      <a:pt x="17780" y="3240777"/>
                    </a:cubicBezTo>
                    <a:close/>
                  </a:path>
                </a:pathLst>
              </a:custGeom>
              <a:solidFill>
                <a:srgbClr val="4D4B34"/>
              </a:solidFill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759207" y="612382"/>
              <a:ext cx="12832521" cy="2558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27"/>
                </a:lnSpc>
              </a:pPr>
              <a:endParaRPr/>
            </a:p>
            <a:p>
              <a:pPr algn="ctr">
                <a:lnSpc>
                  <a:spcPts val="7527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611464" y="-572833"/>
              <a:ext cx="11335400" cy="610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22"/>
                </a:lnSpc>
              </a:pPr>
              <a:endParaRPr lang="en-US" sz="294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2605665" y="7916466"/>
            <a:ext cx="4903170" cy="1654820"/>
          </a:xfrm>
          <a:custGeom>
            <a:avLst/>
            <a:gdLst/>
            <a:ahLst/>
            <a:cxnLst/>
            <a:rect l="l" t="t" r="r" b="b"/>
            <a:pathLst>
              <a:path w="4903170" h="1654820">
                <a:moveTo>
                  <a:pt x="0" y="0"/>
                </a:moveTo>
                <a:lnTo>
                  <a:pt x="4903170" y="0"/>
                </a:lnTo>
                <a:lnTo>
                  <a:pt x="4903170" y="1654820"/>
                </a:lnTo>
                <a:lnTo>
                  <a:pt x="0" y="1654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Freeform 12"/>
          <p:cNvSpPr/>
          <p:nvPr/>
        </p:nvSpPr>
        <p:spPr>
          <a:xfrm>
            <a:off x="12411709" y="6523762"/>
            <a:ext cx="2225678" cy="2220114"/>
          </a:xfrm>
          <a:custGeom>
            <a:avLst/>
            <a:gdLst/>
            <a:ahLst/>
            <a:cxnLst/>
            <a:rect l="l" t="t" r="r" b="b"/>
            <a:pathLst>
              <a:path w="2225678" h="2220114">
                <a:moveTo>
                  <a:pt x="0" y="0"/>
                </a:moveTo>
                <a:lnTo>
                  <a:pt x="2225679" y="0"/>
                </a:lnTo>
                <a:lnTo>
                  <a:pt x="2225679" y="2220114"/>
                </a:lnTo>
                <a:lnTo>
                  <a:pt x="0" y="2220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>
            <a:off x="13982508" y="5254435"/>
            <a:ext cx="3810192" cy="3743513"/>
          </a:xfrm>
          <a:custGeom>
            <a:avLst/>
            <a:gdLst/>
            <a:ahLst/>
            <a:cxnLst/>
            <a:rect l="l" t="t" r="r" b="b"/>
            <a:pathLst>
              <a:path w="3810192" h="3743513">
                <a:moveTo>
                  <a:pt x="0" y="0"/>
                </a:moveTo>
                <a:lnTo>
                  <a:pt x="3810192" y="0"/>
                </a:lnTo>
                <a:lnTo>
                  <a:pt x="3810192" y="3743513"/>
                </a:lnTo>
                <a:lnTo>
                  <a:pt x="0" y="37435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 flipH="1">
            <a:off x="14065888" y="1684882"/>
            <a:ext cx="3913528" cy="3845041"/>
          </a:xfrm>
          <a:custGeom>
            <a:avLst/>
            <a:gdLst/>
            <a:ahLst/>
            <a:cxnLst/>
            <a:rect l="l" t="t" r="r" b="b"/>
            <a:pathLst>
              <a:path w="3913528" h="3845041">
                <a:moveTo>
                  <a:pt x="3913528" y="0"/>
                </a:moveTo>
                <a:lnTo>
                  <a:pt x="0" y="0"/>
                </a:lnTo>
                <a:lnTo>
                  <a:pt x="0" y="3845041"/>
                </a:lnTo>
                <a:lnTo>
                  <a:pt x="3913528" y="3845041"/>
                </a:lnTo>
                <a:lnTo>
                  <a:pt x="39135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Freeform 15"/>
          <p:cNvSpPr/>
          <p:nvPr/>
        </p:nvSpPr>
        <p:spPr>
          <a:xfrm>
            <a:off x="16159078" y="1427595"/>
            <a:ext cx="369237" cy="417003"/>
          </a:xfrm>
          <a:custGeom>
            <a:avLst/>
            <a:gdLst/>
            <a:ahLst/>
            <a:cxnLst/>
            <a:rect l="l" t="t" r="r" b="b"/>
            <a:pathLst>
              <a:path w="369237" h="417003">
                <a:moveTo>
                  <a:pt x="0" y="0"/>
                </a:moveTo>
                <a:lnTo>
                  <a:pt x="369237" y="0"/>
                </a:lnTo>
                <a:lnTo>
                  <a:pt x="369237" y="417003"/>
                </a:lnTo>
                <a:lnTo>
                  <a:pt x="0" y="4170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 rot="5400000" flipV="1">
            <a:off x="11220989" y="162020"/>
            <a:ext cx="2381440" cy="4114800"/>
          </a:xfrm>
          <a:custGeom>
            <a:avLst/>
            <a:gdLst/>
            <a:ahLst/>
            <a:cxnLst/>
            <a:rect l="l" t="t" r="r" b="b"/>
            <a:pathLst>
              <a:path w="2381440" h="4114800">
                <a:moveTo>
                  <a:pt x="0" y="4114800"/>
                </a:moveTo>
                <a:lnTo>
                  <a:pt x="2381441" y="4114800"/>
                </a:lnTo>
                <a:lnTo>
                  <a:pt x="2381441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Freeform 17"/>
          <p:cNvSpPr/>
          <p:nvPr/>
        </p:nvSpPr>
        <p:spPr>
          <a:xfrm>
            <a:off x="13037463" y="5855368"/>
            <a:ext cx="659295" cy="648582"/>
          </a:xfrm>
          <a:custGeom>
            <a:avLst/>
            <a:gdLst/>
            <a:ahLst/>
            <a:cxnLst/>
            <a:rect l="l" t="t" r="r" b="b"/>
            <a:pathLst>
              <a:path w="659295" h="648582">
                <a:moveTo>
                  <a:pt x="0" y="0"/>
                </a:moveTo>
                <a:lnTo>
                  <a:pt x="659295" y="0"/>
                </a:lnTo>
                <a:lnTo>
                  <a:pt x="659295" y="648582"/>
                </a:lnTo>
                <a:lnTo>
                  <a:pt x="0" y="6485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8" name="Freeform 18"/>
          <p:cNvSpPr/>
          <p:nvPr/>
        </p:nvSpPr>
        <p:spPr>
          <a:xfrm>
            <a:off x="15097759" y="677430"/>
            <a:ext cx="810969" cy="797790"/>
          </a:xfrm>
          <a:custGeom>
            <a:avLst/>
            <a:gdLst/>
            <a:ahLst/>
            <a:cxnLst/>
            <a:rect l="l" t="t" r="r" b="b"/>
            <a:pathLst>
              <a:path w="810969" h="797790">
                <a:moveTo>
                  <a:pt x="0" y="0"/>
                </a:moveTo>
                <a:lnTo>
                  <a:pt x="810969" y="0"/>
                </a:lnTo>
                <a:lnTo>
                  <a:pt x="810969" y="797790"/>
                </a:lnTo>
                <a:lnTo>
                  <a:pt x="0" y="7977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Freeform 19"/>
          <p:cNvSpPr/>
          <p:nvPr/>
        </p:nvSpPr>
        <p:spPr>
          <a:xfrm>
            <a:off x="17211675" y="6007052"/>
            <a:ext cx="656051" cy="645390"/>
          </a:xfrm>
          <a:custGeom>
            <a:avLst/>
            <a:gdLst/>
            <a:ahLst/>
            <a:cxnLst/>
            <a:rect l="l" t="t" r="r" b="b"/>
            <a:pathLst>
              <a:path w="656051" h="645390">
                <a:moveTo>
                  <a:pt x="0" y="0"/>
                </a:moveTo>
                <a:lnTo>
                  <a:pt x="656051" y="0"/>
                </a:lnTo>
                <a:lnTo>
                  <a:pt x="656051" y="645390"/>
                </a:lnTo>
                <a:lnTo>
                  <a:pt x="0" y="6453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0" name="Freeform 20"/>
          <p:cNvSpPr/>
          <p:nvPr/>
        </p:nvSpPr>
        <p:spPr>
          <a:xfrm>
            <a:off x="10502821" y="2380095"/>
            <a:ext cx="234294" cy="264603"/>
          </a:xfrm>
          <a:custGeom>
            <a:avLst/>
            <a:gdLst/>
            <a:ahLst/>
            <a:cxnLst/>
            <a:rect l="l" t="t" r="r" b="b"/>
            <a:pathLst>
              <a:path w="234294" h="264603">
                <a:moveTo>
                  <a:pt x="0" y="0"/>
                </a:moveTo>
                <a:lnTo>
                  <a:pt x="234294" y="0"/>
                </a:lnTo>
                <a:lnTo>
                  <a:pt x="234294" y="264603"/>
                </a:lnTo>
                <a:lnTo>
                  <a:pt x="0" y="264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1" name="Freeform 21"/>
          <p:cNvSpPr/>
          <p:nvPr/>
        </p:nvSpPr>
        <p:spPr>
          <a:xfrm>
            <a:off x="9486900" y="629805"/>
            <a:ext cx="234294" cy="264603"/>
          </a:xfrm>
          <a:custGeom>
            <a:avLst/>
            <a:gdLst/>
            <a:ahLst/>
            <a:cxnLst/>
            <a:rect l="l" t="t" r="r" b="b"/>
            <a:pathLst>
              <a:path w="234294" h="264603">
                <a:moveTo>
                  <a:pt x="0" y="0"/>
                </a:moveTo>
                <a:lnTo>
                  <a:pt x="234294" y="0"/>
                </a:lnTo>
                <a:lnTo>
                  <a:pt x="234294" y="264602"/>
                </a:lnTo>
                <a:lnTo>
                  <a:pt x="0" y="264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2" name="Freeform 22"/>
          <p:cNvSpPr/>
          <p:nvPr/>
        </p:nvSpPr>
        <p:spPr>
          <a:xfrm>
            <a:off x="14234816" y="1503795"/>
            <a:ext cx="234294" cy="264603"/>
          </a:xfrm>
          <a:custGeom>
            <a:avLst/>
            <a:gdLst/>
            <a:ahLst/>
            <a:cxnLst/>
            <a:rect l="l" t="t" r="r" b="b"/>
            <a:pathLst>
              <a:path w="234294" h="264603">
                <a:moveTo>
                  <a:pt x="0" y="0"/>
                </a:moveTo>
                <a:lnTo>
                  <a:pt x="234293" y="0"/>
                </a:lnTo>
                <a:lnTo>
                  <a:pt x="234293" y="264603"/>
                </a:lnTo>
                <a:lnTo>
                  <a:pt x="0" y="264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3" name="Freeform 23"/>
          <p:cNvSpPr/>
          <p:nvPr/>
        </p:nvSpPr>
        <p:spPr>
          <a:xfrm>
            <a:off x="1390430" y="4301930"/>
            <a:ext cx="855472" cy="841570"/>
          </a:xfrm>
          <a:custGeom>
            <a:avLst/>
            <a:gdLst/>
            <a:ahLst/>
            <a:cxnLst/>
            <a:rect l="l" t="t" r="r" b="b"/>
            <a:pathLst>
              <a:path w="855472" h="841570">
                <a:moveTo>
                  <a:pt x="0" y="0"/>
                </a:moveTo>
                <a:lnTo>
                  <a:pt x="855472" y="0"/>
                </a:lnTo>
                <a:lnTo>
                  <a:pt x="855472" y="841570"/>
                </a:lnTo>
                <a:lnTo>
                  <a:pt x="0" y="841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4" name="Freeform 24"/>
          <p:cNvSpPr/>
          <p:nvPr/>
        </p:nvSpPr>
        <p:spPr>
          <a:xfrm>
            <a:off x="3570442" y="1304561"/>
            <a:ext cx="548958" cy="540037"/>
          </a:xfrm>
          <a:custGeom>
            <a:avLst/>
            <a:gdLst/>
            <a:ahLst/>
            <a:cxnLst/>
            <a:rect l="l" t="t" r="r" b="b"/>
            <a:pathLst>
              <a:path w="548958" h="540037">
                <a:moveTo>
                  <a:pt x="0" y="0"/>
                </a:moveTo>
                <a:lnTo>
                  <a:pt x="548958" y="0"/>
                </a:lnTo>
                <a:lnTo>
                  <a:pt x="548958" y="540037"/>
                </a:lnTo>
                <a:lnTo>
                  <a:pt x="0" y="5400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5" name="Freeform 25"/>
          <p:cNvSpPr/>
          <p:nvPr/>
        </p:nvSpPr>
        <p:spPr>
          <a:xfrm>
            <a:off x="4259526" y="2075679"/>
            <a:ext cx="386694" cy="436718"/>
          </a:xfrm>
          <a:custGeom>
            <a:avLst/>
            <a:gdLst/>
            <a:ahLst/>
            <a:cxnLst/>
            <a:rect l="l" t="t" r="r" b="b"/>
            <a:pathLst>
              <a:path w="386694" h="436718">
                <a:moveTo>
                  <a:pt x="0" y="0"/>
                </a:moveTo>
                <a:lnTo>
                  <a:pt x="386693" y="0"/>
                </a:lnTo>
                <a:lnTo>
                  <a:pt x="386693" y="436718"/>
                </a:lnTo>
                <a:lnTo>
                  <a:pt x="0" y="4367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6" name="Freeform 26"/>
          <p:cNvSpPr/>
          <p:nvPr/>
        </p:nvSpPr>
        <p:spPr>
          <a:xfrm>
            <a:off x="4832619" y="1285436"/>
            <a:ext cx="251750" cy="284318"/>
          </a:xfrm>
          <a:custGeom>
            <a:avLst/>
            <a:gdLst/>
            <a:ahLst/>
            <a:cxnLst/>
            <a:rect l="l" t="t" r="r" b="b"/>
            <a:pathLst>
              <a:path w="251750" h="284318">
                <a:moveTo>
                  <a:pt x="0" y="0"/>
                </a:moveTo>
                <a:lnTo>
                  <a:pt x="251750" y="0"/>
                </a:lnTo>
                <a:lnTo>
                  <a:pt x="251750" y="284318"/>
                </a:lnTo>
                <a:lnTo>
                  <a:pt x="0" y="2843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7" name="Freeform 27"/>
          <p:cNvSpPr/>
          <p:nvPr/>
        </p:nvSpPr>
        <p:spPr>
          <a:xfrm>
            <a:off x="2329441" y="5112276"/>
            <a:ext cx="251750" cy="284318"/>
          </a:xfrm>
          <a:custGeom>
            <a:avLst/>
            <a:gdLst/>
            <a:ahLst/>
            <a:cxnLst/>
            <a:rect l="l" t="t" r="r" b="b"/>
            <a:pathLst>
              <a:path w="251750" h="284318">
                <a:moveTo>
                  <a:pt x="0" y="0"/>
                </a:moveTo>
                <a:lnTo>
                  <a:pt x="251750" y="0"/>
                </a:lnTo>
                <a:lnTo>
                  <a:pt x="251750" y="284318"/>
                </a:lnTo>
                <a:lnTo>
                  <a:pt x="0" y="2843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8" name="Freeform 28"/>
          <p:cNvSpPr/>
          <p:nvPr/>
        </p:nvSpPr>
        <p:spPr>
          <a:xfrm>
            <a:off x="1390430" y="5713209"/>
            <a:ext cx="251750" cy="284318"/>
          </a:xfrm>
          <a:custGeom>
            <a:avLst/>
            <a:gdLst/>
            <a:ahLst/>
            <a:cxnLst/>
            <a:rect l="l" t="t" r="r" b="b"/>
            <a:pathLst>
              <a:path w="251750" h="284318">
                <a:moveTo>
                  <a:pt x="0" y="0"/>
                </a:moveTo>
                <a:lnTo>
                  <a:pt x="251751" y="0"/>
                </a:lnTo>
                <a:lnTo>
                  <a:pt x="251751" y="284318"/>
                </a:lnTo>
                <a:lnTo>
                  <a:pt x="0" y="2843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9" name="TextBox 29"/>
          <p:cNvSpPr txBox="1"/>
          <p:nvPr/>
        </p:nvSpPr>
        <p:spPr>
          <a:xfrm>
            <a:off x="3210852" y="2370570"/>
            <a:ext cx="8922123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Miért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volt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ez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a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rendezés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korszakalkotó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?</a:t>
            </a:r>
          </a:p>
        </p:txBody>
      </p:sp>
      <p:sp>
        <p:nvSpPr>
          <p:cNvPr id="30" name="Freeform 30"/>
          <p:cNvSpPr/>
          <p:nvPr/>
        </p:nvSpPr>
        <p:spPr>
          <a:xfrm>
            <a:off x="296154" y="708946"/>
            <a:ext cx="3608420" cy="3342299"/>
          </a:xfrm>
          <a:custGeom>
            <a:avLst/>
            <a:gdLst/>
            <a:ahLst/>
            <a:cxnLst/>
            <a:rect l="l" t="t" r="r" b="b"/>
            <a:pathLst>
              <a:path w="3608420" h="3342299">
                <a:moveTo>
                  <a:pt x="0" y="0"/>
                </a:moveTo>
                <a:lnTo>
                  <a:pt x="3608420" y="0"/>
                </a:lnTo>
                <a:lnTo>
                  <a:pt x="3608420" y="3342299"/>
                </a:lnTo>
                <a:lnTo>
                  <a:pt x="0" y="33422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1" name="Freeform 31"/>
          <p:cNvSpPr/>
          <p:nvPr/>
        </p:nvSpPr>
        <p:spPr>
          <a:xfrm>
            <a:off x="-77777" y="6952650"/>
            <a:ext cx="3188166" cy="3180195"/>
          </a:xfrm>
          <a:custGeom>
            <a:avLst/>
            <a:gdLst/>
            <a:ahLst/>
            <a:cxnLst/>
            <a:rect l="l" t="t" r="r" b="b"/>
            <a:pathLst>
              <a:path w="3188166" h="3180195">
                <a:moveTo>
                  <a:pt x="0" y="0"/>
                </a:moveTo>
                <a:lnTo>
                  <a:pt x="3188165" y="0"/>
                </a:lnTo>
                <a:lnTo>
                  <a:pt x="3188165" y="3180195"/>
                </a:lnTo>
                <a:lnTo>
                  <a:pt x="0" y="3180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2" name="Freeform 32"/>
          <p:cNvSpPr/>
          <p:nvPr/>
        </p:nvSpPr>
        <p:spPr>
          <a:xfrm>
            <a:off x="745973" y="7367902"/>
            <a:ext cx="1540665" cy="2846495"/>
          </a:xfrm>
          <a:custGeom>
            <a:avLst/>
            <a:gdLst/>
            <a:ahLst/>
            <a:cxnLst/>
            <a:rect l="l" t="t" r="r" b="b"/>
            <a:pathLst>
              <a:path w="1540665" h="2846495">
                <a:moveTo>
                  <a:pt x="0" y="0"/>
                </a:moveTo>
                <a:lnTo>
                  <a:pt x="1540665" y="0"/>
                </a:lnTo>
                <a:lnTo>
                  <a:pt x="1540665" y="2846494"/>
                </a:lnTo>
                <a:lnTo>
                  <a:pt x="0" y="28464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86AF6B35-C3ED-E41C-5485-4A6CBC90A1B3}"/>
              </a:ext>
            </a:extLst>
          </p:cNvPr>
          <p:cNvSpPr txBox="1"/>
          <p:nvPr/>
        </p:nvSpPr>
        <p:spPr>
          <a:xfrm>
            <a:off x="2774693" y="4188882"/>
            <a:ext cx="9744890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822"/>
              </a:lnSpc>
            </a:pP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Új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korszakot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nyitott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A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magyar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romantikus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színjátszás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kiteljesedése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l">
              <a:lnSpc>
                <a:spcPts val="3822"/>
              </a:lnSpc>
            </a:pPr>
            <a:endParaRPr lang="en-US" sz="3420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822"/>
              </a:lnSpc>
            </a:pP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Paulay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hatása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Megalapozta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a Csongor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és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Tünde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színpadi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hagyományait</a:t>
            </a:r>
            <a:endParaRPr lang="en-US" sz="3420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822"/>
              </a:lnSpc>
            </a:pPr>
            <a:endParaRPr lang="en-US" sz="3420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822"/>
              </a:lnSpc>
              <a:spcBef>
                <a:spcPct val="0"/>
              </a:spcBef>
            </a:pP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Inspiráció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jövőnek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: Németh Antal 1937-es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rendezésétől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napjainkig</a:t>
            </a:r>
            <a:r>
              <a:rPr lang="en-US" sz="3420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5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9778" y="2516896"/>
            <a:ext cx="14016431" cy="6251931"/>
            <a:chOff x="0" y="0"/>
            <a:chExt cx="6965682" cy="3106994"/>
          </a:xfrm>
        </p:grpSpPr>
        <p:sp>
          <p:nvSpPr>
            <p:cNvPr id="3" name="Freeform 3"/>
            <p:cNvSpPr/>
            <p:nvPr/>
          </p:nvSpPr>
          <p:spPr>
            <a:xfrm>
              <a:off x="16510" y="11430"/>
              <a:ext cx="6935202" cy="3082864"/>
            </a:xfrm>
            <a:custGeom>
              <a:avLst/>
              <a:gdLst/>
              <a:ahLst/>
              <a:cxnLst/>
              <a:rect l="l" t="t" r="r" b="b"/>
              <a:pathLst>
                <a:path w="6935202" h="3082864">
                  <a:moveTo>
                    <a:pt x="1270" y="0"/>
                  </a:moveTo>
                  <a:lnTo>
                    <a:pt x="6935202" y="15240"/>
                  </a:lnTo>
                  <a:lnTo>
                    <a:pt x="6903452" y="3082864"/>
                  </a:lnTo>
                  <a:lnTo>
                    <a:pt x="2511132" y="3082864"/>
                  </a:lnTo>
                  <a:lnTo>
                    <a:pt x="0" y="3056194"/>
                  </a:lnTo>
                  <a:lnTo>
                    <a:pt x="11430" y="982622"/>
                  </a:lnTo>
                  <a:close/>
                </a:path>
              </a:pathLst>
            </a:custGeom>
            <a:solidFill>
              <a:srgbClr val="FFF3D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-1270"/>
              <a:ext cx="6964412" cy="3108264"/>
            </a:xfrm>
            <a:custGeom>
              <a:avLst/>
              <a:gdLst/>
              <a:ahLst/>
              <a:cxnLst/>
              <a:rect l="l" t="t" r="r" b="b"/>
              <a:pathLst>
                <a:path w="6964412" h="3108264">
                  <a:moveTo>
                    <a:pt x="6930122" y="3082864"/>
                  </a:moveTo>
                  <a:cubicBezTo>
                    <a:pt x="6927582" y="3086674"/>
                    <a:pt x="6923772" y="3091754"/>
                    <a:pt x="6919962" y="3095564"/>
                  </a:cubicBezTo>
                  <a:cubicBezTo>
                    <a:pt x="6916152" y="3098104"/>
                    <a:pt x="6911072" y="3100644"/>
                    <a:pt x="6907262" y="3100644"/>
                  </a:cubicBezTo>
                  <a:cubicBezTo>
                    <a:pt x="6700810" y="3099374"/>
                    <a:pt x="6401538" y="3105724"/>
                    <a:pt x="6096726" y="3108264"/>
                  </a:cubicBezTo>
                  <a:cubicBezTo>
                    <a:pt x="6002510" y="3108264"/>
                    <a:pt x="5902753" y="3106994"/>
                    <a:pt x="5808538" y="3106994"/>
                  </a:cubicBezTo>
                  <a:cubicBezTo>
                    <a:pt x="5597940" y="3105724"/>
                    <a:pt x="5387342" y="3104454"/>
                    <a:pt x="5176744" y="3104454"/>
                  </a:cubicBezTo>
                  <a:lnTo>
                    <a:pt x="4489529" y="3104454"/>
                  </a:lnTo>
                  <a:cubicBezTo>
                    <a:pt x="4334351" y="3104454"/>
                    <a:pt x="4184716" y="3103184"/>
                    <a:pt x="4029538" y="3103184"/>
                  </a:cubicBezTo>
                  <a:cubicBezTo>
                    <a:pt x="3896529" y="3103184"/>
                    <a:pt x="3757978" y="3103184"/>
                    <a:pt x="3624969" y="3104454"/>
                  </a:cubicBezTo>
                  <a:lnTo>
                    <a:pt x="3541838" y="3104454"/>
                  </a:lnTo>
                  <a:cubicBezTo>
                    <a:pt x="3347866" y="3103184"/>
                    <a:pt x="1186464" y="3101914"/>
                    <a:pt x="992492" y="3099374"/>
                  </a:cubicBezTo>
                  <a:cubicBezTo>
                    <a:pt x="876109" y="3098104"/>
                    <a:pt x="759726" y="3093024"/>
                    <a:pt x="643343" y="3090484"/>
                  </a:cubicBezTo>
                  <a:cubicBezTo>
                    <a:pt x="432745" y="3085404"/>
                    <a:pt x="222147" y="3081594"/>
                    <a:pt x="41910" y="3076514"/>
                  </a:cubicBezTo>
                  <a:cubicBezTo>
                    <a:pt x="33020" y="3075244"/>
                    <a:pt x="24130" y="3072704"/>
                    <a:pt x="16510" y="3068894"/>
                  </a:cubicBezTo>
                  <a:cubicBezTo>
                    <a:pt x="5080" y="3063814"/>
                    <a:pt x="0" y="3052384"/>
                    <a:pt x="1270" y="3032254"/>
                  </a:cubicBezTo>
                  <a:cubicBezTo>
                    <a:pt x="2540" y="2893100"/>
                    <a:pt x="3810" y="2751547"/>
                    <a:pt x="3810" y="2612392"/>
                  </a:cubicBezTo>
                  <a:cubicBezTo>
                    <a:pt x="5080" y="2470838"/>
                    <a:pt x="17780" y="985725"/>
                    <a:pt x="17780" y="844172"/>
                  </a:cubicBezTo>
                  <a:cubicBezTo>
                    <a:pt x="19050" y="707417"/>
                    <a:pt x="20320" y="570662"/>
                    <a:pt x="19050" y="431507"/>
                  </a:cubicBezTo>
                  <a:cubicBezTo>
                    <a:pt x="17780" y="294752"/>
                    <a:pt x="16510" y="160396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05764" y="5080"/>
                    <a:pt x="227689" y="3810"/>
                  </a:cubicBezTo>
                  <a:cubicBezTo>
                    <a:pt x="399493" y="1270"/>
                    <a:pt x="576838" y="1270"/>
                    <a:pt x="748642" y="1270"/>
                  </a:cubicBezTo>
                  <a:cubicBezTo>
                    <a:pt x="964782" y="2540"/>
                    <a:pt x="3148352" y="5080"/>
                    <a:pt x="3364492" y="6350"/>
                  </a:cubicBezTo>
                  <a:cubicBezTo>
                    <a:pt x="3575090" y="7620"/>
                    <a:pt x="3785688" y="7620"/>
                    <a:pt x="3996286" y="7620"/>
                  </a:cubicBezTo>
                  <a:cubicBezTo>
                    <a:pt x="4112670" y="7620"/>
                    <a:pt x="4229053" y="7620"/>
                    <a:pt x="4345436" y="8890"/>
                  </a:cubicBezTo>
                  <a:cubicBezTo>
                    <a:pt x="4572660" y="11430"/>
                    <a:pt x="4805426" y="10160"/>
                    <a:pt x="5032651" y="2540"/>
                  </a:cubicBezTo>
                  <a:cubicBezTo>
                    <a:pt x="5126865" y="0"/>
                    <a:pt x="5221081" y="2540"/>
                    <a:pt x="5315295" y="2540"/>
                  </a:cubicBezTo>
                  <a:cubicBezTo>
                    <a:pt x="5525894" y="2540"/>
                    <a:pt x="5736491" y="1270"/>
                    <a:pt x="5947090" y="3810"/>
                  </a:cubicBezTo>
                  <a:cubicBezTo>
                    <a:pt x="6213108" y="6350"/>
                    <a:pt x="6473585" y="13970"/>
                    <a:pt x="6739603" y="17780"/>
                  </a:cubicBezTo>
                  <a:cubicBezTo>
                    <a:pt x="6855987" y="20320"/>
                    <a:pt x="6898372" y="19050"/>
                    <a:pt x="6925042" y="21590"/>
                  </a:cubicBezTo>
                  <a:cubicBezTo>
                    <a:pt x="6933932" y="22860"/>
                    <a:pt x="6942822" y="25400"/>
                    <a:pt x="6951712" y="27940"/>
                  </a:cubicBezTo>
                  <a:cubicBezTo>
                    <a:pt x="6959332" y="30480"/>
                    <a:pt x="6963142" y="36830"/>
                    <a:pt x="6963142" y="46990"/>
                  </a:cubicBezTo>
                  <a:cubicBezTo>
                    <a:pt x="6964412" y="95617"/>
                    <a:pt x="6960602" y="167593"/>
                    <a:pt x="6956792" y="239570"/>
                  </a:cubicBezTo>
                  <a:cubicBezTo>
                    <a:pt x="6952982" y="299550"/>
                    <a:pt x="6951712" y="361930"/>
                    <a:pt x="6950442" y="421910"/>
                  </a:cubicBezTo>
                  <a:cubicBezTo>
                    <a:pt x="6947902" y="522677"/>
                    <a:pt x="6946632" y="623444"/>
                    <a:pt x="6945362" y="724211"/>
                  </a:cubicBezTo>
                  <a:cubicBezTo>
                    <a:pt x="6944092" y="817780"/>
                    <a:pt x="6942822" y="911350"/>
                    <a:pt x="6942822" y="1004919"/>
                  </a:cubicBezTo>
                  <a:cubicBezTo>
                    <a:pt x="6942822" y="1160868"/>
                    <a:pt x="6931392" y="2657977"/>
                    <a:pt x="6930122" y="2813926"/>
                  </a:cubicBezTo>
                  <a:cubicBezTo>
                    <a:pt x="6932662" y="2914693"/>
                    <a:pt x="6931392" y="3015460"/>
                    <a:pt x="6930122" y="3082864"/>
                  </a:cubicBezTo>
                  <a:close/>
                  <a:moveTo>
                    <a:pt x="17780" y="3052384"/>
                  </a:moveTo>
                  <a:cubicBezTo>
                    <a:pt x="22860" y="3053654"/>
                    <a:pt x="29210" y="3056194"/>
                    <a:pt x="36830" y="3056194"/>
                  </a:cubicBezTo>
                  <a:cubicBezTo>
                    <a:pt x="216605" y="3061274"/>
                    <a:pt x="443829" y="3066354"/>
                    <a:pt x="665511" y="3070163"/>
                  </a:cubicBezTo>
                  <a:cubicBezTo>
                    <a:pt x="770810" y="3072704"/>
                    <a:pt x="876109" y="3076513"/>
                    <a:pt x="986950" y="3077784"/>
                  </a:cubicBezTo>
                  <a:cubicBezTo>
                    <a:pt x="1058997" y="3079054"/>
                    <a:pt x="3098473" y="3075244"/>
                    <a:pt x="3164978" y="3076513"/>
                  </a:cubicBezTo>
                  <a:cubicBezTo>
                    <a:pt x="3281361" y="3077784"/>
                    <a:pt x="3397744" y="3080324"/>
                    <a:pt x="3514127" y="3081594"/>
                  </a:cubicBezTo>
                  <a:cubicBezTo>
                    <a:pt x="3569548" y="3082863"/>
                    <a:pt x="3619426" y="3082863"/>
                    <a:pt x="3674847" y="3082863"/>
                  </a:cubicBezTo>
                  <a:cubicBezTo>
                    <a:pt x="3924240" y="3082863"/>
                    <a:pt x="4168090" y="3081594"/>
                    <a:pt x="4417482" y="3082863"/>
                  </a:cubicBezTo>
                  <a:cubicBezTo>
                    <a:pt x="4511697" y="3082863"/>
                    <a:pt x="4611454" y="3085404"/>
                    <a:pt x="4705669" y="3085404"/>
                  </a:cubicBezTo>
                  <a:cubicBezTo>
                    <a:pt x="4849763" y="3085404"/>
                    <a:pt x="4988314" y="3081594"/>
                    <a:pt x="5132407" y="3081594"/>
                  </a:cubicBezTo>
                  <a:cubicBezTo>
                    <a:pt x="5304211" y="3081594"/>
                    <a:pt x="5470473" y="3082863"/>
                    <a:pt x="5642277" y="3082863"/>
                  </a:cubicBezTo>
                  <a:cubicBezTo>
                    <a:pt x="5869501" y="3082863"/>
                    <a:pt x="6102267" y="3082863"/>
                    <a:pt x="6329491" y="3081594"/>
                  </a:cubicBezTo>
                  <a:cubicBezTo>
                    <a:pt x="6534548" y="3080324"/>
                    <a:pt x="6734061" y="3077784"/>
                    <a:pt x="6892022" y="3075244"/>
                  </a:cubicBezTo>
                  <a:cubicBezTo>
                    <a:pt x="6897102" y="3075244"/>
                    <a:pt x="6902182" y="3072704"/>
                    <a:pt x="6908532" y="3071434"/>
                  </a:cubicBezTo>
                  <a:cubicBezTo>
                    <a:pt x="6908532" y="3058734"/>
                    <a:pt x="6909802" y="3046034"/>
                    <a:pt x="6909802" y="3025057"/>
                  </a:cubicBezTo>
                  <a:lnTo>
                    <a:pt x="6909802" y="2950681"/>
                  </a:lnTo>
                  <a:cubicBezTo>
                    <a:pt x="6911072" y="2828321"/>
                    <a:pt x="6913612" y="2703562"/>
                    <a:pt x="6912342" y="2581202"/>
                  </a:cubicBezTo>
                  <a:cubicBezTo>
                    <a:pt x="6911072" y="2408459"/>
                    <a:pt x="6923772" y="896954"/>
                    <a:pt x="6927582" y="724211"/>
                  </a:cubicBezTo>
                  <a:cubicBezTo>
                    <a:pt x="6930122" y="623444"/>
                    <a:pt x="6932662" y="522677"/>
                    <a:pt x="6932662" y="421910"/>
                  </a:cubicBezTo>
                  <a:cubicBezTo>
                    <a:pt x="6932662" y="337937"/>
                    <a:pt x="6933932" y="256364"/>
                    <a:pt x="6941552" y="174791"/>
                  </a:cubicBezTo>
                  <a:cubicBezTo>
                    <a:pt x="6945362" y="126807"/>
                    <a:pt x="6947902" y="78822"/>
                    <a:pt x="6942822" y="49530"/>
                  </a:cubicBezTo>
                  <a:cubicBezTo>
                    <a:pt x="6935202" y="49530"/>
                    <a:pt x="6928852" y="48260"/>
                    <a:pt x="6921232" y="48260"/>
                  </a:cubicBezTo>
                  <a:cubicBezTo>
                    <a:pt x="6888212" y="45720"/>
                    <a:pt x="6778398" y="45720"/>
                    <a:pt x="6628762" y="40640"/>
                  </a:cubicBezTo>
                  <a:cubicBezTo>
                    <a:pt x="6351659" y="33020"/>
                    <a:pt x="6069015" y="27940"/>
                    <a:pt x="5791912" y="27940"/>
                  </a:cubicBezTo>
                  <a:cubicBezTo>
                    <a:pt x="5597940" y="27940"/>
                    <a:pt x="5398426" y="31750"/>
                    <a:pt x="5204454" y="24130"/>
                  </a:cubicBezTo>
                  <a:lnTo>
                    <a:pt x="5149034" y="24130"/>
                  </a:lnTo>
                  <a:cubicBezTo>
                    <a:pt x="4988314" y="27940"/>
                    <a:pt x="4816510" y="33020"/>
                    <a:pt x="4650249" y="34290"/>
                  </a:cubicBezTo>
                  <a:cubicBezTo>
                    <a:pt x="4467361" y="35560"/>
                    <a:pt x="4290015" y="31750"/>
                    <a:pt x="4107127" y="30480"/>
                  </a:cubicBezTo>
                  <a:cubicBezTo>
                    <a:pt x="3935323" y="29210"/>
                    <a:pt x="3763520" y="27940"/>
                    <a:pt x="3597258" y="27940"/>
                  </a:cubicBezTo>
                  <a:cubicBezTo>
                    <a:pt x="3536295" y="27940"/>
                    <a:pt x="3480875" y="29210"/>
                    <a:pt x="3419912" y="27940"/>
                  </a:cubicBezTo>
                  <a:cubicBezTo>
                    <a:pt x="3209314" y="26670"/>
                    <a:pt x="1031287" y="24130"/>
                    <a:pt x="815146" y="24130"/>
                  </a:cubicBezTo>
                  <a:cubicBezTo>
                    <a:pt x="626717" y="22860"/>
                    <a:pt x="438287" y="24130"/>
                    <a:pt x="249857" y="24130"/>
                  </a:cubicBezTo>
                  <a:cubicBezTo>
                    <a:pt x="150100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8419"/>
                    <a:pt x="31750" y="165194"/>
                    <a:pt x="34290" y="239570"/>
                  </a:cubicBezTo>
                  <a:cubicBezTo>
                    <a:pt x="36830" y="373926"/>
                    <a:pt x="38100" y="508282"/>
                    <a:pt x="38100" y="642638"/>
                  </a:cubicBezTo>
                  <a:cubicBezTo>
                    <a:pt x="38100" y="729009"/>
                    <a:pt x="36830" y="812982"/>
                    <a:pt x="35560" y="899353"/>
                  </a:cubicBezTo>
                  <a:cubicBezTo>
                    <a:pt x="34290" y="983326"/>
                    <a:pt x="22860" y="2406059"/>
                    <a:pt x="21590" y="2487633"/>
                  </a:cubicBezTo>
                  <a:lnTo>
                    <a:pt x="21590" y="2645981"/>
                  </a:lnTo>
                  <a:cubicBezTo>
                    <a:pt x="21590" y="2765941"/>
                    <a:pt x="20320" y="2888301"/>
                    <a:pt x="20320" y="3008262"/>
                  </a:cubicBezTo>
                  <a:cubicBezTo>
                    <a:pt x="20320" y="3025057"/>
                    <a:pt x="19050" y="3039452"/>
                    <a:pt x="17780" y="3052384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6848" y="1235211"/>
            <a:ext cx="12071808" cy="1694652"/>
            <a:chOff x="0" y="0"/>
            <a:chExt cx="5999271" cy="842184"/>
          </a:xfrm>
        </p:grpSpPr>
        <p:sp>
          <p:nvSpPr>
            <p:cNvPr id="6" name="Freeform 6"/>
            <p:cNvSpPr/>
            <p:nvPr/>
          </p:nvSpPr>
          <p:spPr>
            <a:xfrm>
              <a:off x="16510" y="11430"/>
              <a:ext cx="5968791" cy="818054"/>
            </a:xfrm>
            <a:custGeom>
              <a:avLst/>
              <a:gdLst/>
              <a:ahLst/>
              <a:cxnLst/>
              <a:rect l="l" t="t" r="r" b="b"/>
              <a:pathLst>
                <a:path w="5968791" h="818054">
                  <a:moveTo>
                    <a:pt x="1270" y="0"/>
                  </a:moveTo>
                  <a:lnTo>
                    <a:pt x="5968791" y="15240"/>
                  </a:lnTo>
                  <a:lnTo>
                    <a:pt x="5937041" y="818054"/>
                  </a:lnTo>
                  <a:lnTo>
                    <a:pt x="2160541" y="818054"/>
                  </a:lnTo>
                  <a:lnTo>
                    <a:pt x="0" y="791384"/>
                  </a:lnTo>
                  <a:lnTo>
                    <a:pt x="11430" y="279341"/>
                  </a:lnTo>
                  <a:close/>
                </a:path>
              </a:pathLst>
            </a:custGeom>
            <a:solidFill>
              <a:srgbClr val="C8D4D0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-1270"/>
              <a:ext cx="5998001" cy="843454"/>
            </a:xfrm>
            <a:custGeom>
              <a:avLst/>
              <a:gdLst/>
              <a:ahLst/>
              <a:cxnLst/>
              <a:rect l="l" t="t" r="r" b="b"/>
              <a:pathLst>
                <a:path w="5998001" h="843454">
                  <a:moveTo>
                    <a:pt x="5963712" y="818054"/>
                  </a:moveTo>
                  <a:cubicBezTo>
                    <a:pt x="5961171" y="821864"/>
                    <a:pt x="5957362" y="826944"/>
                    <a:pt x="5953551" y="830754"/>
                  </a:cubicBezTo>
                  <a:cubicBezTo>
                    <a:pt x="5949741" y="833294"/>
                    <a:pt x="5944662" y="835834"/>
                    <a:pt x="5940851" y="835834"/>
                  </a:cubicBezTo>
                  <a:cubicBezTo>
                    <a:pt x="5759484" y="834564"/>
                    <a:pt x="5502577" y="840914"/>
                    <a:pt x="5240911" y="843454"/>
                  </a:cubicBezTo>
                  <a:cubicBezTo>
                    <a:pt x="5160033" y="843454"/>
                    <a:pt x="5074397" y="842184"/>
                    <a:pt x="4993519" y="842184"/>
                  </a:cubicBezTo>
                  <a:cubicBezTo>
                    <a:pt x="4812732" y="840914"/>
                    <a:pt x="4631945" y="839644"/>
                    <a:pt x="4451159" y="839644"/>
                  </a:cubicBezTo>
                  <a:lnTo>
                    <a:pt x="3861222" y="839644"/>
                  </a:lnTo>
                  <a:cubicBezTo>
                    <a:pt x="3728011" y="839644"/>
                    <a:pt x="3599557" y="838374"/>
                    <a:pt x="3466346" y="838374"/>
                  </a:cubicBezTo>
                  <a:cubicBezTo>
                    <a:pt x="3352165" y="838374"/>
                    <a:pt x="3233226" y="838374"/>
                    <a:pt x="3119045" y="839644"/>
                  </a:cubicBezTo>
                  <a:lnTo>
                    <a:pt x="3047682" y="839644"/>
                  </a:lnTo>
                  <a:cubicBezTo>
                    <a:pt x="2881168" y="838374"/>
                    <a:pt x="1025724" y="837104"/>
                    <a:pt x="859210" y="834564"/>
                  </a:cubicBezTo>
                  <a:cubicBezTo>
                    <a:pt x="759302" y="833294"/>
                    <a:pt x="659393" y="828214"/>
                    <a:pt x="559485" y="825674"/>
                  </a:cubicBezTo>
                  <a:cubicBezTo>
                    <a:pt x="378698" y="820594"/>
                    <a:pt x="197911" y="816784"/>
                    <a:pt x="41910" y="811704"/>
                  </a:cubicBezTo>
                  <a:cubicBezTo>
                    <a:pt x="33020" y="810434"/>
                    <a:pt x="24130" y="807894"/>
                    <a:pt x="16510" y="804084"/>
                  </a:cubicBezTo>
                  <a:cubicBezTo>
                    <a:pt x="5080" y="799004"/>
                    <a:pt x="0" y="787574"/>
                    <a:pt x="1270" y="775368"/>
                  </a:cubicBezTo>
                  <a:cubicBezTo>
                    <a:pt x="2540" y="742349"/>
                    <a:pt x="3810" y="708761"/>
                    <a:pt x="3810" y="675742"/>
                  </a:cubicBezTo>
                  <a:cubicBezTo>
                    <a:pt x="5080" y="642154"/>
                    <a:pt x="17780" y="289764"/>
                    <a:pt x="17780" y="256176"/>
                  </a:cubicBezTo>
                  <a:cubicBezTo>
                    <a:pt x="19050" y="223726"/>
                    <a:pt x="20320" y="191277"/>
                    <a:pt x="19050" y="158258"/>
                  </a:cubicBezTo>
                  <a:cubicBezTo>
                    <a:pt x="17780" y="125809"/>
                    <a:pt x="16510" y="93929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8002" y="5080"/>
                    <a:pt x="202668" y="3810"/>
                  </a:cubicBezTo>
                  <a:cubicBezTo>
                    <a:pt x="350152" y="1270"/>
                    <a:pt x="502394" y="1270"/>
                    <a:pt x="649878" y="1270"/>
                  </a:cubicBezTo>
                  <a:cubicBezTo>
                    <a:pt x="835422" y="2540"/>
                    <a:pt x="2709896" y="5080"/>
                    <a:pt x="2895440" y="6350"/>
                  </a:cubicBezTo>
                  <a:cubicBezTo>
                    <a:pt x="3076227" y="7620"/>
                    <a:pt x="3257014" y="7620"/>
                    <a:pt x="3437801" y="7620"/>
                  </a:cubicBezTo>
                  <a:cubicBezTo>
                    <a:pt x="3537709" y="7620"/>
                    <a:pt x="3637618" y="7620"/>
                    <a:pt x="3737526" y="8890"/>
                  </a:cubicBezTo>
                  <a:cubicBezTo>
                    <a:pt x="3932586" y="11430"/>
                    <a:pt x="4132403" y="10160"/>
                    <a:pt x="4327462" y="2540"/>
                  </a:cubicBezTo>
                  <a:cubicBezTo>
                    <a:pt x="4408340" y="0"/>
                    <a:pt x="4489219" y="2540"/>
                    <a:pt x="4570097" y="2540"/>
                  </a:cubicBezTo>
                  <a:cubicBezTo>
                    <a:pt x="4750884" y="2540"/>
                    <a:pt x="4931671" y="1270"/>
                    <a:pt x="5112458" y="3810"/>
                  </a:cubicBezTo>
                  <a:cubicBezTo>
                    <a:pt x="5340820" y="6350"/>
                    <a:pt x="5564425" y="13970"/>
                    <a:pt x="5792787" y="17780"/>
                  </a:cubicBezTo>
                  <a:cubicBezTo>
                    <a:pt x="5892695" y="20320"/>
                    <a:pt x="5931962" y="19050"/>
                    <a:pt x="5958631" y="21590"/>
                  </a:cubicBezTo>
                  <a:cubicBezTo>
                    <a:pt x="5967521" y="22860"/>
                    <a:pt x="5976412" y="25400"/>
                    <a:pt x="5985301" y="27940"/>
                  </a:cubicBezTo>
                  <a:cubicBezTo>
                    <a:pt x="5992921" y="30480"/>
                    <a:pt x="5996731" y="36830"/>
                    <a:pt x="5996731" y="46990"/>
                  </a:cubicBezTo>
                  <a:cubicBezTo>
                    <a:pt x="5998001" y="78558"/>
                    <a:pt x="5994191" y="95636"/>
                    <a:pt x="5990381" y="112715"/>
                  </a:cubicBezTo>
                  <a:cubicBezTo>
                    <a:pt x="5986571" y="126947"/>
                    <a:pt x="5985301" y="141749"/>
                    <a:pt x="5984031" y="155981"/>
                  </a:cubicBezTo>
                  <a:cubicBezTo>
                    <a:pt x="5981491" y="179891"/>
                    <a:pt x="5980221" y="203801"/>
                    <a:pt x="5978951" y="227711"/>
                  </a:cubicBezTo>
                  <a:cubicBezTo>
                    <a:pt x="5977681" y="249914"/>
                    <a:pt x="5976412" y="272116"/>
                    <a:pt x="5976412" y="294318"/>
                  </a:cubicBezTo>
                  <a:cubicBezTo>
                    <a:pt x="5976412" y="331322"/>
                    <a:pt x="5964981" y="686559"/>
                    <a:pt x="5963712" y="723562"/>
                  </a:cubicBezTo>
                  <a:cubicBezTo>
                    <a:pt x="5966251" y="747473"/>
                    <a:pt x="5964981" y="771383"/>
                    <a:pt x="5963712" y="818054"/>
                  </a:cubicBezTo>
                  <a:close/>
                  <a:moveTo>
                    <a:pt x="17780" y="787574"/>
                  </a:moveTo>
                  <a:cubicBezTo>
                    <a:pt x="22860" y="788844"/>
                    <a:pt x="29210" y="791384"/>
                    <a:pt x="36830" y="791384"/>
                  </a:cubicBezTo>
                  <a:cubicBezTo>
                    <a:pt x="193153" y="796464"/>
                    <a:pt x="388213" y="801544"/>
                    <a:pt x="578515" y="805354"/>
                  </a:cubicBezTo>
                  <a:cubicBezTo>
                    <a:pt x="668908" y="807894"/>
                    <a:pt x="759302" y="811704"/>
                    <a:pt x="854452" y="812974"/>
                  </a:cubicBezTo>
                  <a:cubicBezTo>
                    <a:pt x="916301" y="814244"/>
                    <a:pt x="2667078" y="810434"/>
                    <a:pt x="2724169" y="811704"/>
                  </a:cubicBezTo>
                  <a:cubicBezTo>
                    <a:pt x="2824077" y="812974"/>
                    <a:pt x="2923986" y="815514"/>
                    <a:pt x="3023894" y="816784"/>
                  </a:cubicBezTo>
                  <a:cubicBezTo>
                    <a:pt x="3071470" y="818054"/>
                    <a:pt x="3114288" y="818054"/>
                    <a:pt x="3161863" y="818054"/>
                  </a:cubicBezTo>
                  <a:cubicBezTo>
                    <a:pt x="3375953" y="818054"/>
                    <a:pt x="3585285" y="816784"/>
                    <a:pt x="3799374" y="818054"/>
                  </a:cubicBezTo>
                  <a:cubicBezTo>
                    <a:pt x="3880253" y="818054"/>
                    <a:pt x="3965888" y="820594"/>
                    <a:pt x="4046767" y="820594"/>
                  </a:cubicBezTo>
                  <a:cubicBezTo>
                    <a:pt x="4170463" y="820594"/>
                    <a:pt x="4289402" y="816784"/>
                    <a:pt x="4413098" y="816784"/>
                  </a:cubicBezTo>
                  <a:cubicBezTo>
                    <a:pt x="4560582" y="816784"/>
                    <a:pt x="4703308" y="818054"/>
                    <a:pt x="4850792" y="818054"/>
                  </a:cubicBezTo>
                  <a:cubicBezTo>
                    <a:pt x="5045852" y="818054"/>
                    <a:pt x="5245669" y="818054"/>
                    <a:pt x="5440728" y="816784"/>
                  </a:cubicBezTo>
                  <a:cubicBezTo>
                    <a:pt x="5616758" y="815514"/>
                    <a:pt x="5788029" y="812974"/>
                    <a:pt x="5925612" y="810434"/>
                  </a:cubicBezTo>
                  <a:cubicBezTo>
                    <a:pt x="5930691" y="810434"/>
                    <a:pt x="5935771" y="807894"/>
                    <a:pt x="5942121" y="806624"/>
                  </a:cubicBezTo>
                  <a:cubicBezTo>
                    <a:pt x="5942121" y="793924"/>
                    <a:pt x="5943391" y="781224"/>
                    <a:pt x="5943391" y="773660"/>
                  </a:cubicBezTo>
                  <a:lnTo>
                    <a:pt x="5943391" y="756012"/>
                  </a:lnTo>
                  <a:cubicBezTo>
                    <a:pt x="5944662" y="726978"/>
                    <a:pt x="5947201" y="697375"/>
                    <a:pt x="5945931" y="668341"/>
                  </a:cubicBezTo>
                  <a:cubicBezTo>
                    <a:pt x="5944662" y="627353"/>
                    <a:pt x="5957362" y="268700"/>
                    <a:pt x="5961171" y="227711"/>
                  </a:cubicBezTo>
                  <a:cubicBezTo>
                    <a:pt x="5963712" y="203801"/>
                    <a:pt x="5966251" y="179891"/>
                    <a:pt x="5966251" y="155981"/>
                  </a:cubicBezTo>
                  <a:cubicBezTo>
                    <a:pt x="5966251" y="136056"/>
                    <a:pt x="5967521" y="116700"/>
                    <a:pt x="5975141" y="97344"/>
                  </a:cubicBezTo>
                  <a:cubicBezTo>
                    <a:pt x="5978951" y="85958"/>
                    <a:pt x="5981491" y="74573"/>
                    <a:pt x="5976412" y="49530"/>
                  </a:cubicBezTo>
                  <a:cubicBezTo>
                    <a:pt x="5968791" y="49530"/>
                    <a:pt x="5962441" y="48260"/>
                    <a:pt x="5954821" y="48260"/>
                  </a:cubicBezTo>
                  <a:cubicBezTo>
                    <a:pt x="5921801" y="45720"/>
                    <a:pt x="5826090" y="45720"/>
                    <a:pt x="5697636" y="40640"/>
                  </a:cubicBezTo>
                  <a:cubicBezTo>
                    <a:pt x="5459758" y="33020"/>
                    <a:pt x="5217123" y="27940"/>
                    <a:pt x="4979246" y="27940"/>
                  </a:cubicBezTo>
                  <a:cubicBezTo>
                    <a:pt x="4812732" y="27940"/>
                    <a:pt x="4641460" y="31750"/>
                    <a:pt x="4474946" y="24130"/>
                  </a:cubicBezTo>
                  <a:lnTo>
                    <a:pt x="4427370" y="24130"/>
                  </a:lnTo>
                  <a:cubicBezTo>
                    <a:pt x="4289402" y="27940"/>
                    <a:pt x="4141918" y="33020"/>
                    <a:pt x="3999192" y="34290"/>
                  </a:cubicBezTo>
                  <a:cubicBezTo>
                    <a:pt x="3842192" y="35560"/>
                    <a:pt x="3689951" y="31750"/>
                    <a:pt x="3532951" y="30480"/>
                  </a:cubicBezTo>
                  <a:cubicBezTo>
                    <a:pt x="3385468" y="29210"/>
                    <a:pt x="3237984" y="27940"/>
                    <a:pt x="3095257" y="27940"/>
                  </a:cubicBezTo>
                  <a:cubicBezTo>
                    <a:pt x="3042924" y="27940"/>
                    <a:pt x="2995349" y="29210"/>
                    <a:pt x="2943016" y="27940"/>
                  </a:cubicBezTo>
                  <a:cubicBezTo>
                    <a:pt x="2762229" y="26670"/>
                    <a:pt x="892513" y="24130"/>
                    <a:pt x="706968" y="24130"/>
                  </a:cubicBezTo>
                  <a:cubicBezTo>
                    <a:pt x="545212" y="22860"/>
                    <a:pt x="383455" y="24130"/>
                    <a:pt x="221699" y="24130"/>
                  </a:cubicBezTo>
                  <a:cubicBezTo>
                    <a:pt x="13606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6850"/>
                    <a:pt x="31750" y="95067"/>
                    <a:pt x="34290" y="112715"/>
                  </a:cubicBezTo>
                  <a:cubicBezTo>
                    <a:pt x="36830" y="144595"/>
                    <a:pt x="38100" y="176475"/>
                    <a:pt x="38100" y="208356"/>
                  </a:cubicBezTo>
                  <a:cubicBezTo>
                    <a:pt x="38100" y="228850"/>
                    <a:pt x="36830" y="248775"/>
                    <a:pt x="35560" y="269270"/>
                  </a:cubicBezTo>
                  <a:cubicBezTo>
                    <a:pt x="34290" y="289195"/>
                    <a:pt x="22860" y="626783"/>
                    <a:pt x="21590" y="646139"/>
                  </a:cubicBezTo>
                  <a:lnTo>
                    <a:pt x="21590" y="683712"/>
                  </a:lnTo>
                  <a:cubicBezTo>
                    <a:pt x="21590" y="712177"/>
                    <a:pt x="20320" y="741210"/>
                    <a:pt x="20320" y="769675"/>
                  </a:cubicBezTo>
                  <a:cubicBezTo>
                    <a:pt x="20320" y="773660"/>
                    <a:pt x="19050" y="777076"/>
                    <a:pt x="17780" y="787574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8" name="Freeform 8"/>
          <p:cNvSpPr/>
          <p:nvPr/>
        </p:nvSpPr>
        <p:spPr>
          <a:xfrm>
            <a:off x="8220431" y="2223770"/>
            <a:ext cx="7375779" cy="8229600"/>
          </a:xfrm>
          <a:custGeom>
            <a:avLst/>
            <a:gdLst/>
            <a:ahLst/>
            <a:cxnLst/>
            <a:rect l="l" t="t" r="r" b="b"/>
            <a:pathLst>
              <a:path w="7375779" h="8229600">
                <a:moveTo>
                  <a:pt x="0" y="0"/>
                </a:moveTo>
                <a:lnTo>
                  <a:pt x="7375779" y="0"/>
                </a:lnTo>
                <a:lnTo>
                  <a:pt x="73757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Freeform 9"/>
          <p:cNvSpPr/>
          <p:nvPr/>
        </p:nvSpPr>
        <p:spPr>
          <a:xfrm>
            <a:off x="14954315" y="2516896"/>
            <a:ext cx="1666494" cy="8229600"/>
          </a:xfrm>
          <a:custGeom>
            <a:avLst/>
            <a:gdLst/>
            <a:ahLst/>
            <a:cxnLst/>
            <a:rect l="l" t="t" r="r" b="b"/>
            <a:pathLst>
              <a:path w="1666494" h="8229600">
                <a:moveTo>
                  <a:pt x="0" y="0"/>
                </a:moveTo>
                <a:lnTo>
                  <a:pt x="1666494" y="0"/>
                </a:lnTo>
                <a:lnTo>
                  <a:pt x="16664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0" name="TextBox 10"/>
          <p:cNvSpPr txBox="1"/>
          <p:nvPr/>
        </p:nvSpPr>
        <p:spPr>
          <a:xfrm>
            <a:off x="1957667" y="3293213"/>
            <a:ext cx="10315085" cy="4547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3"/>
              </a:lnSpc>
              <a:spcBef>
                <a:spcPct val="0"/>
              </a:spcBef>
            </a:pPr>
            <a:r>
              <a:rPr lang="en-US" sz="4219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Díszletvarázsló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: Than Mór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festő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álmodta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meg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az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1879-es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előadás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látványát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</a:t>
            </a:r>
          </a:p>
          <a:p>
            <a:pPr algn="ctr">
              <a:lnSpc>
                <a:spcPts val="5063"/>
              </a:lnSpc>
              <a:spcBef>
                <a:spcPct val="0"/>
              </a:spcBef>
            </a:pPr>
            <a:endParaRPr lang="en-US" sz="3420" dirty="0">
              <a:solidFill>
                <a:srgbClr val="373215"/>
              </a:solidFill>
              <a:latin typeface="Questrial" pitchFamily="2" charset="-18"/>
              <a:ea typeface="Questrial" pitchFamily="2" charset="-18"/>
              <a:cs typeface="Questrial" pitchFamily="2" charset="-18"/>
              <a:sym typeface="IM Fell"/>
            </a:endParaRPr>
          </a:p>
          <a:p>
            <a:pPr algn="l">
              <a:lnSpc>
                <a:spcPts val="5063"/>
              </a:lnSpc>
              <a:spcBef>
                <a:spcPct val="0"/>
              </a:spcBef>
            </a:pP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Filmes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és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színházi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újragondolások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: </a:t>
            </a:r>
          </a:p>
          <a:p>
            <a:pPr algn="l">
              <a:lnSpc>
                <a:spcPts val="5063"/>
              </a:lnSpc>
              <a:spcBef>
                <a:spcPct val="0"/>
              </a:spcBef>
            </a:pP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1970-es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évek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: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Televíziós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adaptáció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</a:t>
            </a:r>
          </a:p>
          <a:p>
            <a:pPr algn="l">
              <a:lnSpc>
                <a:spcPts val="5063"/>
              </a:lnSpc>
              <a:spcBef>
                <a:spcPct val="0"/>
              </a:spcBef>
            </a:pP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2000-es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évek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: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Kísérleti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színház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,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mozgásszínházi</a:t>
            </a:r>
            <a:r>
              <a:rPr lang="en-US" sz="3420" dirty="0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 </a:t>
            </a:r>
            <a:r>
              <a:rPr lang="en-US" sz="3420" dirty="0" err="1">
                <a:solidFill>
                  <a:srgbClr val="373215"/>
                </a:solidFill>
                <a:latin typeface="Questrial" pitchFamily="2" charset="-18"/>
                <a:ea typeface="Questrial" pitchFamily="2" charset="-18"/>
                <a:cs typeface="Questrial" pitchFamily="2" charset="-18"/>
                <a:sym typeface="IM Fell"/>
              </a:rPr>
              <a:t>elemek</a:t>
            </a:r>
            <a:endParaRPr lang="en-US" sz="3420" dirty="0">
              <a:solidFill>
                <a:srgbClr val="373215"/>
              </a:solidFill>
              <a:latin typeface="Questrial" pitchFamily="2" charset="-18"/>
              <a:ea typeface="Questrial" pitchFamily="2" charset="-18"/>
              <a:cs typeface="Questrial" pitchFamily="2" charset="-18"/>
              <a:sym typeface="IM Fell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446516" y="2082537"/>
            <a:ext cx="2629771" cy="2631525"/>
          </a:xfrm>
          <a:custGeom>
            <a:avLst/>
            <a:gdLst/>
            <a:ahLst/>
            <a:cxnLst/>
            <a:rect l="l" t="t" r="r" b="b"/>
            <a:pathLst>
              <a:path w="2629771" h="2631525">
                <a:moveTo>
                  <a:pt x="0" y="0"/>
                </a:moveTo>
                <a:lnTo>
                  <a:pt x="2629771" y="0"/>
                </a:lnTo>
                <a:lnTo>
                  <a:pt x="2629771" y="2631525"/>
                </a:lnTo>
                <a:lnTo>
                  <a:pt x="0" y="2631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Freeform 12"/>
          <p:cNvSpPr/>
          <p:nvPr/>
        </p:nvSpPr>
        <p:spPr>
          <a:xfrm>
            <a:off x="15225628" y="1212489"/>
            <a:ext cx="369237" cy="417003"/>
          </a:xfrm>
          <a:custGeom>
            <a:avLst/>
            <a:gdLst/>
            <a:ahLst/>
            <a:cxnLst/>
            <a:rect l="l" t="t" r="r" b="b"/>
            <a:pathLst>
              <a:path w="369237" h="417003">
                <a:moveTo>
                  <a:pt x="0" y="0"/>
                </a:moveTo>
                <a:lnTo>
                  <a:pt x="369237" y="0"/>
                </a:lnTo>
                <a:lnTo>
                  <a:pt x="369237" y="417002"/>
                </a:lnTo>
                <a:lnTo>
                  <a:pt x="0" y="41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>
            <a:off x="15788463" y="1565568"/>
            <a:ext cx="659295" cy="648582"/>
          </a:xfrm>
          <a:custGeom>
            <a:avLst/>
            <a:gdLst/>
            <a:ahLst/>
            <a:cxnLst/>
            <a:rect l="l" t="t" r="r" b="b"/>
            <a:pathLst>
              <a:path w="659295" h="648582">
                <a:moveTo>
                  <a:pt x="0" y="0"/>
                </a:moveTo>
                <a:lnTo>
                  <a:pt x="659295" y="0"/>
                </a:lnTo>
                <a:lnTo>
                  <a:pt x="659295" y="648582"/>
                </a:lnTo>
                <a:lnTo>
                  <a:pt x="0" y="6485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>
            <a:off x="16620809" y="485114"/>
            <a:ext cx="481321" cy="543586"/>
          </a:xfrm>
          <a:custGeom>
            <a:avLst/>
            <a:gdLst/>
            <a:ahLst/>
            <a:cxnLst/>
            <a:rect l="l" t="t" r="r" b="b"/>
            <a:pathLst>
              <a:path w="481321" h="543586">
                <a:moveTo>
                  <a:pt x="0" y="0"/>
                </a:moveTo>
                <a:lnTo>
                  <a:pt x="481321" y="0"/>
                </a:lnTo>
                <a:lnTo>
                  <a:pt x="481321" y="543586"/>
                </a:lnTo>
                <a:lnTo>
                  <a:pt x="0" y="5435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Freeform 15"/>
          <p:cNvSpPr/>
          <p:nvPr/>
        </p:nvSpPr>
        <p:spPr>
          <a:xfrm>
            <a:off x="1135575" y="3655304"/>
            <a:ext cx="819861" cy="1488196"/>
          </a:xfrm>
          <a:custGeom>
            <a:avLst/>
            <a:gdLst/>
            <a:ahLst/>
            <a:cxnLst/>
            <a:rect l="l" t="t" r="r" b="b"/>
            <a:pathLst>
              <a:path w="819861" h="1488196">
                <a:moveTo>
                  <a:pt x="0" y="0"/>
                </a:moveTo>
                <a:lnTo>
                  <a:pt x="819861" y="0"/>
                </a:lnTo>
                <a:lnTo>
                  <a:pt x="819861" y="1488196"/>
                </a:lnTo>
                <a:lnTo>
                  <a:pt x="0" y="1488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Freeform 16"/>
          <p:cNvSpPr/>
          <p:nvPr/>
        </p:nvSpPr>
        <p:spPr>
          <a:xfrm rot="5400000">
            <a:off x="2746885" y="6711427"/>
            <a:ext cx="1780586" cy="4114800"/>
          </a:xfrm>
          <a:custGeom>
            <a:avLst/>
            <a:gdLst/>
            <a:ahLst/>
            <a:cxnLst/>
            <a:rect l="l" t="t" r="r" b="b"/>
            <a:pathLst>
              <a:path w="1780586" h="4114800">
                <a:moveTo>
                  <a:pt x="0" y="0"/>
                </a:moveTo>
                <a:lnTo>
                  <a:pt x="1780587" y="0"/>
                </a:lnTo>
                <a:lnTo>
                  <a:pt x="17805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7" name="TextBox 17"/>
          <p:cNvSpPr txBox="1"/>
          <p:nvPr/>
        </p:nvSpPr>
        <p:spPr>
          <a:xfrm>
            <a:off x="607995" y="1615971"/>
            <a:ext cx="12010476" cy="923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Érdekességek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és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modern </a:t>
            </a: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feldolgozások</a:t>
            </a:r>
            <a:endParaRPr lang="en-US" sz="6000" dirty="0">
              <a:solidFill>
                <a:srgbClr val="373215"/>
              </a:solidFill>
              <a:latin typeface="IM Fell"/>
              <a:ea typeface="IM Fell"/>
              <a:cs typeface="IM Fell"/>
              <a:sym typeface="IM Fell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254073" y="6592406"/>
            <a:ext cx="2067804" cy="3424685"/>
          </a:xfrm>
          <a:custGeom>
            <a:avLst/>
            <a:gdLst/>
            <a:ahLst/>
            <a:cxnLst/>
            <a:rect l="l" t="t" r="r" b="b"/>
            <a:pathLst>
              <a:path w="2067804" h="3424685">
                <a:moveTo>
                  <a:pt x="0" y="0"/>
                </a:moveTo>
                <a:lnTo>
                  <a:pt x="2067804" y="0"/>
                </a:lnTo>
                <a:lnTo>
                  <a:pt x="2067804" y="3424685"/>
                </a:lnTo>
                <a:lnTo>
                  <a:pt x="0" y="34246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9" name="Freeform 19"/>
          <p:cNvSpPr/>
          <p:nvPr/>
        </p:nvSpPr>
        <p:spPr>
          <a:xfrm>
            <a:off x="13740370" y="325538"/>
            <a:ext cx="1335917" cy="1095452"/>
          </a:xfrm>
          <a:custGeom>
            <a:avLst/>
            <a:gdLst/>
            <a:ahLst/>
            <a:cxnLst/>
            <a:rect l="l" t="t" r="r" b="b"/>
            <a:pathLst>
              <a:path w="1335917" h="1095452">
                <a:moveTo>
                  <a:pt x="0" y="0"/>
                </a:moveTo>
                <a:lnTo>
                  <a:pt x="1335917" y="0"/>
                </a:lnTo>
                <a:lnTo>
                  <a:pt x="1335917" y="1095452"/>
                </a:lnTo>
                <a:lnTo>
                  <a:pt x="0" y="10954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062091" cy="8229600"/>
            <a:chOff x="0" y="0"/>
            <a:chExt cx="7982304" cy="4089827"/>
          </a:xfrm>
        </p:grpSpPr>
        <p:sp>
          <p:nvSpPr>
            <p:cNvPr id="3" name="Freeform 3"/>
            <p:cNvSpPr/>
            <p:nvPr/>
          </p:nvSpPr>
          <p:spPr>
            <a:xfrm>
              <a:off x="16510" y="11430"/>
              <a:ext cx="7951824" cy="4065697"/>
            </a:xfrm>
            <a:custGeom>
              <a:avLst/>
              <a:gdLst/>
              <a:ahLst/>
              <a:cxnLst/>
              <a:rect l="l" t="t" r="r" b="b"/>
              <a:pathLst>
                <a:path w="7951824" h="4065697">
                  <a:moveTo>
                    <a:pt x="1270" y="0"/>
                  </a:moveTo>
                  <a:lnTo>
                    <a:pt x="7951824" y="15240"/>
                  </a:lnTo>
                  <a:lnTo>
                    <a:pt x="7920074" y="4065697"/>
                  </a:lnTo>
                  <a:lnTo>
                    <a:pt x="2879938" y="4065697"/>
                  </a:lnTo>
                  <a:lnTo>
                    <a:pt x="0" y="4039027"/>
                  </a:lnTo>
                  <a:lnTo>
                    <a:pt x="11430" y="1287817"/>
                  </a:lnTo>
                  <a:close/>
                </a:path>
              </a:pathLst>
            </a:custGeom>
            <a:solidFill>
              <a:srgbClr val="FFF3D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-1270"/>
              <a:ext cx="7981034" cy="4091097"/>
            </a:xfrm>
            <a:custGeom>
              <a:avLst/>
              <a:gdLst/>
              <a:ahLst/>
              <a:cxnLst/>
              <a:rect l="l" t="t" r="r" b="b"/>
              <a:pathLst>
                <a:path w="7981034" h="4091097">
                  <a:moveTo>
                    <a:pt x="7946744" y="4065697"/>
                  </a:moveTo>
                  <a:cubicBezTo>
                    <a:pt x="7944204" y="4069507"/>
                    <a:pt x="7940394" y="4074587"/>
                    <a:pt x="7936584" y="4078397"/>
                  </a:cubicBezTo>
                  <a:cubicBezTo>
                    <a:pt x="7932774" y="4080937"/>
                    <a:pt x="7927694" y="4083477"/>
                    <a:pt x="7923884" y="4083477"/>
                  </a:cubicBezTo>
                  <a:cubicBezTo>
                    <a:pt x="7691043" y="4082207"/>
                    <a:pt x="7347207" y="4088557"/>
                    <a:pt x="6997005" y="4091097"/>
                  </a:cubicBezTo>
                  <a:cubicBezTo>
                    <a:pt x="6888760" y="4091097"/>
                    <a:pt x="6774149" y="4089827"/>
                    <a:pt x="6665903" y="4089827"/>
                  </a:cubicBezTo>
                  <a:cubicBezTo>
                    <a:pt x="6423945" y="4088557"/>
                    <a:pt x="6181987" y="4087287"/>
                    <a:pt x="5940029" y="4087287"/>
                  </a:cubicBezTo>
                  <a:lnTo>
                    <a:pt x="5150481" y="4087287"/>
                  </a:lnTo>
                  <a:cubicBezTo>
                    <a:pt x="4972195" y="4087287"/>
                    <a:pt x="4800278" y="4086017"/>
                    <a:pt x="4621992" y="4086017"/>
                  </a:cubicBezTo>
                  <a:cubicBezTo>
                    <a:pt x="4469177" y="4086017"/>
                    <a:pt x="4309994" y="4086017"/>
                    <a:pt x="4157178" y="4087287"/>
                  </a:cubicBezTo>
                  <a:lnTo>
                    <a:pt x="4061668" y="4087287"/>
                  </a:lnTo>
                  <a:cubicBezTo>
                    <a:pt x="3838812" y="4086017"/>
                    <a:pt x="1355556" y="4084747"/>
                    <a:pt x="1132700" y="4082207"/>
                  </a:cubicBezTo>
                  <a:cubicBezTo>
                    <a:pt x="998986" y="4080937"/>
                    <a:pt x="865272" y="4075857"/>
                    <a:pt x="731558" y="4073317"/>
                  </a:cubicBezTo>
                  <a:cubicBezTo>
                    <a:pt x="489600" y="4068237"/>
                    <a:pt x="247642" y="4064427"/>
                    <a:pt x="41910" y="4059347"/>
                  </a:cubicBezTo>
                  <a:cubicBezTo>
                    <a:pt x="33020" y="4058077"/>
                    <a:pt x="24130" y="4055537"/>
                    <a:pt x="16510" y="4051727"/>
                  </a:cubicBezTo>
                  <a:cubicBezTo>
                    <a:pt x="5080" y="4046647"/>
                    <a:pt x="0" y="4035217"/>
                    <a:pt x="1270" y="4011649"/>
                  </a:cubicBezTo>
                  <a:cubicBezTo>
                    <a:pt x="2540" y="3826436"/>
                    <a:pt x="3810" y="3638030"/>
                    <a:pt x="3810" y="3452817"/>
                  </a:cubicBezTo>
                  <a:cubicBezTo>
                    <a:pt x="5080" y="3264411"/>
                    <a:pt x="17780" y="1287744"/>
                    <a:pt x="17780" y="1099338"/>
                  </a:cubicBezTo>
                  <a:cubicBezTo>
                    <a:pt x="19050" y="917318"/>
                    <a:pt x="20320" y="735299"/>
                    <a:pt x="19050" y="550086"/>
                  </a:cubicBezTo>
                  <a:cubicBezTo>
                    <a:pt x="17780" y="368066"/>
                    <a:pt x="16510" y="189240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13928" y="5080"/>
                    <a:pt x="254009" y="3810"/>
                  </a:cubicBezTo>
                  <a:cubicBezTo>
                    <a:pt x="451396" y="1270"/>
                    <a:pt x="655150" y="1270"/>
                    <a:pt x="852537" y="1270"/>
                  </a:cubicBezTo>
                  <a:cubicBezTo>
                    <a:pt x="1100863" y="2540"/>
                    <a:pt x="3609588" y="5080"/>
                    <a:pt x="3857914" y="6350"/>
                  </a:cubicBezTo>
                  <a:cubicBezTo>
                    <a:pt x="4099872" y="7620"/>
                    <a:pt x="4341831" y="7620"/>
                    <a:pt x="4583788" y="7620"/>
                  </a:cubicBezTo>
                  <a:cubicBezTo>
                    <a:pt x="4717503" y="7620"/>
                    <a:pt x="4851216" y="7620"/>
                    <a:pt x="4984930" y="8890"/>
                  </a:cubicBezTo>
                  <a:cubicBezTo>
                    <a:pt x="5245990" y="11430"/>
                    <a:pt x="5513418" y="10160"/>
                    <a:pt x="5774478" y="2540"/>
                  </a:cubicBezTo>
                  <a:cubicBezTo>
                    <a:pt x="5882723" y="0"/>
                    <a:pt x="5990967" y="2540"/>
                    <a:pt x="6099212" y="2540"/>
                  </a:cubicBezTo>
                  <a:cubicBezTo>
                    <a:pt x="6341170" y="2540"/>
                    <a:pt x="6583128" y="1270"/>
                    <a:pt x="6825087" y="3810"/>
                  </a:cubicBezTo>
                  <a:cubicBezTo>
                    <a:pt x="7130717" y="6350"/>
                    <a:pt x="7429982" y="13970"/>
                    <a:pt x="7735613" y="17780"/>
                  </a:cubicBezTo>
                  <a:cubicBezTo>
                    <a:pt x="7869327" y="20320"/>
                    <a:pt x="7914994" y="19050"/>
                    <a:pt x="7941664" y="21590"/>
                  </a:cubicBezTo>
                  <a:cubicBezTo>
                    <a:pt x="7950554" y="22860"/>
                    <a:pt x="7959444" y="25400"/>
                    <a:pt x="7968334" y="27940"/>
                  </a:cubicBezTo>
                  <a:cubicBezTo>
                    <a:pt x="7975954" y="30480"/>
                    <a:pt x="7979764" y="36830"/>
                    <a:pt x="7979764" y="46990"/>
                  </a:cubicBezTo>
                  <a:cubicBezTo>
                    <a:pt x="7981034" y="103020"/>
                    <a:pt x="7977224" y="198820"/>
                    <a:pt x="7973414" y="294620"/>
                  </a:cubicBezTo>
                  <a:cubicBezTo>
                    <a:pt x="7969604" y="374453"/>
                    <a:pt x="7968334" y="457479"/>
                    <a:pt x="7967064" y="537312"/>
                  </a:cubicBezTo>
                  <a:cubicBezTo>
                    <a:pt x="7964524" y="671432"/>
                    <a:pt x="7963254" y="805551"/>
                    <a:pt x="7961984" y="939671"/>
                  </a:cubicBezTo>
                  <a:cubicBezTo>
                    <a:pt x="7960714" y="1064211"/>
                    <a:pt x="7959444" y="1188750"/>
                    <a:pt x="7959444" y="1313290"/>
                  </a:cubicBezTo>
                  <a:cubicBezTo>
                    <a:pt x="7959444" y="1520856"/>
                    <a:pt x="7948014" y="3513491"/>
                    <a:pt x="7946744" y="3721057"/>
                  </a:cubicBezTo>
                  <a:cubicBezTo>
                    <a:pt x="7949284" y="3855176"/>
                    <a:pt x="7948014" y="3989296"/>
                    <a:pt x="7946744" y="4065697"/>
                  </a:cubicBezTo>
                  <a:close/>
                  <a:moveTo>
                    <a:pt x="17780" y="4035217"/>
                  </a:moveTo>
                  <a:cubicBezTo>
                    <a:pt x="22860" y="4036487"/>
                    <a:pt x="29210" y="4039027"/>
                    <a:pt x="36830" y="4039027"/>
                  </a:cubicBezTo>
                  <a:cubicBezTo>
                    <a:pt x="241274" y="4044107"/>
                    <a:pt x="502335" y="4049187"/>
                    <a:pt x="757028" y="4052997"/>
                  </a:cubicBezTo>
                  <a:cubicBezTo>
                    <a:pt x="878007" y="4055537"/>
                    <a:pt x="998986" y="4059347"/>
                    <a:pt x="1126332" y="4060617"/>
                  </a:cubicBezTo>
                  <a:cubicBezTo>
                    <a:pt x="1209108" y="4061887"/>
                    <a:pt x="3552282" y="4058077"/>
                    <a:pt x="3628691" y="4059347"/>
                  </a:cubicBezTo>
                  <a:cubicBezTo>
                    <a:pt x="3762404" y="4060617"/>
                    <a:pt x="3896118" y="4063157"/>
                    <a:pt x="4029832" y="4064427"/>
                  </a:cubicBezTo>
                  <a:cubicBezTo>
                    <a:pt x="4093505" y="4065697"/>
                    <a:pt x="4150811" y="4065697"/>
                    <a:pt x="4214484" y="4065697"/>
                  </a:cubicBezTo>
                  <a:cubicBezTo>
                    <a:pt x="4501014" y="4065697"/>
                    <a:pt x="4781176" y="4064427"/>
                    <a:pt x="5067705" y="4065697"/>
                  </a:cubicBezTo>
                  <a:cubicBezTo>
                    <a:pt x="5175950" y="4065697"/>
                    <a:pt x="5290561" y="4068237"/>
                    <a:pt x="5398806" y="4068237"/>
                  </a:cubicBezTo>
                  <a:cubicBezTo>
                    <a:pt x="5564356" y="4068237"/>
                    <a:pt x="5723539" y="4064427"/>
                    <a:pt x="5889090" y="4064427"/>
                  </a:cubicBezTo>
                  <a:cubicBezTo>
                    <a:pt x="6086477" y="4064427"/>
                    <a:pt x="6277496" y="4065697"/>
                    <a:pt x="6474884" y="4065697"/>
                  </a:cubicBezTo>
                  <a:cubicBezTo>
                    <a:pt x="6735944" y="4065697"/>
                    <a:pt x="7003371" y="4065697"/>
                    <a:pt x="7264432" y="4064427"/>
                  </a:cubicBezTo>
                  <a:cubicBezTo>
                    <a:pt x="7500023" y="4063157"/>
                    <a:pt x="7729246" y="4060617"/>
                    <a:pt x="7908644" y="4058077"/>
                  </a:cubicBezTo>
                  <a:cubicBezTo>
                    <a:pt x="7913724" y="4058077"/>
                    <a:pt x="7918804" y="4055537"/>
                    <a:pt x="7925154" y="4054267"/>
                  </a:cubicBezTo>
                  <a:cubicBezTo>
                    <a:pt x="7925154" y="4041567"/>
                    <a:pt x="7926424" y="4028867"/>
                    <a:pt x="7926424" y="4002069"/>
                  </a:cubicBezTo>
                  <a:lnTo>
                    <a:pt x="7926424" y="3903076"/>
                  </a:lnTo>
                  <a:cubicBezTo>
                    <a:pt x="7927694" y="3740217"/>
                    <a:pt x="7930234" y="3574164"/>
                    <a:pt x="7928964" y="3411304"/>
                  </a:cubicBezTo>
                  <a:cubicBezTo>
                    <a:pt x="7927694" y="3181385"/>
                    <a:pt x="7940394" y="1169590"/>
                    <a:pt x="7944204" y="939671"/>
                  </a:cubicBezTo>
                  <a:cubicBezTo>
                    <a:pt x="7946744" y="805551"/>
                    <a:pt x="7949284" y="671432"/>
                    <a:pt x="7949284" y="537312"/>
                  </a:cubicBezTo>
                  <a:cubicBezTo>
                    <a:pt x="7949284" y="425546"/>
                    <a:pt x="7950554" y="316973"/>
                    <a:pt x="7958174" y="208400"/>
                  </a:cubicBezTo>
                  <a:cubicBezTo>
                    <a:pt x="7961984" y="144533"/>
                    <a:pt x="7964524" y="80667"/>
                    <a:pt x="7959444" y="49530"/>
                  </a:cubicBezTo>
                  <a:cubicBezTo>
                    <a:pt x="7951824" y="49530"/>
                    <a:pt x="7945474" y="48260"/>
                    <a:pt x="7937854" y="48260"/>
                  </a:cubicBezTo>
                  <a:cubicBezTo>
                    <a:pt x="7904834" y="45720"/>
                    <a:pt x="7780185" y="45720"/>
                    <a:pt x="7608267" y="40640"/>
                  </a:cubicBezTo>
                  <a:cubicBezTo>
                    <a:pt x="7289901" y="33020"/>
                    <a:pt x="6965167" y="27940"/>
                    <a:pt x="6646801" y="27940"/>
                  </a:cubicBezTo>
                  <a:cubicBezTo>
                    <a:pt x="6423945" y="27940"/>
                    <a:pt x="6194721" y="31750"/>
                    <a:pt x="5971865" y="24130"/>
                  </a:cubicBezTo>
                  <a:lnTo>
                    <a:pt x="5908192" y="24130"/>
                  </a:lnTo>
                  <a:cubicBezTo>
                    <a:pt x="5723539" y="27940"/>
                    <a:pt x="5526153" y="33020"/>
                    <a:pt x="5335133" y="34290"/>
                  </a:cubicBezTo>
                  <a:cubicBezTo>
                    <a:pt x="5125011" y="35560"/>
                    <a:pt x="4921257" y="31750"/>
                    <a:pt x="4711135" y="30480"/>
                  </a:cubicBezTo>
                  <a:cubicBezTo>
                    <a:pt x="4513748" y="29210"/>
                    <a:pt x="4316361" y="27940"/>
                    <a:pt x="4125342" y="27940"/>
                  </a:cubicBezTo>
                  <a:cubicBezTo>
                    <a:pt x="4055301" y="27940"/>
                    <a:pt x="3991627" y="29210"/>
                    <a:pt x="3921587" y="27940"/>
                  </a:cubicBezTo>
                  <a:cubicBezTo>
                    <a:pt x="3679629" y="26670"/>
                    <a:pt x="1177271" y="24130"/>
                    <a:pt x="928945" y="24130"/>
                  </a:cubicBezTo>
                  <a:cubicBezTo>
                    <a:pt x="712456" y="22860"/>
                    <a:pt x="495967" y="24130"/>
                    <a:pt x="279478" y="24130"/>
                  </a:cubicBezTo>
                  <a:cubicBezTo>
                    <a:pt x="164866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3440"/>
                    <a:pt x="31750" y="195626"/>
                    <a:pt x="34290" y="294619"/>
                  </a:cubicBezTo>
                  <a:cubicBezTo>
                    <a:pt x="36830" y="473446"/>
                    <a:pt x="38100" y="652272"/>
                    <a:pt x="38100" y="831098"/>
                  </a:cubicBezTo>
                  <a:cubicBezTo>
                    <a:pt x="38100" y="946057"/>
                    <a:pt x="36830" y="1057824"/>
                    <a:pt x="35560" y="1172784"/>
                  </a:cubicBezTo>
                  <a:cubicBezTo>
                    <a:pt x="34290" y="1284550"/>
                    <a:pt x="22860" y="3178191"/>
                    <a:pt x="21590" y="3286764"/>
                  </a:cubicBezTo>
                  <a:lnTo>
                    <a:pt x="21590" y="3497524"/>
                  </a:lnTo>
                  <a:cubicBezTo>
                    <a:pt x="21590" y="3657190"/>
                    <a:pt x="20320" y="3820049"/>
                    <a:pt x="20320" y="3979716"/>
                  </a:cubicBezTo>
                  <a:cubicBezTo>
                    <a:pt x="20320" y="4002069"/>
                    <a:pt x="19050" y="4021229"/>
                    <a:pt x="17780" y="4035217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16282" y="6782152"/>
            <a:ext cx="9767346" cy="1123560"/>
            <a:chOff x="0" y="-1270"/>
            <a:chExt cx="7744502" cy="890867"/>
          </a:xfrm>
        </p:grpSpPr>
        <p:sp>
          <p:nvSpPr>
            <p:cNvPr id="6" name="Freeform 6"/>
            <p:cNvSpPr/>
            <p:nvPr/>
          </p:nvSpPr>
          <p:spPr>
            <a:xfrm>
              <a:off x="16510" y="11430"/>
              <a:ext cx="7715292" cy="865467"/>
            </a:xfrm>
            <a:custGeom>
              <a:avLst/>
              <a:gdLst/>
              <a:ahLst/>
              <a:cxnLst/>
              <a:rect l="l" t="t" r="r" b="b"/>
              <a:pathLst>
                <a:path w="7715292" h="865467">
                  <a:moveTo>
                    <a:pt x="1270" y="0"/>
                  </a:moveTo>
                  <a:lnTo>
                    <a:pt x="7715292" y="15240"/>
                  </a:lnTo>
                  <a:lnTo>
                    <a:pt x="7683542" y="865467"/>
                  </a:lnTo>
                  <a:lnTo>
                    <a:pt x="2794130" y="865467"/>
                  </a:lnTo>
                  <a:lnTo>
                    <a:pt x="0" y="838797"/>
                  </a:lnTo>
                  <a:lnTo>
                    <a:pt x="11430" y="294064"/>
                  </a:lnTo>
                  <a:close/>
                </a:path>
              </a:pathLst>
            </a:custGeom>
            <a:solidFill>
              <a:srgbClr val="F4CF88"/>
            </a:solidFill>
          </p:spPr>
          <p:txBody>
            <a:bodyPr/>
            <a:lstStyle/>
            <a:p>
              <a:endParaRPr lang="hu-HU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-1270"/>
              <a:ext cx="7744502" cy="890867"/>
            </a:xfrm>
            <a:custGeom>
              <a:avLst/>
              <a:gdLst/>
              <a:ahLst/>
              <a:cxnLst/>
              <a:rect l="l" t="t" r="r" b="b"/>
              <a:pathLst>
                <a:path w="7744502" h="890867">
                  <a:moveTo>
                    <a:pt x="7710213" y="865467"/>
                  </a:moveTo>
                  <a:cubicBezTo>
                    <a:pt x="7707673" y="869277"/>
                    <a:pt x="7703863" y="874357"/>
                    <a:pt x="7700052" y="878167"/>
                  </a:cubicBezTo>
                  <a:cubicBezTo>
                    <a:pt x="7696243" y="880707"/>
                    <a:pt x="7691163" y="883247"/>
                    <a:pt x="7687352" y="883247"/>
                  </a:cubicBezTo>
                  <a:cubicBezTo>
                    <a:pt x="7460652" y="881977"/>
                    <a:pt x="7127184" y="888327"/>
                    <a:pt x="6787542" y="890867"/>
                  </a:cubicBezTo>
                  <a:cubicBezTo>
                    <a:pt x="6682562" y="890867"/>
                    <a:pt x="6571406" y="889597"/>
                    <a:pt x="6466425" y="889597"/>
                  </a:cubicBezTo>
                  <a:cubicBezTo>
                    <a:pt x="6231764" y="888327"/>
                    <a:pt x="5997102" y="887057"/>
                    <a:pt x="5762440" y="887057"/>
                  </a:cubicBezTo>
                  <a:lnTo>
                    <a:pt x="4996701" y="887057"/>
                  </a:lnTo>
                  <a:cubicBezTo>
                    <a:pt x="4823792" y="887057"/>
                    <a:pt x="4657059" y="885788"/>
                    <a:pt x="4484150" y="885788"/>
                  </a:cubicBezTo>
                  <a:cubicBezTo>
                    <a:pt x="4335943" y="885788"/>
                    <a:pt x="4181560" y="885788"/>
                    <a:pt x="4033352" y="887057"/>
                  </a:cubicBezTo>
                  <a:lnTo>
                    <a:pt x="3940723" y="887057"/>
                  </a:lnTo>
                  <a:cubicBezTo>
                    <a:pt x="3724587" y="885788"/>
                    <a:pt x="1316215" y="884517"/>
                    <a:pt x="1100078" y="881977"/>
                  </a:cubicBezTo>
                  <a:cubicBezTo>
                    <a:pt x="970397" y="880707"/>
                    <a:pt x="840715" y="875627"/>
                    <a:pt x="711034" y="873088"/>
                  </a:cubicBezTo>
                  <a:cubicBezTo>
                    <a:pt x="476372" y="868007"/>
                    <a:pt x="241710" y="864197"/>
                    <a:pt x="41910" y="859117"/>
                  </a:cubicBezTo>
                  <a:cubicBezTo>
                    <a:pt x="33020" y="857847"/>
                    <a:pt x="24130" y="855307"/>
                    <a:pt x="16510" y="851497"/>
                  </a:cubicBezTo>
                  <a:cubicBezTo>
                    <a:pt x="5080" y="846417"/>
                    <a:pt x="0" y="834988"/>
                    <a:pt x="1270" y="822616"/>
                  </a:cubicBezTo>
                  <a:cubicBezTo>
                    <a:pt x="2540" y="787375"/>
                    <a:pt x="3810" y="751527"/>
                    <a:pt x="3810" y="716286"/>
                  </a:cubicBezTo>
                  <a:cubicBezTo>
                    <a:pt x="5080" y="680438"/>
                    <a:pt x="17780" y="304334"/>
                    <a:pt x="17780" y="268486"/>
                  </a:cubicBezTo>
                  <a:cubicBezTo>
                    <a:pt x="19050" y="233853"/>
                    <a:pt x="20320" y="199219"/>
                    <a:pt x="19050" y="163979"/>
                  </a:cubicBezTo>
                  <a:cubicBezTo>
                    <a:pt x="17780" y="129346"/>
                    <a:pt x="16510" y="95320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12028" y="5080"/>
                    <a:pt x="247885" y="3810"/>
                  </a:cubicBezTo>
                  <a:cubicBezTo>
                    <a:pt x="439320" y="1270"/>
                    <a:pt x="636930" y="1270"/>
                    <a:pt x="828365" y="1270"/>
                  </a:cubicBezTo>
                  <a:cubicBezTo>
                    <a:pt x="1069202" y="2540"/>
                    <a:pt x="3502275" y="5080"/>
                    <a:pt x="3743113" y="6350"/>
                  </a:cubicBezTo>
                  <a:cubicBezTo>
                    <a:pt x="3977774" y="7620"/>
                    <a:pt x="4212436" y="7620"/>
                    <a:pt x="4447098" y="7620"/>
                  </a:cubicBezTo>
                  <a:cubicBezTo>
                    <a:pt x="4576780" y="7620"/>
                    <a:pt x="4706462" y="7620"/>
                    <a:pt x="4836143" y="8890"/>
                  </a:cubicBezTo>
                  <a:cubicBezTo>
                    <a:pt x="5089330" y="11430"/>
                    <a:pt x="5348694" y="10160"/>
                    <a:pt x="5601882" y="2540"/>
                  </a:cubicBezTo>
                  <a:cubicBezTo>
                    <a:pt x="5706862" y="0"/>
                    <a:pt x="5811843" y="2540"/>
                    <a:pt x="5916823" y="2540"/>
                  </a:cubicBezTo>
                  <a:cubicBezTo>
                    <a:pt x="6151485" y="2540"/>
                    <a:pt x="6386146" y="1270"/>
                    <a:pt x="6620808" y="3810"/>
                  </a:cubicBezTo>
                  <a:cubicBezTo>
                    <a:pt x="6917224" y="6350"/>
                    <a:pt x="7207463" y="13970"/>
                    <a:pt x="7503878" y="17780"/>
                  </a:cubicBezTo>
                  <a:cubicBezTo>
                    <a:pt x="7633560" y="20320"/>
                    <a:pt x="7678463" y="19050"/>
                    <a:pt x="7705133" y="21590"/>
                  </a:cubicBezTo>
                  <a:cubicBezTo>
                    <a:pt x="7714023" y="22860"/>
                    <a:pt x="7722913" y="25400"/>
                    <a:pt x="7731802" y="27940"/>
                  </a:cubicBezTo>
                  <a:cubicBezTo>
                    <a:pt x="7739423" y="30480"/>
                    <a:pt x="7743233" y="36830"/>
                    <a:pt x="7743233" y="46990"/>
                  </a:cubicBezTo>
                  <a:cubicBezTo>
                    <a:pt x="7744502" y="78915"/>
                    <a:pt x="7740693" y="97143"/>
                    <a:pt x="7736883" y="115371"/>
                  </a:cubicBezTo>
                  <a:cubicBezTo>
                    <a:pt x="7733073" y="130561"/>
                    <a:pt x="7731802" y="146358"/>
                    <a:pt x="7730533" y="161548"/>
                  </a:cubicBezTo>
                  <a:cubicBezTo>
                    <a:pt x="7727993" y="187067"/>
                    <a:pt x="7726723" y="212587"/>
                    <a:pt x="7725452" y="238106"/>
                  </a:cubicBezTo>
                  <a:cubicBezTo>
                    <a:pt x="7724183" y="261802"/>
                    <a:pt x="7722913" y="285498"/>
                    <a:pt x="7722913" y="309195"/>
                  </a:cubicBezTo>
                  <a:cubicBezTo>
                    <a:pt x="7722913" y="348689"/>
                    <a:pt x="7711483" y="727830"/>
                    <a:pt x="7710213" y="767324"/>
                  </a:cubicBezTo>
                  <a:cubicBezTo>
                    <a:pt x="7712752" y="792843"/>
                    <a:pt x="7711483" y="818362"/>
                    <a:pt x="7710213" y="865467"/>
                  </a:cubicBezTo>
                  <a:close/>
                  <a:moveTo>
                    <a:pt x="17780" y="834987"/>
                  </a:moveTo>
                  <a:cubicBezTo>
                    <a:pt x="22860" y="836257"/>
                    <a:pt x="29210" y="838797"/>
                    <a:pt x="36830" y="838797"/>
                  </a:cubicBezTo>
                  <a:cubicBezTo>
                    <a:pt x="235535" y="843877"/>
                    <a:pt x="488722" y="848957"/>
                    <a:pt x="735735" y="852767"/>
                  </a:cubicBezTo>
                  <a:cubicBezTo>
                    <a:pt x="853066" y="855307"/>
                    <a:pt x="970397" y="859117"/>
                    <a:pt x="1093903" y="860387"/>
                  </a:cubicBezTo>
                  <a:cubicBezTo>
                    <a:pt x="1174182" y="861657"/>
                    <a:pt x="3446697" y="857847"/>
                    <a:pt x="3520801" y="859117"/>
                  </a:cubicBezTo>
                  <a:cubicBezTo>
                    <a:pt x="3650483" y="860387"/>
                    <a:pt x="3780165" y="862927"/>
                    <a:pt x="3909846" y="864197"/>
                  </a:cubicBezTo>
                  <a:cubicBezTo>
                    <a:pt x="3971599" y="865467"/>
                    <a:pt x="4027177" y="865467"/>
                    <a:pt x="4088930" y="865467"/>
                  </a:cubicBezTo>
                  <a:cubicBezTo>
                    <a:pt x="4366819" y="865467"/>
                    <a:pt x="4638533" y="864197"/>
                    <a:pt x="4916422" y="865467"/>
                  </a:cubicBezTo>
                  <a:cubicBezTo>
                    <a:pt x="5021402" y="865467"/>
                    <a:pt x="5132558" y="868007"/>
                    <a:pt x="5237538" y="868007"/>
                  </a:cubicBezTo>
                  <a:cubicBezTo>
                    <a:pt x="5398096" y="868007"/>
                    <a:pt x="5552479" y="864197"/>
                    <a:pt x="5713037" y="864197"/>
                  </a:cubicBezTo>
                  <a:cubicBezTo>
                    <a:pt x="5904472" y="864197"/>
                    <a:pt x="6089731" y="865467"/>
                    <a:pt x="6281166" y="865467"/>
                  </a:cubicBezTo>
                  <a:cubicBezTo>
                    <a:pt x="6534354" y="865467"/>
                    <a:pt x="6793717" y="865467"/>
                    <a:pt x="7046905" y="864197"/>
                  </a:cubicBezTo>
                  <a:cubicBezTo>
                    <a:pt x="7275392" y="862927"/>
                    <a:pt x="7497703" y="860387"/>
                    <a:pt x="7672113" y="857847"/>
                  </a:cubicBezTo>
                  <a:cubicBezTo>
                    <a:pt x="7677193" y="857847"/>
                    <a:pt x="7682273" y="855307"/>
                    <a:pt x="7688623" y="854037"/>
                  </a:cubicBezTo>
                  <a:cubicBezTo>
                    <a:pt x="7688623" y="841337"/>
                    <a:pt x="7689893" y="828637"/>
                    <a:pt x="7689893" y="820793"/>
                  </a:cubicBezTo>
                  <a:lnTo>
                    <a:pt x="7689893" y="801957"/>
                  </a:lnTo>
                  <a:cubicBezTo>
                    <a:pt x="7691163" y="770970"/>
                    <a:pt x="7693702" y="739375"/>
                    <a:pt x="7692433" y="708387"/>
                  </a:cubicBezTo>
                  <a:cubicBezTo>
                    <a:pt x="7691163" y="664640"/>
                    <a:pt x="7703863" y="281853"/>
                    <a:pt x="7707673" y="238106"/>
                  </a:cubicBezTo>
                  <a:cubicBezTo>
                    <a:pt x="7710213" y="212586"/>
                    <a:pt x="7712752" y="187067"/>
                    <a:pt x="7712752" y="161548"/>
                  </a:cubicBezTo>
                  <a:cubicBezTo>
                    <a:pt x="7712752" y="140282"/>
                    <a:pt x="7714023" y="119624"/>
                    <a:pt x="7721643" y="98966"/>
                  </a:cubicBezTo>
                  <a:cubicBezTo>
                    <a:pt x="7725452" y="86814"/>
                    <a:pt x="7727993" y="74662"/>
                    <a:pt x="7722913" y="49530"/>
                  </a:cubicBezTo>
                  <a:cubicBezTo>
                    <a:pt x="7715293" y="49530"/>
                    <a:pt x="7708943" y="48260"/>
                    <a:pt x="7701323" y="48260"/>
                  </a:cubicBezTo>
                  <a:cubicBezTo>
                    <a:pt x="7668302" y="45720"/>
                    <a:pt x="7547105" y="45720"/>
                    <a:pt x="7380372" y="40640"/>
                  </a:cubicBezTo>
                  <a:cubicBezTo>
                    <a:pt x="7071606" y="33020"/>
                    <a:pt x="6756665" y="27940"/>
                    <a:pt x="6447899" y="27940"/>
                  </a:cubicBezTo>
                  <a:cubicBezTo>
                    <a:pt x="6231763" y="27940"/>
                    <a:pt x="6009452" y="31750"/>
                    <a:pt x="5793317" y="24130"/>
                  </a:cubicBezTo>
                  <a:lnTo>
                    <a:pt x="5731563" y="24130"/>
                  </a:lnTo>
                  <a:cubicBezTo>
                    <a:pt x="5552479" y="27940"/>
                    <a:pt x="5361044" y="33020"/>
                    <a:pt x="5175785" y="34290"/>
                  </a:cubicBezTo>
                  <a:cubicBezTo>
                    <a:pt x="4972000" y="35560"/>
                    <a:pt x="4774390" y="31750"/>
                    <a:pt x="4570604" y="30480"/>
                  </a:cubicBezTo>
                  <a:cubicBezTo>
                    <a:pt x="4379170" y="29210"/>
                    <a:pt x="4187735" y="27940"/>
                    <a:pt x="4002475" y="27940"/>
                  </a:cubicBezTo>
                  <a:cubicBezTo>
                    <a:pt x="3934547" y="27940"/>
                    <a:pt x="3872794" y="29210"/>
                    <a:pt x="3804865" y="27940"/>
                  </a:cubicBezTo>
                  <a:cubicBezTo>
                    <a:pt x="3570203" y="26670"/>
                    <a:pt x="1143306" y="24130"/>
                    <a:pt x="902468" y="24130"/>
                  </a:cubicBezTo>
                  <a:cubicBezTo>
                    <a:pt x="692508" y="22860"/>
                    <a:pt x="482547" y="24130"/>
                    <a:pt x="272586" y="24130"/>
                  </a:cubicBezTo>
                  <a:cubicBezTo>
                    <a:pt x="161431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7092"/>
                    <a:pt x="31750" y="96535"/>
                    <a:pt x="34290" y="115371"/>
                  </a:cubicBezTo>
                  <a:cubicBezTo>
                    <a:pt x="36830" y="149396"/>
                    <a:pt x="38100" y="183422"/>
                    <a:pt x="38100" y="217447"/>
                  </a:cubicBezTo>
                  <a:cubicBezTo>
                    <a:pt x="38100" y="239321"/>
                    <a:pt x="36830" y="260587"/>
                    <a:pt x="35560" y="282460"/>
                  </a:cubicBezTo>
                  <a:cubicBezTo>
                    <a:pt x="34290" y="303726"/>
                    <a:pt x="22860" y="664032"/>
                    <a:pt x="21590" y="684691"/>
                  </a:cubicBezTo>
                  <a:lnTo>
                    <a:pt x="21590" y="724792"/>
                  </a:lnTo>
                  <a:cubicBezTo>
                    <a:pt x="21590" y="755172"/>
                    <a:pt x="20320" y="786160"/>
                    <a:pt x="20320" y="816540"/>
                  </a:cubicBezTo>
                  <a:cubicBezTo>
                    <a:pt x="20320" y="820793"/>
                    <a:pt x="19050" y="824438"/>
                    <a:pt x="17780" y="834987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25319" y="1659915"/>
            <a:ext cx="14315867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Összegzés</a:t>
            </a:r>
            <a:r>
              <a:rPr lang="en-US" sz="6000" dirty="0">
                <a:solidFill>
                  <a:srgbClr val="373215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</a:p>
        </p:txBody>
      </p:sp>
      <p:sp>
        <p:nvSpPr>
          <p:cNvPr id="9" name="Freeform 9"/>
          <p:cNvSpPr/>
          <p:nvPr/>
        </p:nvSpPr>
        <p:spPr>
          <a:xfrm>
            <a:off x="1464444" y="3861678"/>
            <a:ext cx="703316" cy="691888"/>
          </a:xfrm>
          <a:custGeom>
            <a:avLst/>
            <a:gdLst/>
            <a:ahLst/>
            <a:cxnLst/>
            <a:rect l="l" t="t" r="r" b="b"/>
            <a:pathLst>
              <a:path w="703316" h="691888">
                <a:moveTo>
                  <a:pt x="0" y="0"/>
                </a:moveTo>
                <a:lnTo>
                  <a:pt x="703317" y="0"/>
                </a:lnTo>
                <a:lnTo>
                  <a:pt x="703317" y="691887"/>
                </a:lnTo>
                <a:lnTo>
                  <a:pt x="0" y="691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10" name="Group 10"/>
          <p:cNvGrpSpPr/>
          <p:nvPr/>
        </p:nvGrpSpPr>
        <p:grpSpPr>
          <a:xfrm>
            <a:off x="3116282" y="3648471"/>
            <a:ext cx="9768949" cy="905094"/>
            <a:chOff x="0" y="0"/>
            <a:chExt cx="7745773" cy="717647"/>
          </a:xfrm>
        </p:grpSpPr>
        <p:sp>
          <p:nvSpPr>
            <p:cNvPr id="11" name="Freeform 11"/>
            <p:cNvSpPr/>
            <p:nvPr/>
          </p:nvSpPr>
          <p:spPr>
            <a:xfrm>
              <a:off x="16510" y="11430"/>
              <a:ext cx="7715292" cy="693517"/>
            </a:xfrm>
            <a:custGeom>
              <a:avLst/>
              <a:gdLst/>
              <a:ahLst/>
              <a:cxnLst/>
              <a:rect l="l" t="t" r="r" b="b"/>
              <a:pathLst>
                <a:path w="7715292" h="693517">
                  <a:moveTo>
                    <a:pt x="1270" y="0"/>
                  </a:moveTo>
                  <a:lnTo>
                    <a:pt x="7715292" y="15240"/>
                  </a:lnTo>
                  <a:lnTo>
                    <a:pt x="7683542" y="693517"/>
                  </a:lnTo>
                  <a:lnTo>
                    <a:pt x="2794130" y="693517"/>
                  </a:lnTo>
                  <a:lnTo>
                    <a:pt x="0" y="666847"/>
                  </a:lnTo>
                  <a:lnTo>
                    <a:pt x="11430" y="240669"/>
                  </a:lnTo>
                  <a:close/>
                </a:path>
              </a:pathLst>
            </a:custGeom>
            <a:solidFill>
              <a:srgbClr val="F4CF88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-1270"/>
              <a:ext cx="7744502" cy="718917"/>
            </a:xfrm>
            <a:custGeom>
              <a:avLst/>
              <a:gdLst/>
              <a:ahLst/>
              <a:cxnLst/>
              <a:rect l="l" t="t" r="r" b="b"/>
              <a:pathLst>
                <a:path w="7744502" h="718917">
                  <a:moveTo>
                    <a:pt x="7710213" y="693517"/>
                  </a:moveTo>
                  <a:cubicBezTo>
                    <a:pt x="7707673" y="697327"/>
                    <a:pt x="7703863" y="702407"/>
                    <a:pt x="7700052" y="706217"/>
                  </a:cubicBezTo>
                  <a:cubicBezTo>
                    <a:pt x="7696243" y="708757"/>
                    <a:pt x="7691163" y="711297"/>
                    <a:pt x="7687352" y="711297"/>
                  </a:cubicBezTo>
                  <a:cubicBezTo>
                    <a:pt x="7460652" y="710027"/>
                    <a:pt x="7127184" y="716377"/>
                    <a:pt x="6787542" y="718917"/>
                  </a:cubicBezTo>
                  <a:cubicBezTo>
                    <a:pt x="6682562" y="718917"/>
                    <a:pt x="6571406" y="717647"/>
                    <a:pt x="6466425" y="717647"/>
                  </a:cubicBezTo>
                  <a:cubicBezTo>
                    <a:pt x="6231764" y="716377"/>
                    <a:pt x="5997102" y="715107"/>
                    <a:pt x="5762440" y="715107"/>
                  </a:cubicBezTo>
                  <a:lnTo>
                    <a:pt x="4996701" y="715107"/>
                  </a:lnTo>
                  <a:cubicBezTo>
                    <a:pt x="4823792" y="715107"/>
                    <a:pt x="4657059" y="713837"/>
                    <a:pt x="4484150" y="713837"/>
                  </a:cubicBezTo>
                  <a:cubicBezTo>
                    <a:pt x="4335943" y="713837"/>
                    <a:pt x="4181560" y="713837"/>
                    <a:pt x="4033352" y="715107"/>
                  </a:cubicBezTo>
                  <a:lnTo>
                    <a:pt x="3940723" y="715107"/>
                  </a:lnTo>
                  <a:cubicBezTo>
                    <a:pt x="3724587" y="713837"/>
                    <a:pt x="1316215" y="712567"/>
                    <a:pt x="1100078" y="710027"/>
                  </a:cubicBezTo>
                  <a:cubicBezTo>
                    <a:pt x="970397" y="708757"/>
                    <a:pt x="840715" y="703677"/>
                    <a:pt x="711034" y="701137"/>
                  </a:cubicBezTo>
                  <a:cubicBezTo>
                    <a:pt x="476372" y="696057"/>
                    <a:pt x="241710" y="692247"/>
                    <a:pt x="41910" y="687167"/>
                  </a:cubicBezTo>
                  <a:cubicBezTo>
                    <a:pt x="33020" y="685897"/>
                    <a:pt x="24130" y="683357"/>
                    <a:pt x="16510" y="679547"/>
                  </a:cubicBezTo>
                  <a:cubicBezTo>
                    <a:pt x="5080" y="674467"/>
                    <a:pt x="0" y="663037"/>
                    <a:pt x="1270" y="651267"/>
                  </a:cubicBezTo>
                  <a:cubicBezTo>
                    <a:pt x="2540" y="624084"/>
                    <a:pt x="3810" y="596433"/>
                    <a:pt x="3810" y="569250"/>
                  </a:cubicBezTo>
                  <a:cubicBezTo>
                    <a:pt x="5080" y="541599"/>
                    <a:pt x="17780" y="251495"/>
                    <a:pt x="17780" y="223843"/>
                  </a:cubicBezTo>
                  <a:cubicBezTo>
                    <a:pt x="19050" y="197129"/>
                    <a:pt x="20320" y="170415"/>
                    <a:pt x="19050" y="143233"/>
                  </a:cubicBezTo>
                  <a:cubicBezTo>
                    <a:pt x="17780" y="116519"/>
                    <a:pt x="16510" y="9027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12028" y="5080"/>
                    <a:pt x="247885" y="3810"/>
                  </a:cubicBezTo>
                  <a:cubicBezTo>
                    <a:pt x="439320" y="1270"/>
                    <a:pt x="636930" y="1270"/>
                    <a:pt x="828365" y="1270"/>
                  </a:cubicBezTo>
                  <a:cubicBezTo>
                    <a:pt x="1069202" y="2540"/>
                    <a:pt x="3502275" y="5080"/>
                    <a:pt x="3743113" y="6350"/>
                  </a:cubicBezTo>
                  <a:cubicBezTo>
                    <a:pt x="3977774" y="7620"/>
                    <a:pt x="4212436" y="7620"/>
                    <a:pt x="4447098" y="7620"/>
                  </a:cubicBezTo>
                  <a:cubicBezTo>
                    <a:pt x="4576780" y="7620"/>
                    <a:pt x="4706462" y="7620"/>
                    <a:pt x="4836143" y="8890"/>
                  </a:cubicBezTo>
                  <a:cubicBezTo>
                    <a:pt x="5089330" y="11430"/>
                    <a:pt x="5348694" y="10160"/>
                    <a:pt x="5601882" y="2540"/>
                  </a:cubicBezTo>
                  <a:cubicBezTo>
                    <a:pt x="5706862" y="0"/>
                    <a:pt x="5811843" y="2540"/>
                    <a:pt x="5916823" y="2540"/>
                  </a:cubicBezTo>
                  <a:cubicBezTo>
                    <a:pt x="6151485" y="2540"/>
                    <a:pt x="6386146" y="1270"/>
                    <a:pt x="6620808" y="3810"/>
                  </a:cubicBezTo>
                  <a:cubicBezTo>
                    <a:pt x="6917224" y="6350"/>
                    <a:pt x="7207463" y="13970"/>
                    <a:pt x="7503878" y="17780"/>
                  </a:cubicBezTo>
                  <a:cubicBezTo>
                    <a:pt x="7633560" y="20320"/>
                    <a:pt x="7678463" y="19050"/>
                    <a:pt x="7705133" y="21590"/>
                  </a:cubicBezTo>
                  <a:cubicBezTo>
                    <a:pt x="7714023" y="22860"/>
                    <a:pt x="7722913" y="25400"/>
                    <a:pt x="7731802" y="27940"/>
                  </a:cubicBezTo>
                  <a:cubicBezTo>
                    <a:pt x="7739423" y="30480"/>
                    <a:pt x="7743233" y="36830"/>
                    <a:pt x="7743233" y="46990"/>
                  </a:cubicBezTo>
                  <a:cubicBezTo>
                    <a:pt x="7744502" y="77620"/>
                    <a:pt x="7740693" y="91680"/>
                    <a:pt x="7736883" y="105740"/>
                  </a:cubicBezTo>
                  <a:cubicBezTo>
                    <a:pt x="7733073" y="117456"/>
                    <a:pt x="7731802" y="129642"/>
                    <a:pt x="7730533" y="141358"/>
                  </a:cubicBezTo>
                  <a:cubicBezTo>
                    <a:pt x="7727993" y="161042"/>
                    <a:pt x="7726723" y="180726"/>
                    <a:pt x="7725452" y="200410"/>
                  </a:cubicBezTo>
                  <a:cubicBezTo>
                    <a:pt x="7724183" y="218688"/>
                    <a:pt x="7722913" y="236966"/>
                    <a:pt x="7722913" y="255244"/>
                  </a:cubicBezTo>
                  <a:cubicBezTo>
                    <a:pt x="7722913" y="285707"/>
                    <a:pt x="7711483" y="578155"/>
                    <a:pt x="7710213" y="608618"/>
                  </a:cubicBezTo>
                  <a:cubicBezTo>
                    <a:pt x="7712752" y="628302"/>
                    <a:pt x="7711483" y="647986"/>
                    <a:pt x="7710213" y="693517"/>
                  </a:cubicBezTo>
                  <a:close/>
                  <a:moveTo>
                    <a:pt x="17780" y="663037"/>
                  </a:moveTo>
                  <a:cubicBezTo>
                    <a:pt x="22860" y="664307"/>
                    <a:pt x="29210" y="666847"/>
                    <a:pt x="36830" y="666847"/>
                  </a:cubicBezTo>
                  <a:cubicBezTo>
                    <a:pt x="235535" y="671927"/>
                    <a:pt x="488722" y="677007"/>
                    <a:pt x="735735" y="680817"/>
                  </a:cubicBezTo>
                  <a:cubicBezTo>
                    <a:pt x="853066" y="683357"/>
                    <a:pt x="970397" y="687167"/>
                    <a:pt x="1093903" y="688437"/>
                  </a:cubicBezTo>
                  <a:cubicBezTo>
                    <a:pt x="1174182" y="689707"/>
                    <a:pt x="3446697" y="685897"/>
                    <a:pt x="3520801" y="687167"/>
                  </a:cubicBezTo>
                  <a:cubicBezTo>
                    <a:pt x="3650483" y="688437"/>
                    <a:pt x="3780165" y="690977"/>
                    <a:pt x="3909846" y="692247"/>
                  </a:cubicBezTo>
                  <a:cubicBezTo>
                    <a:pt x="3971599" y="693517"/>
                    <a:pt x="4027177" y="693517"/>
                    <a:pt x="4088930" y="693517"/>
                  </a:cubicBezTo>
                  <a:cubicBezTo>
                    <a:pt x="4366819" y="693517"/>
                    <a:pt x="4638533" y="692247"/>
                    <a:pt x="4916422" y="693517"/>
                  </a:cubicBezTo>
                  <a:cubicBezTo>
                    <a:pt x="5021402" y="693517"/>
                    <a:pt x="5132558" y="696057"/>
                    <a:pt x="5237538" y="696057"/>
                  </a:cubicBezTo>
                  <a:cubicBezTo>
                    <a:pt x="5398096" y="696057"/>
                    <a:pt x="5552479" y="692247"/>
                    <a:pt x="5713037" y="692247"/>
                  </a:cubicBezTo>
                  <a:cubicBezTo>
                    <a:pt x="5904472" y="692247"/>
                    <a:pt x="6089731" y="693517"/>
                    <a:pt x="6281166" y="693517"/>
                  </a:cubicBezTo>
                  <a:cubicBezTo>
                    <a:pt x="6534354" y="693517"/>
                    <a:pt x="6793717" y="693517"/>
                    <a:pt x="7046905" y="692247"/>
                  </a:cubicBezTo>
                  <a:cubicBezTo>
                    <a:pt x="7275392" y="690977"/>
                    <a:pt x="7497703" y="688437"/>
                    <a:pt x="7672113" y="685897"/>
                  </a:cubicBezTo>
                  <a:cubicBezTo>
                    <a:pt x="7677193" y="685897"/>
                    <a:pt x="7682273" y="683357"/>
                    <a:pt x="7688623" y="682087"/>
                  </a:cubicBezTo>
                  <a:cubicBezTo>
                    <a:pt x="7688623" y="669387"/>
                    <a:pt x="7689893" y="656687"/>
                    <a:pt x="7689893" y="649861"/>
                  </a:cubicBezTo>
                  <a:lnTo>
                    <a:pt x="7689893" y="635332"/>
                  </a:lnTo>
                  <a:cubicBezTo>
                    <a:pt x="7691163" y="611430"/>
                    <a:pt x="7693702" y="587059"/>
                    <a:pt x="7692433" y="563157"/>
                  </a:cubicBezTo>
                  <a:cubicBezTo>
                    <a:pt x="7691163" y="529413"/>
                    <a:pt x="7703863" y="234154"/>
                    <a:pt x="7707673" y="200410"/>
                  </a:cubicBezTo>
                  <a:cubicBezTo>
                    <a:pt x="7710213" y="180726"/>
                    <a:pt x="7712752" y="161042"/>
                    <a:pt x="7712752" y="141358"/>
                  </a:cubicBezTo>
                  <a:cubicBezTo>
                    <a:pt x="7712752" y="124955"/>
                    <a:pt x="7714023" y="109020"/>
                    <a:pt x="7721643" y="93086"/>
                  </a:cubicBezTo>
                  <a:cubicBezTo>
                    <a:pt x="7725452" y="83712"/>
                    <a:pt x="7727993" y="74339"/>
                    <a:pt x="7722913" y="49530"/>
                  </a:cubicBezTo>
                  <a:cubicBezTo>
                    <a:pt x="7715293" y="49530"/>
                    <a:pt x="7708943" y="48260"/>
                    <a:pt x="7701323" y="48260"/>
                  </a:cubicBezTo>
                  <a:cubicBezTo>
                    <a:pt x="7668302" y="45720"/>
                    <a:pt x="7547105" y="45720"/>
                    <a:pt x="7380372" y="40640"/>
                  </a:cubicBezTo>
                  <a:cubicBezTo>
                    <a:pt x="7071606" y="33020"/>
                    <a:pt x="6756665" y="27940"/>
                    <a:pt x="6447899" y="27940"/>
                  </a:cubicBezTo>
                  <a:cubicBezTo>
                    <a:pt x="6231763" y="27940"/>
                    <a:pt x="6009452" y="31750"/>
                    <a:pt x="5793317" y="24130"/>
                  </a:cubicBezTo>
                  <a:lnTo>
                    <a:pt x="5731563" y="24130"/>
                  </a:lnTo>
                  <a:cubicBezTo>
                    <a:pt x="5552479" y="27940"/>
                    <a:pt x="5361044" y="33020"/>
                    <a:pt x="5175785" y="34290"/>
                  </a:cubicBezTo>
                  <a:cubicBezTo>
                    <a:pt x="4972000" y="35560"/>
                    <a:pt x="4774390" y="31750"/>
                    <a:pt x="4570604" y="30480"/>
                  </a:cubicBezTo>
                  <a:cubicBezTo>
                    <a:pt x="4379170" y="29210"/>
                    <a:pt x="4187735" y="27940"/>
                    <a:pt x="4002475" y="27940"/>
                  </a:cubicBezTo>
                  <a:cubicBezTo>
                    <a:pt x="3934547" y="27940"/>
                    <a:pt x="3872794" y="29210"/>
                    <a:pt x="3804865" y="27940"/>
                  </a:cubicBezTo>
                  <a:cubicBezTo>
                    <a:pt x="3570203" y="26670"/>
                    <a:pt x="1143306" y="24130"/>
                    <a:pt x="902468" y="24130"/>
                  </a:cubicBezTo>
                  <a:cubicBezTo>
                    <a:pt x="692508" y="22860"/>
                    <a:pt x="482547" y="24130"/>
                    <a:pt x="272586" y="24130"/>
                  </a:cubicBezTo>
                  <a:cubicBezTo>
                    <a:pt x="161431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6214"/>
                    <a:pt x="31750" y="91211"/>
                    <a:pt x="34290" y="105740"/>
                  </a:cubicBezTo>
                  <a:cubicBezTo>
                    <a:pt x="36830" y="131985"/>
                    <a:pt x="38100" y="158230"/>
                    <a:pt x="38100" y="184475"/>
                  </a:cubicBezTo>
                  <a:cubicBezTo>
                    <a:pt x="38100" y="201347"/>
                    <a:pt x="36830" y="217751"/>
                    <a:pt x="35560" y="234623"/>
                  </a:cubicBezTo>
                  <a:cubicBezTo>
                    <a:pt x="34290" y="251026"/>
                    <a:pt x="22860" y="528945"/>
                    <a:pt x="21590" y="544879"/>
                  </a:cubicBezTo>
                  <a:lnTo>
                    <a:pt x="21590" y="575811"/>
                  </a:lnTo>
                  <a:cubicBezTo>
                    <a:pt x="21590" y="599245"/>
                    <a:pt x="20320" y="623147"/>
                    <a:pt x="20320" y="646580"/>
                  </a:cubicBezTo>
                  <a:cubicBezTo>
                    <a:pt x="20320" y="649861"/>
                    <a:pt x="19050" y="652672"/>
                    <a:pt x="17780" y="663037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116282" y="5095088"/>
            <a:ext cx="10066318" cy="1190898"/>
            <a:chOff x="0" y="0"/>
            <a:chExt cx="7745773" cy="717647"/>
          </a:xfrm>
        </p:grpSpPr>
        <p:sp>
          <p:nvSpPr>
            <p:cNvPr id="14" name="Freeform 14"/>
            <p:cNvSpPr/>
            <p:nvPr/>
          </p:nvSpPr>
          <p:spPr>
            <a:xfrm>
              <a:off x="16510" y="11430"/>
              <a:ext cx="7715292" cy="693517"/>
            </a:xfrm>
            <a:custGeom>
              <a:avLst/>
              <a:gdLst/>
              <a:ahLst/>
              <a:cxnLst/>
              <a:rect l="l" t="t" r="r" b="b"/>
              <a:pathLst>
                <a:path w="7715292" h="693517">
                  <a:moveTo>
                    <a:pt x="1270" y="0"/>
                  </a:moveTo>
                  <a:lnTo>
                    <a:pt x="7715292" y="15240"/>
                  </a:lnTo>
                  <a:lnTo>
                    <a:pt x="7683542" y="693517"/>
                  </a:lnTo>
                  <a:lnTo>
                    <a:pt x="2794130" y="693517"/>
                  </a:lnTo>
                  <a:lnTo>
                    <a:pt x="0" y="666847"/>
                  </a:lnTo>
                  <a:lnTo>
                    <a:pt x="11430" y="240669"/>
                  </a:lnTo>
                  <a:close/>
                </a:path>
              </a:pathLst>
            </a:custGeom>
            <a:solidFill>
              <a:srgbClr val="F4CF88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-1270"/>
              <a:ext cx="7744502" cy="718917"/>
            </a:xfrm>
            <a:custGeom>
              <a:avLst/>
              <a:gdLst/>
              <a:ahLst/>
              <a:cxnLst/>
              <a:rect l="l" t="t" r="r" b="b"/>
              <a:pathLst>
                <a:path w="7744502" h="718917">
                  <a:moveTo>
                    <a:pt x="7710213" y="693517"/>
                  </a:moveTo>
                  <a:cubicBezTo>
                    <a:pt x="7707673" y="697327"/>
                    <a:pt x="7703863" y="702407"/>
                    <a:pt x="7700052" y="706217"/>
                  </a:cubicBezTo>
                  <a:cubicBezTo>
                    <a:pt x="7696243" y="708757"/>
                    <a:pt x="7691163" y="711297"/>
                    <a:pt x="7687352" y="711297"/>
                  </a:cubicBezTo>
                  <a:cubicBezTo>
                    <a:pt x="7460652" y="710027"/>
                    <a:pt x="7127184" y="716377"/>
                    <a:pt x="6787542" y="718917"/>
                  </a:cubicBezTo>
                  <a:cubicBezTo>
                    <a:pt x="6682562" y="718917"/>
                    <a:pt x="6571406" y="717647"/>
                    <a:pt x="6466425" y="717647"/>
                  </a:cubicBezTo>
                  <a:cubicBezTo>
                    <a:pt x="6231764" y="716377"/>
                    <a:pt x="5997102" y="715107"/>
                    <a:pt x="5762440" y="715107"/>
                  </a:cubicBezTo>
                  <a:lnTo>
                    <a:pt x="4996701" y="715107"/>
                  </a:lnTo>
                  <a:cubicBezTo>
                    <a:pt x="4823792" y="715107"/>
                    <a:pt x="4657059" y="713837"/>
                    <a:pt x="4484150" y="713837"/>
                  </a:cubicBezTo>
                  <a:cubicBezTo>
                    <a:pt x="4335943" y="713837"/>
                    <a:pt x="4181560" y="713837"/>
                    <a:pt x="4033352" y="715107"/>
                  </a:cubicBezTo>
                  <a:lnTo>
                    <a:pt x="3940723" y="715107"/>
                  </a:lnTo>
                  <a:cubicBezTo>
                    <a:pt x="3724587" y="713837"/>
                    <a:pt x="1316215" y="712567"/>
                    <a:pt x="1100078" y="710027"/>
                  </a:cubicBezTo>
                  <a:cubicBezTo>
                    <a:pt x="970397" y="708757"/>
                    <a:pt x="840715" y="703677"/>
                    <a:pt x="711034" y="701137"/>
                  </a:cubicBezTo>
                  <a:cubicBezTo>
                    <a:pt x="476372" y="696057"/>
                    <a:pt x="241710" y="692247"/>
                    <a:pt x="41910" y="687167"/>
                  </a:cubicBezTo>
                  <a:cubicBezTo>
                    <a:pt x="33020" y="685897"/>
                    <a:pt x="24130" y="683357"/>
                    <a:pt x="16510" y="679547"/>
                  </a:cubicBezTo>
                  <a:cubicBezTo>
                    <a:pt x="5080" y="674467"/>
                    <a:pt x="0" y="663037"/>
                    <a:pt x="1270" y="651267"/>
                  </a:cubicBezTo>
                  <a:cubicBezTo>
                    <a:pt x="2540" y="624084"/>
                    <a:pt x="3810" y="596433"/>
                    <a:pt x="3810" y="569250"/>
                  </a:cubicBezTo>
                  <a:cubicBezTo>
                    <a:pt x="5080" y="541599"/>
                    <a:pt x="17780" y="251495"/>
                    <a:pt x="17780" y="223843"/>
                  </a:cubicBezTo>
                  <a:cubicBezTo>
                    <a:pt x="19050" y="197129"/>
                    <a:pt x="20320" y="170415"/>
                    <a:pt x="19050" y="143233"/>
                  </a:cubicBezTo>
                  <a:cubicBezTo>
                    <a:pt x="17780" y="116519"/>
                    <a:pt x="16510" y="9027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112028" y="5080"/>
                    <a:pt x="247885" y="3810"/>
                  </a:cubicBezTo>
                  <a:cubicBezTo>
                    <a:pt x="439320" y="1270"/>
                    <a:pt x="636930" y="1270"/>
                    <a:pt x="828365" y="1270"/>
                  </a:cubicBezTo>
                  <a:cubicBezTo>
                    <a:pt x="1069202" y="2540"/>
                    <a:pt x="3502275" y="5080"/>
                    <a:pt x="3743113" y="6350"/>
                  </a:cubicBezTo>
                  <a:cubicBezTo>
                    <a:pt x="3977774" y="7620"/>
                    <a:pt x="4212436" y="7620"/>
                    <a:pt x="4447098" y="7620"/>
                  </a:cubicBezTo>
                  <a:cubicBezTo>
                    <a:pt x="4576780" y="7620"/>
                    <a:pt x="4706462" y="7620"/>
                    <a:pt x="4836143" y="8890"/>
                  </a:cubicBezTo>
                  <a:cubicBezTo>
                    <a:pt x="5089330" y="11430"/>
                    <a:pt x="5348694" y="10160"/>
                    <a:pt x="5601882" y="2540"/>
                  </a:cubicBezTo>
                  <a:cubicBezTo>
                    <a:pt x="5706862" y="0"/>
                    <a:pt x="5811843" y="2540"/>
                    <a:pt x="5916823" y="2540"/>
                  </a:cubicBezTo>
                  <a:cubicBezTo>
                    <a:pt x="6151485" y="2540"/>
                    <a:pt x="6386146" y="1270"/>
                    <a:pt x="6620808" y="3810"/>
                  </a:cubicBezTo>
                  <a:cubicBezTo>
                    <a:pt x="6917224" y="6350"/>
                    <a:pt x="7207463" y="13970"/>
                    <a:pt x="7503878" y="17780"/>
                  </a:cubicBezTo>
                  <a:cubicBezTo>
                    <a:pt x="7633560" y="20320"/>
                    <a:pt x="7678463" y="19050"/>
                    <a:pt x="7705133" y="21590"/>
                  </a:cubicBezTo>
                  <a:cubicBezTo>
                    <a:pt x="7714023" y="22860"/>
                    <a:pt x="7722913" y="25400"/>
                    <a:pt x="7731802" y="27940"/>
                  </a:cubicBezTo>
                  <a:cubicBezTo>
                    <a:pt x="7739423" y="30480"/>
                    <a:pt x="7743233" y="36830"/>
                    <a:pt x="7743233" y="46990"/>
                  </a:cubicBezTo>
                  <a:cubicBezTo>
                    <a:pt x="7744502" y="77620"/>
                    <a:pt x="7740693" y="91680"/>
                    <a:pt x="7736883" y="105740"/>
                  </a:cubicBezTo>
                  <a:cubicBezTo>
                    <a:pt x="7733073" y="117456"/>
                    <a:pt x="7731802" y="129642"/>
                    <a:pt x="7730533" y="141358"/>
                  </a:cubicBezTo>
                  <a:cubicBezTo>
                    <a:pt x="7727993" y="161042"/>
                    <a:pt x="7726723" y="180726"/>
                    <a:pt x="7725452" y="200410"/>
                  </a:cubicBezTo>
                  <a:cubicBezTo>
                    <a:pt x="7724183" y="218688"/>
                    <a:pt x="7722913" y="236966"/>
                    <a:pt x="7722913" y="255244"/>
                  </a:cubicBezTo>
                  <a:cubicBezTo>
                    <a:pt x="7722913" y="285707"/>
                    <a:pt x="7711483" y="578155"/>
                    <a:pt x="7710213" y="608618"/>
                  </a:cubicBezTo>
                  <a:cubicBezTo>
                    <a:pt x="7712752" y="628302"/>
                    <a:pt x="7711483" y="647986"/>
                    <a:pt x="7710213" y="693517"/>
                  </a:cubicBezTo>
                  <a:close/>
                  <a:moveTo>
                    <a:pt x="17780" y="663037"/>
                  </a:moveTo>
                  <a:cubicBezTo>
                    <a:pt x="22860" y="664307"/>
                    <a:pt x="29210" y="666847"/>
                    <a:pt x="36830" y="666847"/>
                  </a:cubicBezTo>
                  <a:cubicBezTo>
                    <a:pt x="235535" y="671927"/>
                    <a:pt x="488722" y="677007"/>
                    <a:pt x="735735" y="680817"/>
                  </a:cubicBezTo>
                  <a:cubicBezTo>
                    <a:pt x="853066" y="683357"/>
                    <a:pt x="970397" y="687167"/>
                    <a:pt x="1093903" y="688437"/>
                  </a:cubicBezTo>
                  <a:cubicBezTo>
                    <a:pt x="1174182" y="689707"/>
                    <a:pt x="3446697" y="685897"/>
                    <a:pt x="3520801" y="687167"/>
                  </a:cubicBezTo>
                  <a:cubicBezTo>
                    <a:pt x="3650483" y="688437"/>
                    <a:pt x="3780165" y="690977"/>
                    <a:pt x="3909846" y="692247"/>
                  </a:cubicBezTo>
                  <a:cubicBezTo>
                    <a:pt x="3971599" y="693517"/>
                    <a:pt x="4027177" y="693517"/>
                    <a:pt x="4088930" y="693517"/>
                  </a:cubicBezTo>
                  <a:cubicBezTo>
                    <a:pt x="4366819" y="693517"/>
                    <a:pt x="4638533" y="692247"/>
                    <a:pt x="4916422" y="693517"/>
                  </a:cubicBezTo>
                  <a:cubicBezTo>
                    <a:pt x="5021402" y="693517"/>
                    <a:pt x="5132558" y="696057"/>
                    <a:pt x="5237538" y="696057"/>
                  </a:cubicBezTo>
                  <a:cubicBezTo>
                    <a:pt x="5398096" y="696057"/>
                    <a:pt x="5552479" y="692247"/>
                    <a:pt x="5713037" y="692247"/>
                  </a:cubicBezTo>
                  <a:cubicBezTo>
                    <a:pt x="5904472" y="692247"/>
                    <a:pt x="6089731" y="693517"/>
                    <a:pt x="6281166" y="693517"/>
                  </a:cubicBezTo>
                  <a:cubicBezTo>
                    <a:pt x="6534354" y="693517"/>
                    <a:pt x="6793717" y="693517"/>
                    <a:pt x="7046905" y="692247"/>
                  </a:cubicBezTo>
                  <a:cubicBezTo>
                    <a:pt x="7275392" y="690977"/>
                    <a:pt x="7497703" y="688437"/>
                    <a:pt x="7672113" y="685897"/>
                  </a:cubicBezTo>
                  <a:cubicBezTo>
                    <a:pt x="7677193" y="685897"/>
                    <a:pt x="7682273" y="683357"/>
                    <a:pt x="7688623" y="682087"/>
                  </a:cubicBezTo>
                  <a:cubicBezTo>
                    <a:pt x="7688623" y="669387"/>
                    <a:pt x="7689893" y="656687"/>
                    <a:pt x="7689893" y="649861"/>
                  </a:cubicBezTo>
                  <a:lnTo>
                    <a:pt x="7689893" y="635332"/>
                  </a:lnTo>
                  <a:cubicBezTo>
                    <a:pt x="7691163" y="611430"/>
                    <a:pt x="7693702" y="587059"/>
                    <a:pt x="7692433" y="563157"/>
                  </a:cubicBezTo>
                  <a:cubicBezTo>
                    <a:pt x="7691163" y="529413"/>
                    <a:pt x="7703863" y="234154"/>
                    <a:pt x="7707673" y="200410"/>
                  </a:cubicBezTo>
                  <a:cubicBezTo>
                    <a:pt x="7710213" y="180726"/>
                    <a:pt x="7712752" y="161042"/>
                    <a:pt x="7712752" y="141358"/>
                  </a:cubicBezTo>
                  <a:cubicBezTo>
                    <a:pt x="7712752" y="124955"/>
                    <a:pt x="7714023" y="109020"/>
                    <a:pt x="7721643" y="93086"/>
                  </a:cubicBezTo>
                  <a:cubicBezTo>
                    <a:pt x="7725452" y="83712"/>
                    <a:pt x="7727993" y="74339"/>
                    <a:pt x="7722913" y="49530"/>
                  </a:cubicBezTo>
                  <a:cubicBezTo>
                    <a:pt x="7715293" y="49530"/>
                    <a:pt x="7708943" y="48260"/>
                    <a:pt x="7701323" y="48260"/>
                  </a:cubicBezTo>
                  <a:cubicBezTo>
                    <a:pt x="7668302" y="45720"/>
                    <a:pt x="7547105" y="45720"/>
                    <a:pt x="7380372" y="40640"/>
                  </a:cubicBezTo>
                  <a:cubicBezTo>
                    <a:pt x="7071606" y="33020"/>
                    <a:pt x="6756665" y="27940"/>
                    <a:pt x="6447899" y="27940"/>
                  </a:cubicBezTo>
                  <a:cubicBezTo>
                    <a:pt x="6231763" y="27940"/>
                    <a:pt x="6009452" y="31750"/>
                    <a:pt x="5793317" y="24130"/>
                  </a:cubicBezTo>
                  <a:lnTo>
                    <a:pt x="5731563" y="24130"/>
                  </a:lnTo>
                  <a:cubicBezTo>
                    <a:pt x="5552479" y="27940"/>
                    <a:pt x="5361044" y="33020"/>
                    <a:pt x="5175785" y="34290"/>
                  </a:cubicBezTo>
                  <a:cubicBezTo>
                    <a:pt x="4972000" y="35560"/>
                    <a:pt x="4774390" y="31750"/>
                    <a:pt x="4570604" y="30480"/>
                  </a:cubicBezTo>
                  <a:cubicBezTo>
                    <a:pt x="4379170" y="29210"/>
                    <a:pt x="4187735" y="27940"/>
                    <a:pt x="4002475" y="27940"/>
                  </a:cubicBezTo>
                  <a:cubicBezTo>
                    <a:pt x="3934547" y="27940"/>
                    <a:pt x="3872794" y="29210"/>
                    <a:pt x="3804865" y="27940"/>
                  </a:cubicBezTo>
                  <a:cubicBezTo>
                    <a:pt x="3570203" y="26670"/>
                    <a:pt x="1143306" y="24130"/>
                    <a:pt x="902468" y="24130"/>
                  </a:cubicBezTo>
                  <a:cubicBezTo>
                    <a:pt x="692508" y="22860"/>
                    <a:pt x="482547" y="24130"/>
                    <a:pt x="272586" y="24130"/>
                  </a:cubicBezTo>
                  <a:cubicBezTo>
                    <a:pt x="161431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6214"/>
                    <a:pt x="31750" y="91211"/>
                    <a:pt x="34290" y="105740"/>
                  </a:cubicBezTo>
                  <a:cubicBezTo>
                    <a:pt x="36830" y="131985"/>
                    <a:pt x="38100" y="158230"/>
                    <a:pt x="38100" y="184475"/>
                  </a:cubicBezTo>
                  <a:cubicBezTo>
                    <a:pt x="38100" y="201347"/>
                    <a:pt x="36830" y="217751"/>
                    <a:pt x="35560" y="234623"/>
                  </a:cubicBezTo>
                  <a:cubicBezTo>
                    <a:pt x="34290" y="251026"/>
                    <a:pt x="22860" y="528945"/>
                    <a:pt x="21590" y="544879"/>
                  </a:cubicBezTo>
                  <a:lnTo>
                    <a:pt x="21590" y="575811"/>
                  </a:lnTo>
                  <a:cubicBezTo>
                    <a:pt x="21590" y="599245"/>
                    <a:pt x="20320" y="623147"/>
                    <a:pt x="20320" y="646580"/>
                  </a:cubicBezTo>
                  <a:cubicBezTo>
                    <a:pt x="20320" y="649861"/>
                    <a:pt x="19050" y="652672"/>
                    <a:pt x="17780" y="663037"/>
                  </a:cubicBezTo>
                  <a:close/>
                </a:path>
              </a:pathLst>
            </a:custGeom>
            <a:solidFill>
              <a:srgbClr val="4D4B34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464444" y="4875083"/>
            <a:ext cx="703316" cy="691888"/>
          </a:xfrm>
          <a:custGeom>
            <a:avLst/>
            <a:gdLst/>
            <a:ahLst/>
            <a:cxnLst/>
            <a:rect l="l" t="t" r="r" b="b"/>
            <a:pathLst>
              <a:path w="703316" h="691888">
                <a:moveTo>
                  <a:pt x="0" y="0"/>
                </a:moveTo>
                <a:lnTo>
                  <a:pt x="703317" y="0"/>
                </a:lnTo>
                <a:lnTo>
                  <a:pt x="703317" y="691888"/>
                </a:lnTo>
                <a:lnTo>
                  <a:pt x="0" y="6918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0" name="Freeform 20"/>
          <p:cNvSpPr/>
          <p:nvPr/>
        </p:nvSpPr>
        <p:spPr>
          <a:xfrm rot="-5210075" flipH="1" flipV="1">
            <a:off x="2994386" y="-482985"/>
            <a:ext cx="2381440" cy="4114800"/>
          </a:xfrm>
          <a:custGeom>
            <a:avLst/>
            <a:gdLst/>
            <a:ahLst/>
            <a:cxnLst/>
            <a:rect l="l" t="t" r="r" b="b"/>
            <a:pathLst>
              <a:path w="2381440" h="4114800">
                <a:moveTo>
                  <a:pt x="2381441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381441" y="0"/>
                </a:lnTo>
                <a:lnTo>
                  <a:pt x="2381441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1" name="Freeform 21"/>
          <p:cNvSpPr/>
          <p:nvPr/>
        </p:nvSpPr>
        <p:spPr>
          <a:xfrm rot="1436131" flipH="1">
            <a:off x="874494" y="636574"/>
            <a:ext cx="2381203" cy="2752836"/>
          </a:xfrm>
          <a:custGeom>
            <a:avLst/>
            <a:gdLst/>
            <a:ahLst/>
            <a:cxnLst/>
            <a:rect l="l" t="t" r="r" b="b"/>
            <a:pathLst>
              <a:path w="2381203" h="2752836">
                <a:moveTo>
                  <a:pt x="2381203" y="0"/>
                </a:moveTo>
                <a:lnTo>
                  <a:pt x="0" y="0"/>
                </a:lnTo>
                <a:lnTo>
                  <a:pt x="0" y="2752836"/>
                </a:lnTo>
                <a:lnTo>
                  <a:pt x="2381203" y="2752836"/>
                </a:lnTo>
                <a:lnTo>
                  <a:pt x="238120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22" name="Group 22"/>
          <p:cNvGrpSpPr/>
          <p:nvPr/>
        </p:nvGrpSpPr>
        <p:grpSpPr>
          <a:xfrm>
            <a:off x="14598564" y="7866141"/>
            <a:ext cx="3312751" cy="1824744"/>
            <a:chOff x="0" y="0"/>
            <a:chExt cx="4417002" cy="2432992"/>
          </a:xfrm>
        </p:grpSpPr>
        <p:sp>
          <p:nvSpPr>
            <p:cNvPr id="23" name="Freeform 23"/>
            <p:cNvSpPr/>
            <p:nvPr/>
          </p:nvSpPr>
          <p:spPr>
            <a:xfrm flipH="1">
              <a:off x="0" y="304800"/>
              <a:ext cx="4417002" cy="2128192"/>
            </a:xfrm>
            <a:custGeom>
              <a:avLst/>
              <a:gdLst/>
              <a:ahLst/>
              <a:cxnLst/>
              <a:rect l="l" t="t" r="r" b="b"/>
              <a:pathLst>
                <a:path w="4417002" h="2128192">
                  <a:moveTo>
                    <a:pt x="4417002" y="0"/>
                  </a:moveTo>
                  <a:lnTo>
                    <a:pt x="0" y="0"/>
                  </a:lnTo>
                  <a:lnTo>
                    <a:pt x="0" y="2128192"/>
                  </a:lnTo>
                  <a:lnTo>
                    <a:pt x="4417002" y="2128192"/>
                  </a:lnTo>
                  <a:lnTo>
                    <a:pt x="4417002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Freeform 24"/>
            <p:cNvSpPr/>
            <p:nvPr/>
          </p:nvSpPr>
          <p:spPr>
            <a:xfrm rot="-6021855">
              <a:off x="184903" y="830181"/>
              <a:ext cx="1449127" cy="1248884"/>
            </a:xfrm>
            <a:custGeom>
              <a:avLst/>
              <a:gdLst/>
              <a:ahLst/>
              <a:cxnLst/>
              <a:rect l="l" t="t" r="r" b="b"/>
              <a:pathLst>
                <a:path w="1449127" h="1248884">
                  <a:moveTo>
                    <a:pt x="0" y="0"/>
                  </a:moveTo>
                  <a:lnTo>
                    <a:pt x="1449127" y="0"/>
                  </a:lnTo>
                  <a:lnTo>
                    <a:pt x="1449127" y="1248884"/>
                  </a:lnTo>
                  <a:lnTo>
                    <a:pt x="0" y="124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Freeform 25"/>
            <p:cNvSpPr/>
            <p:nvPr/>
          </p:nvSpPr>
          <p:spPr>
            <a:xfrm rot="144261" flipH="1">
              <a:off x="2237678" y="221299"/>
              <a:ext cx="1847598" cy="1826812"/>
            </a:xfrm>
            <a:custGeom>
              <a:avLst/>
              <a:gdLst/>
              <a:ahLst/>
              <a:cxnLst/>
              <a:rect l="l" t="t" r="r" b="b"/>
              <a:pathLst>
                <a:path w="1847598" h="1826812">
                  <a:moveTo>
                    <a:pt x="1847598" y="0"/>
                  </a:moveTo>
                  <a:lnTo>
                    <a:pt x="0" y="0"/>
                  </a:lnTo>
                  <a:lnTo>
                    <a:pt x="0" y="1826812"/>
                  </a:lnTo>
                  <a:lnTo>
                    <a:pt x="1847598" y="1826812"/>
                  </a:lnTo>
                  <a:lnTo>
                    <a:pt x="1847598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Freeform 26"/>
            <p:cNvSpPr/>
            <p:nvPr/>
          </p:nvSpPr>
          <p:spPr>
            <a:xfrm rot="144261">
              <a:off x="1240251" y="39777"/>
              <a:ext cx="1936500" cy="1914714"/>
            </a:xfrm>
            <a:custGeom>
              <a:avLst/>
              <a:gdLst/>
              <a:ahLst/>
              <a:cxnLst/>
              <a:rect l="l" t="t" r="r" b="b"/>
              <a:pathLst>
                <a:path w="1936500" h="1914714">
                  <a:moveTo>
                    <a:pt x="0" y="0"/>
                  </a:moveTo>
                  <a:lnTo>
                    <a:pt x="1936500" y="0"/>
                  </a:lnTo>
                  <a:lnTo>
                    <a:pt x="1936500" y="1914714"/>
                  </a:lnTo>
                  <a:lnTo>
                    <a:pt x="0" y="1914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7338441" y="7311765"/>
            <a:ext cx="337018" cy="380616"/>
          </a:xfrm>
          <a:custGeom>
            <a:avLst/>
            <a:gdLst/>
            <a:ahLst/>
            <a:cxnLst/>
            <a:rect l="l" t="t" r="r" b="b"/>
            <a:pathLst>
              <a:path w="337018" h="380616">
                <a:moveTo>
                  <a:pt x="0" y="0"/>
                </a:moveTo>
                <a:lnTo>
                  <a:pt x="337018" y="0"/>
                </a:lnTo>
                <a:lnTo>
                  <a:pt x="337018" y="380616"/>
                </a:lnTo>
                <a:lnTo>
                  <a:pt x="0" y="3806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8" name="Freeform 28"/>
          <p:cNvSpPr/>
          <p:nvPr/>
        </p:nvSpPr>
        <p:spPr>
          <a:xfrm>
            <a:off x="14261546" y="8613992"/>
            <a:ext cx="337018" cy="380616"/>
          </a:xfrm>
          <a:custGeom>
            <a:avLst/>
            <a:gdLst/>
            <a:ahLst/>
            <a:cxnLst/>
            <a:rect l="l" t="t" r="r" b="b"/>
            <a:pathLst>
              <a:path w="337018" h="380616">
                <a:moveTo>
                  <a:pt x="0" y="0"/>
                </a:moveTo>
                <a:lnTo>
                  <a:pt x="337018" y="0"/>
                </a:lnTo>
                <a:lnTo>
                  <a:pt x="337018" y="380616"/>
                </a:lnTo>
                <a:lnTo>
                  <a:pt x="0" y="3806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29" name="Freeform 29"/>
          <p:cNvSpPr/>
          <p:nvPr/>
        </p:nvSpPr>
        <p:spPr>
          <a:xfrm>
            <a:off x="13501139" y="8488953"/>
            <a:ext cx="202075" cy="228216"/>
          </a:xfrm>
          <a:custGeom>
            <a:avLst/>
            <a:gdLst/>
            <a:ahLst/>
            <a:cxnLst/>
            <a:rect l="l" t="t" r="r" b="b"/>
            <a:pathLst>
              <a:path w="202075" h="228216">
                <a:moveTo>
                  <a:pt x="0" y="0"/>
                </a:moveTo>
                <a:lnTo>
                  <a:pt x="202075" y="0"/>
                </a:lnTo>
                <a:lnTo>
                  <a:pt x="202075" y="228217"/>
                </a:lnTo>
                <a:lnTo>
                  <a:pt x="0" y="2282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0" name="Freeform 30"/>
          <p:cNvSpPr/>
          <p:nvPr/>
        </p:nvSpPr>
        <p:spPr>
          <a:xfrm>
            <a:off x="16715419" y="6867954"/>
            <a:ext cx="202075" cy="228216"/>
          </a:xfrm>
          <a:custGeom>
            <a:avLst/>
            <a:gdLst/>
            <a:ahLst/>
            <a:cxnLst/>
            <a:rect l="l" t="t" r="r" b="b"/>
            <a:pathLst>
              <a:path w="202075" h="228216">
                <a:moveTo>
                  <a:pt x="0" y="0"/>
                </a:moveTo>
                <a:lnTo>
                  <a:pt x="202075" y="0"/>
                </a:lnTo>
                <a:lnTo>
                  <a:pt x="202075" y="228217"/>
                </a:lnTo>
                <a:lnTo>
                  <a:pt x="0" y="22821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1" name="Freeform 31"/>
          <p:cNvSpPr/>
          <p:nvPr/>
        </p:nvSpPr>
        <p:spPr>
          <a:xfrm>
            <a:off x="17589613" y="6177649"/>
            <a:ext cx="202075" cy="228216"/>
          </a:xfrm>
          <a:custGeom>
            <a:avLst/>
            <a:gdLst/>
            <a:ahLst/>
            <a:cxnLst/>
            <a:rect l="l" t="t" r="r" b="b"/>
            <a:pathLst>
              <a:path w="202075" h="228216">
                <a:moveTo>
                  <a:pt x="0" y="0"/>
                </a:moveTo>
                <a:lnTo>
                  <a:pt x="202075" y="0"/>
                </a:lnTo>
                <a:lnTo>
                  <a:pt x="202075" y="228216"/>
                </a:lnTo>
                <a:lnTo>
                  <a:pt x="0" y="2282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2" name="Freeform 32"/>
          <p:cNvSpPr/>
          <p:nvPr/>
        </p:nvSpPr>
        <p:spPr>
          <a:xfrm>
            <a:off x="17237403" y="5566971"/>
            <a:ext cx="202075" cy="228216"/>
          </a:xfrm>
          <a:custGeom>
            <a:avLst/>
            <a:gdLst/>
            <a:ahLst/>
            <a:cxnLst/>
            <a:rect l="l" t="t" r="r" b="b"/>
            <a:pathLst>
              <a:path w="202075" h="228216">
                <a:moveTo>
                  <a:pt x="0" y="0"/>
                </a:moveTo>
                <a:lnTo>
                  <a:pt x="202075" y="0"/>
                </a:lnTo>
                <a:lnTo>
                  <a:pt x="202075" y="228216"/>
                </a:lnTo>
                <a:lnTo>
                  <a:pt x="0" y="2282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3" name="Freeform 33"/>
          <p:cNvSpPr/>
          <p:nvPr/>
        </p:nvSpPr>
        <p:spPr>
          <a:xfrm>
            <a:off x="1439175" y="6052623"/>
            <a:ext cx="728586" cy="1043547"/>
          </a:xfrm>
          <a:custGeom>
            <a:avLst/>
            <a:gdLst/>
            <a:ahLst/>
            <a:cxnLst/>
            <a:rect l="l" t="t" r="r" b="b"/>
            <a:pathLst>
              <a:path w="728586" h="1043547">
                <a:moveTo>
                  <a:pt x="0" y="0"/>
                </a:moveTo>
                <a:lnTo>
                  <a:pt x="728586" y="0"/>
                </a:lnTo>
                <a:lnTo>
                  <a:pt x="728586" y="1043548"/>
                </a:lnTo>
                <a:lnTo>
                  <a:pt x="0" y="10435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4" name="Freeform 34"/>
          <p:cNvSpPr/>
          <p:nvPr/>
        </p:nvSpPr>
        <p:spPr>
          <a:xfrm>
            <a:off x="1439175" y="7559514"/>
            <a:ext cx="728586" cy="1043547"/>
          </a:xfrm>
          <a:custGeom>
            <a:avLst/>
            <a:gdLst/>
            <a:ahLst/>
            <a:cxnLst/>
            <a:rect l="l" t="t" r="r" b="b"/>
            <a:pathLst>
              <a:path w="728586" h="1043547">
                <a:moveTo>
                  <a:pt x="0" y="0"/>
                </a:moveTo>
                <a:lnTo>
                  <a:pt x="728586" y="0"/>
                </a:lnTo>
                <a:lnTo>
                  <a:pt x="728586" y="1043548"/>
                </a:lnTo>
                <a:lnTo>
                  <a:pt x="0" y="10435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5" name="Freeform 35"/>
          <p:cNvSpPr/>
          <p:nvPr/>
        </p:nvSpPr>
        <p:spPr>
          <a:xfrm rot="-1114477">
            <a:off x="11669119" y="2123303"/>
            <a:ext cx="5521872" cy="6313168"/>
          </a:xfrm>
          <a:custGeom>
            <a:avLst/>
            <a:gdLst/>
            <a:ahLst/>
            <a:cxnLst/>
            <a:rect l="l" t="t" r="r" b="b"/>
            <a:pathLst>
              <a:path w="5521872" h="6313168">
                <a:moveTo>
                  <a:pt x="0" y="0"/>
                </a:moveTo>
                <a:lnTo>
                  <a:pt x="5521872" y="0"/>
                </a:lnTo>
                <a:lnTo>
                  <a:pt x="5521872" y="6313169"/>
                </a:lnTo>
                <a:lnTo>
                  <a:pt x="0" y="631316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7" name="TextBox 37"/>
          <p:cNvSpPr txBox="1"/>
          <p:nvPr/>
        </p:nvSpPr>
        <p:spPr>
          <a:xfrm>
            <a:off x="3830023" y="3842573"/>
            <a:ext cx="9772154" cy="46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Paulay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rendezése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mérföldkő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volt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magyar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színházban</a:t>
            </a: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830023" y="5232262"/>
            <a:ext cx="8667035" cy="89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mű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kérdései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ma is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aktuálisak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–</a:t>
            </a:r>
            <a:r>
              <a:rPr lang="hu-HU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Minden ember mást találhat </a:t>
            </a:r>
            <a:r>
              <a:rPr lang="hu-HU" sz="2799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fontosnak benne</a:t>
            </a:r>
            <a:endParaRPr lang="en-US" sz="2799" dirty="0">
              <a:solidFill>
                <a:srgbClr val="373215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3830023" y="6867954"/>
            <a:ext cx="9328999" cy="92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Te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melyik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úton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indulnál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el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–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tudás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hatalom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gazdagság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vagy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szerelem</a:t>
            </a:r>
            <a:r>
              <a:rPr lang="en-US" sz="27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?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337608" y="2944118"/>
            <a:ext cx="12055436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  <a:spcBef>
                <a:spcPct val="0"/>
              </a:spcBef>
            </a:pPr>
            <a:r>
              <a:rPr lang="en-US" sz="31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Mit </a:t>
            </a:r>
            <a:r>
              <a:rPr lang="en-US" sz="31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üzen</a:t>
            </a:r>
            <a:r>
              <a:rPr lang="en-US" sz="31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ma </a:t>
            </a:r>
            <a:r>
              <a:rPr lang="hu-HU" sz="31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a </a:t>
            </a:r>
            <a:r>
              <a:rPr lang="en-US" sz="31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Csongor </a:t>
            </a:r>
            <a:r>
              <a:rPr lang="en-US" sz="3199" dirty="0" err="1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és</a:t>
            </a:r>
            <a:r>
              <a:rPr lang="en-US" sz="3199" dirty="0">
                <a:solidFill>
                  <a:srgbClr val="373215"/>
                </a:solidFill>
                <a:latin typeface="Questrial"/>
                <a:ea typeface="Questrial"/>
                <a:cs typeface="Questrial"/>
                <a:sym typeface="Questrial"/>
              </a:rPr>
              <a:t> Tünde?</a:t>
            </a:r>
          </a:p>
        </p:txBody>
      </p:sp>
      <p:sp>
        <p:nvSpPr>
          <p:cNvPr id="41" name="Freeform 41"/>
          <p:cNvSpPr/>
          <p:nvPr/>
        </p:nvSpPr>
        <p:spPr>
          <a:xfrm>
            <a:off x="12217272" y="1781474"/>
            <a:ext cx="1335917" cy="1095452"/>
          </a:xfrm>
          <a:custGeom>
            <a:avLst/>
            <a:gdLst/>
            <a:ahLst/>
            <a:cxnLst/>
            <a:rect l="l" t="t" r="r" b="b"/>
            <a:pathLst>
              <a:path w="1335917" h="1095452">
                <a:moveTo>
                  <a:pt x="0" y="0"/>
                </a:moveTo>
                <a:lnTo>
                  <a:pt x="1335917" y="0"/>
                </a:lnTo>
                <a:lnTo>
                  <a:pt x="1335917" y="1095452"/>
                </a:lnTo>
                <a:lnTo>
                  <a:pt x="0" y="10954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401</Words>
  <Application>Microsoft Office PowerPoint</Application>
  <PresentationFormat>Egyéni</PresentationFormat>
  <Paragraphs>61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Arial</vt:lpstr>
      <vt:lpstr>Questrial</vt:lpstr>
      <vt:lpstr>Calibri</vt:lpstr>
      <vt:lpstr>IM Fell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Conjunring Conjunctions to Create Engaging Sentences Education Presentation in Green Cream Friendly Handdrawn Style</dc:title>
  <dc:creator>User</dc:creator>
  <cp:lastModifiedBy>Laczkó Szilárd</cp:lastModifiedBy>
  <cp:revision>4</cp:revision>
  <dcterms:created xsi:type="dcterms:W3CDTF">2006-08-16T00:00:00Z</dcterms:created>
  <dcterms:modified xsi:type="dcterms:W3CDTF">2025-04-06T14:55:34Z</dcterms:modified>
  <dc:identifier>DAGjZ_GIHA4</dc:identifier>
</cp:coreProperties>
</file>