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delina" panose="020B0604020202020204" charset="-18"/>
      <p:regular r:id="rId9"/>
    </p:embeddedFont>
    <p:embeddedFont>
      <p:font typeface="Allura" panose="020B0604020202020204" charset="-18"/>
      <p:regular r:id="rId10"/>
    </p:embeddedFont>
    <p:embeddedFont>
      <p:font typeface="Bebas Neue" panose="020B0606020202050201" pitchFamily="34" charset="-18"/>
      <p:regular r:id="rId11"/>
    </p:embeddedFont>
    <p:embeddedFont>
      <p:font typeface="Cheque Bold" panose="020B0604020202020204" charset="0"/>
      <p:regular r:id="rId12"/>
    </p:embeddedFont>
    <p:embeddedFont>
      <p:font typeface="DM Serif Display" pitchFamily="2" charset="0"/>
      <p:regular r:id="rId13"/>
    </p:embeddedFont>
    <p:embeddedFont>
      <p:font typeface="Marcellus" panose="020B0604020202020204" charset="0"/>
      <p:regular r:id="rId14"/>
    </p:embeddedFont>
    <p:embeddedFont>
      <p:font typeface="Moontime" panose="020B0604020202020204" charset="0"/>
      <p:regular r:id="rId15"/>
    </p:embeddedFont>
    <p:embeddedFont>
      <p:font typeface="Obra Letra" panose="020B0604020202020204" charset="0"/>
      <p:regular r:id="rId16"/>
    </p:embeddedFont>
    <p:embeddedFont>
      <p:font typeface="TAN Pearl" panose="020B0604020202020204" charset="-18"/>
      <p:regular r:id="rId17"/>
    </p:embeddedFont>
    <p:embeddedFont>
      <p:font typeface="The Seasons" panose="020B0604020202020204" charset="-18"/>
      <p:regular r:id="rId18"/>
    </p:embeddedFont>
    <p:embeddedFont>
      <p:font typeface="The Seasons Bold" panose="020B0604020202020204" charset="-1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5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svg"/><Relationship Id="rId10" Type="http://schemas.openxmlformats.org/officeDocument/2006/relationships/image" Target="../media/image16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18.svg"/><Relationship Id="rId17" Type="http://schemas.openxmlformats.org/officeDocument/2006/relationships/image" Target="../media/image33.svg"/><Relationship Id="rId2" Type="http://schemas.openxmlformats.org/officeDocument/2006/relationships/image" Target="../media/image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svg"/><Relationship Id="rId10" Type="http://schemas.openxmlformats.org/officeDocument/2006/relationships/image" Target="../media/image30.svg"/><Relationship Id="rId4" Type="http://schemas.openxmlformats.org/officeDocument/2006/relationships/image" Target="../media/image14.svg"/><Relationship Id="rId9" Type="http://schemas.openxmlformats.org/officeDocument/2006/relationships/image" Target="../media/image29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18.svg"/><Relationship Id="rId17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38.png"/><Relationship Id="rId10" Type="http://schemas.openxmlformats.org/officeDocument/2006/relationships/image" Target="../media/image16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Relationship Id="rId1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1.png"/><Relationship Id="rId18" Type="http://schemas.openxmlformats.org/officeDocument/2006/relationships/image" Target="../media/image38.png"/><Relationship Id="rId3" Type="http://schemas.openxmlformats.org/officeDocument/2006/relationships/image" Target="../media/image12.png"/><Relationship Id="rId21" Type="http://schemas.openxmlformats.org/officeDocument/2006/relationships/image" Target="../media/image44.png"/><Relationship Id="rId7" Type="http://schemas.openxmlformats.org/officeDocument/2006/relationships/image" Target="../media/image16.svg"/><Relationship Id="rId12" Type="http://schemas.openxmlformats.org/officeDocument/2006/relationships/image" Target="../media/image40.png"/><Relationship Id="rId17" Type="http://schemas.openxmlformats.org/officeDocument/2006/relationships/image" Target="../media/image37.svg"/><Relationship Id="rId2" Type="http://schemas.openxmlformats.org/officeDocument/2006/relationships/image" Target="../media/image4.png"/><Relationship Id="rId16" Type="http://schemas.openxmlformats.org/officeDocument/2006/relationships/image" Target="../media/image3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13.png"/><Relationship Id="rId19" Type="http://schemas.openxmlformats.org/officeDocument/2006/relationships/image" Target="../media/image39.sv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4.svg"/><Relationship Id="rId3" Type="http://schemas.openxmlformats.org/officeDocument/2006/relationships/image" Target="../media/image45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5.png"/><Relationship Id="rId15" Type="http://schemas.openxmlformats.org/officeDocument/2006/relationships/image" Target="../media/image47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333" b="-17333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67942" y="-219513"/>
            <a:ext cx="10974083" cy="17328020"/>
            <a:chOff x="0" y="0"/>
            <a:chExt cx="5642229" cy="8909050"/>
          </a:xfrm>
        </p:grpSpPr>
        <p:sp>
          <p:nvSpPr>
            <p:cNvPr id="4" name="Freeform 4"/>
            <p:cNvSpPr/>
            <p:nvPr/>
          </p:nvSpPr>
          <p:spPr>
            <a:xfrm>
              <a:off x="9525" y="9525"/>
              <a:ext cx="5623179" cy="8890000"/>
            </a:xfrm>
            <a:custGeom>
              <a:avLst/>
              <a:gdLst/>
              <a:ahLst/>
              <a:cxnLst/>
              <a:rect l="l" t="t" r="r" b="b"/>
              <a:pathLst>
                <a:path w="5623179" h="8890000">
                  <a:moveTo>
                    <a:pt x="2811653" y="635"/>
                  </a:moveTo>
                  <a:cubicBezTo>
                    <a:pt x="2792603" y="254"/>
                    <a:pt x="2773553" y="0"/>
                    <a:pt x="2754503" y="0"/>
                  </a:cubicBezTo>
                  <a:cubicBezTo>
                    <a:pt x="1492631" y="0"/>
                    <a:pt x="20955" y="1137539"/>
                    <a:pt x="0" y="2792730"/>
                  </a:cubicBezTo>
                  <a:lnTo>
                    <a:pt x="0" y="8890000"/>
                  </a:lnTo>
                  <a:lnTo>
                    <a:pt x="5623179" y="8890000"/>
                  </a:lnTo>
                  <a:lnTo>
                    <a:pt x="5623179" y="2792730"/>
                  </a:lnTo>
                  <a:cubicBezTo>
                    <a:pt x="5602224" y="1137539"/>
                    <a:pt x="4130548" y="0"/>
                    <a:pt x="2868676" y="0"/>
                  </a:cubicBezTo>
                  <a:cubicBezTo>
                    <a:pt x="2849753" y="0"/>
                    <a:pt x="2830703" y="254"/>
                    <a:pt x="2811653" y="635"/>
                  </a:cubicBezTo>
                  <a:close/>
                </a:path>
              </a:pathLst>
            </a:custGeom>
            <a:solidFill>
              <a:srgbClr val="97B198">
                <a:alpha val="91765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642229" cy="8909050"/>
            </a:xfrm>
            <a:custGeom>
              <a:avLst/>
              <a:gdLst/>
              <a:ahLst/>
              <a:cxnLst/>
              <a:rect l="l" t="t" r="r" b="b"/>
              <a:pathLst>
                <a:path w="5642229" h="8909050">
                  <a:moveTo>
                    <a:pt x="4727321" y="778256"/>
                  </a:moveTo>
                  <a:cubicBezTo>
                    <a:pt x="4203319" y="290957"/>
                    <a:pt x="3512058" y="0"/>
                    <a:pt x="2878201" y="0"/>
                  </a:cubicBezTo>
                  <a:cubicBezTo>
                    <a:pt x="2859151" y="0"/>
                    <a:pt x="2840101" y="254"/>
                    <a:pt x="2821051" y="635"/>
                  </a:cubicBezTo>
                  <a:cubicBezTo>
                    <a:pt x="2802001" y="254"/>
                    <a:pt x="2782951" y="0"/>
                    <a:pt x="2763901" y="0"/>
                  </a:cubicBezTo>
                  <a:cubicBezTo>
                    <a:pt x="2130171" y="0"/>
                    <a:pt x="1438910" y="290957"/>
                    <a:pt x="914908" y="778256"/>
                  </a:cubicBezTo>
                  <a:cubicBezTo>
                    <a:pt x="334645" y="1317879"/>
                    <a:pt x="9652" y="2036699"/>
                    <a:pt x="0" y="2802255"/>
                  </a:cubicBezTo>
                  <a:lnTo>
                    <a:pt x="0" y="8909050"/>
                  </a:lnTo>
                  <a:lnTo>
                    <a:pt x="5642229" y="8909050"/>
                  </a:lnTo>
                  <a:lnTo>
                    <a:pt x="5642229" y="2802128"/>
                  </a:lnTo>
                  <a:cubicBezTo>
                    <a:pt x="5632577" y="2036699"/>
                    <a:pt x="5307584" y="1317879"/>
                    <a:pt x="4727321" y="778256"/>
                  </a:cubicBezTo>
                  <a:close/>
                  <a:moveTo>
                    <a:pt x="5623179" y="8890000"/>
                  </a:moveTo>
                  <a:lnTo>
                    <a:pt x="19050" y="8890000"/>
                  </a:lnTo>
                  <a:lnTo>
                    <a:pt x="19050" y="2802382"/>
                  </a:lnTo>
                  <a:cubicBezTo>
                    <a:pt x="28702" y="2042160"/>
                    <a:pt x="351409" y="1328293"/>
                    <a:pt x="927989" y="792099"/>
                  </a:cubicBezTo>
                  <a:cubicBezTo>
                    <a:pt x="1448435" y="308102"/>
                    <a:pt x="2134870" y="19050"/>
                    <a:pt x="2764028" y="19050"/>
                  </a:cubicBezTo>
                  <a:cubicBezTo>
                    <a:pt x="2782951" y="19050"/>
                    <a:pt x="2801874" y="19304"/>
                    <a:pt x="2820924" y="19685"/>
                  </a:cubicBezTo>
                  <a:lnTo>
                    <a:pt x="2821432" y="19685"/>
                  </a:lnTo>
                  <a:cubicBezTo>
                    <a:pt x="2840482" y="19304"/>
                    <a:pt x="2859405" y="19050"/>
                    <a:pt x="2878328" y="19050"/>
                  </a:cubicBezTo>
                  <a:cubicBezTo>
                    <a:pt x="3507486" y="19050"/>
                    <a:pt x="4193794" y="308102"/>
                    <a:pt x="4714367" y="792099"/>
                  </a:cubicBezTo>
                  <a:cubicBezTo>
                    <a:pt x="5290820" y="1328166"/>
                    <a:pt x="5613654" y="2042160"/>
                    <a:pt x="5623306" y="2802255"/>
                  </a:cubicBezTo>
                  <a:lnTo>
                    <a:pt x="5623306" y="8890000"/>
                  </a:lnTo>
                  <a:close/>
                  <a:moveTo>
                    <a:pt x="4674743" y="855472"/>
                  </a:moveTo>
                  <a:cubicBezTo>
                    <a:pt x="4166743" y="383032"/>
                    <a:pt x="3498215" y="101092"/>
                    <a:pt x="2886329" y="101092"/>
                  </a:cubicBezTo>
                  <a:cubicBezTo>
                    <a:pt x="2867914" y="101092"/>
                    <a:pt x="2849499" y="101346"/>
                    <a:pt x="2830957" y="101727"/>
                  </a:cubicBezTo>
                  <a:lnTo>
                    <a:pt x="2829433" y="101727"/>
                  </a:lnTo>
                  <a:lnTo>
                    <a:pt x="2827401" y="101727"/>
                  </a:lnTo>
                  <a:cubicBezTo>
                    <a:pt x="2808859" y="101346"/>
                    <a:pt x="2790444" y="101092"/>
                    <a:pt x="2772029" y="101092"/>
                  </a:cubicBezTo>
                  <a:cubicBezTo>
                    <a:pt x="2160143" y="101092"/>
                    <a:pt x="1491488" y="383159"/>
                    <a:pt x="983615" y="855472"/>
                  </a:cubicBezTo>
                  <a:cubicBezTo>
                    <a:pt x="421259" y="1378331"/>
                    <a:pt x="106299" y="2074037"/>
                    <a:pt x="97028" y="2814320"/>
                  </a:cubicBezTo>
                  <a:lnTo>
                    <a:pt x="97028" y="8832215"/>
                  </a:lnTo>
                  <a:lnTo>
                    <a:pt x="5561457" y="8832215"/>
                  </a:lnTo>
                  <a:lnTo>
                    <a:pt x="5561457" y="2815336"/>
                  </a:lnTo>
                  <a:cubicBezTo>
                    <a:pt x="5552059" y="2074418"/>
                    <a:pt x="5237099" y="1378331"/>
                    <a:pt x="4674743" y="855472"/>
                  </a:cubicBezTo>
                  <a:close/>
                  <a:moveTo>
                    <a:pt x="5542407" y="8813165"/>
                  </a:moveTo>
                  <a:lnTo>
                    <a:pt x="116078" y="8813165"/>
                  </a:lnTo>
                  <a:lnTo>
                    <a:pt x="116078" y="2814447"/>
                  </a:lnTo>
                  <a:cubicBezTo>
                    <a:pt x="125349" y="2079498"/>
                    <a:pt x="438150" y="1388745"/>
                    <a:pt x="996569" y="869315"/>
                  </a:cubicBezTo>
                  <a:cubicBezTo>
                    <a:pt x="1501140" y="400177"/>
                    <a:pt x="2164842" y="120015"/>
                    <a:pt x="2772029" y="120015"/>
                  </a:cubicBezTo>
                  <a:cubicBezTo>
                    <a:pt x="2790317" y="120015"/>
                    <a:pt x="2808605" y="120269"/>
                    <a:pt x="2826893" y="120650"/>
                  </a:cubicBezTo>
                  <a:lnTo>
                    <a:pt x="2829433" y="120650"/>
                  </a:lnTo>
                  <a:lnTo>
                    <a:pt x="2831465" y="120650"/>
                  </a:lnTo>
                  <a:cubicBezTo>
                    <a:pt x="2849753" y="120269"/>
                    <a:pt x="2868041" y="120015"/>
                    <a:pt x="2886329" y="120015"/>
                  </a:cubicBezTo>
                  <a:cubicBezTo>
                    <a:pt x="3493516" y="120015"/>
                    <a:pt x="4157345" y="400177"/>
                    <a:pt x="4661789" y="869315"/>
                  </a:cubicBezTo>
                  <a:cubicBezTo>
                    <a:pt x="5220335" y="1388745"/>
                    <a:pt x="5533009" y="2079879"/>
                    <a:pt x="5542280" y="2815463"/>
                  </a:cubicBezTo>
                  <a:lnTo>
                    <a:pt x="5542407" y="8813165"/>
                  </a:lnTo>
                  <a:close/>
                </a:path>
              </a:pathLst>
            </a:custGeom>
            <a:solidFill>
              <a:srgbClr val="4A2D0A">
                <a:alpha val="91765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17297" y="217297"/>
              <a:ext cx="5207635" cy="8474456"/>
            </a:xfrm>
            <a:custGeom>
              <a:avLst/>
              <a:gdLst/>
              <a:ahLst/>
              <a:cxnLst/>
              <a:rect l="l" t="t" r="r" b="b"/>
              <a:pathLst>
                <a:path w="5207635" h="8474456">
                  <a:moveTo>
                    <a:pt x="2599055" y="635"/>
                  </a:moveTo>
                  <a:cubicBezTo>
                    <a:pt x="2581529" y="254"/>
                    <a:pt x="2564130" y="0"/>
                    <a:pt x="2546731" y="0"/>
                  </a:cubicBezTo>
                  <a:cubicBezTo>
                    <a:pt x="1950720" y="0"/>
                    <a:pt x="1287399" y="282194"/>
                    <a:pt x="784733" y="778383"/>
                  </a:cubicBezTo>
                  <a:cubicBezTo>
                    <a:pt x="325247" y="1232154"/>
                    <a:pt x="9271" y="1855851"/>
                    <a:pt x="0" y="2584958"/>
                  </a:cubicBezTo>
                  <a:lnTo>
                    <a:pt x="0" y="8474456"/>
                  </a:lnTo>
                  <a:cubicBezTo>
                    <a:pt x="0" y="8474456"/>
                    <a:pt x="5207635" y="8474456"/>
                    <a:pt x="5207635" y="8474456"/>
                  </a:cubicBezTo>
                  <a:cubicBezTo>
                    <a:pt x="5207635" y="8474456"/>
                    <a:pt x="5207635" y="2584958"/>
                    <a:pt x="5207635" y="2587625"/>
                  </a:cubicBezTo>
                  <a:cubicBezTo>
                    <a:pt x="5198364" y="1855851"/>
                    <a:pt x="4882388" y="1232154"/>
                    <a:pt x="4422902" y="778510"/>
                  </a:cubicBezTo>
                  <a:cubicBezTo>
                    <a:pt x="3920362" y="282321"/>
                    <a:pt x="3256915" y="127"/>
                    <a:pt x="2660903" y="127"/>
                  </a:cubicBezTo>
                  <a:cubicBezTo>
                    <a:pt x="2643505" y="127"/>
                    <a:pt x="2626105" y="381"/>
                    <a:pt x="2608580" y="762"/>
                  </a:cubicBezTo>
                  <a:cubicBezTo>
                    <a:pt x="2605405" y="762"/>
                    <a:pt x="2602230" y="762"/>
                    <a:pt x="2599055" y="635"/>
                  </a:cubicBezTo>
                  <a:close/>
                </a:path>
              </a:pathLst>
            </a:custGeom>
            <a:blipFill>
              <a:blip r:embed="rId3">
                <a:alphaModFix amt="92000"/>
              </a:blip>
              <a:stretch>
                <a:fillRect t="-4623" b="-462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621986" y="2122418"/>
            <a:ext cx="9386333" cy="4712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5608" spc="24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erif Display"/>
                <a:ea typeface="DM Serif Display"/>
                <a:cs typeface="DM Serif Display"/>
                <a:sym typeface="DM Serif Display"/>
              </a:rPr>
              <a:t>Csongor</a:t>
            </a:r>
            <a:r>
              <a:rPr lang="en-US" sz="5608" spc="246" dirty="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5608" spc="246" dirty="0" err="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és</a:t>
            </a:r>
            <a:r>
              <a:rPr lang="en-US" sz="5608" spc="246" dirty="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Tünde</a:t>
            </a:r>
          </a:p>
          <a:p>
            <a:pPr algn="ctr">
              <a:lnSpc>
                <a:spcPts val="6946"/>
              </a:lnSpc>
            </a:pPr>
            <a:endParaRPr lang="en-US" sz="5608" spc="246" dirty="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>
              <a:lnSpc>
                <a:spcPts val="7841"/>
              </a:lnSpc>
            </a:pPr>
            <a:r>
              <a:rPr lang="en-US" sz="7001" spc="30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7001" spc="30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Három</a:t>
            </a:r>
            <a:r>
              <a:rPr lang="en-US" sz="7001" spc="30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7001" spc="30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színész</a:t>
            </a:r>
            <a:r>
              <a:rPr lang="en-US" sz="7001" spc="30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, </a:t>
            </a:r>
            <a:r>
              <a:rPr lang="en-US" sz="7001" spc="30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három</a:t>
            </a:r>
            <a:r>
              <a:rPr lang="en-US" sz="7001" spc="30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7001" spc="30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élet</a:t>
            </a:r>
            <a:r>
              <a:rPr lang="en-US" sz="7001" spc="30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, </a:t>
            </a:r>
            <a:r>
              <a:rPr lang="en-US" sz="7001" spc="30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három</a:t>
            </a:r>
            <a:r>
              <a:rPr lang="en-US" sz="7001" spc="30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7001" spc="30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csoda</a:t>
            </a:r>
            <a:endParaRPr lang="en-US" sz="7001" spc="308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52392" y="5598565"/>
            <a:ext cx="850217" cy="850217"/>
          </a:xfrm>
          <a:custGeom>
            <a:avLst/>
            <a:gdLst/>
            <a:ahLst/>
            <a:cxnLst/>
            <a:rect l="l" t="t" r="r" b="b"/>
            <a:pathLst>
              <a:path w="850217" h="850217">
                <a:moveTo>
                  <a:pt x="0" y="0"/>
                </a:moveTo>
                <a:lnTo>
                  <a:pt x="850217" y="0"/>
                </a:lnTo>
                <a:lnTo>
                  <a:pt x="850217" y="850217"/>
                </a:lnTo>
                <a:lnTo>
                  <a:pt x="0" y="85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51405" y="603592"/>
            <a:ext cx="850217" cy="850217"/>
          </a:xfrm>
          <a:custGeom>
            <a:avLst/>
            <a:gdLst/>
            <a:ahLst/>
            <a:cxnLst/>
            <a:rect l="l" t="t" r="r" b="b"/>
            <a:pathLst>
              <a:path w="850217" h="850217">
                <a:moveTo>
                  <a:pt x="0" y="0"/>
                </a:moveTo>
                <a:lnTo>
                  <a:pt x="850217" y="0"/>
                </a:lnTo>
                <a:lnTo>
                  <a:pt x="850217" y="850216"/>
                </a:lnTo>
                <a:lnTo>
                  <a:pt x="0" y="850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00163" y="5325315"/>
            <a:ext cx="850217" cy="850217"/>
          </a:xfrm>
          <a:custGeom>
            <a:avLst/>
            <a:gdLst/>
            <a:ahLst/>
            <a:cxnLst/>
            <a:rect l="l" t="t" r="r" b="b"/>
            <a:pathLst>
              <a:path w="850217" h="850217">
                <a:moveTo>
                  <a:pt x="0" y="0"/>
                </a:moveTo>
                <a:lnTo>
                  <a:pt x="850217" y="0"/>
                </a:lnTo>
                <a:lnTo>
                  <a:pt x="850217" y="850217"/>
                </a:lnTo>
                <a:lnTo>
                  <a:pt x="0" y="85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29081" y="9861892"/>
            <a:ext cx="850217" cy="850217"/>
          </a:xfrm>
          <a:custGeom>
            <a:avLst/>
            <a:gdLst/>
            <a:ahLst/>
            <a:cxnLst/>
            <a:rect l="l" t="t" r="r" b="b"/>
            <a:pathLst>
              <a:path w="850217" h="850217">
                <a:moveTo>
                  <a:pt x="0" y="0"/>
                </a:moveTo>
                <a:lnTo>
                  <a:pt x="850217" y="0"/>
                </a:lnTo>
                <a:lnTo>
                  <a:pt x="850217" y="850216"/>
                </a:lnTo>
                <a:lnTo>
                  <a:pt x="0" y="850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36549" y="3244978"/>
            <a:ext cx="892533" cy="892533"/>
          </a:xfrm>
          <a:custGeom>
            <a:avLst/>
            <a:gdLst/>
            <a:ahLst/>
            <a:cxnLst/>
            <a:rect l="l" t="t" r="r" b="b"/>
            <a:pathLst>
              <a:path w="892533" h="892533">
                <a:moveTo>
                  <a:pt x="0" y="0"/>
                </a:moveTo>
                <a:lnTo>
                  <a:pt x="892532" y="0"/>
                </a:lnTo>
                <a:lnTo>
                  <a:pt x="892532" y="892532"/>
                </a:lnTo>
                <a:lnTo>
                  <a:pt x="0" y="892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44930" y="4897756"/>
            <a:ext cx="8243478" cy="6739044"/>
          </a:xfrm>
          <a:custGeom>
            <a:avLst/>
            <a:gdLst/>
            <a:ahLst/>
            <a:cxnLst/>
            <a:rect l="l" t="t" r="r" b="b"/>
            <a:pathLst>
              <a:path w="8243478" h="6739044">
                <a:moveTo>
                  <a:pt x="0" y="0"/>
                </a:moveTo>
                <a:lnTo>
                  <a:pt x="8243478" y="0"/>
                </a:lnTo>
                <a:lnTo>
                  <a:pt x="8243478" y="6739043"/>
                </a:lnTo>
                <a:lnTo>
                  <a:pt x="0" y="6739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55671" y="4344746"/>
            <a:ext cx="4621996" cy="4575776"/>
          </a:xfrm>
          <a:custGeom>
            <a:avLst/>
            <a:gdLst/>
            <a:ahLst/>
            <a:cxnLst/>
            <a:rect l="l" t="t" r="r" b="b"/>
            <a:pathLst>
              <a:path w="4621996" h="4575776">
                <a:moveTo>
                  <a:pt x="0" y="0"/>
                </a:moveTo>
                <a:lnTo>
                  <a:pt x="4621996" y="0"/>
                </a:lnTo>
                <a:lnTo>
                  <a:pt x="4621996" y="4575775"/>
                </a:lnTo>
                <a:lnTo>
                  <a:pt x="0" y="4575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57776">
            <a:off x="11516932" y="216973"/>
            <a:ext cx="3940128" cy="3228716"/>
          </a:xfrm>
          <a:custGeom>
            <a:avLst/>
            <a:gdLst/>
            <a:ahLst/>
            <a:cxnLst/>
            <a:rect l="l" t="t" r="r" b="b"/>
            <a:pathLst>
              <a:path w="3940128" h="3228716">
                <a:moveTo>
                  <a:pt x="0" y="0"/>
                </a:moveTo>
                <a:lnTo>
                  <a:pt x="3940128" y="0"/>
                </a:lnTo>
                <a:lnTo>
                  <a:pt x="3940128" y="3228716"/>
                </a:lnTo>
                <a:lnTo>
                  <a:pt x="0" y="3228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052273" y="-1126604"/>
            <a:ext cx="6316348" cy="7302136"/>
          </a:xfrm>
          <a:custGeom>
            <a:avLst/>
            <a:gdLst/>
            <a:ahLst/>
            <a:cxnLst/>
            <a:rect l="l" t="t" r="r" b="b"/>
            <a:pathLst>
              <a:path w="6316348" h="7302136">
                <a:moveTo>
                  <a:pt x="6316348" y="0"/>
                </a:moveTo>
                <a:lnTo>
                  <a:pt x="0" y="0"/>
                </a:lnTo>
                <a:lnTo>
                  <a:pt x="0" y="7302136"/>
                </a:lnTo>
                <a:lnTo>
                  <a:pt x="6316348" y="7302136"/>
                </a:lnTo>
                <a:lnTo>
                  <a:pt x="63163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831802" y="4137510"/>
            <a:ext cx="5907019" cy="9566022"/>
          </a:xfrm>
          <a:custGeom>
            <a:avLst/>
            <a:gdLst/>
            <a:ahLst/>
            <a:cxnLst/>
            <a:rect l="l" t="t" r="r" b="b"/>
            <a:pathLst>
              <a:path w="5907019" h="9566022">
                <a:moveTo>
                  <a:pt x="0" y="0"/>
                </a:moveTo>
                <a:lnTo>
                  <a:pt x="5907019" y="0"/>
                </a:lnTo>
                <a:lnTo>
                  <a:pt x="5907019" y="9566022"/>
                </a:lnTo>
                <a:lnTo>
                  <a:pt x="0" y="9566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742025" y="-1985894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47423" y="7811873"/>
            <a:ext cx="3962104" cy="1829772"/>
          </a:xfrm>
          <a:custGeom>
            <a:avLst/>
            <a:gdLst/>
            <a:ahLst/>
            <a:cxnLst/>
            <a:rect l="l" t="t" r="r" b="b"/>
            <a:pathLst>
              <a:path w="3962104" h="1829772">
                <a:moveTo>
                  <a:pt x="0" y="0"/>
                </a:moveTo>
                <a:lnTo>
                  <a:pt x="3962104" y="0"/>
                </a:lnTo>
                <a:lnTo>
                  <a:pt x="3962104" y="1829771"/>
                </a:lnTo>
                <a:lnTo>
                  <a:pt x="0" y="1829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021910" y="7185950"/>
            <a:ext cx="10586486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Kalandozzunk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együtt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három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zseniális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művész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világába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,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akik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Csongor, Tünde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és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Mirigy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bőrébe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bújva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írták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be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nevüket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a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színház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5700" spc="-16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történetébe</a:t>
            </a:r>
            <a:r>
              <a:rPr lang="en-US" sz="5700" spc="-16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2" t="-70440" r="-30965" b="-202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1413" y="-138750"/>
            <a:ext cx="18841184" cy="11525649"/>
            <a:chOff x="0" y="0"/>
            <a:chExt cx="4962287" cy="30355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2287" cy="3035562"/>
            </a:xfrm>
            <a:custGeom>
              <a:avLst/>
              <a:gdLst/>
              <a:ahLst/>
              <a:cxnLst/>
              <a:rect l="l" t="t" r="r" b="b"/>
              <a:pathLst>
                <a:path w="4962287" h="3035562">
                  <a:moveTo>
                    <a:pt x="0" y="0"/>
                  </a:moveTo>
                  <a:lnTo>
                    <a:pt x="4962287" y="0"/>
                  </a:lnTo>
                  <a:lnTo>
                    <a:pt x="4962287" y="3035562"/>
                  </a:lnTo>
                  <a:lnTo>
                    <a:pt x="0" y="3035562"/>
                  </a:lnTo>
                  <a:close/>
                </a:path>
              </a:pathLst>
            </a:custGeom>
            <a:solidFill>
              <a:srgbClr val="95B1A9">
                <a:alpha val="9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62287" cy="3083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50793" y="-1672045"/>
            <a:ext cx="16230600" cy="14592240"/>
          </a:xfrm>
          <a:custGeom>
            <a:avLst/>
            <a:gdLst/>
            <a:ahLst/>
            <a:cxnLst/>
            <a:rect l="l" t="t" r="r" b="b"/>
            <a:pathLst>
              <a:path w="16230600" h="14592240">
                <a:moveTo>
                  <a:pt x="0" y="0"/>
                </a:moveTo>
                <a:lnTo>
                  <a:pt x="16230600" y="0"/>
                </a:lnTo>
                <a:lnTo>
                  <a:pt x="16230600" y="14592240"/>
                </a:lnTo>
                <a:lnTo>
                  <a:pt x="0" y="14592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b="-11227"/>
            </a:stretch>
          </a:blipFill>
        </p:spPr>
      </p:sp>
      <p:sp>
        <p:nvSpPr>
          <p:cNvPr id="7" name="Freeform 7"/>
          <p:cNvSpPr/>
          <p:nvPr/>
        </p:nvSpPr>
        <p:spPr>
          <a:xfrm rot="1609902" flipH="1">
            <a:off x="-1566555" y="-1902573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5217259" y="0"/>
                </a:moveTo>
                <a:lnTo>
                  <a:pt x="0" y="0"/>
                </a:lnTo>
                <a:lnTo>
                  <a:pt x="0" y="6031513"/>
                </a:lnTo>
                <a:lnTo>
                  <a:pt x="5217259" y="6031513"/>
                </a:lnTo>
                <a:lnTo>
                  <a:pt x="521725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54116" y="4243415"/>
            <a:ext cx="6657367" cy="6590793"/>
          </a:xfrm>
          <a:custGeom>
            <a:avLst/>
            <a:gdLst/>
            <a:ahLst/>
            <a:cxnLst/>
            <a:rect l="l" t="t" r="r" b="b"/>
            <a:pathLst>
              <a:path w="6657367" h="6590793">
                <a:moveTo>
                  <a:pt x="0" y="0"/>
                </a:moveTo>
                <a:lnTo>
                  <a:pt x="6657366" y="0"/>
                </a:lnTo>
                <a:lnTo>
                  <a:pt x="6657366" y="6590793"/>
                </a:lnTo>
                <a:lnTo>
                  <a:pt x="0" y="659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17762" y="6556187"/>
            <a:ext cx="3337109" cy="5404225"/>
          </a:xfrm>
          <a:custGeom>
            <a:avLst/>
            <a:gdLst/>
            <a:ahLst/>
            <a:cxnLst/>
            <a:rect l="l" t="t" r="r" b="b"/>
            <a:pathLst>
              <a:path w="3337109" h="5404225">
                <a:moveTo>
                  <a:pt x="0" y="0"/>
                </a:moveTo>
                <a:lnTo>
                  <a:pt x="3337109" y="0"/>
                </a:lnTo>
                <a:lnTo>
                  <a:pt x="3337109" y="5404226"/>
                </a:lnTo>
                <a:lnTo>
                  <a:pt x="0" y="540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591569" y="4697396"/>
            <a:ext cx="8182878" cy="6689503"/>
          </a:xfrm>
          <a:custGeom>
            <a:avLst/>
            <a:gdLst/>
            <a:ahLst/>
            <a:cxnLst/>
            <a:rect l="l" t="t" r="r" b="b"/>
            <a:pathLst>
              <a:path w="8182878" h="6689503">
                <a:moveTo>
                  <a:pt x="0" y="0"/>
                </a:moveTo>
                <a:lnTo>
                  <a:pt x="8182878" y="0"/>
                </a:lnTo>
                <a:lnTo>
                  <a:pt x="8182878" y="6689503"/>
                </a:lnTo>
                <a:lnTo>
                  <a:pt x="0" y="6689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04256" y="6323616"/>
            <a:ext cx="4510088" cy="2082840"/>
          </a:xfrm>
          <a:custGeom>
            <a:avLst/>
            <a:gdLst/>
            <a:ahLst/>
            <a:cxnLst/>
            <a:rect l="l" t="t" r="r" b="b"/>
            <a:pathLst>
              <a:path w="4510088" h="2082840">
                <a:moveTo>
                  <a:pt x="0" y="0"/>
                </a:moveTo>
                <a:lnTo>
                  <a:pt x="4510088" y="0"/>
                </a:lnTo>
                <a:lnTo>
                  <a:pt x="4510088" y="2082841"/>
                </a:lnTo>
                <a:lnTo>
                  <a:pt x="0" y="2082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0472">
            <a:off x="1539098" y="3085676"/>
            <a:ext cx="2560499" cy="2098186"/>
          </a:xfrm>
          <a:custGeom>
            <a:avLst/>
            <a:gdLst/>
            <a:ahLst/>
            <a:cxnLst/>
            <a:rect l="l" t="t" r="r" b="b"/>
            <a:pathLst>
              <a:path w="2560499" h="2098186">
                <a:moveTo>
                  <a:pt x="0" y="0"/>
                </a:moveTo>
                <a:lnTo>
                  <a:pt x="2560498" y="0"/>
                </a:lnTo>
                <a:lnTo>
                  <a:pt x="2560498" y="2098186"/>
                </a:lnTo>
                <a:lnTo>
                  <a:pt x="0" y="2098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0569" y="2575674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61441" y="7610124"/>
            <a:ext cx="1378703" cy="1214102"/>
            <a:chOff x="0" y="0"/>
            <a:chExt cx="1838270" cy="161880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110451"/>
              <a:ext cx="1838270" cy="1398690"/>
              <a:chOff x="0" y="0"/>
              <a:chExt cx="1068247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6824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68247" h="812800">
                    <a:moveTo>
                      <a:pt x="534124" y="0"/>
                    </a:moveTo>
                    <a:cubicBezTo>
                      <a:pt x="239135" y="0"/>
                      <a:pt x="0" y="181951"/>
                      <a:pt x="0" y="406400"/>
                    </a:cubicBezTo>
                    <a:cubicBezTo>
                      <a:pt x="0" y="630849"/>
                      <a:pt x="239135" y="812800"/>
                      <a:pt x="534124" y="812800"/>
                    </a:cubicBezTo>
                    <a:cubicBezTo>
                      <a:pt x="829112" y="812800"/>
                      <a:pt x="1068247" y="630849"/>
                      <a:pt x="1068247" y="406400"/>
                    </a:cubicBezTo>
                    <a:cubicBezTo>
                      <a:pt x="1068247" y="181951"/>
                      <a:pt x="829112" y="0"/>
                      <a:pt x="534124" y="0"/>
                    </a:cubicBezTo>
                    <a:close/>
                  </a:path>
                </a:pathLst>
              </a:custGeom>
              <a:solidFill>
                <a:srgbClr val="97B19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0148" y="28575"/>
                <a:ext cx="867951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53811" y="161925"/>
              <a:ext cx="1330648" cy="1456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7999">
                  <a:solidFill>
                    <a:srgbClr val="8B251B"/>
                  </a:solidFill>
                  <a:latin typeface="Obra Letra"/>
                  <a:ea typeface="Obra Letra"/>
                  <a:cs typeface="Obra Letra"/>
                  <a:sym typeface="Obra Letra"/>
                </a:rPr>
                <a:t>01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-61413" y="302493"/>
            <a:ext cx="11924494" cy="2775155"/>
          </a:xfrm>
          <a:custGeom>
            <a:avLst/>
            <a:gdLst/>
            <a:ahLst/>
            <a:cxnLst/>
            <a:rect l="l" t="t" r="r" b="b"/>
            <a:pathLst>
              <a:path w="11924494" h="2775155">
                <a:moveTo>
                  <a:pt x="0" y="0"/>
                </a:moveTo>
                <a:lnTo>
                  <a:pt x="11924494" y="0"/>
                </a:lnTo>
                <a:lnTo>
                  <a:pt x="11924494" y="2775155"/>
                </a:lnTo>
                <a:lnTo>
                  <a:pt x="0" y="2775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-1805483" y="1132233"/>
            <a:ext cx="15412633" cy="134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</a:pPr>
            <a:r>
              <a:rPr lang="en-US" sz="4801" u="sng" spc="144" dirty="0">
                <a:solidFill>
                  <a:srgbClr val="7346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Major Tamás </a:t>
            </a:r>
            <a:r>
              <a:rPr lang="en-US" sz="4801" spc="144" dirty="0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– A </a:t>
            </a:r>
            <a:r>
              <a:rPr lang="en-US" sz="4801" spc="144" dirty="0" err="1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Mirigy</a:t>
            </a:r>
            <a:r>
              <a:rPr lang="en-US" sz="4801" spc="144" dirty="0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, </a:t>
            </a:r>
            <a:r>
              <a:rPr lang="en-US" sz="4801" spc="144" dirty="0" err="1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aki</a:t>
            </a:r>
            <a:r>
              <a:rPr lang="en-US" sz="4801" spc="144" dirty="0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4801" spc="144" dirty="0" err="1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mindannyiunk</a:t>
            </a:r>
            <a:r>
              <a:rPr lang="en-US" sz="4801" spc="144" dirty="0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4801" spc="144" dirty="0" err="1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rémálma</a:t>
            </a:r>
            <a:r>
              <a:rPr lang="en-US" sz="4801" spc="144" dirty="0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4801" spc="144" dirty="0" err="1">
                <a:solidFill>
                  <a:srgbClr val="3835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  <a:ea typeface="TAN Pearl"/>
                <a:cs typeface="TAN Pearl"/>
                <a:sym typeface="TAN Pearl"/>
              </a:rPr>
              <a:t>lett</a:t>
            </a:r>
            <a:endParaRPr lang="en-US" sz="4801" spc="144" dirty="0">
              <a:solidFill>
                <a:srgbClr val="3835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21" name="Freeform 21"/>
          <p:cNvSpPr/>
          <p:nvPr/>
        </p:nvSpPr>
        <p:spPr>
          <a:xfrm rot="-1999471">
            <a:off x="13303280" y="-1825270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903575" y="3251694"/>
            <a:ext cx="11271922" cy="17798306"/>
            <a:chOff x="0" y="0"/>
            <a:chExt cx="5642229" cy="8909050"/>
          </a:xfrm>
        </p:grpSpPr>
        <p:sp>
          <p:nvSpPr>
            <p:cNvPr id="23" name="Freeform 23"/>
            <p:cNvSpPr/>
            <p:nvPr/>
          </p:nvSpPr>
          <p:spPr>
            <a:xfrm>
              <a:off x="9525" y="9525"/>
              <a:ext cx="5623179" cy="8890000"/>
            </a:xfrm>
            <a:custGeom>
              <a:avLst/>
              <a:gdLst/>
              <a:ahLst/>
              <a:cxnLst/>
              <a:rect l="l" t="t" r="r" b="b"/>
              <a:pathLst>
                <a:path w="5623179" h="8890000">
                  <a:moveTo>
                    <a:pt x="2811653" y="635"/>
                  </a:moveTo>
                  <a:cubicBezTo>
                    <a:pt x="2792603" y="254"/>
                    <a:pt x="2773553" y="0"/>
                    <a:pt x="2754503" y="0"/>
                  </a:cubicBezTo>
                  <a:cubicBezTo>
                    <a:pt x="1492631" y="0"/>
                    <a:pt x="20955" y="1137539"/>
                    <a:pt x="0" y="2792730"/>
                  </a:cubicBezTo>
                  <a:lnTo>
                    <a:pt x="0" y="8890000"/>
                  </a:lnTo>
                  <a:lnTo>
                    <a:pt x="5623179" y="8890000"/>
                  </a:lnTo>
                  <a:lnTo>
                    <a:pt x="5623179" y="2792730"/>
                  </a:lnTo>
                  <a:cubicBezTo>
                    <a:pt x="5602224" y="1137539"/>
                    <a:pt x="4130548" y="0"/>
                    <a:pt x="2868676" y="0"/>
                  </a:cubicBezTo>
                  <a:cubicBezTo>
                    <a:pt x="2849753" y="0"/>
                    <a:pt x="2830703" y="254"/>
                    <a:pt x="2811653" y="635"/>
                  </a:cubicBezTo>
                  <a:close/>
                </a:path>
              </a:pathLst>
            </a:custGeom>
            <a:solidFill>
              <a:srgbClr val="97B198">
                <a:alpha val="91765"/>
              </a:srgbClr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5642229" cy="8909050"/>
            </a:xfrm>
            <a:custGeom>
              <a:avLst/>
              <a:gdLst/>
              <a:ahLst/>
              <a:cxnLst/>
              <a:rect l="l" t="t" r="r" b="b"/>
              <a:pathLst>
                <a:path w="5642229" h="8909050">
                  <a:moveTo>
                    <a:pt x="4727321" y="778256"/>
                  </a:moveTo>
                  <a:cubicBezTo>
                    <a:pt x="4203319" y="290957"/>
                    <a:pt x="3512058" y="0"/>
                    <a:pt x="2878201" y="0"/>
                  </a:cubicBezTo>
                  <a:cubicBezTo>
                    <a:pt x="2859151" y="0"/>
                    <a:pt x="2840101" y="254"/>
                    <a:pt x="2821051" y="635"/>
                  </a:cubicBezTo>
                  <a:cubicBezTo>
                    <a:pt x="2802001" y="254"/>
                    <a:pt x="2782951" y="0"/>
                    <a:pt x="2763901" y="0"/>
                  </a:cubicBezTo>
                  <a:cubicBezTo>
                    <a:pt x="2130171" y="0"/>
                    <a:pt x="1438910" y="290957"/>
                    <a:pt x="914908" y="778256"/>
                  </a:cubicBezTo>
                  <a:cubicBezTo>
                    <a:pt x="334645" y="1317879"/>
                    <a:pt x="9652" y="2036699"/>
                    <a:pt x="0" y="2802255"/>
                  </a:cubicBezTo>
                  <a:lnTo>
                    <a:pt x="0" y="8909050"/>
                  </a:lnTo>
                  <a:lnTo>
                    <a:pt x="5642229" y="8909050"/>
                  </a:lnTo>
                  <a:lnTo>
                    <a:pt x="5642229" y="2802128"/>
                  </a:lnTo>
                  <a:cubicBezTo>
                    <a:pt x="5632577" y="2036699"/>
                    <a:pt x="5307584" y="1317879"/>
                    <a:pt x="4727321" y="778256"/>
                  </a:cubicBezTo>
                  <a:close/>
                  <a:moveTo>
                    <a:pt x="5623179" y="8890000"/>
                  </a:moveTo>
                  <a:lnTo>
                    <a:pt x="19050" y="8890000"/>
                  </a:lnTo>
                  <a:lnTo>
                    <a:pt x="19050" y="2802382"/>
                  </a:lnTo>
                  <a:cubicBezTo>
                    <a:pt x="28702" y="2042160"/>
                    <a:pt x="351409" y="1328293"/>
                    <a:pt x="927989" y="792099"/>
                  </a:cubicBezTo>
                  <a:cubicBezTo>
                    <a:pt x="1448435" y="308102"/>
                    <a:pt x="2134870" y="19050"/>
                    <a:pt x="2764028" y="19050"/>
                  </a:cubicBezTo>
                  <a:cubicBezTo>
                    <a:pt x="2782951" y="19050"/>
                    <a:pt x="2801874" y="19304"/>
                    <a:pt x="2820924" y="19685"/>
                  </a:cubicBezTo>
                  <a:lnTo>
                    <a:pt x="2821432" y="19685"/>
                  </a:lnTo>
                  <a:cubicBezTo>
                    <a:pt x="2840482" y="19304"/>
                    <a:pt x="2859405" y="19050"/>
                    <a:pt x="2878328" y="19050"/>
                  </a:cubicBezTo>
                  <a:cubicBezTo>
                    <a:pt x="3507486" y="19050"/>
                    <a:pt x="4193794" y="308102"/>
                    <a:pt x="4714367" y="792099"/>
                  </a:cubicBezTo>
                  <a:cubicBezTo>
                    <a:pt x="5290820" y="1328166"/>
                    <a:pt x="5613654" y="2042160"/>
                    <a:pt x="5623306" y="2802255"/>
                  </a:cubicBezTo>
                  <a:lnTo>
                    <a:pt x="5623306" y="8890000"/>
                  </a:lnTo>
                  <a:close/>
                  <a:moveTo>
                    <a:pt x="4674743" y="855472"/>
                  </a:moveTo>
                  <a:cubicBezTo>
                    <a:pt x="4166743" y="383032"/>
                    <a:pt x="3498215" y="101092"/>
                    <a:pt x="2886329" y="101092"/>
                  </a:cubicBezTo>
                  <a:cubicBezTo>
                    <a:pt x="2867914" y="101092"/>
                    <a:pt x="2849499" y="101346"/>
                    <a:pt x="2830957" y="101727"/>
                  </a:cubicBezTo>
                  <a:lnTo>
                    <a:pt x="2829433" y="101727"/>
                  </a:lnTo>
                  <a:lnTo>
                    <a:pt x="2827401" y="101727"/>
                  </a:lnTo>
                  <a:cubicBezTo>
                    <a:pt x="2808859" y="101346"/>
                    <a:pt x="2790444" y="101092"/>
                    <a:pt x="2772029" y="101092"/>
                  </a:cubicBezTo>
                  <a:cubicBezTo>
                    <a:pt x="2160143" y="101092"/>
                    <a:pt x="1491488" y="383159"/>
                    <a:pt x="983615" y="855472"/>
                  </a:cubicBezTo>
                  <a:cubicBezTo>
                    <a:pt x="421259" y="1378331"/>
                    <a:pt x="106299" y="2074037"/>
                    <a:pt x="97028" y="2814320"/>
                  </a:cubicBezTo>
                  <a:lnTo>
                    <a:pt x="97028" y="8832215"/>
                  </a:lnTo>
                  <a:lnTo>
                    <a:pt x="5561457" y="8832215"/>
                  </a:lnTo>
                  <a:lnTo>
                    <a:pt x="5561457" y="2815336"/>
                  </a:lnTo>
                  <a:cubicBezTo>
                    <a:pt x="5552059" y="2074418"/>
                    <a:pt x="5237099" y="1378331"/>
                    <a:pt x="4674743" y="855472"/>
                  </a:cubicBezTo>
                  <a:close/>
                  <a:moveTo>
                    <a:pt x="5542407" y="8813165"/>
                  </a:moveTo>
                  <a:lnTo>
                    <a:pt x="116078" y="8813165"/>
                  </a:lnTo>
                  <a:lnTo>
                    <a:pt x="116078" y="2814447"/>
                  </a:lnTo>
                  <a:cubicBezTo>
                    <a:pt x="125349" y="2079498"/>
                    <a:pt x="438150" y="1388745"/>
                    <a:pt x="996569" y="869315"/>
                  </a:cubicBezTo>
                  <a:cubicBezTo>
                    <a:pt x="1501140" y="400177"/>
                    <a:pt x="2164842" y="120015"/>
                    <a:pt x="2772029" y="120015"/>
                  </a:cubicBezTo>
                  <a:cubicBezTo>
                    <a:pt x="2790317" y="120015"/>
                    <a:pt x="2808605" y="120269"/>
                    <a:pt x="2826893" y="120650"/>
                  </a:cubicBezTo>
                  <a:lnTo>
                    <a:pt x="2829433" y="120650"/>
                  </a:lnTo>
                  <a:lnTo>
                    <a:pt x="2831465" y="120650"/>
                  </a:lnTo>
                  <a:cubicBezTo>
                    <a:pt x="2849753" y="120269"/>
                    <a:pt x="2868041" y="120015"/>
                    <a:pt x="2886329" y="120015"/>
                  </a:cubicBezTo>
                  <a:cubicBezTo>
                    <a:pt x="3493516" y="120015"/>
                    <a:pt x="4157345" y="400177"/>
                    <a:pt x="4661789" y="869315"/>
                  </a:cubicBezTo>
                  <a:cubicBezTo>
                    <a:pt x="5220335" y="1388745"/>
                    <a:pt x="5533009" y="2079879"/>
                    <a:pt x="5542280" y="2815463"/>
                  </a:cubicBezTo>
                  <a:lnTo>
                    <a:pt x="5542407" y="8813165"/>
                  </a:lnTo>
                  <a:close/>
                </a:path>
              </a:pathLst>
            </a:custGeom>
            <a:solidFill>
              <a:srgbClr val="73465F">
                <a:alpha val="91765"/>
              </a:srgbClr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17297" y="217297"/>
              <a:ext cx="5207635" cy="8474456"/>
            </a:xfrm>
            <a:custGeom>
              <a:avLst/>
              <a:gdLst/>
              <a:ahLst/>
              <a:cxnLst/>
              <a:rect l="l" t="t" r="r" b="b"/>
              <a:pathLst>
                <a:path w="5207635" h="8474456">
                  <a:moveTo>
                    <a:pt x="2599055" y="635"/>
                  </a:moveTo>
                  <a:cubicBezTo>
                    <a:pt x="2581529" y="254"/>
                    <a:pt x="2564130" y="0"/>
                    <a:pt x="2546731" y="0"/>
                  </a:cubicBezTo>
                  <a:cubicBezTo>
                    <a:pt x="1950720" y="0"/>
                    <a:pt x="1287399" y="282194"/>
                    <a:pt x="784733" y="778383"/>
                  </a:cubicBezTo>
                  <a:cubicBezTo>
                    <a:pt x="325247" y="1232154"/>
                    <a:pt x="9271" y="1855851"/>
                    <a:pt x="0" y="2584958"/>
                  </a:cubicBezTo>
                  <a:lnTo>
                    <a:pt x="0" y="8474456"/>
                  </a:lnTo>
                  <a:cubicBezTo>
                    <a:pt x="0" y="8474456"/>
                    <a:pt x="5207635" y="8474456"/>
                    <a:pt x="5207635" y="8474456"/>
                  </a:cubicBezTo>
                  <a:cubicBezTo>
                    <a:pt x="5207635" y="8474456"/>
                    <a:pt x="5207635" y="2584958"/>
                    <a:pt x="5207635" y="2587625"/>
                  </a:cubicBezTo>
                  <a:cubicBezTo>
                    <a:pt x="5198364" y="1855851"/>
                    <a:pt x="4882388" y="1232154"/>
                    <a:pt x="4422902" y="778510"/>
                  </a:cubicBezTo>
                  <a:cubicBezTo>
                    <a:pt x="3920362" y="282321"/>
                    <a:pt x="3256915" y="127"/>
                    <a:pt x="2660903" y="127"/>
                  </a:cubicBezTo>
                  <a:cubicBezTo>
                    <a:pt x="2643505" y="127"/>
                    <a:pt x="2626105" y="381"/>
                    <a:pt x="2608580" y="762"/>
                  </a:cubicBezTo>
                  <a:cubicBezTo>
                    <a:pt x="2605405" y="762"/>
                    <a:pt x="2602230" y="762"/>
                    <a:pt x="2599055" y="635"/>
                  </a:cubicBezTo>
                  <a:close/>
                </a:path>
              </a:pathLst>
            </a:custGeom>
            <a:blipFill>
              <a:blip r:embed="rId16">
                <a:alphaModFix amt="92000"/>
              </a:blip>
              <a:stretch>
                <a:fillRect t="-4623" b="-4623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3648094" y="5207322"/>
            <a:ext cx="9702904" cy="432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b="1" u="sng" dirty="0" err="1">
                <a:solidFill>
                  <a:srgbClr val="A05F8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Született</a:t>
            </a:r>
            <a:r>
              <a:rPr lang="en-US" sz="3240" b="1" u="sng" dirty="0">
                <a:solidFill>
                  <a:srgbClr val="A05F8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40" u="sng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1910, Budapest | </a:t>
            </a:r>
            <a:r>
              <a:rPr lang="en-US" sz="3240" b="1" u="sng" dirty="0" err="1">
                <a:solidFill>
                  <a:srgbClr val="A05F8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Meghalt</a:t>
            </a:r>
            <a:r>
              <a:rPr lang="en-US" sz="3240" b="1" dirty="0">
                <a:solidFill>
                  <a:srgbClr val="A05F8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40" dirty="0">
                <a:solidFill>
                  <a:srgbClr val="A05F83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1986</a:t>
            </a:r>
          </a:p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b="1" u="sng" dirty="0">
                <a:solidFill>
                  <a:srgbClr val="73465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Hol </a:t>
            </a:r>
            <a:r>
              <a:rPr lang="en-US" sz="3240" b="1" u="sng" dirty="0" err="1">
                <a:solidFill>
                  <a:srgbClr val="73465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varázsolt</a:t>
            </a:r>
            <a:r>
              <a:rPr lang="en-US" sz="3240" b="1" u="sng" dirty="0">
                <a:solidFill>
                  <a:srgbClr val="73465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40" b="1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Nemzeti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Színház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Madách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Színház</a:t>
            </a:r>
            <a:endParaRPr lang="en-US" sz="3240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b="1" u="sng" dirty="0" err="1">
                <a:solidFill>
                  <a:srgbClr val="3A1429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Legendás</a:t>
            </a:r>
            <a:r>
              <a:rPr lang="en-US" sz="3240" b="1" u="sng" dirty="0">
                <a:solidFill>
                  <a:srgbClr val="3A1429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40" b="1" u="sng" dirty="0" err="1">
                <a:solidFill>
                  <a:srgbClr val="3A1429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alakításai</a:t>
            </a:r>
            <a:r>
              <a:rPr lang="en-US" sz="3240" b="1" u="sng" dirty="0">
                <a:solidFill>
                  <a:srgbClr val="3A1429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40" b="1" u="sng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Hamlet, Bánk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bán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Lear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király</a:t>
            </a:r>
            <a:endParaRPr lang="en-US" sz="3240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96"/>
              </a:lnSpc>
              <a:spcBef>
                <a:spcPct val="0"/>
              </a:spcBef>
            </a:pPr>
            <a:endParaRPr lang="en-US" sz="3240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5656"/>
              </a:lnSpc>
              <a:spcBef>
                <a:spcPct val="0"/>
              </a:spcBef>
            </a:pPr>
            <a:r>
              <a:rPr lang="en-US" sz="4040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Miért</a:t>
            </a:r>
            <a:r>
              <a:rPr lang="en-US" sz="4040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 volt </a:t>
            </a:r>
            <a:r>
              <a:rPr lang="en-US" sz="4040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felejthetetlen</a:t>
            </a:r>
            <a:r>
              <a:rPr lang="en-US" sz="4040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lang="en-US" sz="4040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Mirigy</a:t>
            </a:r>
            <a:r>
              <a:rPr lang="en-US" sz="4040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?</a:t>
            </a:r>
          </a:p>
          <a:p>
            <a:pPr algn="ctr">
              <a:lnSpc>
                <a:spcPts val="3696"/>
              </a:lnSpc>
              <a:spcBef>
                <a:spcPct val="0"/>
              </a:spcBef>
            </a:pP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Major Tamás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mesteri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drámai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érzékével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olyan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hátborzongató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Mirigyt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varázsolt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a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színpadra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,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akitől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egyszerre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rettegtünk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...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és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akit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nem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tudtunk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levenni</a:t>
            </a:r>
            <a:r>
              <a:rPr lang="en-US" sz="2640" dirty="0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 a </a:t>
            </a:r>
            <a:r>
              <a:rPr lang="en-US" sz="2640" dirty="0" err="1">
                <a:solidFill>
                  <a:srgbClr val="3A1429"/>
                </a:solidFill>
                <a:latin typeface="Marcellus"/>
                <a:ea typeface="Marcellus"/>
                <a:cs typeface="Marcellus"/>
                <a:sym typeface="Marcellus"/>
              </a:rPr>
              <a:t>szemünkről</a:t>
            </a:r>
            <a:r>
              <a:rPr lang="en-US" sz="264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.</a:t>
            </a:r>
          </a:p>
        </p:txBody>
      </p:sp>
      <p:sp>
        <p:nvSpPr>
          <p:cNvPr id="27" name="Freeform 27"/>
          <p:cNvSpPr/>
          <p:nvPr/>
        </p:nvSpPr>
        <p:spPr>
          <a:xfrm>
            <a:off x="5786484" y="4336735"/>
            <a:ext cx="5749676" cy="721323"/>
          </a:xfrm>
          <a:custGeom>
            <a:avLst/>
            <a:gdLst/>
            <a:ahLst/>
            <a:cxnLst/>
            <a:rect l="l" t="t" r="r" b="b"/>
            <a:pathLst>
              <a:path w="5749676" h="721323">
                <a:moveTo>
                  <a:pt x="0" y="0"/>
                </a:moveTo>
                <a:lnTo>
                  <a:pt x="5749677" y="0"/>
                </a:lnTo>
                <a:lnTo>
                  <a:pt x="5749677" y="721323"/>
                </a:lnTo>
                <a:lnTo>
                  <a:pt x="0" y="7213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2996556" y="1564052"/>
            <a:ext cx="3715789" cy="5358727"/>
            <a:chOff x="0" y="0"/>
            <a:chExt cx="6224905" cy="8977249"/>
          </a:xfrm>
        </p:grpSpPr>
        <p:sp>
          <p:nvSpPr>
            <p:cNvPr id="29" name="Freeform 29"/>
            <p:cNvSpPr/>
            <p:nvPr/>
          </p:nvSpPr>
          <p:spPr>
            <a:xfrm>
              <a:off x="648843" y="391922"/>
              <a:ext cx="4927219" cy="8193405"/>
            </a:xfrm>
            <a:custGeom>
              <a:avLst/>
              <a:gdLst/>
              <a:ahLst/>
              <a:cxnLst/>
              <a:rect l="l" t="t" r="r" b="b"/>
              <a:pathLst>
                <a:path w="4927219" h="8193405">
                  <a:moveTo>
                    <a:pt x="2463673" y="0"/>
                  </a:moveTo>
                  <a:cubicBezTo>
                    <a:pt x="3742436" y="7620"/>
                    <a:pt x="4908804" y="1092708"/>
                    <a:pt x="4927219" y="2446274"/>
                  </a:cubicBezTo>
                  <a:lnTo>
                    <a:pt x="4927219" y="8193405"/>
                  </a:lnTo>
                  <a:lnTo>
                    <a:pt x="0" y="8193405"/>
                  </a:lnTo>
                  <a:lnTo>
                    <a:pt x="0" y="2446274"/>
                  </a:lnTo>
                  <a:cubicBezTo>
                    <a:pt x="18542" y="1092708"/>
                    <a:pt x="1184783" y="7620"/>
                    <a:pt x="2463673" y="0"/>
                  </a:cubicBezTo>
                  <a:close/>
                </a:path>
              </a:pathLst>
            </a:custGeom>
            <a:blipFill>
              <a:blip r:embed="rId19"/>
              <a:stretch>
                <a:fillRect l="-10175" r="-1017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-127" y="1397"/>
              <a:ext cx="6225032" cy="8974455"/>
            </a:xfrm>
            <a:custGeom>
              <a:avLst/>
              <a:gdLst/>
              <a:ahLst/>
              <a:cxnLst/>
              <a:rect l="l" t="t" r="r" b="b"/>
              <a:pathLst>
                <a:path w="6225032" h="8974455">
                  <a:moveTo>
                    <a:pt x="4823587" y="1102106"/>
                  </a:moveTo>
                  <a:cubicBezTo>
                    <a:pt x="4356354" y="647573"/>
                    <a:pt x="3732657" y="384683"/>
                    <a:pt x="3112643" y="381000"/>
                  </a:cubicBezTo>
                  <a:lnTo>
                    <a:pt x="3112516" y="381000"/>
                  </a:lnTo>
                  <a:cubicBezTo>
                    <a:pt x="2492375" y="384683"/>
                    <a:pt x="1868805" y="647446"/>
                    <a:pt x="1401572" y="1102106"/>
                  </a:cubicBezTo>
                  <a:cubicBezTo>
                    <a:pt x="918972" y="1571625"/>
                    <a:pt x="648335" y="2187575"/>
                    <a:pt x="639572" y="2836799"/>
                  </a:cubicBezTo>
                  <a:lnTo>
                    <a:pt x="639572" y="8593455"/>
                  </a:lnTo>
                  <a:lnTo>
                    <a:pt x="5585714" y="8593455"/>
                  </a:lnTo>
                  <a:lnTo>
                    <a:pt x="5585714" y="2836672"/>
                  </a:lnTo>
                  <a:cubicBezTo>
                    <a:pt x="5576824" y="2187575"/>
                    <a:pt x="5306187" y="1571498"/>
                    <a:pt x="4823587" y="1102106"/>
                  </a:cubicBezTo>
                  <a:close/>
                  <a:moveTo>
                    <a:pt x="5566664" y="8574405"/>
                  </a:moveTo>
                  <a:lnTo>
                    <a:pt x="658495" y="8574405"/>
                  </a:lnTo>
                  <a:lnTo>
                    <a:pt x="658495" y="2836926"/>
                  </a:lnTo>
                  <a:cubicBezTo>
                    <a:pt x="667258" y="2192909"/>
                    <a:pt x="935863" y="1581658"/>
                    <a:pt x="1414780" y="1115695"/>
                  </a:cubicBezTo>
                  <a:cubicBezTo>
                    <a:pt x="1878584" y="664464"/>
                    <a:pt x="2497328" y="403606"/>
                    <a:pt x="3112516" y="400050"/>
                  </a:cubicBezTo>
                  <a:cubicBezTo>
                    <a:pt x="3727704" y="403733"/>
                    <a:pt x="4346575" y="664591"/>
                    <a:pt x="4810252" y="1115695"/>
                  </a:cubicBezTo>
                  <a:cubicBezTo>
                    <a:pt x="5289169" y="1581658"/>
                    <a:pt x="5557774" y="2192909"/>
                    <a:pt x="5566537" y="2836799"/>
                  </a:cubicBezTo>
                  <a:lnTo>
                    <a:pt x="5566537" y="8574405"/>
                  </a:lnTo>
                  <a:close/>
                  <a:moveTo>
                    <a:pt x="6225032" y="4997704"/>
                  </a:moveTo>
                  <a:cubicBezTo>
                    <a:pt x="6082919" y="4977257"/>
                    <a:pt x="6007100" y="4890262"/>
                    <a:pt x="5966587" y="4800219"/>
                  </a:cubicBezTo>
                  <a:lnTo>
                    <a:pt x="5966587" y="2831465"/>
                  </a:lnTo>
                  <a:cubicBezTo>
                    <a:pt x="5956300" y="2080641"/>
                    <a:pt x="5644769" y="1369441"/>
                    <a:pt x="5089271" y="828929"/>
                  </a:cubicBezTo>
                  <a:cubicBezTo>
                    <a:pt x="4552188" y="306451"/>
                    <a:pt x="3832479" y="4191"/>
                    <a:pt x="3114802" y="0"/>
                  </a:cubicBezTo>
                  <a:lnTo>
                    <a:pt x="3110230" y="0"/>
                  </a:lnTo>
                  <a:cubicBezTo>
                    <a:pt x="2392680" y="4191"/>
                    <a:pt x="1672971" y="306451"/>
                    <a:pt x="1135761" y="828929"/>
                  </a:cubicBezTo>
                  <a:cubicBezTo>
                    <a:pt x="580263" y="1369314"/>
                    <a:pt x="268732" y="2080514"/>
                    <a:pt x="258445" y="2831592"/>
                  </a:cubicBezTo>
                  <a:lnTo>
                    <a:pt x="258445" y="4800219"/>
                  </a:lnTo>
                  <a:cubicBezTo>
                    <a:pt x="217932" y="4890262"/>
                    <a:pt x="142113" y="4977257"/>
                    <a:pt x="0" y="4997704"/>
                  </a:cubicBezTo>
                  <a:cubicBezTo>
                    <a:pt x="142113" y="5018151"/>
                    <a:pt x="217932" y="5105146"/>
                    <a:pt x="258445" y="5195189"/>
                  </a:cubicBezTo>
                  <a:lnTo>
                    <a:pt x="258445" y="8974455"/>
                  </a:lnTo>
                  <a:lnTo>
                    <a:pt x="5966587" y="8974455"/>
                  </a:lnTo>
                  <a:lnTo>
                    <a:pt x="5966587" y="5195189"/>
                  </a:lnTo>
                  <a:cubicBezTo>
                    <a:pt x="6007100" y="5105146"/>
                    <a:pt x="6082919" y="5018151"/>
                    <a:pt x="6225032" y="4997704"/>
                  </a:cubicBezTo>
                  <a:close/>
                  <a:moveTo>
                    <a:pt x="277495" y="8955405"/>
                  </a:moveTo>
                  <a:lnTo>
                    <a:pt x="277495" y="5195062"/>
                  </a:lnTo>
                  <a:cubicBezTo>
                    <a:pt x="318008" y="5105019"/>
                    <a:pt x="393827" y="5018151"/>
                    <a:pt x="535813" y="4997704"/>
                  </a:cubicBezTo>
                  <a:cubicBezTo>
                    <a:pt x="393827" y="4977257"/>
                    <a:pt x="318008" y="4890389"/>
                    <a:pt x="277495" y="4800346"/>
                  </a:cubicBezTo>
                  <a:lnTo>
                    <a:pt x="277495" y="2831719"/>
                  </a:lnTo>
                  <a:cubicBezTo>
                    <a:pt x="287655" y="2085975"/>
                    <a:pt x="597154" y="1379474"/>
                    <a:pt x="1149096" y="842645"/>
                  </a:cubicBezTo>
                  <a:cubicBezTo>
                    <a:pt x="1682750" y="323469"/>
                    <a:pt x="2397633" y="23241"/>
                    <a:pt x="3110357" y="19050"/>
                  </a:cubicBezTo>
                  <a:lnTo>
                    <a:pt x="3114802" y="19050"/>
                  </a:lnTo>
                  <a:cubicBezTo>
                    <a:pt x="3827526" y="23241"/>
                    <a:pt x="4542409" y="323469"/>
                    <a:pt x="5076063" y="842645"/>
                  </a:cubicBezTo>
                  <a:cubicBezTo>
                    <a:pt x="5628005" y="1379601"/>
                    <a:pt x="5937504" y="2085975"/>
                    <a:pt x="5947664" y="2831592"/>
                  </a:cubicBezTo>
                  <a:lnTo>
                    <a:pt x="5947664" y="4800346"/>
                  </a:lnTo>
                  <a:cubicBezTo>
                    <a:pt x="5907151" y="4890389"/>
                    <a:pt x="5831332" y="4977257"/>
                    <a:pt x="5689346" y="4997704"/>
                  </a:cubicBezTo>
                  <a:cubicBezTo>
                    <a:pt x="5831332" y="5018151"/>
                    <a:pt x="5907151" y="5105020"/>
                    <a:pt x="5947664" y="5195063"/>
                  </a:cubicBezTo>
                  <a:lnTo>
                    <a:pt x="5947664" y="8955405"/>
                  </a:lnTo>
                  <a:lnTo>
                    <a:pt x="277495" y="89554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13350998" y="5690750"/>
            <a:ext cx="3006905" cy="98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386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 </a:t>
            </a:r>
            <a:r>
              <a:rPr lang="en-US" sz="386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gonosz</a:t>
            </a:r>
            <a:r>
              <a:rPr lang="en-US" sz="386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386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árnyéka</a:t>
            </a:r>
            <a:r>
              <a:rPr lang="en-US" sz="386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386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életre</a:t>
            </a:r>
            <a:r>
              <a:rPr lang="en-US" sz="386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386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kel</a:t>
            </a:r>
            <a:endParaRPr lang="en-US" sz="3860" dirty="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91569" y="4697396"/>
            <a:ext cx="8182878" cy="6689503"/>
          </a:xfrm>
          <a:custGeom>
            <a:avLst/>
            <a:gdLst/>
            <a:ahLst/>
            <a:cxnLst/>
            <a:rect l="l" t="t" r="r" b="b"/>
            <a:pathLst>
              <a:path w="8182878" h="6689503">
                <a:moveTo>
                  <a:pt x="0" y="0"/>
                </a:moveTo>
                <a:lnTo>
                  <a:pt x="8182878" y="0"/>
                </a:lnTo>
                <a:lnTo>
                  <a:pt x="8182878" y="6689503"/>
                </a:lnTo>
                <a:lnTo>
                  <a:pt x="0" y="668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04256" y="6323616"/>
            <a:ext cx="4510088" cy="2082840"/>
          </a:xfrm>
          <a:custGeom>
            <a:avLst/>
            <a:gdLst/>
            <a:ahLst/>
            <a:cxnLst/>
            <a:rect l="l" t="t" r="r" b="b"/>
            <a:pathLst>
              <a:path w="4510088" h="2082840">
                <a:moveTo>
                  <a:pt x="0" y="0"/>
                </a:moveTo>
                <a:lnTo>
                  <a:pt x="4510088" y="0"/>
                </a:lnTo>
                <a:lnTo>
                  <a:pt x="4510088" y="2082841"/>
                </a:lnTo>
                <a:lnTo>
                  <a:pt x="0" y="208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075" y="-2262224"/>
            <a:ext cx="16230600" cy="13468929"/>
          </a:xfrm>
          <a:custGeom>
            <a:avLst/>
            <a:gdLst/>
            <a:ahLst/>
            <a:cxnLst/>
            <a:rect l="l" t="t" r="r" b="b"/>
            <a:pathLst>
              <a:path w="16230600" h="13468929">
                <a:moveTo>
                  <a:pt x="0" y="0"/>
                </a:moveTo>
                <a:lnTo>
                  <a:pt x="16230600" y="0"/>
                </a:lnTo>
                <a:lnTo>
                  <a:pt x="16230600" y="13468929"/>
                </a:lnTo>
                <a:lnTo>
                  <a:pt x="0" y="134689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 b="-20504"/>
            </a:stretch>
          </a:blipFill>
        </p:spPr>
      </p:sp>
      <p:sp>
        <p:nvSpPr>
          <p:cNvPr id="5" name="Freeform 5"/>
          <p:cNvSpPr/>
          <p:nvPr/>
        </p:nvSpPr>
        <p:spPr>
          <a:xfrm rot="1609902" flipH="1">
            <a:off x="-1566555" y="-1902573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5217259" y="0"/>
                </a:moveTo>
                <a:lnTo>
                  <a:pt x="0" y="0"/>
                </a:lnTo>
                <a:lnTo>
                  <a:pt x="0" y="6031513"/>
                </a:lnTo>
                <a:lnTo>
                  <a:pt x="5217259" y="6031513"/>
                </a:lnTo>
                <a:lnTo>
                  <a:pt x="52172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26291" y="4472241"/>
            <a:ext cx="6657367" cy="6590793"/>
          </a:xfrm>
          <a:custGeom>
            <a:avLst/>
            <a:gdLst/>
            <a:ahLst/>
            <a:cxnLst/>
            <a:rect l="l" t="t" r="r" b="b"/>
            <a:pathLst>
              <a:path w="6657367" h="6590793">
                <a:moveTo>
                  <a:pt x="0" y="0"/>
                </a:moveTo>
                <a:lnTo>
                  <a:pt x="6657367" y="0"/>
                </a:lnTo>
                <a:lnTo>
                  <a:pt x="6657367" y="6590793"/>
                </a:lnTo>
                <a:lnTo>
                  <a:pt x="0" y="6590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3988" y="6267818"/>
            <a:ext cx="3337109" cy="5404225"/>
          </a:xfrm>
          <a:custGeom>
            <a:avLst/>
            <a:gdLst/>
            <a:ahLst/>
            <a:cxnLst/>
            <a:rect l="l" t="t" r="r" b="b"/>
            <a:pathLst>
              <a:path w="3337109" h="5404225">
                <a:moveTo>
                  <a:pt x="0" y="0"/>
                </a:moveTo>
                <a:lnTo>
                  <a:pt x="3337109" y="0"/>
                </a:lnTo>
                <a:lnTo>
                  <a:pt x="3337109" y="5404225"/>
                </a:lnTo>
                <a:lnTo>
                  <a:pt x="0" y="54042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6677" flipH="1">
            <a:off x="9268" y="2730823"/>
            <a:ext cx="2306418" cy="1889982"/>
          </a:xfrm>
          <a:custGeom>
            <a:avLst/>
            <a:gdLst/>
            <a:ahLst/>
            <a:cxnLst/>
            <a:rect l="l" t="t" r="r" b="b"/>
            <a:pathLst>
              <a:path w="2306418" h="1889982">
                <a:moveTo>
                  <a:pt x="2306419" y="0"/>
                </a:moveTo>
                <a:lnTo>
                  <a:pt x="0" y="0"/>
                </a:lnTo>
                <a:lnTo>
                  <a:pt x="0" y="1889982"/>
                </a:lnTo>
                <a:lnTo>
                  <a:pt x="2306419" y="1889982"/>
                </a:lnTo>
                <a:lnTo>
                  <a:pt x="23064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17554" y="1331747"/>
            <a:ext cx="3715789" cy="5358727"/>
            <a:chOff x="0" y="0"/>
            <a:chExt cx="6224905" cy="8977249"/>
          </a:xfrm>
        </p:grpSpPr>
        <p:sp>
          <p:nvSpPr>
            <p:cNvPr id="10" name="Freeform 10"/>
            <p:cNvSpPr/>
            <p:nvPr/>
          </p:nvSpPr>
          <p:spPr>
            <a:xfrm>
              <a:off x="648843" y="391922"/>
              <a:ext cx="4927219" cy="8193405"/>
            </a:xfrm>
            <a:custGeom>
              <a:avLst/>
              <a:gdLst/>
              <a:ahLst/>
              <a:cxnLst/>
              <a:rect l="l" t="t" r="r" b="b"/>
              <a:pathLst>
                <a:path w="4927219" h="8193405">
                  <a:moveTo>
                    <a:pt x="2463673" y="0"/>
                  </a:moveTo>
                  <a:cubicBezTo>
                    <a:pt x="3742436" y="7620"/>
                    <a:pt x="4908804" y="1092708"/>
                    <a:pt x="4927219" y="2446274"/>
                  </a:cubicBezTo>
                  <a:lnTo>
                    <a:pt x="4927219" y="8193405"/>
                  </a:lnTo>
                  <a:lnTo>
                    <a:pt x="0" y="8193405"/>
                  </a:lnTo>
                  <a:lnTo>
                    <a:pt x="0" y="2446274"/>
                  </a:lnTo>
                  <a:cubicBezTo>
                    <a:pt x="18542" y="1092708"/>
                    <a:pt x="1184783" y="7620"/>
                    <a:pt x="2463673" y="0"/>
                  </a:cubicBezTo>
                  <a:close/>
                </a:path>
              </a:pathLst>
            </a:custGeom>
            <a:blipFill>
              <a:blip r:embed="rId11"/>
              <a:stretch>
                <a:fillRect l="-13293" r="-1329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127" y="1397"/>
              <a:ext cx="6225032" cy="8974455"/>
            </a:xfrm>
            <a:custGeom>
              <a:avLst/>
              <a:gdLst/>
              <a:ahLst/>
              <a:cxnLst/>
              <a:rect l="l" t="t" r="r" b="b"/>
              <a:pathLst>
                <a:path w="6225032" h="8974455">
                  <a:moveTo>
                    <a:pt x="4823587" y="1102106"/>
                  </a:moveTo>
                  <a:cubicBezTo>
                    <a:pt x="4356354" y="647573"/>
                    <a:pt x="3732657" y="384683"/>
                    <a:pt x="3112643" y="381000"/>
                  </a:cubicBezTo>
                  <a:lnTo>
                    <a:pt x="3112516" y="381000"/>
                  </a:lnTo>
                  <a:cubicBezTo>
                    <a:pt x="2492375" y="384683"/>
                    <a:pt x="1868805" y="647446"/>
                    <a:pt x="1401572" y="1102106"/>
                  </a:cubicBezTo>
                  <a:cubicBezTo>
                    <a:pt x="918972" y="1571625"/>
                    <a:pt x="648335" y="2187575"/>
                    <a:pt x="639572" y="2836799"/>
                  </a:cubicBezTo>
                  <a:lnTo>
                    <a:pt x="639572" y="8593455"/>
                  </a:lnTo>
                  <a:lnTo>
                    <a:pt x="5585714" y="8593455"/>
                  </a:lnTo>
                  <a:lnTo>
                    <a:pt x="5585714" y="2836672"/>
                  </a:lnTo>
                  <a:cubicBezTo>
                    <a:pt x="5576824" y="2187575"/>
                    <a:pt x="5306187" y="1571498"/>
                    <a:pt x="4823587" y="1102106"/>
                  </a:cubicBezTo>
                  <a:close/>
                  <a:moveTo>
                    <a:pt x="5566664" y="8574405"/>
                  </a:moveTo>
                  <a:lnTo>
                    <a:pt x="658495" y="8574405"/>
                  </a:lnTo>
                  <a:lnTo>
                    <a:pt x="658495" y="2836926"/>
                  </a:lnTo>
                  <a:cubicBezTo>
                    <a:pt x="667258" y="2192909"/>
                    <a:pt x="935863" y="1581658"/>
                    <a:pt x="1414780" y="1115695"/>
                  </a:cubicBezTo>
                  <a:cubicBezTo>
                    <a:pt x="1878584" y="664464"/>
                    <a:pt x="2497328" y="403606"/>
                    <a:pt x="3112516" y="400050"/>
                  </a:cubicBezTo>
                  <a:cubicBezTo>
                    <a:pt x="3727704" y="403733"/>
                    <a:pt x="4346575" y="664591"/>
                    <a:pt x="4810252" y="1115695"/>
                  </a:cubicBezTo>
                  <a:cubicBezTo>
                    <a:pt x="5289169" y="1581658"/>
                    <a:pt x="5557774" y="2192909"/>
                    <a:pt x="5566537" y="2836799"/>
                  </a:cubicBezTo>
                  <a:lnTo>
                    <a:pt x="5566537" y="8574405"/>
                  </a:lnTo>
                  <a:close/>
                  <a:moveTo>
                    <a:pt x="6225032" y="4997704"/>
                  </a:moveTo>
                  <a:cubicBezTo>
                    <a:pt x="6082919" y="4977257"/>
                    <a:pt x="6007100" y="4890262"/>
                    <a:pt x="5966587" y="4800219"/>
                  </a:cubicBezTo>
                  <a:lnTo>
                    <a:pt x="5966587" y="2831465"/>
                  </a:lnTo>
                  <a:cubicBezTo>
                    <a:pt x="5956300" y="2080641"/>
                    <a:pt x="5644769" y="1369441"/>
                    <a:pt x="5089271" y="828929"/>
                  </a:cubicBezTo>
                  <a:cubicBezTo>
                    <a:pt x="4552188" y="306451"/>
                    <a:pt x="3832479" y="4191"/>
                    <a:pt x="3114802" y="0"/>
                  </a:cubicBezTo>
                  <a:lnTo>
                    <a:pt x="3110230" y="0"/>
                  </a:lnTo>
                  <a:cubicBezTo>
                    <a:pt x="2392680" y="4191"/>
                    <a:pt x="1672971" y="306451"/>
                    <a:pt x="1135761" y="828929"/>
                  </a:cubicBezTo>
                  <a:cubicBezTo>
                    <a:pt x="580263" y="1369314"/>
                    <a:pt x="268732" y="2080514"/>
                    <a:pt x="258445" y="2831592"/>
                  </a:cubicBezTo>
                  <a:lnTo>
                    <a:pt x="258445" y="4800219"/>
                  </a:lnTo>
                  <a:cubicBezTo>
                    <a:pt x="217932" y="4890262"/>
                    <a:pt x="142113" y="4977257"/>
                    <a:pt x="0" y="4997704"/>
                  </a:cubicBezTo>
                  <a:cubicBezTo>
                    <a:pt x="142113" y="5018151"/>
                    <a:pt x="217932" y="5105146"/>
                    <a:pt x="258445" y="5195189"/>
                  </a:cubicBezTo>
                  <a:lnTo>
                    <a:pt x="258445" y="8974455"/>
                  </a:lnTo>
                  <a:lnTo>
                    <a:pt x="5966587" y="8974455"/>
                  </a:lnTo>
                  <a:lnTo>
                    <a:pt x="5966587" y="5195189"/>
                  </a:lnTo>
                  <a:cubicBezTo>
                    <a:pt x="6007100" y="5105146"/>
                    <a:pt x="6082919" y="5018151"/>
                    <a:pt x="6225032" y="4997704"/>
                  </a:cubicBezTo>
                  <a:close/>
                  <a:moveTo>
                    <a:pt x="277495" y="8955405"/>
                  </a:moveTo>
                  <a:lnTo>
                    <a:pt x="277495" y="5195062"/>
                  </a:lnTo>
                  <a:cubicBezTo>
                    <a:pt x="318008" y="5105019"/>
                    <a:pt x="393827" y="5018151"/>
                    <a:pt x="535813" y="4997704"/>
                  </a:cubicBezTo>
                  <a:cubicBezTo>
                    <a:pt x="393827" y="4977257"/>
                    <a:pt x="318008" y="4890389"/>
                    <a:pt x="277495" y="4800346"/>
                  </a:cubicBezTo>
                  <a:lnTo>
                    <a:pt x="277495" y="2831719"/>
                  </a:lnTo>
                  <a:cubicBezTo>
                    <a:pt x="287655" y="2085975"/>
                    <a:pt x="597154" y="1379474"/>
                    <a:pt x="1149096" y="842645"/>
                  </a:cubicBezTo>
                  <a:cubicBezTo>
                    <a:pt x="1682750" y="323469"/>
                    <a:pt x="2397633" y="23241"/>
                    <a:pt x="3110357" y="19050"/>
                  </a:cubicBezTo>
                  <a:lnTo>
                    <a:pt x="3114802" y="19050"/>
                  </a:lnTo>
                  <a:cubicBezTo>
                    <a:pt x="3827526" y="23241"/>
                    <a:pt x="4542409" y="323469"/>
                    <a:pt x="5076063" y="842645"/>
                  </a:cubicBezTo>
                  <a:cubicBezTo>
                    <a:pt x="5628005" y="1379601"/>
                    <a:pt x="5937504" y="2085975"/>
                    <a:pt x="5947664" y="2831592"/>
                  </a:cubicBezTo>
                  <a:lnTo>
                    <a:pt x="5947664" y="4800346"/>
                  </a:lnTo>
                  <a:cubicBezTo>
                    <a:pt x="5907151" y="4890389"/>
                    <a:pt x="5831332" y="4977257"/>
                    <a:pt x="5689346" y="4997704"/>
                  </a:cubicBezTo>
                  <a:cubicBezTo>
                    <a:pt x="5831332" y="5018151"/>
                    <a:pt x="5907151" y="5105020"/>
                    <a:pt x="5947664" y="5195063"/>
                  </a:cubicBezTo>
                  <a:lnTo>
                    <a:pt x="5947664" y="8955405"/>
                  </a:lnTo>
                  <a:lnTo>
                    <a:pt x="277495" y="89554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-1999471">
            <a:off x="14074378" y="-1987057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0569" y="2575674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66612" y="7260686"/>
            <a:ext cx="1415910" cy="1247436"/>
            <a:chOff x="0" y="0"/>
            <a:chExt cx="1887879" cy="166324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113431"/>
              <a:ext cx="1887879" cy="1436436"/>
              <a:chOff x="0" y="0"/>
              <a:chExt cx="1068247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6824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68247" h="812800">
                    <a:moveTo>
                      <a:pt x="534124" y="0"/>
                    </a:moveTo>
                    <a:cubicBezTo>
                      <a:pt x="239135" y="0"/>
                      <a:pt x="0" y="181951"/>
                      <a:pt x="0" y="406400"/>
                    </a:cubicBezTo>
                    <a:cubicBezTo>
                      <a:pt x="0" y="630849"/>
                      <a:pt x="239135" y="812800"/>
                      <a:pt x="534124" y="812800"/>
                    </a:cubicBezTo>
                    <a:cubicBezTo>
                      <a:pt x="829112" y="812800"/>
                      <a:pt x="1068247" y="630849"/>
                      <a:pt x="1068247" y="406400"/>
                    </a:cubicBezTo>
                    <a:cubicBezTo>
                      <a:pt x="1068247" y="181951"/>
                      <a:pt x="829112" y="0"/>
                      <a:pt x="534124" y="0"/>
                    </a:cubicBezTo>
                    <a:close/>
                  </a:path>
                </a:pathLst>
              </a:custGeom>
              <a:solidFill>
                <a:srgbClr val="97B19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0148" y="28575"/>
                <a:ext cx="867951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60661" y="161925"/>
              <a:ext cx="1366558" cy="1501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50"/>
                </a:lnSpc>
              </a:pPr>
              <a:r>
                <a:rPr lang="en-US" sz="8215">
                  <a:solidFill>
                    <a:srgbClr val="882018"/>
                  </a:solidFill>
                  <a:latin typeface="Obra Letra"/>
                  <a:ea typeface="Obra Letra"/>
                  <a:cs typeface="Obra Letra"/>
                  <a:sym typeface="Obra Letra"/>
                </a:rPr>
                <a:t>02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-147105" y="167906"/>
            <a:ext cx="12065430" cy="2807955"/>
          </a:xfrm>
          <a:custGeom>
            <a:avLst/>
            <a:gdLst/>
            <a:ahLst/>
            <a:cxnLst/>
            <a:rect l="l" t="t" r="r" b="b"/>
            <a:pathLst>
              <a:path w="12065430" h="2807955">
                <a:moveTo>
                  <a:pt x="0" y="0"/>
                </a:moveTo>
                <a:lnTo>
                  <a:pt x="12065430" y="0"/>
                </a:lnTo>
                <a:lnTo>
                  <a:pt x="12065430" y="2807955"/>
                </a:lnTo>
                <a:lnTo>
                  <a:pt x="0" y="28079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2943121" y="2975861"/>
            <a:ext cx="11455321" cy="18087892"/>
            <a:chOff x="0" y="0"/>
            <a:chExt cx="5642229" cy="8909050"/>
          </a:xfrm>
        </p:grpSpPr>
        <p:sp>
          <p:nvSpPr>
            <p:cNvPr id="21" name="Freeform 21"/>
            <p:cNvSpPr/>
            <p:nvPr/>
          </p:nvSpPr>
          <p:spPr>
            <a:xfrm>
              <a:off x="9525" y="9525"/>
              <a:ext cx="5623179" cy="8890000"/>
            </a:xfrm>
            <a:custGeom>
              <a:avLst/>
              <a:gdLst/>
              <a:ahLst/>
              <a:cxnLst/>
              <a:rect l="l" t="t" r="r" b="b"/>
              <a:pathLst>
                <a:path w="5623179" h="8890000">
                  <a:moveTo>
                    <a:pt x="2811653" y="635"/>
                  </a:moveTo>
                  <a:cubicBezTo>
                    <a:pt x="2792603" y="254"/>
                    <a:pt x="2773553" y="0"/>
                    <a:pt x="2754503" y="0"/>
                  </a:cubicBezTo>
                  <a:cubicBezTo>
                    <a:pt x="1492631" y="0"/>
                    <a:pt x="20955" y="1137539"/>
                    <a:pt x="0" y="2792730"/>
                  </a:cubicBezTo>
                  <a:lnTo>
                    <a:pt x="0" y="8890000"/>
                  </a:lnTo>
                  <a:lnTo>
                    <a:pt x="5623179" y="8890000"/>
                  </a:lnTo>
                  <a:lnTo>
                    <a:pt x="5623179" y="2792730"/>
                  </a:lnTo>
                  <a:cubicBezTo>
                    <a:pt x="5602224" y="1137539"/>
                    <a:pt x="4130548" y="0"/>
                    <a:pt x="2868676" y="0"/>
                  </a:cubicBezTo>
                  <a:cubicBezTo>
                    <a:pt x="2849753" y="0"/>
                    <a:pt x="2830703" y="254"/>
                    <a:pt x="2811653" y="635"/>
                  </a:cubicBezTo>
                  <a:close/>
                </a:path>
              </a:pathLst>
            </a:custGeom>
            <a:solidFill>
              <a:srgbClr val="97B198">
                <a:alpha val="91765"/>
              </a:srgbClr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5642229" cy="8909050"/>
            </a:xfrm>
            <a:custGeom>
              <a:avLst/>
              <a:gdLst/>
              <a:ahLst/>
              <a:cxnLst/>
              <a:rect l="l" t="t" r="r" b="b"/>
              <a:pathLst>
                <a:path w="5642229" h="8909050">
                  <a:moveTo>
                    <a:pt x="4727321" y="778256"/>
                  </a:moveTo>
                  <a:cubicBezTo>
                    <a:pt x="4203319" y="290957"/>
                    <a:pt x="3512058" y="0"/>
                    <a:pt x="2878201" y="0"/>
                  </a:cubicBezTo>
                  <a:cubicBezTo>
                    <a:pt x="2859151" y="0"/>
                    <a:pt x="2840101" y="254"/>
                    <a:pt x="2821051" y="635"/>
                  </a:cubicBezTo>
                  <a:cubicBezTo>
                    <a:pt x="2802001" y="254"/>
                    <a:pt x="2782951" y="0"/>
                    <a:pt x="2763901" y="0"/>
                  </a:cubicBezTo>
                  <a:cubicBezTo>
                    <a:pt x="2130171" y="0"/>
                    <a:pt x="1438910" y="290957"/>
                    <a:pt x="914908" y="778256"/>
                  </a:cubicBezTo>
                  <a:cubicBezTo>
                    <a:pt x="334645" y="1317879"/>
                    <a:pt x="9652" y="2036699"/>
                    <a:pt x="0" y="2802255"/>
                  </a:cubicBezTo>
                  <a:lnTo>
                    <a:pt x="0" y="8909050"/>
                  </a:lnTo>
                  <a:lnTo>
                    <a:pt x="5642229" y="8909050"/>
                  </a:lnTo>
                  <a:lnTo>
                    <a:pt x="5642229" y="2802128"/>
                  </a:lnTo>
                  <a:cubicBezTo>
                    <a:pt x="5632577" y="2036699"/>
                    <a:pt x="5307584" y="1317879"/>
                    <a:pt x="4727321" y="778256"/>
                  </a:cubicBezTo>
                  <a:close/>
                  <a:moveTo>
                    <a:pt x="5623179" y="8890000"/>
                  </a:moveTo>
                  <a:lnTo>
                    <a:pt x="19050" y="8890000"/>
                  </a:lnTo>
                  <a:lnTo>
                    <a:pt x="19050" y="2802382"/>
                  </a:lnTo>
                  <a:cubicBezTo>
                    <a:pt x="28702" y="2042160"/>
                    <a:pt x="351409" y="1328293"/>
                    <a:pt x="927989" y="792099"/>
                  </a:cubicBezTo>
                  <a:cubicBezTo>
                    <a:pt x="1448435" y="308102"/>
                    <a:pt x="2134870" y="19050"/>
                    <a:pt x="2764028" y="19050"/>
                  </a:cubicBezTo>
                  <a:cubicBezTo>
                    <a:pt x="2782951" y="19050"/>
                    <a:pt x="2801874" y="19304"/>
                    <a:pt x="2820924" y="19685"/>
                  </a:cubicBezTo>
                  <a:lnTo>
                    <a:pt x="2821432" y="19685"/>
                  </a:lnTo>
                  <a:cubicBezTo>
                    <a:pt x="2840482" y="19304"/>
                    <a:pt x="2859405" y="19050"/>
                    <a:pt x="2878328" y="19050"/>
                  </a:cubicBezTo>
                  <a:cubicBezTo>
                    <a:pt x="3507486" y="19050"/>
                    <a:pt x="4193794" y="308102"/>
                    <a:pt x="4714367" y="792099"/>
                  </a:cubicBezTo>
                  <a:cubicBezTo>
                    <a:pt x="5290820" y="1328166"/>
                    <a:pt x="5613654" y="2042160"/>
                    <a:pt x="5623306" y="2802255"/>
                  </a:cubicBezTo>
                  <a:lnTo>
                    <a:pt x="5623306" y="8890000"/>
                  </a:lnTo>
                  <a:close/>
                  <a:moveTo>
                    <a:pt x="4674743" y="855472"/>
                  </a:moveTo>
                  <a:cubicBezTo>
                    <a:pt x="4166743" y="383032"/>
                    <a:pt x="3498215" y="101092"/>
                    <a:pt x="2886329" y="101092"/>
                  </a:cubicBezTo>
                  <a:cubicBezTo>
                    <a:pt x="2867914" y="101092"/>
                    <a:pt x="2849499" y="101346"/>
                    <a:pt x="2830957" y="101727"/>
                  </a:cubicBezTo>
                  <a:lnTo>
                    <a:pt x="2829433" y="101727"/>
                  </a:lnTo>
                  <a:lnTo>
                    <a:pt x="2827401" y="101727"/>
                  </a:lnTo>
                  <a:cubicBezTo>
                    <a:pt x="2808859" y="101346"/>
                    <a:pt x="2790444" y="101092"/>
                    <a:pt x="2772029" y="101092"/>
                  </a:cubicBezTo>
                  <a:cubicBezTo>
                    <a:pt x="2160143" y="101092"/>
                    <a:pt x="1491488" y="383159"/>
                    <a:pt x="983615" y="855472"/>
                  </a:cubicBezTo>
                  <a:cubicBezTo>
                    <a:pt x="421259" y="1378331"/>
                    <a:pt x="106299" y="2074037"/>
                    <a:pt x="97028" y="2814320"/>
                  </a:cubicBezTo>
                  <a:lnTo>
                    <a:pt x="97028" y="8832215"/>
                  </a:lnTo>
                  <a:lnTo>
                    <a:pt x="5561457" y="8832215"/>
                  </a:lnTo>
                  <a:lnTo>
                    <a:pt x="5561457" y="2815336"/>
                  </a:lnTo>
                  <a:cubicBezTo>
                    <a:pt x="5552059" y="2074418"/>
                    <a:pt x="5237099" y="1378331"/>
                    <a:pt x="4674743" y="855472"/>
                  </a:cubicBezTo>
                  <a:close/>
                  <a:moveTo>
                    <a:pt x="5542407" y="8813165"/>
                  </a:moveTo>
                  <a:lnTo>
                    <a:pt x="116078" y="8813165"/>
                  </a:lnTo>
                  <a:lnTo>
                    <a:pt x="116078" y="2814447"/>
                  </a:lnTo>
                  <a:cubicBezTo>
                    <a:pt x="125349" y="2079498"/>
                    <a:pt x="438150" y="1388745"/>
                    <a:pt x="996569" y="869315"/>
                  </a:cubicBezTo>
                  <a:cubicBezTo>
                    <a:pt x="1501140" y="400177"/>
                    <a:pt x="2164842" y="120015"/>
                    <a:pt x="2772029" y="120015"/>
                  </a:cubicBezTo>
                  <a:cubicBezTo>
                    <a:pt x="2790317" y="120015"/>
                    <a:pt x="2808605" y="120269"/>
                    <a:pt x="2826893" y="120650"/>
                  </a:cubicBezTo>
                  <a:lnTo>
                    <a:pt x="2829433" y="120650"/>
                  </a:lnTo>
                  <a:lnTo>
                    <a:pt x="2831465" y="120650"/>
                  </a:lnTo>
                  <a:cubicBezTo>
                    <a:pt x="2849753" y="120269"/>
                    <a:pt x="2868041" y="120015"/>
                    <a:pt x="2886329" y="120015"/>
                  </a:cubicBezTo>
                  <a:cubicBezTo>
                    <a:pt x="3493516" y="120015"/>
                    <a:pt x="4157345" y="400177"/>
                    <a:pt x="4661789" y="869315"/>
                  </a:cubicBezTo>
                  <a:cubicBezTo>
                    <a:pt x="5220335" y="1388745"/>
                    <a:pt x="5533009" y="2079879"/>
                    <a:pt x="5542280" y="2815463"/>
                  </a:cubicBezTo>
                  <a:lnTo>
                    <a:pt x="5542407" y="8813165"/>
                  </a:lnTo>
                  <a:close/>
                </a:path>
              </a:pathLst>
            </a:custGeom>
            <a:solidFill>
              <a:srgbClr val="73465F">
                <a:alpha val="91765"/>
              </a:srgbClr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17297" y="217297"/>
              <a:ext cx="5207635" cy="8474456"/>
            </a:xfrm>
            <a:custGeom>
              <a:avLst/>
              <a:gdLst/>
              <a:ahLst/>
              <a:cxnLst/>
              <a:rect l="l" t="t" r="r" b="b"/>
              <a:pathLst>
                <a:path w="5207635" h="8474456">
                  <a:moveTo>
                    <a:pt x="2599055" y="635"/>
                  </a:moveTo>
                  <a:cubicBezTo>
                    <a:pt x="2581529" y="254"/>
                    <a:pt x="2564130" y="0"/>
                    <a:pt x="2546731" y="0"/>
                  </a:cubicBezTo>
                  <a:cubicBezTo>
                    <a:pt x="1950720" y="0"/>
                    <a:pt x="1287399" y="282194"/>
                    <a:pt x="784733" y="778383"/>
                  </a:cubicBezTo>
                  <a:cubicBezTo>
                    <a:pt x="325247" y="1232154"/>
                    <a:pt x="9271" y="1855851"/>
                    <a:pt x="0" y="2584958"/>
                  </a:cubicBezTo>
                  <a:lnTo>
                    <a:pt x="0" y="8474456"/>
                  </a:lnTo>
                  <a:cubicBezTo>
                    <a:pt x="0" y="8474456"/>
                    <a:pt x="5207635" y="8474456"/>
                    <a:pt x="5207635" y="8474456"/>
                  </a:cubicBezTo>
                  <a:cubicBezTo>
                    <a:pt x="5207635" y="8474456"/>
                    <a:pt x="5207635" y="2584958"/>
                    <a:pt x="5207635" y="2587625"/>
                  </a:cubicBezTo>
                  <a:cubicBezTo>
                    <a:pt x="5198364" y="1855851"/>
                    <a:pt x="4882388" y="1232154"/>
                    <a:pt x="4422902" y="778510"/>
                  </a:cubicBezTo>
                  <a:cubicBezTo>
                    <a:pt x="3920362" y="282321"/>
                    <a:pt x="3256915" y="127"/>
                    <a:pt x="2660903" y="127"/>
                  </a:cubicBezTo>
                  <a:cubicBezTo>
                    <a:pt x="2643505" y="127"/>
                    <a:pt x="2626105" y="381"/>
                    <a:pt x="2608580" y="762"/>
                  </a:cubicBezTo>
                  <a:cubicBezTo>
                    <a:pt x="2605405" y="762"/>
                    <a:pt x="2602230" y="762"/>
                    <a:pt x="2599055" y="635"/>
                  </a:cubicBezTo>
                  <a:close/>
                </a:path>
              </a:pathLst>
            </a:custGeom>
            <a:blipFill>
              <a:blip r:embed="rId16">
                <a:alphaModFix amt="92000"/>
              </a:blip>
              <a:stretch>
                <a:fillRect l="-15092" r="-15092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5688431" y="4106670"/>
            <a:ext cx="5684274" cy="713118"/>
          </a:xfrm>
          <a:custGeom>
            <a:avLst/>
            <a:gdLst/>
            <a:ahLst/>
            <a:cxnLst/>
            <a:rect l="l" t="t" r="r" b="b"/>
            <a:pathLst>
              <a:path w="5684274" h="713118">
                <a:moveTo>
                  <a:pt x="0" y="0"/>
                </a:moveTo>
                <a:lnTo>
                  <a:pt x="5684274" y="0"/>
                </a:lnTo>
                <a:lnTo>
                  <a:pt x="5684274" y="713118"/>
                </a:lnTo>
                <a:lnTo>
                  <a:pt x="0" y="7131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25" name="TextBox 25"/>
          <p:cNvSpPr txBox="1"/>
          <p:nvPr/>
        </p:nvSpPr>
        <p:spPr>
          <a:xfrm>
            <a:off x="-1015810" y="860584"/>
            <a:ext cx="13408481" cy="167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u="sng" dirty="0">
                <a:solidFill>
                  <a:srgbClr val="074965"/>
                </a:solidFill>
                <a:latin typeface="TAN Pearl"/>
                <a:ea typeface="TAN Pearl"/>
                <a:cs typeface="TAN Pearl"/>
                <a:sym typeface="TAN Pearl"/>
              </a:rPr>
              <a:t>Törőcsik Mari</a:t>
            </a:r>
            <a:r>
              <a:rPr lang="en-US" sz="4699" dirty="0">
                <a:solidFill>
                  <a:srgbClr val="73465F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4699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– A Tünde, </a:t>
            </a:r>
            <a:r>
              <a:rPr lang="en-US" sz="4699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aki</a:t>
            </a:r>
            <a:r>
              <a:rPr lang="en-US" sz="4699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4699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beragyogta</a:t>
            </a:r>
            <a:r>
              <a:rPr lang="en-US" sz="4699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a </a:t>
            </a:r>
            <a:r>
              <a:rPr lang="en-US" sz="4699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színpadot</a:t>
            </a:r>
            <a:endParaRPr lang="en-US" sz="4699" dirty="0">
              <a:solidFill>
                <a:srgbClr val="38353D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051289" y="4734063"/>
            <a:ext cx="9238986" cy="542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239" b="1" u="sng" dirty="0" err="1">
                <a:solidFill>
                  <a:srgbClr val="2884A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Született</a:t>
            </a:r>
            <a:r>
              <a:rPr lang="en-US" sz="3239" dirty="0">
                <a:solidFill>
                  <a:srgbClr val="2884AC"/>
                </a:solidFill>
                <a:latin typeface="The Seasons"/>
                <a:ea typeface="The Seasons"/>
                <a:cs typeface="The Seasons"/>
                <a:sym typeface="The Seasons"/>
              </a:rPr>
              <a:t>: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1935, Pély | </a:t>
            </a:r>
            <a:r>
              <a:rPr lang="en-US" sz="3239" b="1" u="sng" dirty="0" err="1">
                <a:solidFill>
                  <a:srgbClr val="2884A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Meghalt</a:t>
            </a:r>
            <a:r>
              <a:rPr lang="en-US" sz="3239" b="1" dirty="0">
                <a:solidFill>
                  <a:srgbClr val="2884A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2021</a:t>
            </a:r>
          </a:p>
          <a:p>
            <a:pPr algn="ctr">
              <a:lnSpc>
                <a:spcPts val="4341"/>
              </a:lnSpc>
            </a:pPr>
            <a:r>
              <a:rPr lang="en-US" sz="3239" b="1" u="sng" dirty="0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Hol </a:t>
            </a:r>
            <a:r>
              <a:rPr lang="en-US" sz="3239" b="1" u="sng" dirty="0" err="1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bűvölt</a:t>
            </a:r>
            <a:r>
              <a:rPr lang="en-US" sz="3239" b="1" u="sng" dirty="0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39" b="1" u="sng" dirty="0" err="1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el</a:t>
            </a:r>
            <a:r>
              <a:rPr lang="en-US" sz="3239" b="1" u="sng" dirty="0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39" b="1" u="sng" dirty="0" err="1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minket</a:t>
            </a:r>
            <a:r>
              <a:rPr lang="en-US" sz="3239" b="1" u="sng" dirty="0">
                <a:solidFill>
                  <a:srgbClr val="074965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39" u="sng" dirty="0">
                <a:solidFill>
                  <a:srgbClr val="074965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Nemzeti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Színház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Katona József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Színház</a:t>
            </a:r>
            <a:endParaRPr lang="en-US" sz="3239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4341"/>
              </a:lnSpc>
            </a:pPr>
            <a:r>
              <a:rPr lang="en-US" sz="3239" b="1" u="sng" dirty="0" err="1">
                <a:solidFill>
                  <a:srgbClr val="00183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Ikonikus</a:t>
            </a:r>
            <a:r>
              <a:rPr lang="en-US" sz="3239" b="1" u="sng" dirty="0">
                <a:solidFill>
                  <a:srgbClr val="00183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39" b="1" u="sng" dirty="0" err="1">
                <a:solidFill>
                  <a:srgbClr val="00183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szerepei</a:t>
            </a:r>
            <a:r>
              <a:rPr lang="en-US" sz="3239" b="1" u="sng" dirty="0">
                <a:solidFill>
                  <a:srgbClr val="00183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39" b="1" u="sng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Körhinta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Szerelem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Az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öreg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hölgy</a:t>
            </a:r>
            <a:r>
              <a:rPr lang="en-US" sz="3239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39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látogatása</a:t>
            </a:r>
            <a:endParaRPr lang="en-US" sz="3239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881"/>
              </a:lnSpc>
              <a:spcBef>
                <a:spcPct val="0"/>
              </a:spcBef>
            </a:pPr>
            <a:endParaRPr lang="en-US" sz="3239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6075"/>
              </a:lnSpc>
              <a:spcBef>
                <a:spcPct val="0"/>
              </a:spcBef>
            </a:pPr>
            <a:r>
              <a:rPr lang="en-US" sz="4339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Miért</a:t>
            </a:r>
            <a:r>
              <a:rPr lang="en-US" sz="4339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 volt </a:t>
            </a:r>
            <a:r>
              <a:rPr lang="en-US" sz="4339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különleges</a:t>
            </a:r>
            <a:r>
              <a:rPr lang="en-US" sz="4339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 Tünde?</a:t>
            </a:r>
          </a:p>
          <a:p>
            <a:pPr algn="ctr">
              <a:lnSpc>
                <a:spcPts val="3695"/>
              </a:lnSpc>
              <a:spcBef>
                <a:spcPct val="0"/>
              </a:spcBef>
            </a:pP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Törőcsik Mari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mosolya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,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tiszta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kisugárzása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és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végtelen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bája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úgy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ragyogott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a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színpadon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, mint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egy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csillag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az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éjszakában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. Tünde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szerepe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mintha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csak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rá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lett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volna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639" dirty="0" err="1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szabva</a:t>
            </a:r>
            <a:r>
              <a:rPr lang="en-US" sz="2639" dirty="0">
                <a:solidFill>
                  <a:srgbClr val="001E41"/>
                </a:solidFill>
                <a:latin typeface="Marcellus"/>
                <a:ea typeface="Marcellus"/>
                <a:cs typeface="Marcellus"/>
                <a:sym typeface="Marcellus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78216" y="5887944"/>
            <a:ext cx="3267709" cy="616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  <a:spcBef>
                <a:spcPct val="0"/>
              </a:spcBef>
            </a:pPr>
            <a:r>
              <a:rPr lang="en-US" sz="3893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 </a:t>
            </a:r>
            <a:r>
              <a:rPr lang="en-US" sz="3893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színpad</a:t>
            </a:r>
            <a:r>
              <a:rPr lang="en-US" sz="3893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3893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tündére</a:t>
            </a:r>
            <a:endParaRPr lang="en-US" sz="3893" dirty="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91569" y="4697396"/>
            <a:ext cx="8182878" cy="6689503"/>
          </a:xfrm>
          <a:custGeom>
            <a:avLst/>
            <a:gdLst/>
            <a:ahLst/>
            <a:cxnLst/>
            <a:rect l="l" t="t" r="r" b="b"/>
            <a:pathLst>
              <a:path w="8182878" h="6689503">
                <a:moveTo>
                  <a:pt x="0" y="0"/>
                </a:moveTo>
                <a:lnTo>
                  <a:pt x="8182878" y="0"/>
                </a:lnTo>
                <a:lnTo>
                  <a:pt x="8182878" y="6689503"/>
                </a:lnTo>
                <a:lnTo>
                  <a:pt x="0" y="668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04256" y="6323616"/>
            <a:ext cx="4510088" cy="2082840"/>
          </a:xfrm>
          <a:custGeom>
            <a:avLst/>
            <a:gdLst/>
            <a:ahLst/>
            <a:cxnLst/>
            <a:rect l="l" t="t" r="r" b="b"/>
            <a:pathLst>
              <a:path w="4510088" h="2082840">
                <a:moveTo>
                  <a:pt x="0" y="0"/>
                </a:moveTo>
                <a:lnTo>
                  <a:pt x="4510088" y="0"/>
                </a:lnTo>
                <a:lnTo>
                  <a:pt x="4510088" y="2082841"/>
                </a:lnTo>
                <a:lnTo>
                  <a:pt x="0" y="208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075" y="-1728122"/>
            <a:ext cx="16230600" cy="14307607"/>
          </a:xfrm>
          <a:custGeom>
            <a:avLst/>
            <a:gdLst/>
            <a:ahLst/>
            <a:cxnLst/>
            <a:rect l="l" t="t" r="r" b="b"/>
            <a:pathLst>
              <a:path w="16230600" h="14307607">
                <a:moveTo>
                  <a:pt x="0" y="0"/>
                </a:moveTo>
                <a:lnTo>
                  <a:pt x="16230600" y="0"/>
                </a:lnTo>
                <a:lnTo>
                  <a:pt x="16230600" y="14307607"/>
                </a:lnTo>
                <a:lnTo>
                  <a:pt x="0" y="143076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 b="-13440"/>
            </a:stretch>
          </a:blipFill>
        </p:spPr>
      </p:sp>
      <p:sp>
        <p:nvSpPr>
          <p:cNvPr id="5" name="Freeform 5"/>
          <p:cNvSpPr/>
          <p:nvPr/>
        </p:nvSpPr>
        <p:spPr>
          <a:xfrm rot="-1999471">
            <a:off x="14074378" y="-1987057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09057" y="5064360"/>
            <a:ext cx="5988131" cy="6476039"/>
            <a:chOff x="0" y="0"/>
            <a:chExt cx="7984175" cy="86347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84175" cy="7904333"/>
            </a:xfrm>
            <a:custGeom>
              <a:avLst/>
              <a:gdLst/>
              <a:ahLst/>
              <a:cxnLst/>
              <a:rect l="l" t="t" r="r" b="b"/>
              <a:pathLst>
                <a:path w="7984175" h="7904333">
                  <a:moveTo>
                    <a:pt x="0" y="0"/>
                  </a:moveTo>
                  <a:lnTo>
                    <a:pt x="7984175" y="0"/>
                  </a:lnTo>
                  <a:lnTo>
                    <a:pt x="7984175" y="7904333"/>
                  </a:lnTo>
                  <a:lnTo>
                    <a:pt x="0" y="7904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37690" y="2153435"/>
              <a:ext cx="4002192" cy="6481283"/>
            </a:xfrm>
            <a:custGeom>
              <a:avLst/>
              <a:gdLst/>
              <a:ahLst/>
              <a:cxnLst/>
              <a:rect l="l" t="t" r="r" b="b"/>
              <a:pathLst>
                <a:path w="4002192" h="6481283">
                  <a:moveTo>
                    <a:pt x="0" y="0"/>
                  </a:moveTo>
                  <a:lnTo>
                    <a:pt x="4002193" y="0"/>
                  </a:lnTo>
                  <a:lnTo>
                    <a:pt x="4002193" y="6481283"/>
                  </a:lnTo>
                  <a:lnTo>
                    <a:pt x="0" y="6481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66057" flipH="1">
            <a:off x="1740674" y="4190209"/>
            <a:ext cx="1931807" cy="1583009"/>
          </a:xfrm>
          <a:custGeom>
            <a:avLst/>
            <a:gdLst/>
            <a:ahLst/>
            <a:cxnLst/>
            <a:rect l="l" t="t" r="r" b="b"/>
            <a:pathLst>
              <a:path w="1931807" h="1583009">
                <a:moveTo>
                  <a:pt x="1931807" y="0"/>
                </a:moveTo>
                <a:lnTo>
                  <a:pt x="0" y="0"/>
                </a:lnTo>
                <a:lnTo>
                  <a:pt x="0" y="1583009"/>
                </a:lnTo>
                <a:lnTo>
                  <a:pt x="1931807" y="1583009"/>
                </a:lnTo>
                <a:lnTo>
                  <a:pt x="19318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09902" flipH="1">
            <a:off x="-1566555" y="-1902573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5217259" y="0"/>
                </a:moveTo>
                <a:lnTo>
                  <a:pt x="0" y="0"/>
                </a:lnTo>
                <a:lnTo>
                  <a:pt x="0" y="6031513"/>
                </a:lnTo>
                <a:lnTo>
                  <a:pt x="5217259" y="6031513"/>
                </a:lnTo>
                <a:lnTo>
                  <a:pt x="52172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50569" y="2575674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67016" y="7643006"/>
            <a:ext cx="1235985" cy="1086190"/>
            <a:chOff x="0" y="0"/>
            <a:chExt cx="1647980" cy="144825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99017"/>
              <a:ext cx="1647980" cy="1253903"/>
              <a:chOff x="0" y="0"/>
              <a:chExt cx="1068247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6824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68247" h="812800">
                    <a:moveTo>
                      <a:pt x="534124" y="0"/>
                    </a:moveTo>
                    <a:cubicBezTo>
                      <a:pt x="239135" y="0"/>
                      <a:pt x="0" y="181951"/>
                      <a:pt x="0" y="406400"/>
                    </a:cubicBezTo>
                    <a:cubicBezTo>
                      <a:pt x="0" y="630849"/>
                      <a:pt x="239135" y="812800"/>
                      <a:pt x="534124" y="812800"/>
                    </a:cubicBezTo>
                    <a:cubicBezTo>
                      <a:pt x="829112" y="812800"/>
                      <a:pt x="1068247" y="630849"/>
                      <a:pt x="1068247" y="406400"/>
                    </a:cubicBezTo>
                    <a:cubicBezTo>
                      <a:pt x="1068247" y="181951"/>
                      <a:pt x="829112" y="0"/>
                      <a:pt x="534124" y="0"/>
                    </a:cubicBezTo>
                    <a:close/>
                  </a:path>
                </a:pathLst>
              </a:custGeom>
              <a:solidFill>
                <a:srgbClr val="97B198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0148" y="28575"/>
                <a:ext cx="867951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27538" y="133350"/>
              <a:ext cx="1192905" cy="1314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7"/>
                </a:lnSpc>
              </a:pPr>
              <a:r>
                <a:rPr lang="en-US" sz="7171">
                  <a:solidFill>
                    <a:srgbClr val="882018"/>
                  </a:solidFill>
                  <a:latin typeface="Obra Letra"/>
                  <a:ea typeface="Obra Letra"/>
                  <a:cs typeface="Obra Letra"/>
                  <a:sym typeface="Obra Letra"/>
                </a:rPr>
                <a:t>03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340824" y="2975861"/>
            <a:ext cx="11271922" cy="17798306"/>
            <a:chOff x="0" y="0"/>
            <a:chExt cx="5642229" cy="8909050"/>
          </a:xfrm>
        </p:grpSpPr>
        <p:sp>
          <p:nvSpPr>
            <p:cNvPr id="18" name="Freeform 18"/>
            <p:cNvSpPr/>
            <p:nvPr/>
          </p:nvSpPr>
          <p:spPr>
            <a:xfrm>
              <a:off x="9525" y="9525"/>
              <a:ext cx="5623179" cy="8890000"/>
            </a:xfrm>
            <a:custGeom>
              <a:avLst/>
              <a:gdLst/>
              <a:ahLst/>
              <a:cxnLst/>
              <a:rect l="l" t="t" r="r" b="b"/>
              <a:pathLst>
                <a:path w="5623179" h="8890000">
                  <a:moveTo>
                    <a:pt x="2811653" y="635"/>
                  </a:moveTo>
                  <a:cubicBezTo>
                    <a:pt x="2792603" y="254"/>
                    <a:pt x="2773553" y="0"/>
                    <a:pt x="2754503" y="0"/>
                  </a:cubicBezTo>
                  <a:cubicBezTo>
                    <a:pt x="1492631" y="0"/>
                    <a:pt x="20955" y="1137539"/>
                    <a:pt x="0" y="2792730"/>
                  </a:cubicBezTo>
                  <a:lnTo>
                    <a:pt x="0" y="8890000"/>
                  </a:lnTo>
                  <a:lnTo>
                    <a:pt x="5623179" y="8890000"/>
                  </a:lnTo>
                  <a:lnTo>
                    <a:pt x="5623179" y="2792730"/>
                  </a:lnTo>
                  <a:cubicBezTo>
                    <a:pt x="5602224" y="1137539"/>
                    <a:pt x="4130548" y="0"/>
                    <a:pt x="2868676" y="0"/>
                  </a:cubicBezTo>
                  <a:cubicBezTo>
                    <a:pt x="2849753" y="0"/>
                    <a:pt x="2830703" y="254"/>
                    <a:pt x="2811653" y="635"/>
                  </a:cubicBezTo>
                  <a:close/>
                </a:path>
              </a:pathLst>
            </a:custGeom>
            <a:solidFill>
              <a:srgbClr val="97B198">
                <a:alpha val="91765"/>
              </a:srgbClr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642229" cy="8909050"/>
            </a:xfrm>
            <a:custGeom>
              <a:avLst/>
              <a:gdLst/>
              <a:ahLst/>
              <a:cxnLst/>
              <a:rect l="l" t="t" r="r" b="b"/>
              <a:pathLst>
                <a:path w="5642229" h="8909050">
                  <a:moveTo>
                    <a:pt x="4727321" y="778256"/>
                  </a:moveTo>
                  <a:cubicBezTo>
                    <a:pt x="4203319" y="290957"/>
                    <a:pt x="3512058" y="0"/>
                    <a:pt x="2878201" y="0"/>
                  </a:cubicBezTo>
                  <a:cubicBezTo>
                    <a:pt x="2859151" y="0"/>
                    <a:pt x="2840101" y="254"/>
                    <a:pt x="2821051" y="635"/>
                  </a:cubicBezTo>
                  <a:cubicBezTo>
                    <a:pt x="2802001" y="254"/>
                    <a:pt x="2782951" y="0"/>
                    <a:pt x="2763901" y="0"/>
                  </a:cubicBezTo>
                  <a:cubicBezTo>
                    <a:pt x="2130171" y="0"/>
                    <a:pt x="1438910" y="290957"/>
                    <a:pt x="914908" y="778256"/>
                  </a:cubicBezTo>
                  <a:cubicBezTo>
                    <a:pt x="334645" y="1317879"/>
                    <a:pt x="9652" y="2036699"/>
                    <a:pt x="0" y="2802255"/>
                  </a:cubicBezTo>
                  <a:lnTo>
                    <a:pt x="0" y="8909050"/>
                  </a:lnTo>
                  <a:lnTo>
                    <a:pt x="5642229" y="8909050"/>
                  </a:lnTo>
                  <a:lnTo>
                    <a:pt x="5642229" y="2802128"/>
                  </a:lnTo>
                  <a:cubicBezTo>
                    <a:pt x="5632577" y="2036699"/>
                    <a:pt x="5307584" y="1317879"/>
                    <a:pt x="4727321" y="778256"/>
                  </a:cubicBezTo>
                  <a:close/>
                  <a:moveTo>
                    <a:pt x="5623179" y="8890000"/>
                  </a:moveTo>
                  <a:lnTo>
                    <a:pt x="19050" y="8890000"/>
                  </a:lnTo>
                  <a:lnTo>
                    <a:pt x="19050" y="2802382"/>
                  </a:lnTo>
                  <a:cubicBezTo>
                    <a:pt x="28702" y="2042160"/>
                    <a:pt x="351409" y="1328293"/>
                    <a:pt x="927989" y="792099"/>
                  </a:cubicBezTo>
                  <a:cubicBezTo>
                    <a:pt x="1448435" y="308102"/>
                    <a:pt x="2134870" y="19050"/>
                    <a:pt x="2764028" y="19050"/>
                  </a:cubicBezTo>
                  <a:cubicBezTo>
                    <a:pt x="2782951" y="19050"/>
                    <a:pt x="2801874" y="19304"/>
                    <a:pt x="2820924" y="19685"/>
                  </a:cubicBezTo>
                  <a:lnTo>
                    <a:pt x="2821432" y="19685"/>
                  </a:lnTo>
                  <a:cubicBezTo>
                    <a:pt x="2840482" y="19304"/>
                    <a:pt x="2859405" y="19050"/>
                    <a:pt x="2878328" y="19050"/>
                  </a:cubicBezTo>
                  <a:cubicBezTo>
                    <a:pt x="3507486" y="19050"/>
                    <a:pt x="4193794" y="308102"/>
                    <a:pt x="4714367" y="792099"/>
                  </a:cubicBezTo>
                  <a:cubicBezTo>
                    <a:pt x="5290820" y="1328166"/>
                    <a:pt x="5613654" y="2042160"/>
                    <a:pt x="5623306" y="2802255"/>
                  </a:cubicBezTo>
                  <a:lnTo>
                    <a:pt x="5623306" y="8890000"/>
                  </a:lnTo>
                  <a:close/>
                  <a:moveTo>
                    <a:pt x="4674743" y="855472"/>
                  </a:moveTo>
                  <a:cubicBezTo>
                    <a:pt x="4166743" y="383032"/>
                    <a:pt x="3498215" y="101092"/>
                    <a:pt x="2886329" y="101092"/>
                  </a:cubicBezTo>
                  <a:cubicBezTo>
                    <a:pt x="2867914" y="101092"/>
                    <a:pt x="2849499" y="101346"/>
                    <a:pt x="2830957" y="101727"/>
                  </a:cubicBezTo>
                  <a:lnTo>
                    <a:pt x="2829433" y="101727"/>
                  </a:lnTo>
                  <a:lnTo>
                    <a:pt x="2827401" y="101727"/>
                  </a:lnTo>
                  <a:cubicBezTo>
                    <a:pt x="2808859" y="101346"/>
                    <a:pt x="2790444" y="101092"/>
                    <a:pt x="2772029" y="101092"/>
                  </a:cubicBezTo>
                  <a:cubicBezTo>
                    <a:pt x="2160143" y="101092"/>
                    <a:pt x="1491488" y="383159"/>
                    <a:pt x="983615" y="855472"/>
                  </a:cubicBezTo>
                  <a:cubicBezTo>
                    <a:pt x="421259" y="1378331"/>
                    <a:pt x="106299" y="2074037"/>
                    <a:pt x="97028" y="2814320"/>
                  </a:cubicBezTo>
                  <a:lnTo>
                    <a:pt x="97028" y="8832215"/>
                  </a:lnTo>
                  <a:lnTo>
                    <a:pt x="5561457" y="8832215"/>
                  </a:lnTo>
                  <a:lnTo>
                    <a:pt x="5561457" y="2815336"/>
                  </a:lnTo>
                  <a:cubicBezTo>
                    <a:pt x="5552059" y="2074418"/>
                    <a:pt x="5237099" y="1378331"/>
                    <a:pt x="4674743" y="855472"/>
                  </a:cubicBezTo>
                  <a:close/>
                  <a:moveTo>
                    <a:pt x="5542407" y="8813165"/>
                  </a:moveTo>
                  <a:lnTo>
                    <a:pt x="116078" y="8813165"/>
                  </a:lnTo>
                  <a:lnTo>
                    <a:pt x="116078" y="2814447"/>
                  </a:lnTo>
                  <a:cubicBezTo>
                    <a:pt x="125349" y="2079498"/>
                    <a:pt x="438150" y="1388745"/>
                    <a:pt x="996569" y="869315"/>
                  </a:cubicBezTo>
                  <a:cubicBezTo>
                    <a:pt x="1501140" y="400177"/>
                    <a:pt x="2164842" y="120015"/>
                    <a:pt x="2772029" y="120015"/>
                  </a:cubicBezTo>
                  <a:cubicBezTo>
                    <a:pt x="2790317" y="120015"/>
                    <a:pt x="2808605" y="120269"/>
                    <a:pt x="2826893" y="120650"/>
                  </a:cubicBezTo>
                  <a:lnTo>
                    <a:pt x="2829433" y="120650"/>
                  </a:lnTo>
                  <a:lnTo>
                    <a:pt x="2831465" y="120650"/>
                  </a:lnTo>
                  <a:cubicBezTo>
                    <a:pt x="2849753" y="120269"/>
                    <a:pt x="2868041" y="120015"/>
                    <a:pt x="2886329" y="120015"/>
                  </a:cubicBezTo>
                  <a:cubicBezTo>
                    <a:pt x="3493516" y="120015"/>
                    <a:pt x="4157345" y="400177"/>
                    <a:pt x="4661789" y="869315"/>
                  </a:cubicBezTo>
                  <a:cubicBezTo>
                    <a:pt x="5220335" y="1388745"/>
                    <a:pt x="5533009" y="2079879"/>
                    <a:pt x="5542280" y="2815463"/>
                  </a:cubicBezTo>
                  <a:lnTo>
                    <a:pt x="5542407" y="8813165"/>
                  </a:lnTo>
                  <a:close/>
                </a:path>
              </a:pathLst>
            </a:custGeom>
            <a:solidFill>
              <a:srgbClr val="73465F">
                <a:alpha val="91765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17297" y="217297"/>
              <a:ext cx="5207635" cy="8474456"/>
            </a:xfrm>
            <a:custGeom>
              <a:avLst/>
              <a:gdLst/>
              <a:ahLst/>
              <a:cxnLst/>
              <a:rect l="l" t="t" r="r" b="b"/>
              <a:pathLst>
                <a:path w="5207635" h="8474456">
                  <a:moveTo>
                    <a:pt x="2599055" y="635"/>
                  </a:moveTo>
                  <a:cubicBezTo>
                    <a:pt x="2581529" y="254"/>
                    <a:pt x="2564130" y="0"/>
                    <a:pt x="2546731" y="0"/>
                  </a:cubicBezTo>
                  <a:cubicBezTo>
                    <a:pt x="1950720" y="0"/>
                    <a:pt x="1287399" y="282194"/>
                    <a:pt x="784733" y="778383"/>
                  </a:cubicBezTo>
                  <a:cubicBezTo>
                    <a:pt x="325247" y="1232154"/>
                    <a:pt x="9271" y="1855851"/>
                    <a:pt x="0" y="2584958"/>
                  </a:cubicBezTo>
                  <a:lnTo>
                    <a:pt x="0" y="8474456"/>
                  </a:lnTo>
                  <a:cubicBezTo>
                    <a:pt x="0" y="8474456"/>
                    <a:pt x="5207635" y="8474456"/>
                    <a:pt x="5207635" y="8474456"/>
                  </a:cubicBezTo>
                  <a:cubicBezTo>
                    <a:pt x="5207635" y="8474456"/>
                    <a:pt x="5207635" y="2584958"/>
                    <a:pt x="5207635" y="2587625"/>
                  </a:cubicBezTo>
                  <a:cubicBezTo>
                    <a:pt x="5198364" y="1855851"/>
                    <a:pt x="4882388" y="1232154"/>
                    <a:pt x="4422902" y="778510"/>
                  </a:cubicBezTo>
                  <a:cubicBezTo>
                    <a:pt x="3920362" y="282321"/>
                    <a:pt x="3256915" y="127"/>
                    <a:pt x="2660903" y="127"/>
                  </a:cubicBezTo>
                  <a:cubicBezTo>
                    <a:pt x="2643505" y="127"/>
                    <a:pt x="2626105" y="381"/>
                    <a:pt x="2608580" y="762"/>
                  </a:cubicBezTo>
                  <a:cubicBezTo>
                    <a:pt x="2605405" y="762"/>
                    <a:pt x="2602230" y="762"/>
                    <a:pt x="2599055" y="635"/>
                  </a:cubicBezTo>
                  <a:close/>
                </a:path>
              </a:pathLst>
            </a:custGeom>
            <a:blipFill>
              <a:blip r:embed="rId13">
                <a:alphaModFix amt="92000"/>
              </a:blip>
              <a:stretch>
                <a:fillRect l="-4209" r="-4209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-147105" y="167906"/>
            <a:ext cx="12065430" cy="2807955"/>
          </a:xfrm>
          <a:custGeom>
            <a:avLst/>
            <a:gdLst/>
            <a:ahLst/>
            <a:cxnLst/>
            <a:rect l="l" t="t" r="r" b="b"/>
            <a:pathLst>
              <a:path w="12065430" h="2807955">
                <a:moveTo>
                  <a:pt x="0" y="0"/>
                </a:moveTo>
                <a:lnTo>
                  <a:pt x="12065430" y="0"/>
                </a:lnTo>
                <a:lnTo>
                  <a:pt x="12065430" y="2807955"/>
                </a:lnTo>
                <a:lnTo>
                  <a:pt x="0" y="28079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170070" y="4144493"/>
            <a:ext cx="5934447" cy="744503"/>
          </a:xfrm>
          <a:custGeom>
            <a:avLst/>
            <a:gdLst/>
            <a:ahLst/>
            <a:cxnLst/>
            <a:rect l="l" t="t" r="r" b="b"/>
            <a:pathLst>
              <a:path w="5934447" h="744503">
                <a:moveTo>
                  <a:pt x="0" y="0"/>
                </a:moveTo>
                <a:lnTo>
                  <a:pt x="5934447" y="0"/>
                </a:lnTo>
                <a:lnTo>
                  <a:pt x="5934447" y="744504"/>
                </a:lnTo>
                <a:lnTo>
                  <a:pt x="0" y="7445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23" name="TextBox 23"/>
          <p:cNvSpPr txBox="1"/>
          <p:nvPr/>
        </p:nvSpPr>
        <p:spPr>
          <a:xfrm>
            <a:off x="4007158" y="4959585"/>
            <a:ext cx="9939254" cy="48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b="1" u="sng" dirty="0" err="1">
                <a:solidFill>
                  <a:srgbClr val="D2E29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Született</a:t>
            </a:r>
            <a:r>
              <a:rPr lang="en-US" sz="3240" dirty="0">
                <a:solidFill>
                  <a:srgbClr val="638000"/>
                </a:solidFill>
                <a:latin typeface="The Seasons"/>
                <a:ea typeface="The Seasons"/>
                <a:cs typeface="The Seasons"/>
                <a:sym typeface="The Seasons"/>
              </a:rPr>
              <a:t>: 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1911, Keszthely | </a:t>
            </a:r>
            <a:r>
              <a:rPr lang="en-US" sz="3240" b="1" u="sng" dirty="0" err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Meghalt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: 1977</a:t>
            </a:r>
          </a:p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b="1" u="sng" dirty="0">
                <a:solidFill>
                  <a:srgbClr val="394A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Hol </a:t>
            </a:r>
            <a:r>
              <a:rPr lang="en-US" sz="3240" b="1" u="sng" dirty="0" err="1">
                <a:solidFill>
                  <a:srgbClr val="394A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filozofált</a:t>
            </a:r>
            <a:r>
              <a:rPr lang="en-US" sz="3240" b="1" u="sng" dirty="0">
                <a:solidFill>
                  <a:srgbClr val="394A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40" dirty="0">
                <a:solidFill>
                  <a:srgbClr val="394A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Nemzeti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Színház</a:t>
            </a:r>
            <a:endParaRPr lang="en-US" sz="3240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b="1" u="sng" dirty="0" err="1">
                <a:solidFill>
                  <a:srgbClr val="002C2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Főbb</a:t>
            </a:r>
            <a:r>
              <a:rPr lang="en-US" sz="3240" b="1" u="sng" dirty="0">
                <a:solidFill>
                  <a:srgbClr val="002C2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240" b="1" u="sng" dirty="0" err="1">
                <a:solidFill>
                  <a:srgbClr val="002C2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szerepei</a:t>
            </a:r>
            <a:r>
              <a:rPr lang="en-US" sz="3240" b="1" u="sng" dirty="0">
                <a:solidFill>
                  <a:srgbClr val="002C2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: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Az ember </a:t>
            </a:r>
            <a:r>
              <a:rPr lang="en-US" sz="3240" dirty="0" err="1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tragédiája</a:t>
            </a: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(Ádám),</a:t>
            </a:r>
          </a:p>
          <a:p>
            <a:pPr algn="ctr">
              <a:lnSpc>
                <a:spcPts val="4536"/>
              </a:lnSpc>
              <a:spcBef>
                <a:spcPct val="0"/>
              </a:spcBef>
            </a:pPr>
            <a:r>
              <a:rPr lang="en-US" sz="3240" dirty="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III. Richárd, Othello</a:t>
            </a:r>
          </a:p>
          <a:p>
            <a:pPr algn="ctr">
              <a:lnSpc>
                <a:spcPts val="3438"/>
              </a:lnSpc>
              <a:spcBef>
                <a:spcPct val="0"/>
              </a:spcBef>
            </a:pPr>
            <a:endParaRPr lang="en-US" sz="3240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5818"/>
              </a:lnSpc>
              <a:spcBef>
                <a:spcPct val="0"/>
              </a:spcBef>
            </a:pPr>
            <a:r>
              <a:rPr lang="en-US" sz="4155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Miért</a:t>
            </a:r>
            <a:r>
              <a:rPr lang="en-US" sz="4155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 volt Csongor </a:t>
            </a:r>
            <a:r>
              <a:rPr lang="en-US" sz="4155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szerepe</a:t>
            </a:r>
            <a:r>
              <a:rPr lang="en-US" sz="4155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lang="en-US" sz="4155" dirty="0" err="1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sorsfordító</a:t>
            </a:r>
            <a:r>
              <a:rPr lang="en-US" sz="4155" dirty="0">
                <a:solidFill>
                  <a:srgbClr val="361D00"/>
                </a:solidFill>
                <a:latin typeface="Allura"/>
                <a:ea typeface="Allura"/>
                <a:cs typeface="Allura"/>
                <a:sym typeface="Allura"/>
              </a:rPr>
              <a:t>?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Básti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Lajos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mély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,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kérdésekkel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teli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játékával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olyan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Csongort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mutatott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meg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nekünk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,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aki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nemcsak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a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boldogságot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kereste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,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hanem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magát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az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élet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értelmét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is –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mindezt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szenvedéllyel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és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-US" sz="2555" dirty="0" err="1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bölcsességgel</a:t>
            </a:r>
            <a:r>
              <a:rPr lang="en-US" sz="2555" dirty="0">
                <a:solidFill>
                  <a:srgbClr val="252F05"/>
                </a:solidFill>
                <a:latin typeface="Marcellus"/>
                <a:ea typeface="Marcellus"/>
                <a:cs typeface="Marcellus"/>
                <a:sym typeface="Marcellus"/>
              </a:rPr>
              <a:t>.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543511" y="1465130"/>
            <a:ext cx="3715789" cy="5358727"/>
            <a:chOff x="0" y="0"/>
            <a:chExt cx="6224905" cy="8977249"/>
          </a:xfrm>
        </p:grpSpPr>
        <p:sp>
          <p:nvSpPr>
            <p:cNvPr id="25" name="Freeform 25"/>
            <p:cNvSpPr/>
            <p:nvPr/>
          </p:nvSpPr>
          <p:spPr>
            <a:xfrm>
              <a:off x="648843" y="391922"/>
              <a:ext cx="4927219" cy="8193405"/>
            </a:xfrm>
            <a:custGeom>
              <a:avLst/>
              <a:gdLst/>
              <a:ahLst/>
              <a:cxnLst/>
              <a:rect l="l" t="t" r="r" b="b"/>
              <a:pathLst>
                <a:path w="4927219" h="8193405">
                  <a:moveTo>
                    <a:pt x="2463673" y="0"/>
                  </a:moveTo>
                  <a:cubicBezTo>
                    <a:pt x="3742436" y="7620"/>
                    <a:pt x="4908804" y="1092708"/>
                    <a:pt x="4927219" y="2446274"/>
                  </a:cubicBezTo>
                  <a:lnTo>
                    <a:pt x="4927219" y="8193405"/>
                  </a:lnTo>
                  <a:lnTo>
                    <a:pt x="0" y="8193405"/>
                  </a:lnTo>
                  <a:lnTo>
                    <a:pt x="0" y="2446274"/>
                  </a:lnTo>
                  <a:cubicBezTo>
                    <a:pt x="18542" y="1092708"/>
                    <a:pt x="1184783" y="7620"/>
                    <a:pt x="2463673" y="0"/>
                  </a:cubicBezTo>
                  <a:close/>
                </a:path>
              </a:pathLst>
            </a:custGeom>
            <a:blipFill>
              <a:blip r:embed="rId18"/>
              <a:stretch>
                <a:fillRect l="-9187" r="-9187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-127" y="1397"/>
              <a:ext cx="6225032" cy="8974455"/>
            </a:xfrm>
            <a:custGeom>
              <a:avLst/>
              <a:gdLst/>
              <a:ahLst/>
              <a:cxnLst/>
              <a:rect l="l" t="t" r="r" b="b"/>
              <a:pathLst>
                <a:path w="6225032" h="8974455">
                  <a:moveTo>
                    <a:pt x="4823587" y="1102106"/>
                  </a:moveTo>
                  <a:cubicBezTo>
                    <a:pt x="4356354" y="647573"/>
                    <a:pt x="3732657" y="384683"/>
                    <a:pt x="3112643" y="381000"/>
                  </a:cubicBezTo>
                  <a:lnTo>
                    <a:pt x="3112516" y="381000"/>
                  </a:lnTo>
                  <a:cubicBezTo>
                    <a:pt x="2492375" y="384683"/>
                    <a:pt x="1868805" y="647446"/>
                    <a:pt x="1401572" y="1102106"/>
                  </a:cubicBezTo>
                  <a:cubicBezTo>
                    <a:pt x="918972" y="1571625"/>
                    <a:pt x="648335" y="2187575"/>
                    <a:pt x="639572" y="2836799"/>
                  </a:cubicBezTo>
                  <a:lnTo>
                    <a:pt x="639572" y="8593455"/>
                  </a:lnTo>
                  <a:lnTo>
                    <a:pt x="5585714" y="8593455"/>
                  </a:lnTo>
                  <a:lnTo>
                    <a:pt x="5585714" y="2836672"/>
                  </a:lnTo>
                  <a:cubicBezTo>
                    <a:pt x="5576824" y="2187575"/>
                    <a:pt x="5306187" y="1571498"/>
                    <a:pt x="4823587" y="1102106"/>
                  </a:cubicBezTo>
                  <a:close/>
                  <a:moveTo>
                    <a:pt x="5566664" y="8574405"/>
                  </a:moveTo>
                  <a:lnTo>
                    <a:pt x="658495" y="8574405"/>
                  </a:lnTo>
                  <a:lnTo>
                    <a:pt x="658495" y="2836926"/>
                  </a:lnTo>
                  <a:cubicBezTo>
                    <a:pt x="667258" y="2192909"/>
                    <a:pt x="935863" y="1581658"/>
                    <a:pt x="1414780" y="1115695"/>
                  </a:cubicBezTo>
                  <a:cubicBezTo>
                    <a:pt x="1878584" y="664464"/>
                    <a:pt x="2497328" y="403606"/>
                    <a:pt x="3112516" y="400050"/>
                  </a:cubicBezTo>
                  <a:cubicBezTo>
                    <a:pt x="3727704" y="403733"/>
                    <a:pt x="4346575" y="664591"/>
                    <a:pt x="4810252" y="1115695"/>
                  </a:cubicBezTo>
                  <a:cubicBezTo>
                    <a:pt x="5289169" y="1581658"/>
                    <a:pt x="5557774" y="2192909"/>
                    <a:pt x="5566537" y="2836799"/>
                  </a:cubicBezTo>
                  <a:lnTo>
                    <a:pt x="5566537" y="8574405"/>
                  </a:lnTo>
                  <a:close/>
                  <a:moveTo>
                    <a:pt x="6225032" y="4997704"/>
                  </a:moveTo>
                  <a:cubicBezTo>
                    <a:pt x="6082919" y="4977257"/>
                    <a:pt x="6007100" y="4890262"/>
                    <a:pt x="5966587" y="4800219"/>
                  </a:cubicBezTo>
                  <a:lnTo>
                    <a:pt x="5966587" y="2831465"/>
                  </a:lnTo>
                  <a:cubicBezTo>
                    <a:pt x="5956300" y="2080641"/>
                    <a:pt x="5644769" y="1369441"/>
                    <a:pt x="5089271" y="828929"/>
                  </a:cubicBezTo>
                  <a:cubicBezTo>
                    <a:pt x="4552188" y="306451"/>
                    <a:pt x="3832479" y="4191"/>
                    <a:pt x="3114802" y="0"/>
                  </a:cubicBezTo>
                  <a:lnTo>
                    <a:pt x="3110230" y="0"/>
                  </a:lnTo>
                  <a:cubicBezTo>
                    <a:pt x="2392680" y="4191"/>
                    <a:pt x="1672971" y="306451"/>
                    <a:pt x="1135761" y="828929"/>
                  </a:cubicBezTo>
                  <a:cubicBezTo>
                    <a:pt x="580263" y="1369314"/>
                    <a:pt x="268732" y="2080514"/>
                    <a:pt x="258445" y="2831592"/>
                  </a:cubicBezTo>
                  <a:lnTo>
                    <a:pt x="258445" y="4800219"/>
                  </a:lnTo>
                  <a:cubicBezTo>
                    <a:pt x="217932" y="4890262"/>
                    <a:pt x="142113" y="4977257"/>
                    <a:pt x="0" y="4997704"/>
                  </a:cubicBezTo>
                  <a:cubicBezTo>
                    <a:pt x="142113" y="5018151"/>
                    <a:pt x="217932" y="5105146"/>
                    <a:pt x="258445" y="5195189"/>
                  </a:cubicBezTo>
                  <a:lnTo>
                    <a:pt x="258445" y="8974455"/>
                  </a:lnTo>
                  <a:lnTo>
                    <a:pt x="5966587" y="8974455"/>
                  </a:lnTo>
                  <a:lnTo>
                    <a:pt x="5966587" y="5195189"/>
                  </a:lnTo>
                  <a:cubicBezTo>
                    <a:pt x="6007100" y="5105146"/>
                    <a:pt x="6082919" y="5018151"/>
                    <a:pt x="6225032" y="4997704"/>
                  </a:cubicBezTo>
                  <a:close/>
                  <a:moveTo>
                    <a:pt x="277495" y="8955405"/>
                  </a:moveTo>
                  <a:lnTo>
                    <a:pt x="277495" y="5195062"/>
                  </a:lnTo>
                  <a:cubicBezTo>
                    <a:pt x="318008" y="5105019"/>
                    <a:pt x="393827" y="5018151"/>
                    <a:pt x="535813" y="4997704"/>
                  </a:cubicBezTo>
                  <a:cubicBezTo>
                    <a:pt x="393827" y="4977257"/>
                    <a:pt x="318008" y="4890389"/>
                    <a:pt x="277495" y="4800346"/>
                  </a:cubicBezTo>
                  <a:lnTo>
                    <a:pt x="277495" y="2831719"/>
                  </a:lnTo>
                  <a:cubicBezTo>
                    <a:pt x="287655" y="2085975"/>
                    <a:pt x="597154" y="1379474"/>
                    <a:pt x="1149096" y="842645"/>
                  </a:cubicBezTo>
                  <a:cubicBezTo>
                    <a:pt x="1682750" y="323469"/>
                    <a:pt x="2397633" y="23241"/>
                    <a:pt x="3110357" y="19050"/>
                  </a:cubicBezTo>
                  <a:lnTo>
                    <a:pt x="3114802" y="19050"/>
                  </a:lnTo>
                  <a:cubicBezTo>
                    <a:pt x="3827526" y="23241"/>
                    <a:pt x="4542409" y="323469"/>
                    <a:pt x="5076063" y="842645"/>
                  </a:cubicBezTo>
                  <a:cubicBezTo>
                    <a:pt x="5628005" y="1379601"/>
                    <a:pt x="5937504" y="2085975"/>
                    <a:pt x="5947664" y="2831592"/>
                  </a:cubicBezTo>
                  <a:lnTo>
                    <a:pt x="5947664" y="4800346"/>
                  </a:lnTo>
                  <a:cubicBezTo>
                    <a:pt x="5907151" y="4890389"/>
                    <a:pt x="5831332" y="4977257"/>
                    <a:pt x="5689346" y="4997704"/>
                  </a:cubicBezTo>
                  <a:cubicBezTo>
                    <a:pt x="5831332" y="5018151"/>
                    <a:pt x="5907151" y="5105020"/>
                    <a:pt x="5947664" y="5195063"/>
                  </a:cubicBezTo>
                  <a:lnTo>
                    <a:pt x="5947664" y="8955405"/>
                  </a:lnTo>
                  <a:lnTo>
                    <a:pt x="277495" y="89554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-1012575" y="940217"/>
            <a:ext cx="13796371" cy="148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9"/>
              </a:lnSpc>
            </a:pPr>
            <a:r>
              <a:rPr lang="en-US" sz="5125" u="sng" dirty="0" err="1">
                <a:solidFill>
                  <a:srgbClr val="475125"/>
                </a:solidFill>
                <a:latin typeface="TAN Pearl"/>
                <a:ea typeface="TAN Pearl"/>
                <a:cs typeface="TAN Pearl"/>
                <a:sym typeface="TAN Pearl"/>
              </a:rPr>
              <a:t>Básti</a:t>
            </a:r>
            <a:r>
              <a:rPr lang="en-US" sz="5125" u="sng" dirty="0">
                <a:solidFill>
                  <a:srgbClr val="475125"/>
                </a:solidFill>
                <a:latin typeface="TAN Pearl"/>
                <a:ea typeface="TAN Pearl"/>
                <a:cs typeface="TAN Pearl"/>
                <a:sym typeface="TAN Pearl"/>
              </a:rPr>
              <a:t> Lajos</a:t>
            </a:r>
            <a:r>
              <a:rPr lang="en-US" sz="5125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– A Csongor, </a:t>
            </a:r>
            <a:r>
              <a:rPr lang="en-US" sz="5125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aki</a:t>
            </a:r>
            <a:r>
              <a:rPr lang="en-US" sz="5125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5125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minden</a:t>
            </a:r>
            <a:r>
              <a:rPr lang="en-US" sz="5125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5125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válasz</a:t>
            </a:r>
            <a:r>
              <a:rPr lang="en-US" sz="5125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5125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után</a:t>
            </a:r>
            <a:r>
              <a:rPr lang="en-US" sz="5125" dirty="0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5125" dirty="0" err="1">
                <a:solidFill>
                  <a:srgbClr val="38353D"/>
                </a:solidFill>
                <a:latin typeface="TAN Pearl"/>
                <a:ea typeface="TAN Pearl"/>
                <a:cs typeface="TAN Pearl"/>
                <a:sym typeface="TAN Pearl"/>
              </a:rPr>
              <a:t>kutatott</a:t>
            </a:r>
            <a:endParaRPr lang="en-US" sz="5125" dirty="0">
              <a:solidFill>
                <a:srgbClr val="38353D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975569" y="5866015"/>
            <a:ext cx="2851673" cy="810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4"/>
              </a:lnSpc>
              <a:spcBef>
                <a:spcPct val="0"/>
              </a:spcBef>
            </a:pPr>
            <a:r>
              <a:rPr lang="en-US" sz="466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 </a:t>
            </a:r>
            <a:r>
              <a:rPr lang="en-US" sz="466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kereső</a:t>
            </a:r>
            <a:r>
              <a:rPr lang="en-US" sz="466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4660" dirty="0" err="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lélek</a:t>
            </a:r>
            <a:endParaRPr lang="en-US" sz="4660" dirty="0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08049" y="5087220"/>
            <a:ext cx="8182878" cy="6689503"/>
          </a:xfrm>
          <a:custGeom>
            <a:avLst/>
            <a:gdLst/>
            <a:ahLst/>
            <a:cxnLst/>
            <a:rect l="l" t="t" r="r" b="b"/>
            <a:pathLst>
              <a:path w="8182878" h="6689503">
                <a:moveTo>
                  <a:pt x="0" y="0"/>
                </a:moveTo>
                <a:lnTo>
                  <a:pt x="8182878" y="0"/>
                </a:lnTo>
                <a:lnTo>
                  <a:pt x="8182878" y="6689503"/>
                </a:lnTo>
                <a:lnTo>
                  <a:pt x="0" y="668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57243" y="7175460"/>
            <a:ext cx="4510088" cy="2082840"/>
          </a:xfrm>
          <a:custGeom>
            <a:avLst/>
            <a:gdLst/>
            <a:ahLst/>
            <a:cxnLst/>
            <a:rect l="l" t="t" r="r" b="b"/>
            <a:pathLst>
              <a:path w="4510088" h="2082840">
                <a:moveTo>
                  <a:pt x="0" y="0"/>
                </a:moveTo>
                <a:lnTo>
                  <a:pt x="4510088" y="0"/>
                </a:lnTo>
                <a:lnTo>
                  <a:pt x="4510088" y="2082840"/>
                </a:lnTo>
                <a:lnTo>
                  <a:pt x="0" y="208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134" y="-1855627"/>
            <a:ext cx="15955546" cy="13998253"/>
          </a:xfrm>
          <a:custGeom>
            <a:avLst/>
            <a:gdLst/>
            <a:ahLst/>
            <a:cxnLst/>
            <a:rect l="l" t="t" r="r" b="b"/>
            <a:pathLst>
              <a:path w="15955546" h="13998253">
                <a:moveTo>
                  <a:pt x="0" y="0"/>
                </a:moveTo>
                <a:lnTo>
                  <a:pt x="15955545" y="0"/>
                </a:lnTo>
                <a:lnTo>
                  <a:pt x="15955545" y="13998252"/>
                </a:lnTo>
                <a:lnTo>
                  <a:pt x="0" y="1399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 r="-1723" b="-1594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74901" y="4117202"/>
            <a:ext cx="3206512" cy="2884091"/>
            <a:chOff x="0" y="0"/>
            <a:chExt cx="2847340" cy="25610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7340" cy="2561034"/>
            </a:xfrm>
            <a:custGeom>
              <a:avLst/>
              <a:gdLst/>
              <a:ahLst/>
              <a:cxnLst/>
              <a:rect l="l" t="t" r="r" b="b"/>
              <a:pathLst>
                <a:path w="2847340" h="2561034">
                  <a:moveTo>
                    <a:pt x="2847340" y="2561034"/>
                  </a:moveTo>
                  <a:lnTo>
                    <a:pt x="0" y="2561034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307613"/>
                    <a:pt x="2847340" y="686428"/>
                  </a:cubicBezTo>
                  <a:lnTo>
                    <a:pt x="2847340" y="2561034"/>
                  </a:lnTo>
                  <a:close/>
                </a:path>
              </a:pathLst>
            </a:custGeom>
            <a:blipFill>
              <a:blip r:embed="rId6"/>
              <a:stretch>
                <a:fillRect t="-57419" b="-5741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509057" y="5683115"/>
            <a:ext cx="5415994" cy="5857284"/>
            <a:chOff x="0" y="0"/>
            <a:chExt cx="7221325" cy="78097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1325" cy="7149112"/>
            </a:xfrm>
            <a:custGeom>
              <a:avLst/>
              <a:gdLst/>
              <a:ahLst/>
              <a:cxnLst/>
              <a:rect l="l" t="t" r="r" b="b"/>
              <a:pathLst>
                <a:path w="7221325" h="7149112">
                  <a:moveTo>
                    <a:pt x="0" y="0"/>
                  </a:moveTo>
                  <a:lnTo>
                    <a:pt x="7221325" y="0"/>
                  </a:lnTo>
                  <a:lnTo>
                    <a:pt x="7221325" y="7149112"/>
                  </a:lnTo>
                  <a:lnTo>
                    <a:pt x="0" y="714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62108" y="1947685"/>
              <a:ext cx="3619802" cy="5862027"/>
            </a:xfrm>
            <a:custGeom>
              <a:avLst/>
              <a:gdLst/>
              <a:ahLst/>
              <a:cxnLst/>
              <a:rect l="l" t="t" r="r" b="b"/>
              <a:pathLst>
                <a:path w="3619802" h="5862027">
                  <a:moveTo>
                    <a:pt x="0" y="0"/>
                  </a:moveTo>
                  <a:lnTo>
                    <a:pt x="3619802" y="0"/>
                  </a:lnTo>
                  <a:lnTo>
                    <a:pt x="3619802" y="5862027"/>
                  </a:lnTo>
                  <a:lnTo>
                    <a:pt x="0" y="5862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66057" flipH="1">
            <a:off x="37091" y="4678790"/>
            <a:ext cx="1931807" cy="1583009"/>
          </a:xfrm>
          <a:custGeom>
            <a:avLst/>
            <a:gdLst/>
            <a:ahLst/>
            <a:cxnLst/>
            <a:rect l="l" t="t" r="r" b="b"/>
            <a:pathLst>
              <a:path w="1931807" h="1583009">
                <a:moveTo>
                  <a:pt x="1931807" y="0"/>
                </a:moveTo>
                <a:lnTo>
                  <a:pt x="0" y="0"/>
                </a:lnTo>
                <a:lnTo>
                  <a:pt x="0" y="1583008"/>
                </a:lnTo>
                <a:lnTo>
                  <a:pt x="1931807" y="1583008"/>
                </a:lnTo>
                <a:lnTo>
                  <a:pt x="19318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110458" y="4117202"/>
            <a:ext cx="3206512" cy="2884091"/>
            <a:chOff x="0" y="0"/>
            <a:chExt cx="2847340" cy="25610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47340" cy="2561034"/>
            </a:xfrm>
            <a:custGeom>
              <a:avLst/>
              <a:gdLst/>
              <a:ahLst/>
              <a:cxnLst/>
              <a:rect l="l" t="t" r="r" b="b"/>
              <a:pathLst>
                <a:path w="2847340" h="2561034">
                  <a:moveTo>
                    <a:pt x="2847340" y="2561034"/>
                  </a:moveTo>
                  <a:lnTo>
                    <a:pt x="0" y="2561034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307613"/>
                    <a:pt x="2847340" y="686428"/>
                  </a:cubicBezTo>
                  <a:lnTo>
                    <a:pt x="2847340" y="2561034"/>
                  </a:lnTo>
                  <a:close/>
                </a:path>
              </a:pathLst>
            </a:custGeom>
            <a:blipFill>
              <a:blip r:embed="rId6"/>
              <a:stretch>
                <a:fillRect t="-57419" b="-5741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639345" y="4117202"/>
            <a:ext cx="3206512" cy="2884091"/>
            <a:chOff x="0" y="0"/>
            <a:chExt cx="2847340" cy="25610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47340" cy="2561034"/>
            </a:xfrm>
            <a:custGeom>
              <a:avLst/>
              <a:gdLst/>
              <a:ahLst/>
              <a:cxnLst/>
              <a:rect l="l" t="t" r="r" b="b"/>
              <a:pathLst>
                <a:path w="2847340" h="2561034">
                  <a:moveTo>
                    <a:pt x="2847340" y="2561034"/>
                  </a:moveTo>
                  <a:lnTo>
                    <a:pt x="0" y="2561034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307613"/>
                    <a:pt x="2847340" y="686428"/>
                  </a:cubicBezTo>
                  <a:lnTo>
                    <a:pt x="2847340" y="2561034"/>
                  </a:lnTo>
                  <a:close/>
                </a:path>
              </a:pathLst>
            </a:custGeom>
            <a:blipFill>
              <a:blip r:embed="rId6"/>
              <a:stretch>
                <a:fillRect t="-57419" b="-5741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850569" y="2575674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893668" y="2575674"/>
            <a:ext cx="7258882" cy="910660"/>
          </a:xfrm>
          <a:custGeom>
            <a:avLst/>
            <a:gdLst/>
            <a:ahLst/>
            <a:cxnLst/>
            <a:rect l="l" t="t" r="r" b="b"/>
            <a:pathLst>
              <a:path w="7258882" h="910660">
                <a:moveTo>
                  <a:pt x="0" y="0"/>
                </a:moveTo>
                <a:lnTo>
                  <a:pt x="7258882" y="0"/>
                </a:lnTo>
                <a:lnTo>
                  <a:pt x="7258882" y="910660"/>
                </a:lnTo>
                <a:lnTo>
                  <a:pt x="0" y="910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26876" y="7975473"/>
            <a:ext cx="1182797" cy="938168"/>
            <a:chOff x="0" y="0"/>
            <a:chExt cx="1577063" cy="125089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85307"/>
              <a:ext cx="1577063" cy="1080278"/>
              <a:chOff x="0" y="0"/>
              <a:chExt cx="118658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8658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186580" h="812800">
                    <a:moveTo>
                      <a:pt x="593290" y="0"/>
                    </a:moveTo>
                    <a:cubicBezTo>
                      <a:pt x="265625" y="0"/>
                      <a:pt x="0" y="181951"/>
                      <a:pt x="0" y="406400"/>
                    </a:cubicBezTo>
                    <a:cubicBezTo>
                      <a:pt x="0" y="630849"/>
                      <a:pt x="265625" y="812800"/>
                      <a:pt x="593290" y="812800"/>
                    </a:cubicBezTo>
                    <a:cubicBezTo>
                      <a:pt x="920955" y="812800"/>
                      <a:pt x="1186580" y="630849"/>
                      <a:pt x="1186580" y="406400"/>
                    </a:cubicBezTo>
                    <a:cubicBezTo>
                      <a:pt x="1186580" y="181951"/>
                      <a:pt x="920955" y="0"/>
                      <a:pt x="593290" y="0"/>
                    </a:cubicBezTo>
                    <a:close/>
                  </a:path>
                </a:pathLst>
              </a:custGeom>
              <a:solidFill>
                <a:srgbClr val="97B19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1242" y="28575"/>
                <a:ext cx="964097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17746" y="123825"/>
              <a:ext cx="1141571" cy="112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4"/>
                </a:lnSpc>
              </a:pPr>
              <a:r>
                <a:rPr lang="en-US" sz="6178">
                  <a:solidFill>
                    <a:srgbClr val="882018"/>
                  </a:solidFill>
                  <a:latin typeface="Obra Letra"/>
                  <a:ea typeface="Obra Letra"/>
                  <a:cs typeface="Obra Letra"/>
                  <a:sym typeface="Obra Letra"/>
                </a:rPr>
                <a:t>04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3110458" y="657435"/>
            <a:ext cx="11513332" cy="2930666"/>
          </a:xfrm>
          <a:custGeom>
            <a:avLst/>
            <a:gdLst/>
            <a:ahLst/>
            <a:cxnLst/>
            <a:rect l="l" t="t" r="r" b="b"/>
            <a:pathLst>
              <a:path w="11513332" h="2930666">
                <a:moveTo>
                  <a:pt x="0" y="0"/>
                </a:moveTo>
                <a:lnTo>
                  <a:pt x="11513332" y="0"/>
                </a:lnTo>
                <a:lnTo>
                  <a:pt x="11513332" y="2930666"/>
                </a:lnTo>
                <a:lnTo>
                  <a:pt x="0" y="29306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362648" y="1176105"/>
            <a:ext cx="11008952" cy="185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9"/>
              </a:lnSpc>
              <a:spcBef>
                <a:spcPct val="0"/>
              </a:spcBef>
            </a:pPr>
            <a:r>
              <a:rPr lang="en-US" sz="5342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Három</a:t>
            </a:r>
            <a:r>
              <a:rPr lang="en-US" sz="5342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 </a:t>
            </a:r>
            <a:r>
              <a:rPr lang="en-US" sz="5342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színész</a:t>
            </a:r>
            <a:r>
              <a:rPr lang="en-US" sz="5342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, </a:t>
            </a:r>
            <a:r>
              <a:rPr lang="en-US" sz="5342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három</a:t>
            </a:r>
            <a:r>
              <a:rPr lang="en-US" sz="5342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 </a:t>
            </a:r>
            <a:r>
              <a:rPr lang="en-US" sz="5342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varázslat</a:t>
            </a:r>
            <a:endParaRPr lang="en-US" sz="5342" dirty="0">
              <a:solidFill>
                <a:srgbClr val="000000"/>
              </a:solidFill>
              <a:latin typeface="Cheque Bold"/>
              <a:ea typeface="Cheque Bold"/>
              <a:cs typeface="Cheque Bold"/>
              <a:sym typeface="Cheque Bold"/>
            </a:endParaRPr>
          </a:p>
        </p:txBody>
      </p:sp>
      <p:sp>
        <p:nvSpPr>
          <p:cNvPr id="24" name="Freeform 24"/>
          <p:cNvSpPr/>
          <p:nvPr/>
        </p:nvSpPr>
        <p:spPr>
          <a:xfrm rot="-1999471">
            <a:off x="13550829" y="-1987057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609902" flipH="1">
            <a:off x="-490982" y="-1797067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5217259" y="0"/>
                </a:moveTo>
                <a:lnTo>
                  <a:pt x="0" y="0"/>
                </a:lnTo>
                <a:lnTo>
                  <a:pt x="0" y="6031514"/>
                </a:lnTo>
                <a:lnTo>
                  <a:pt x="5217259" y="6031514"/>
                </a:lnTo>
                <a:lnTo>
                  <a:pt x="5217259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118271" y="4250471"/>
            <a:ext cx="3190887" cy="2655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6"/>
              </a:lnSpc>
            </a:pPr>
            <a:r>
              <a:rPr lang="en-US" sz="4227" dirty="0">
                <a:solidFill>
                  <a:srgbClr val="73465F"/>
                </a:solidFill>
                <a:latin typeface="Bebas Neue"/>
                <a:ea typeface="Bebas Neue"/>
                <a:cs typeface="Bebas Neue"/>
                <a:sym typeface="Bebas Neue"/>
              </a:rPr>
              <a:t>Major Tamás </a:t>
            </a:r>
            <a:r>
              <a:rPr lang="en-US" sz="4227" dirty="0" err="1">
                <a:solidFill>
                  <a:srgbClr val="73465F"/>
                </a:solidFill>
                <a:latin typeface="Bebas Neue"/>
                <a:ea typeface="Bebas Neue"/>
                <a:cs typeface="Bebas Neue"/>
                <a:sym typeface="Bebas Neue"/>
              </a:rPr>
              <a:t>feketén</a:t>
            </a:r>
            <a:r>
              <a:rPr lang="en-US" sz="4227" dirty="0">
                <a:solidFill>
                  <a:srgbClr val="73465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4227" dirty="0" err="1">
                <a:solidFill>
                  <a:srgbClr val="73465F"/>
                </a:solidFill>
                <a:latin typeface="Bebas Neue"/>
                <a:ea typeface="Bebas Neue"/>
                <a:cs typeface="Bebas Neue"/>
                <a:sym typeface="Bebas Neue"/>
              </a:rPr>
              <a:t>gomolygó</a:t>
            </a:r>
            <a:r>
              <a:rPr lang="en-US" sz="4227" dirty="0">
                <a:solidFill>
                  <a:srgbClr val="73465F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4227" dirty="0" err="1">
                <a:solidFill>
                  <a:srgbClr val="73465F"/>
                </a:solidFill>
                <a:latin typeface="Bebas Neue"/>
                <a:ea typeface="Bebas Neue"/>
                <a:cs typeface="Bebas Neue"/>
                <a:sym typeface="Bebas Neue"/>
              </a:rPr>
              <a:t>Mirigy</a:t>
            </a:r>
            <a:endParaRPr lang="en-US" sz="4227" dirty="0">
              <a:solidFill>
                <a:srgbClr val="73465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538999" y="4446214"/>
            <a:ext cx="3051614" cy="195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4"/>
              </a:lnSpc>
            </a:pPr>
            <a:r>
              <a:rPr lang="en-US" sz="4461" dirty="0">
                <a:solidFill>
                  <a:srgbClr val="074965"/>
                </a:solidFill>
                <a:latin typeface="Bebas Neue"/>
                <a:ea typeface="Bebas Neue"/>
                <a:cs typeface="Bebas Neue"/>
                <a:sym typeface="Bebas Neue"/>
              </a:rPr>
              <a:t>Törőcsik Mari </a:t>
            </a:r>
            <a:r>
              <a:rPr lang="en-US" sz="4461" dirty="0" err="1">
                <a:solidFill>
                  <a:srgbClr val="074965"/>
                </a:solidFill>
                <a:latin typeface="Bebas Neue"/>
                <a:ea typeface="Bebas Neue"/>
                <a:cs typeface="Bebas Neue"/>
                <a:sym typeface="Bebas Neue"/>
              </a:rPr>
              <a:t>fénylő</a:t>
            </a:r>
            <a:r>
              <a:rPr lang="en-US" sz="4461" dirty="0">
                <a:solidFill>
                  <a:srgbClr val="074965"/>
                </a:solidFill>
                <a:latin typeface="Bebas Neue"/>
                <a:ea typeface="Bebas Neue"/>
                <a:cs typeface="Bebas Neue"/>
                <a:sym typeface="Bebas Neue"/>
              </a:rPr>
              <a:t> Tünde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09886" y="4105227"/>
            <a:ext cx="3665428" cy="269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4355" dirty="0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4355" dirty="0" err="1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Básti</a:t>
            </a:r>
            <a:r>
              <a:rPr lang="en-US" sz="4355" dirty="0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 Lajos </a:t>
            </a:r>
            <a:r>
              <a:rPr lang="en-US" sz="4355" dirty="0" err="1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kérdésekkel</a:t>
            </a:r>
            <a:r>
              <a:rPr lang="en-US" sz="4355" dirty="0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4355" dirty="0" err="1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teli</a:t>
            </a:r>
            <a:r>
              <a:rPr lang="en-US" sz="4355" dirty="0">
                <a:solidFill>
                  <a:srgbClr val="394A00"/>
                </a:solidFill>
                <a:latin typeface="Bebas Neue"/>
                <a:ea typeface="Bebas Neue"/>
                <a:cs typeface="Bebas Neue"/>
                <a:sym typeface="Bebas Neue"/>
              </a:rPr>
              <a:t> Csongor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47980" y="7324180"/>
            <a:ext cx="11768220" cy="109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77"/>
              </a:lnSpc>
              <a:spcBef>
                <a:spcPct val="0"/>
              </a:spcBef>
            </a:pPr>
            <a:r>
              <a:rPr lang="en-US" sz="6840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együtt</a:t>
            </a:r>
            <a:r>
              <a:rPr lang="en-US" sz="6840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 </a:t>
            </a:r>
            <a:r>
              <a:rPr lang="en-US" sz="6840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mutatják</a:t>
            </a:r>
            <a:r>
              <a:rPr lang="en-US" sz="6840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 meg: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41728" y="8291876"/>
            <a:ext cx="1181256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7"/>
              </a:lnSpc>
              <a:spcBef>
                <a:spcPct val="0"/>
              </a:spcBef>
            </a:pPr>
            <a:r>
              <a:rPr lang="en-US" sz="6540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 </a:t>
            </a:r>
            <a:r>
              <a:rPr lang="en-US" sz="6540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színház</a:t>
            </a:r>
            <a:r>
              <a:rPr lang="en-US" sz="6540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6540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örök</a:t>
            </a:r>
            <a:r>
              <a:rPr lang="en-US" sz="6540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– </a:t>
            </a:r>
            <a:r>
              <a:rPr lang="en-US" sz="6540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csak</a:t>
            </a:r>
            <a:r>
              <a:rPr lang="en-US" sz="6540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a </a:t>
            </a:r>
            <a:r>
              <a:rPr lang="en-US" sz="6540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mesélők</a:t>
            </a:r>
            <a:r>
              <a:rPr lang="en-US" sz="6540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6540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változnak</a:t>
            </a:r>
            <a:endParaRPr lang="en-US" sz="6540" dirty="0">
              <a:solidFill>
                <a:srgbClr val="000000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7789" y="5857501"/>
            <a:ext cx="6823069" cy="5577859"/>
          </a:xfrm>
          <a:custGeom>
            <a:avLst/>
            <a:gdLst/>
            <a:ahLst/>
            <a:cxnLst/>
            <a:rect l="l" t="t" r="r" b="b"/>
            <a:pathLst>
              <a:path w="6823069" h="5577859">
                <a:moveTo>
                  <a:pt x="0" y="0"/>
                </a:moveTo>
                <a:lnTo>
                  <a:pt x="6823069" y="0"/>
                </a:lnTo>
                <a:lnTo>
                  <a:pt x="6823069" y="5577859"/>
                </a:lnTo>
                <a:lnTo>
                  <a:pt x="0" y="5577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1824" y="-1961912"/>
            <a:ext cx="16230600" cy="13887251"/>
          </a:xfrm>
          <a:custGeom>
            <a:avLst/>
            <a:gdLst/>
            <a:ahLst/>
            <a:cxnLst/>
            <a:rect l="l" t="t" r="r" b="b"/>
            <a:pathLst>
              <a:path w="16230600" h="13887251">
                <a:moveTo>
                  <a:pt x="0" y="0"/>
                </a:moveTo>
                <a:lnTo>
                  <a:pt x="16230600" y="0"/>
                </a:lnTo>
                <a:lnTo>
                  <a:pt x="16230600" y="13887251"/>
                </a:lnTo>
                <a:lnTo>
                  <a:pt x="0" y="13887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b="-1687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166573" y="6026781"/>
            <a:ext cx="4390545" cy="4748283"/>
            <a:chOff x="0" y="0"/>
            <a:chExt cx="5854060" cy="63310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4060" cy="5795520"/>
            </a:xfrm>
            <a:custGeom>
              <a:avLst/>
              <a:gdLst/>
              <a:ahLst/>
              <a:cxnLst/>
              <a:rect l="l" t="t" r="r" b="b"/>
              <a:pathLst>
                <a:path w="5854060" h="5795520">
                  <a:moveTo>
                    <a:pt x="0" y="0"/>
                  </a:moveTo>
                  <a:lnTo>
                    <a:pt x="5854060" y="0"/>
                  </a:lnTo>
                  <a:lnTo>
                    <a:pt x="5854060" y="5795520"/>
                  </a:lnTo>
                  <a:lnTo>
                    <a:pt x="0" y="5795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47409" y="1578916"/>
              <a:ext cx="2934439" cy="4752128"/>
            </a:xfrm>
            <a:custGeom>
              <a:avLst/>
              <a:gdLst/>
              <a:ahLst/>
              <a:cxnLst/>
              <a:rect l="l" t="t" r="r" b="b"/>
              <a:pathLst>
                <a:path w="2934439" h="4752128">
                  <a:moveTo>
                    <a:pt x="0" y="0"/>
                  </a:moveTo>
                  <a:lnTo>
                    <a:pt x="2934439" y="0"/>
                  </a:lnTo>
                  <a:lnTo>
                    <a:pt x="2934439" y="4752128"/>
                  </a:lnTo>
                  <a:lnTo>
                    <a:pt x="0" y="4752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275463" y="2641133"/>
              <a:ext cx="1145337" cy="72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499994" flipH="1">
            <a:off x="803318" y="3571108"/>
            <a:ext cx="1672411" cy="1370447"/>
          </a:xfrm>
          <a:custGeom>
            <a:avLst/>
            <a:gdLst/>
            <a:ahLst/>
            <a:cxnLst/>
            <a:rect l="l" t="t" r="r" b="b"/>
            <a:pathLst>
              <a:path w="1672411" h="1370447">
                <a:moveTo>
                  <a:pt x="1672411" y="0"/>
                </a:moveTo>
                <a:lnTo>
                  <a:pt x="0" y="0"/>
                </a:lnTo>
                <a:lnTo>
                  <a:pt x="0" y="1370447"/>
                </a:lnTo>
                <a:lnTo>
                  <a:pt x="1672411" y="1370447"/>
                </a:lnTo>
                <a:lnTo>
                  <a:pt x="16724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50569" y="2575674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03301" y="7359502"/>
            <a:ext cx="4510088" cy="2082840"/>
          </a:xfrm>
          <a:custGeom>
            <a:avLst/>
            <a:gdLst/>
            <a:ahLst/>
            <a:cxnLst/>
            <a:rect l="l" t="t" r="r" b="b"/>
            <a:pathLst>
              <a:path w="4510088" h="2082840">
                <a:moveTo>
                  <a:pt x="0" y="0"/>
                </a:moveTo>
                <a:lnTo>
                  <a:pt x="4510088" y="0"/>
                </a:lnTo>
                <a:lnTo>
                  <a:pt x="4510088" y="2082840"/>
                </a:lnTo>
                <a:lnTo>
                  <a:pt x="0" y="2082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307434" y="3241261"/>
            <a:ext cx="4166182" cy="4166182"/>
            <a:chOff x="0" y="0"/>
            <a:chExt cx="19050000" cy="19050000"/>
          </a:xfrm>
        </p:grpSpPr>
        <p:sp>
          <p:nvSpPr>
            <p:cNvPr id="12" name="Freeform 12"/>
            <p:cNvSpPr/>
            <p:nvPr/>
          </p:nvSpPr>
          <p:spPr>
            <a:xfrm>
              <a:off x="640042" y="641439"/>
              <a:ext cx="17762385" cy="17762399"/>
            </a:xfrm>
            <a:custGeom>
              <a:avLst/>
              <a:gdLst/>
              <a:ahLst/>
              <a:cxnLst/>
              <a:rect l="l" t="t" r="r" b="b"/>
              <a:pathLst>
                <a:path w="17762385" h="17762399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12"/>
              <a:stretch>
                <a:fillRect t="-47799" b="-4779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-6083" y="-4712"/>
              <a:ext cx="19054635" cy="19054636"/>
            </a:xfrm>
            <a:custGeom>
              <a:avLst/>
              <a:gdLst/>
              <a:ahLst/>
              <a:cxnLst/>
              <a:rect l="l" t="t" r="r" b="b"/>
              <a:pathLst>
                <a:path w="19054635" h="19054636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886938" y="3172940"/>
            <a:ext cx="4234503" cy="4234503"/>
            <a:chOff x="0" y="0"/>
            <a:chExt cx="19050000" cy="19050000"/>
          </a:xfrm>
        </p:grpSpPr>
        <p:sp>
          <p:nvSpPr>
            <p:cNvPr id="15" name="Freeform 15"/>
            <p:cNvSpPr/>
            <p:nvPr/>
          </p:nvSpPr>
          <p:spPr>
            <a:xfrm>
              <a:off x="640042" y="641439"/>
              <a:ext cx="17762385" cy="17762399"/>
            </a:xfrm>
            <a:custGeom>
              <a:avLst/>
              <a:gdLst/>
              <a:ahLst/>
              <a:cxnLst/>
              <a:rect l="l" t="t" r="r" b="b"/>
              <a:pathLst>
                <a:path w="17762385" h="17762399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14"/>
              <a:stretch>
                <a:fillRect t="-12499" b="-12499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-6083" y="-4712"/>
              <a:ext cx="19054635" cy="19054636"/>
            </a:xfrm>
            <a:custGeom>
              <a:avLst/>
              <a:gdLst/>
              <a:ahLst/>
              <a:cxnLst/>
              <a:rect l="l" t="t" r="r" b="b"/>
              <a:pathLst>
                <a:path w="19054635" h="19054636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1534763" y="3241261"/>
            <a:ext cx="4315806" cy="4315806"/>
            <a:chOff x="0" y="0"/>
            <a:chExt cx="19050000" cy="19050000"/>
          </a:xfrm>
        </p:grpSpPr>
        <p:sp>
          <p:nvSpPr>
            <p:cNvPr id="18" name="Freeform 18"/>
            <p:cNvSpPr/>
            <p:nvPr/>
          </p:nvSpPr>
          <p:spPr>
            <a:xfrm>
              <a:off x="640042" y="641439"/>
              <a:ext cx="17762385" cy="17762399"/>
            </a:xfrm>
            <a:custGeom>
              <a:avLst/>
              <a:gdLst/>
              <a:ahLst/>
              <a:cxnLst/>
              <a:rect l="l" t="t" r="r" b="b"/>
              <a:pathLst>
                <a:path w="17762385" h="17762399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15"/>
              <a:stretch>
                <a:fillRect t="-38888" b="-3888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-6083" y="-4712"/>
              <a:ext cx="19054635" cy="19054636"/>
            </a:xfrm>
            <a:custGeom>
              <a:avLst/>
              <a:gdLst/>
              <a:ahLst/>
              <a:cxnLst/>
              <a:rect l="l" t="t" r="r" b="b"/>
              <a:pathLst>
                <a:path w="19054635" h="19054636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6667703" y="2528049"/>
            <a:ext cx="4952594" cy="621325"/>
          </a:xfrm>
          <a:custGeom>
            <a:avLst/>
            <a:gdLst/>
            <a:ahLst/>
            <a:cxnLst/>
            <a:rect l="l" t="t" r="r" b="b"/>
            <a:pathLst>
              <a:path w="4952594" h="621325">
                <a:moveTo>
                  <a:pt x="0" y="0"/>
                </a:moveTo>
                <a:lnTo>
                  <a:pt x="4952594" y="0"/>
                </a:lnTo>
                <a:lnTo>
                  <a:pt x="4952594" y="621326"/>
                </a:lnTo>
                <a:lnTo>
                  <a:pt x="0" y="6213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525848" y="8017146"/>
            <a:ext cx="1005703" cy="767529"/>
            <a:chOff x="0" y="0"/>
            <a:chExt cx="1340938" cy="102337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69793"/>
              <a:ext cx="1340938" cy="883818"/>
              <a:chOff x="0" y="0"/>
              <a:chExt cx="1233188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3318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33188" h="812800">
                    <a:moveTo>
                      <a:pt x="616594" y="0"/>
                    </a:moveTo>
                    <a:cubicBezTo>
                      <a:pt x="276059" y="0"/>
                      <a:pt x="0" y="181951"/>
                      <a:pt x="0" y="406400"/>
                    </a:cubicBezTo>
                    <a:cubicBezTo>
                      <a:pt x="0" y="630849"/>
                      <a:pt x="276059" y="812800"/>
                      <a:pt x="616594" y="812800"/>
                    </a:cubicBezTo>
                    <a:cubicBezTo>
                      <a:pt x="957130" y="812800"/>
                      <a:pt x="1233188" y="630849"/>
                      <a:pt x="1233188" y="406400"/>
                    </a:cubicBezTo>
                    <a:cubicBezTo>
                      <a:pt x="1233188" y="181951"/>
                      <a:pt x="957130" y="0"/>
                      <a:pt x="616594" y="0"/>
                    </a:cubicBezTo>
                    <a:close/>
                  </a:path>
                </a:pathLst>
              </a:custGeom>
              <a:solidFill>
                <a:srgbClr val="97B19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15611" y="28575"/>
                <a:ext cx="1001965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85144" y="95250"/>
              <a:ext cx="970649" cy="928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3"/>
                </a:lnSpc>
              </a:pPr>
              <a:r>
                <a:rPr lang="en-US" sz="5054">
                  <a:solidFill>
                    <a:srgbClr val="882018"/>
                  </a:solidFill>
                  <a:latin typeface="Obra Letra"/>
                  <a:ea typeface="Obra Letra"/>
                  <a:cs typeface="Obra Letra"/>
                  <a:sym typeface="Obra Letra"/>
                </a:rPr>
                <a:t>05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110458" y="218708"/>
            <a:ext cx="11513332" cy="2930666"/>
          </a:xfrm>
          <a:custGeom>
            <a:avLst/>
            <a:gdLst/>
            <a:ahLst/>
            <a:cxnLst/>
            <a:rect l="l" t="t" r="r" b="b"/>
            <a:pathLst>
              <a:path w="11513332" h="2930666">
                <a:moveTo>
                  <a:pt x="0" y="0"/>
                </a:moveTo>
                <a:lnTo>
                  <a:pt x="11513332" y="0"/>
                </a:lnTo>
                <a:lnTo>
                  <a:pt x="11513332" y="2930667"/>
                </a:lnTo>
                <a:lnTo>
                  <a:pt x="0" y="29306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110458" y="923925"/>
            <a:ext cx="11411582" cy="17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6"/>
              </a:lnSpc>
              <a:spcBef>
                <a:spcPct val="0"/>
              </a:spcBef>
            </a:pPr>
            <a:r>
              <a:rPr lang="en-US" sz="5147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Mit </a:t>
            </a:r>
            <a:r>
              <a:rPr lang="en-US" sz="5147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üzen</a:t>
            </a:r>
            <a:r>
              <a:rPr lang="en-US" sz="5147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 ma is a Csongor </a:t>
            </a:r>
            <a:r>
              <a:rPr lang="en-US" sz="5147" dirty="0" err="1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és</a:t>
            </a:r>
            <a:r>
              <a:rPr lang="en-US" sz="5147" dirty="0">
                <a:solidFill>
                  <a:srgbClr val="000000"/>
                </a:solidFill>
                <a:latin typeface="Cheque Bold"/>
                <a:ea typeface="Cheque Bold"/>
                <a:cs typeface="Cheque Bold"/>
                <a:sym typeface="Cheque Bold"/>
              </a:rPr>
              <a:t> Tünde?</a:t>
            </a:r>
          </a:p>
        </p:txBody>
      </p:sp>
      <p:sp>
        <p:nvSpPr>
          <p:cNvPr id="28" name="Freeform 28"/>
          <p:cNvSpPr/>
          <p:nvPr/>
        </p:nvSpPr>
        <p:spPr>
          <a:xfrm rot="-1999471">
            <a:off x="13303280" y="-2465589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609902" flipH="1">
            <a:off x="-1077078" y="-1987057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5217259" y="0"/>
                </a:moveTo>
                <a:lnTo>
                  <a:pt x="0" y="0"/>
                </a:lnTo>
                <a:lnTo>
                  <a:pt x="0" y="6031514"/>
                </a:lnTo>
                <a:lnTo>
                  <a:pt x="5217259" y="6031514"/>
                </a:lnTo>
                <a:lnTo>
                  <a:pt x="5217259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110458" y="1005135"/>
            <a:ext cx="1683228" cy="2144240"/>
          </a:xfrm>
          <a:custGeom>
            <a:avLst/>
            <a:gdLst/>
            <a:ahLst/>
            <a:cxnLst/>
            <a:rect l="l" t="t" r="r" b="b"/>
            <a:pathLst>
              <a:path w="1683228" h="2144240">
                <a:moveTo>
                  <a:pt x="0" y="0"/>
                </a:moveTo>
                <a:lnTo>
                  <a:pt x="1683228" y="0"/>
                </a:lnTo>
                <a:lnTo>
                  <a:pt x="1683228" y="2144240"/>
                </a:lnTo>
                <a:lnTo>
                  <a:pt x="0" y="214424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800000">
            <a:off x="12940561" y="383809"/>
            <a:ext cx="1683228" cy="2144240"/>
          </a:xfrm>
          <a:custGeom>
            <a:avLst/>
            <a:gdLst/>
            <a:ahLst/>
            <a:cxnLst/>
            <a:rect l="l" t="t" r="r" b="b"/>
            <a:pathLst>
              <a:path w="1683228" h="2144240">
                <a:moveTo>
                  <a:pt x="0" y="0"/>
                </a:moveTo>
                <a:lnTo>
                  <a:pt x="1683229" y="0"/>
                </a:lnTo>
                <a:lnTo>
                  <a:pt x="1683229" y="2144240"/>
                </a:lnTo>
                <a:lnTo>
                  <a:pt x="0" y="214424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223973" y="7068442"/>
            <a:ext cx="200388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6"/>
              </a:lnSpc>
              <a:spcBef>
                <a:spcPct val="0"/>
              </a:spcBef>
            </a:pPr>
            <a:r>
              <a:rPr lang="en-US" sz="731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Szeretet</a:t>
            </a:r>
            <a:endParaRPr lang="en-US" sz="7318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130547" y="6987740"/>
            <a:ext cx="17472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8"/>
              </a:lnSpc>
              <a:spcBef>
                <a:spcPct val="0"/>
              </a:spcBef>
            </a:pPr>
            <a:r>
              <a:rPr lang="en-US" sz="814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keresés</a:t>
            </a:r>
            <a:endParaRPr lang="en-US" sz="814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121440" y="7068442"/>
            <a:ext cx="541933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76"/>
              </a:lnSpc>
              <a:spcBef>
                <a:spcPct val="0"/>
              </a:spcBef>
            </a:pPr>
            <a:r>
              <a:rPr lang="en-US" sz="712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712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küzdelem</a:t>
            </a:r>
            <a:r>
              <a:rPr lang="en-US" sz="712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712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és</a:t>
            </a:r>
            <a:r>
              <a:rPr lang="en-US" sz="712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712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  <a:ea typeface="Moontime"/>
                <a:cs typeface="Moontime"/>
                <a:sym typeface="Moontime"/>
              </a:rPr>
              <a:t>remény</a:t>
            </a:r>
            <a:endParaRPr lang="en-US" sz="7126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686970" y="8315197"/>
            <a:ext cx="12489632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  <a:spcBef>
                <a:spcPct val="0"/>
              </a:spcBef>
            </a:pP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A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legnagyobb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kérdések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 ma is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ugyanúgy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élnek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bennünk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, mint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évszázadokkal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ezelőtt</a:t>
            </a:r>
            <a:r>
              <a:rPr lang="en-US" sz="4412" b="1" dirty="0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 a </a:t>
            </a:r>
            <a:r>
              <a:rPr lang="en-US" sz="4412" b="1" dirty="0" err="1">
                <a:solidFill>
                  <a:srgbClr val="EB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elina"/>
                <a:ea typeface="Adelina"/>
                <a:cs typeface="Adelina"/>
                <a:sym typeface="Adelina"/>
              </a:rPr>
              <a:t>színpadon</a:t>
            </a:r>
            <a:endParaRPr lang="en-US" sz="4412" b="1" dirty="0">
              <a:solidFill>
                <a:srgbClr val="EBDC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elina"/>
              <a:ea typeface="Adelina"/>
              <a:cs typeface="Adelina"/>
              <a:sym typeface="Adeli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1796885"/>
            <a:ext cx="16230600" cy="15313038"/>
          </a:xfrm>
          <a:custGeom>
            <a:avLst/>
            <a:gdLst/>
            <a:ahLst/>
            <a:cxnLst/>
            <a:rect l="l" t="t" r="r" b="b"/>
            <a:pathLst>
              <a:path w="16230600" h="15313038">
                <a:moveTo>
                  <a:pt x="0" y="0"/>
                </a:moveTo>
                <a:lnTo>
                  <a:pt x="16230600" y="0"/>
                </a:lnTo>
                <a:lnTo>
                  <a:pt x="16230600" y="15313038"/>
                </a:lnTo>
                <a:lnTo>
                  <a:pt x="0" y="1531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9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3541932" y="-5425039"/>
            <a:ext cx="10499286" cy="15141550"/>
            <a:chOff x="0" y="0"/>
            <a:chExt cx="6224905" cy="8977249"/>
          </a:xfrm>
        </p:grpSpPr>
        <p:sp>
          <p:nvSpPr>
            <p:cNvPr id="4" name="Freeform 4"/>
            <p:cNvSpPr/>
            <p:nvPr/>
          </p:nvSpPr>
          <p:spPr>
            <a:xfrm>
              <a:off x="648843" y="391922"/>
              <a:ext cx="4927219" cy="8193405"/>
            </a:xfrm>
            <a:custGeom>
              <a:avLst/>
              <a:gdLst/>
              <a:ahLst/>
              <a:cxnLst/>
              <a:rect l="l" t="t" r="r" b="b"/>
              <a:pathLst>
                <a:path w="4927219" h="8193405">
                  <a:moveTo>
                    <a:pt x="2463673" y="0"/>
                  </a:moveTo>
                  <a:cubicBezTo>
                    <a:pt x="3742436" y="7620"/>
                    <a:pt x="4908804" y="1092708"/>
                    <a:pt x="4927219" y="2446274"/>
                  </a:cubicBezTo>
                  <a:lnTo>
                    <a:pt x="4927219" y="8193405"/>
                  </a:lnTo>
                  <a:lnTo>
                    <a:pt x="0" y="8193405"/>
                  </a:lnTo>
                  <a:lnTo>
                    <a:pt x="0" y="2446274"/>
                  </a:lnTo>
                  <a:cubicBezTo>
                    <a:pt x="18542" y="1092708"/>
                    <a:pt x="1184783" y="7620"/>
                    <a:pt x="2463673" y="0"/>
                  </a:cubicBezTo>
                  <a:close/>
                </a:path>
              </a:pathLst>
            </a:custGeom>
            <a:blipFill>
              <a:blip r:embed="rId3"/>
              <a:stretch>
                <a:fillRect l="-5394" r="-539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127" y="1397"/>
              <a:ext cx="6225032" cy="8974455"/>
            </a:xfrm>
            <a:custGeom>
              <a:avLst/>
              <a:gdLst/>
              <a:ahLst/>
              <a:cxnLst/>
              <a:rect l="l" t="t" r="r" b="b"/>
              <a:pathLst>
                <a:path w="6225032" h="8974455">
                  <a:moveTo>
                    <a:pt x="4823587" y="1102106"/>
                  </a:moveTo>
                  <a:cubicBezTo>
                    <a:pt x="4356354" y="647573"/>
                    <a:pt x="3732657" y="384683"/>
                    <a:pt x="3112643" y="381000"/>
                  </a:cubicBezTo>
                  <a:lnTo>
                    <a:pt x="3112516" y="381000"/>
                  </a:lnTo>
                  <a:cubicBezTo>
                    <a:pt x="2492375" y="384683"/>
                    <a:pt x="1868805" y="647446"/>
                    <a:pt x="1401572" y="1102106"/>
                  </a:cubicBezTo>
                  <a:cubicBezTo>
                    <a:pt x="918972" y="1571625"/>
                    <a:pt x="648335" y="2187575"/>
                    <a:pt x="639572" y="2836799"/>
                  </a:cubicBezTo>
                  <a:lnTo>
                    <a:pt x="639572" y="8593455"/>
                  </a:lnTo>
                  <a:lnTo>
                    <a:pt x="5585714" y="8593455"/>
                  </a:lnTo>
                  <a:lnTo>
                    <a:pt x="5585714" y="2836672"/>
                  </a:lnTo>
                  <a:cubicBezTo>
                    <a:pt x="5576824" y="2187575"/>
                    <a:pt x="5306187" y="1571498"/>
                    <a:pt x="4823587" y="1102106"/>
                  </a:cubicBezTo>
                  <a:close/>
                  <a:moveTo>
                    <a:pt x="5566664" y="8574405"/>
                  </a:moveTo>
                  <a:lnTo>
                    <a:pt x="658495" y="8574405"/>
                  </a:lnTo>
                  <a:lnTo>
                    <a:pt x="658495" y="2836926"/>
                  </a:lnTo>
                  <a:cubicBezTo>
                    <a:pt x="667258" y="2192909"/>
                    <a:pt x="935863" y="1581658"/>
                    <a:pt x="1414780" y="1115695"/>
                  </a:cubicBezTo>
                  <a:cubicBezTo>
                    <a:pt x="1878584" y="664464"/>
                    <a:pt x="2497328" y="403606"/>
                    <a:pt x="3112516" y="400050"/>
                  </a:cubicBezTo>
                  <a:cubicBezTo>
                    <a:pt x="3727704" y="403733"/>
                    <a:pt x="4346575" y="664591"/>
                    <a:pt x="4810252" y="1115695"/>
                  </a:cubicBezTo>
                  <a:cubicBezTo>
                    <a:pt x="5289169" y="1581658"/>
                    <a:pt x="5557774" y="2192909"/>
                    <a:pt x="5566537" y="2836799"/>
                  </a:cubicBezTo>
                  <a:lnTo>
                    <a:pt x="5566537" y="8574405"/>
                  </a:lnTo>
                  <a:close/>
                  <a:moveTo>
                    <a:pt x="6225032" y="4997704"/>
                  </a:moveTo>
                  <a:cubicBezTo>
                    <a:pt x="6082919" y="4977257"/>
                    <a:pt x="6007100" y="4890262"/>
                    <a:pt x="5966587" y="4800219"/>
                  </a:cubicBezTo>
                  <a:lnTo>
                    <a:pt x="5966587" y="2831465"/>
                  </a:lnTo>
                  <a:cubicBezTo>
                    <a:pt x="5956300" y="2080641"/>
                    <a:pt x="5644769" y="1369441"/>
                    <a:pt x="5089271" y="828929"/>
                  </a:cubicBezTo>
                  <a:cubicBezTo>
                    <a:pt x="4552188" y="306451"/>
                    <a:pt x="3832479" y="4191"/>
                    <a:pt x="3114802" y="0"/>
                  </a:cubicBezTo>
                  <a:lnTo>
                    <a:pt x="3110230" y="0"/>
                  </a:lnTo>
                  <a:cubicBezTo>
                    <a:pt x="2392680" y="4191"/>
                    <a:pt x="1672971" y="306451"/>
                    <a:pt x="1135761" y="828929"/>
                  </a:cubicBezTo>
                  <a:cubicBezTo>
                    <a:pt x="580263" y="1369314"/>
                    <a:pt x="268732" y="2080514"/>
                    <a:pt x="258445" y="2831592"/>
                  </a:cubicBezTo>
                  <a:lnTo>
                    <a:pt x="258445" y="4800219"/>
                  </a:lnTo>
                  <a:cubicBezTo>
                    <a:pt x="217932" y="4890262"/>
                    <a:pt x="142113" y="4977257"/>
                    <a:pt x="0" y="4997704"/>
                  </a:cubicBezTo>
                  <a:cubicBezTo>
                    <a:pt x="142113" y="5018151"/>
                    <a:pt x="217932" y="5105146"/>
                    <a:pt x="258445" y="5195189"/>
                  </a:cubicBezTo>
                  <a:lnTo>
                    <a:pt x="258445" y="8974455"/>
                  </a:lnTo>
                  <a:lnTo>
                    <a:pt x="5966587" y="8974455"/>
                  </a:lnTo>
                  <a:lnTo>
                    <a:pt x="5966587" y="5195189"/>
                  </a:lnTo>
                  <a:cubicBezTo>
                    <a:pt x="6007100" y="5105146"/>
                    <a:pt x="6082919" y="5018151"/>
                    <a:pt x="6225032" y="4997704"/>
                  </a:cubicBezTo>
                  <a:close/>
                  <a:moveTo>
                    <a:pt x="277495" y="8955405"/>
                  </a:moveTo>
                  <a:lnTo>
                    <a:pt x="277495" y="5195062"/>
                  </a:lnTo>
                  <a:cubicBezTo>
                    <a:pt x="318008" y="5105019"/>
                    <a:pt x="393827" y="5018151"/>
                    <a:pt x="535813" y="4997704"/>
                  </a:cubicBezTo>
                  <a:cubicBezTo>
                    <a:pt x="393827" y="4977257"/>
                    <a:pt x="318008" y="4890389"/>
                    <a:pt x="277495" y="4800346"/>
                  </a:cubicBezTo>
                  <a:lnTo>
                    <a:pt x="277495" y="2831719"/>
                  </a:lnTo>
                  <a:cubicBezTo>
                    <a:pt x="287655" y="2085975"/>
                    <a:pt x="597154" y="1379474"/>
                    <a:pt x="1149096" y="842645"/>
                  </a:cubicBezTo>
                  <a:cubicBezTo>
                    <a:pt x="1682750" y="323469"/>
                    <a:pt x="2397633" y="23241"/>
                    <a:pt x="3110357" y="19050"/>
                  </a:cubicBezTo>
                  <a:lnTo>
                    <a:pt x="3114802" y="19050"/>
                  </a:lnTo>
                  <a:cubicBezTo>
                    <a:pt x="3827526" y="23241"/>
                    <a:pt x="4542409" y="323469"/>
                    <a:pt x="5076063" y="842645"/>
                  </a:cubicBezTo>
                  <a:cubicBezTo>
                    <a:pt x="5628005" y="1379601"/>
                    <a:pt x="5937504" y="2085975"/>
                    <a:pt x="5947664" y="2831592"/>
                  </a:cubicBezTo>
                  <a:lnTo>
                    <a:pt x="5947664" y="4800346"/>
                  </a:lnTo>
                  <a:cubicBezTo>
                    <a:pt x="5907151" y="4890389"/>
                    <a:pt x="5831332" y="4977257"/>
                    <a:pt x="5689346" y="4997704"/>
                  </a:cubicBezTo>
                  <a:cubicBezTo>
                    <a:pt x="5831332" y="5018151"/>
                    <a:pt x="5907151" y="5105020"/>
                    <a:pt x="5947664" y="5195063"/>
                  </a:cubicBezTo>
                  <a:lnTo>
                    <a:pt x="5947664" y="8955405"/>
                  </a:lnTo>
                  <a:lnTo>
                    <a:pt x="277495" y="89554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591569" y="4697396"/>
            <a:ext cx="8182878" cy="6689503"/>
          </a:xfrm>
          <a:custGeom>
            <a:avLst/>
            <a:gdLst/>
            <a:ahLst/>
            <a:cxnLst/>
            <a:rect l="l" t="t" r="r" b="b"/>
            <a:pathLst>
              <a:path w="8182878" h="6689503">
                <a:moveTo>
                  <a:pt x="0" y="0"/>
                </a:moveTo>
                <a:lnTo>
                  <a:pt x="8182878" y="0"/>
                </a:lnTo>
                <a:lnTo>
                  <a:pt x="8182878" y="6689503"/>
                </a:lnTo>
                <a:lnTo>
                  <a:pt x="0" y="668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09057" y="5683115"/>
            <a:ext cx="5415994" cy="5857284"/>
            <a:chOff x="0" y="0"/>
            <a:chExt cx="7221325" cy="78097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1325" cy="7149112"/>
            </a:xfrm>
            <a:custGeom>
              <a:avLst/>
              <a:gdLst/>
              <a:ahLst/>
              <a:cxnLst/>
              <a:rect l="l" t="t" r="r" b="b"/>
              <a:pathLst>
                <a:path w="7221325" h="7149112">
                  <a:moveTo>
                    <a:pt x="0" y="0"/>
                  </a:moveTo>
                  <a:lnTo>
                    <a:pt x="7221325" y="0"/>
                  </a:lnTo>
                  <a:lnTo>
                    <a:pt x="7221325" y="7149112"/>
                  </a:lnTo>
                  <a:lnTo>
                    <a:pt x="0" y="714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62108" y="1947685"/>
              <a:ext cx="3619802" cy="5862027"/>
            </a:xfrm>
            <a:custGeom>
              <a:avLst/>
              <a:gdLst/>
              <a:ahLst/>
              <a:cxnLst/>
              <a:rect l="l" t="t" r="r" b="b"/>
              <a:pathLst>
                <a:path w="3619802" h="5862027">
                  <a:moveTo>
                    <a:pt x="0" y="0"/>
                  </a:moveTo>
                  <a:lnTo>
                    <a:pt x="3619802" y="0"/>
                  </a:lnTo>
                  <a:lnTo>
                    <a:pt x="3619802" y="5862027"/>
                  </a:lnTo>
                  <a:lnTo>
                    <a:pt x="0" y="5862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66057" flipH="1">
            <a:off x="2428309" y="5913433"/>
            <a:ext cx="1931807" cy="1583009"/>
          </a:xfrm>
          <a:custGeom>
            <a:avLst/>
            <a:gdLst/>
            <a:ahLst/>
            <a:cxnLst/>
            <a:rect l="l" t="t" r="r" b="b"/>
            <a:pathLst>
              <a:path w="1931807" h="1583009">
                <a:moveTo>
                  <a:pt x="1931807" y="0"/>
                </a:moveTo>
                <a:lnTo>
                  <a:pt x="0" y="0"/>
                </a:lnTo>
                <a:lnTo>
                  <a:pt x="0" y="1583009"/>
                </a:lnTo>
                <a:lnTo>
                  <a:pt x="1931807" y="1583009"/>
                </a:lnTo>
                <a:lnTo>
                  <a:pt x="193180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9902" flipH="1">
            <a:off x="-1566555" y="-1902573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5217259" y="0"/>
                </a:moveTo>
                <a:lnTo>
                  <a:pt x="0" y="0"/>
                </a:lnTo>
                <a:lnTo>
                  <a:pt x="0" y="6031513"/>
                </a:lnTo>
                <a:lnTo>
                  <a:pt x="5217259" y="6031513"/>
                </a:lnTo>
                <a:lnTo>
                  <a:pt x="521725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50569" y="2575674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04256" y="6323616"/>
            <a:ext cx="4510088" cy="2082840"/>
          </a:xfrm>
          <a:custGeom>
            <a:avLst/>
            <a:gdLst/>
            <a:ahLst/>
            <a:cxnLst/>
            <a:rect l="l" t="t" r="r" b="b"/>
            <a:pathLst>
              <a:path w="4510088" h="2082840">
                <a:moveTo>
                  <a:pt x="0" y="0"/>
                </a:moveTo>
                <a:lnTo>
                  <a:pt x="4510088" y="0"/>
                </a:lnTo>
                <a:lnTo>
                  <a:pt x="4510088" y="2082841"/>
                </a:lnTo>
                <a:lnTo>
                  <a:pt x="0" y="2082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99471">
            <a:off x="14074378" y="-1987057"/>
            <a:ext cx="5217260" cy="6031514"/>
          </a:xfrm>
          <a:custGeom>
            <a:avLst/>
            <a:gdLst/>
            <a:ahLst/>
            <a:cxnLst/>
            <a:rect l="l" t="t" r="r" b="b"/>
            <a:pathLst>
              <a:path w="5217260" h="6031514">
                <a:moveTo>
                  <a:pt x="0" y="0"/>
                </a:moveTo>
                <a:lnTo>
                  <a:pt x="5217260" y="0"/>
                </a:lnTo>
                <a:lnTo>
                  <a:pt x="5217260" y="6031514"/>
                </a:lnTo>
                <a:lnTo>
                  <a:pt x="0" y="6031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89261" y="5292536"/>
            <a:ext cx="6226631" cy="781159"/>
          </a:xfrm>
          <a:custGeom>
            <a:avLst/>
            <a:gdLst/>
            <a:ahLst/>
            <a:cxnLst/>
            <a:rect l="l" t="t" r="r" b="b"/>
            <a:pathLst>
              <a:path w="6226631" h="781159">
                <a:moveTo>
                  <a:pt x="0" y="0"/>
                </a:moveTo>
                <a:lnTo>
                  <a:pt x="6226631" y="0"/>
                </a:lnTo>
                <a:lnTo>
                  <a:pt x="6226631" y="781159"/>
                </a:lnTo>
                <a:lnTo>
                  <a:pt x="0" y="7811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grpSp>
        <p:nvGrpSpPr>
          <p:cNvPr id="16" name="Group 16"/>
          <p:cNvGrpSpPr/>
          <p:nvPr/>
        </p:nvGrpSpPr>
        <p:grpSpPr>
          <a:xfrm>
            <a:off x="529066" y="7896865"/>
            <a:ext cx="1398460" cy="1038201"/>
            <a:chOff x="0" y="0"/>
            <a:chExt cx="1864613" cy="1384268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94405"/>
              <a:ext cx="1864613" cy="1195500"/>
              <a:chOff x="0" y="0"/>
              <a:chExt cx="1267719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6771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67719" h="812800">
                    <a:moveTo>
                      <a:pt x="633859" y="0"/>
                    </a:moveTo>
                    <a:cubicBezTo>
                      <a:pt x="283788" y="0"/>
                      <a:pt x="0" y="181951"/>
                      <a:pt x="0" y="406400"/>
                    </a:cubicBezTo>
                    <a:cubicBezTo>
                      <a:pt x="0" y="630849"/>
                      <a:pt x="283788" y="812800"/>
                      <a:pt x="633859" y="812800"/>
                    </a:cubicBezTo>
                    <a:cubicBezTo>
                      <a:pt x="983930" y="812800"/>
                      <a:pt x="1267719" y="630849"/>
                      <a:pt x="1267719" y="406400"/>
                    </a:cubicBezTo>
                    <a:cubicBezTo>
                      <a:pt x="1267719" y="181951"/>
                      <a:pt x="983930" y="0"/>
                      <a:pt x="633859" y="0"/>
                    </a:cubicBezTo>
                    <a:close/>
                  </a:path>
                </a:pathLst>
              </a:custGeom>
              <a:solidFill>
                <a:srgbClr val="97B19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18849" y="28575"/>
                <a:ext cx="1030021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57448" y="123825"/>
              <a:ext cx="1349716" cy="1260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0"/>
                </a:lnSpc>
              </a:pPr>
              <a:r>
                <a:rPr lang="en-US" sz="6837">
                  <a:solidFill>
                    <a:srgbClr val="882018"/>
                  </a:solidFill>
                  <a:latin typeface="Obra Letra"/>
                  <a:ea typeface="Obra Letra"/>
                  <a:cs typeface="Obra Letra"/>
                  <a:sym typeface="Obra Letra"/>
                </a:rPr>
                <a:t>06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678259" y="591525"/>
            <a:ext cx="6048634" cy="198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4693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Köszönjük, hogy velünk utaztál!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02849" y="2897782"/>
            <a:ext cx="11799454" cy="196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8"/>
              </a:lnSpc>
              <a:spcBef>
                <a:spcPct val="0"/>
              </a:spcBef>
            </a:pPr>
            <a:r>
              <a:rPr lang="en-US" sz="645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"</a:t>
            </a:r>
            <a:r>
              <a:rPr lang="en-US" sz="645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Jót</a:t>
            </a:r>
            <a:r>
              <a:rPr lang="en-US" sz="645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s </a:t>
            </a:r>
            <a:r>
              <a:rPr lang="en-US" sz="645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jól</a:t>
            </a:r>
            <a:r>
              <a:rPr lang="en-US" sz="645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! Ebben </a:t>
            </a:r>
            <a:r>
              <a:rPr lang="en-US" sz="645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áll</a:t>
            </a:r>
            <a:r>
              <a:rPr lang="en-US" sz="645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a </a:t>
            </a:r>
            <a:r>
              <a:rPr lang="en-US" sz="645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nagy</a:t>
            </a:r>
            <a:r>
              <a:rPr lang="en-US" sz="645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645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titok</a:t>
            </a:r>
            <a:r>
              <a:rPr lang="en-US" sz="645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."</a:t>
            </a:r>
          </a:p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sz="2533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– Vörösmarty Mihály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354</Words>
  <Application>Microsoft Office PowerPoint</Application>
  <PresentationFormat>Egyéni</PresentationFormat>
  <Paragraphs>49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21" baseType="lpstr">
      <vt:lpstr>Allura</vt:lpstr>
      <vt:lpstr>Marcellus</vt:lpstr>
      <vt:lpstr>Adelina</vt:lpstr>
      <vt:lpstr>The Seasons Bold</vt:lpstr>
      <vt:lpstr>The Seasons</vt:lpstr>
      <vt:lpstr>Arial</vt:lpstr>
      <vt:lpstr>DM Serif Display</vt:lpstr>
      <vt:lpstr>TAN Pearl</vt:lpstr>
      <vt:lpstr>Obra Letra</vt:lpstr>
      <vt:lpstr>Cheque Bold</vt:lpstr>
      <vt:lpstr>Bebas Neue</vt:lpstr>
      <vt:lpstr>Calibri</vt:lpstr>
      <vt:lpstr>Moontime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Green Cute Magical Group Project Presentation</dc:title>
  <dc:creator>User</dc:creator>
  <cp:lastModifiedBy>Edina Csepely</cp:lastModifiedBy>
  <cp:revision>2</cp:revision>
  <dcterms:created xsi:type="dcterms:W3CDTF">2006-08-16T00:00:00Z</dcterms:created>
  <dcterms:modified xsi:type="dcterms:W3CDTF">2025-04-27T14:49:25Z</dcterms:modified>
  <dc:identifier>DAGlx5IiqDI</dc:identifier>
</cp:coreProperties>
</file>