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Világos stílus 1 – 4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Közepesen sötét stílu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7574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036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903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451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4438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570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602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11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961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29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611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FF554E-178B-4F42-9CFF-D911871DBA38}" type="datetimeFigureOut">
              <a:rPr lang="hu-HU" smtClean="0"/>
              <a:t>2025.04. 06.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A9D0472-DFB1-43D5-B80F-4501A85ED9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1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ég, kültéri, fa, éjsza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972CE1F-02AC-6B69-F6F7-42BFA9B9BC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826A0CEC-CD2A-EAF0-4734-24AF836B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2461504"/>
          </a:xfr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100" cap="all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Vörösmarty Mihály</a:t>
            </a:r>
            <a:br>
              <a:rPr lang="en-US" sz="6100" cap="all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100" cap="all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Csongor </a:t>
            </a:r>
            <a:r>
              <a:rPr lang="en-US" sz="6100" cap="all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en-US" sz="6100" cap="all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Tünde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501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80587EFC-6EE9-F085-00EC-5A65C729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02" y="1367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Alkotók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D39CB2B-CAC1-E6F3-3EB4-C328ED6F212E}"/>
              </a:ext>
            </a:extLst>
          </p:cNvPr>
          <p:cNvSpPr txBox="1"/>
          <p:nvPr/>
        </p:nvSpPr>
        <p:spPr>
          <a:xfrm>
            <a:off x="396402" y="1289953"/>
            <a:ext cx="371434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Ede (1836-1894)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Színész, rendező, dramaturg, színészpedagógus, főigazgató (budapesti Nemzeti Színház), műfordító, színháztörténész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Kisfaludy Társaság tagja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Életének fő műve: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Imre: Az ember tragédiája - átdolgozása és színpadra állítása (1883)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8D71628-1700-1DD3-A422-C10169DD8C89}"/>
              </a:ext>
            </a:extLst>
          </p:cNvPr>
          <p:cNvSpPr txBox="1"/>
          <p:nvPr/>
        </p:nvSpPr>
        <p:spPr>
          <a:xfrm>
            <a:off x="4301035" y="1289953"/>
            <a:ext cx="339495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Németh Antal (1903-1968)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Rendező, igazgató (budapesti Nemzeti Színház), egyetemi tanár, színháztörténet író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Színpadművészeti Stúdió alapító tagja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Mickiewicz Társaság tagja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Áttörést ért el a modern színpadi gondolkodásban: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Imre: Az ember tragédiája – 1935-ös rendezés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479FDFD-CD81-2941-C2B3-DDE22A758359}"/>
              </a:ext>
            </a:extLst>
          </p:cNvPr>
          <p:cNvSpPr txBox="1"/>
          <p:nvPr/>
        </p:nvSpPr>
        <p:spPr>
          <a:xfrm>
            <a:off x="8293640" y="1289953"/>
            <a:ext cx="3501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Sík Ferenc (1931-1995)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Rendező (Kossuth- és Jászai Mari-díj), érdemes- és kiváló művész, a Pécsi Nemzeti Színház örökös tagja, művészeti vezető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Állami Népi Együttes alapító tagja, szólótáncosa, és tánckarvezetője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E5BF25BD-FF48-73C0-C972-08906548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33" r="5518"/>
          <a:stretch/>
        </p:blipFill>
        <p:spPr>
          <a:xfrm>
            <a:off x="9107542" y="4321400"/>
            <a:ext cx="1874154" cy="214312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FE68FFA-6B39-27EB-CDF1-9A4C2D24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49"/>
          <a:stretch/>
        </p:blipFill>
        <p:spPr>
          <a:xfrm>
            <a:off x="4496011" y="4849218"/>
            <a:ext cx="3199977" cy="177644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1FAB2765-F9C7-6D45-22CC-6F76A9EA2A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64"/>
          <a:stretch/>
        </p:blipFill>
        <p:spPr>
          <a:xfrm>
            <a:off x="1356639" y="4327093"/>
            <a:ext cx="1793869" cy="214312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0290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60D928AF-E7DF-7126-2E56-F6BE67F9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155749"/>
            <a:ext cx="6002110" cy="1495425"/>
          </a:xfrm>
        </p:spPr>
        <p:txBody>
          <a:bodyPr>
            <a:normAutofit/>
          </a:bodyPr>
          <a:lstStyle/>
          <a:p>
            <a:r>
              <a:rPr lang="hu-H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Ede rendezése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FAE2F35-C4F8-B837-1D0B-7EC8F0672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28" y="1567096"/>
            <a:ext cx="6855411" cy="5290894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1879. december 1-jén került sor a bemutatóra, Vörösmarty születésének 79. évfordulóján. 37 évig volt színen a rendezés.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előadás helyszíne: Nemzeti Színház (Budapest)</a:t>
            </a:r>
          </a:p>
          <a:p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két éve volt a Nemzeti Színház élén, amikor előállt a Csongor és Tünde színpadra vitelének ötletével. </a:t>
            </a:r>
          </a:p>
          <a:p>
            <a:pPr lvl="1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„lehetetlen, hogy ma, midőn nyelvünk a társadalom minden részében elfoglalta jogos uralkodását, ne volna meg az érzék ama tömérdek szépség iránt, mely e műből áradoz.”  - így indokolta döntését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Zenéjét Erkel Gyula szerezte. </a:t>
            </a:r>
          </a:p>
        </p:txBody>
      </p:sp>
      <p:pic>
        <p:nvPicPr>
          <p:cNvPr id="7" name="Kép 6" descr="A képen szöveg, hírlap, Betűtípus, Újságpapí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34FD071-3746-8E3E-62F4-418FB894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743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AF990B-58A0-0B7E-8CA8-AF28A5FF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1959"/>
            <a:ext cx="10058400" cy="1371600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rendezés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5EAA9F-FCB7-5AB8-A98C-6D57276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577"/>
            <a:ext cx="10515600" cy="4667250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rendező az öt felvonásból hármat csinált és Mirigy bosszúját egy szálra fűzte.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Rendezésében a maximális látványosságra törekedett, ezért a mű mesés vonásait igyekezett hangsúlyossá tenni.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Szereposztás:</a:t>
            </a:r>
          </a:p>
          <a:p>
            <a:pPr marL="457200" lvl="1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40C5686-B3AB-37EB-4F4E-43924FA3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627" y="3662351"/>
            <a:ext cx="4611748" cy="2784182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48D3E0F-BEA5-1702-A2CD-90B325EA7508}"/>
              </a:ext>
            </a:extLst>
          </p:cNvPr>
          <p:cNvSpPr txBox="1"/>
          <p:nvPr/>
        </p:nvSpPr>
        <p:spPr>
          <a:xfrm>
            <a:off x="1458449" y="3656171"/>
            <a:ext cx="44844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fontAlgn="t">
              <a:buNone/>
            </a:pP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Csongor 	-	Nagy Imre</a:t>
            </a:r>
            <a:endParaRPr lang="hu-HU" sz="2400" b="0" i="0" u="none" strike="no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fontAlgn="t">
              <a:buNone/>
            </a:pP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Tünde 		-	Márkus Emília</a:t>
            </a:r>
            <a:endParaRPr lang="hu-HU" sz="2400" b="0" i="0" u="none" strike="no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fontAlgn="t">
              <a:buNone/>
            </a:pPr>
            <a:r>
              <a:rPr lang="hu-HU" sz="2400" b="0" i="0" u="none" strike="noStrike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Mirígy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-	</a:t>
            </a: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Jászai Mari</a:t>
            </a:r>
            <a:endParaRPr lang="hu-HU" sz="2400" b="0" i="0" u="none" strike="no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fontAlgn="t">
              <a:buNone/>
            </a:pP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Ledér 	 	-	</a:t>
            </a:r>
            <a:r>
              <a:rPr lang="hu-HU" sz="2400" b="0" i="0" u="none" strike="noStrike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Helvey</a:t>
            </a: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Laura</a:t>
            </a:r>
            <a:endParaRPr lang="hu-HU" sz="2400" b="0" i="0" u="none" strike="no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fontAlgn="t">
              <a:buNone/>
            </a:pP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Kalmár 	-	</a:t>
            </a:r>
            <a:r>
              <a:rPr lang="hu-HU" sz="2400" b="0" i="0" u="none" strike="noStrike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Újházy</a:t>
            </a: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Ede</a:t>
            </a:r>
            <a:endParaRPr lang="hu-HU" sz="2400" b="0" i="0" u="none" strike="no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fontAlgn="t">
              <a:buNone/>
            </a:pP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Fejedelem 	-	E. Kovács Gyula</a:t>
            </a:r>
            <a:endParaRPr lang="hu-HU" sz="2400" b="0" i="0" u="none" strike="no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fontAlgn="t">
              <a:buNone/>
            </a:pPr>
            <a:r>
              <a:rPr lang="hu-HU" sz="2400" b="0" i="0" u="none" strike="noStrike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Tudós 		-	Bercsényi Béla</a:t>
            </a:r>
            <a:endParaRPr lang="hu-HU" sz="2400" b="0" i="0" u="none" strike="no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8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0E0632-3353-9F79-3F69-DA9F9F1A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Németh Antal rendezése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99C36D2-474B-ECC3-E85B-EEABA4E8C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1937-ben rendezte meg, szintén a budapesti Nemzeti színházban, ahol több évben is bemutatták (1938, 1941-42, 1956)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alkalommal mutatták be, emellett a Margitszigeten és Németországban is játszották.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Zenésítette: Polgár Tibor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Táncok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koregráfusa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Szentpál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Olga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Jelmez- és díszlettervező: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Jaschik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Álmos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031431D-9BCF-6006-951F-92CBB76E6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539" y="3660619"/>
            <a:ext cx="4311871" cy="2735143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40992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B9E93E-3351-086D-C9F1-3169F05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43203"/>
            <a:ext cx="10058400" cy="1371600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Szereposztás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BAF1EE-7443-0CBD-2A4A-CD9E07F87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383" y="2208685"/>
            <a:ext cx="4754880" cy="3749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Csongor      -	 Szabó Sándor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Tünde 	      -	 Szörényi Éva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Mirigy        -	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Gobbi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Hilda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Balga 	      -	 Juhász József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Ledér 	      -	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Szeleczky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Zita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Ilma 	      -	Somogyi Erzsébet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Kalmár 	      -	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Makláry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Zoltán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Fejedelem  -	Tímár József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Tudós 	      -   	Pethes Sándor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4DB0D01E-61EC-38AD-8F15-9FBFAA95F4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Éj 	-     Lukács Margit</a:t>
            </a:r>
          </a:p>
          <a:p>
            <a:pPr marL="0" indent="0">
              <a:buNone/>
            </a:pPr>
            <a:r>
              <a:rPr lang="hu-H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Kurrah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-     Major Tamás </a:t>
            </a:r>
          </a:p>
          <a:p>
            <a:pPr marL="0" indent="0">
              <a:buNone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Berreg 	-     Várkonyi Zoltán</a:t>
            </a:r>
          </a:p>
          <a:p>
            <a:pPr marL="0" indent="0">
              <a:buNone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Duzzog 	-     Ungváry László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A3CEB23-44A7-D4E1-34E8-E9C4742E8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427" y="4020491"/>
            <a:ext cx="3258958" cy="234127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7771BA0-09D7-D0F7-8A81-63790BD6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958" y="4020491"/>
            <a:ext cx="3258957" cy="229430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890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5474B48A-45CF-0436-4E6C-1A176BAF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Sík Ferenc rendezése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F818DAE-489E-978C-C33C-DAEA2B39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Szintén a Nemzeti Színházban vitte színpadra 1976-ban.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Rendezésére jellemző a dinamika és a mozgékonyság.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rendező előszeretettel jelenített meg a magyar folklór elemeit, mit mi sem mutat jobban, mint az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ördögfiak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jelmezeként szolgáló busóálarc, valamint a népi viseletek.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Díszlettervező: Csányi Árpád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Jelmeztervező: Schäffer Judit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Koreográfus: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Imre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Zenei vezető: Simon Zoltán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40F6575-D491-8C01-53DA-59E6092BB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849" y="3966150"/>
            <a:ext cx="2476929" cy="215781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98C2086-CED5-C9DF-BC44-CE2F92F11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561" y="3966150"/>
            <a:ext cx="2125848" cy="215781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039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A02C94-92E8-9A2B-E9E6-BFE29847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Szereposztás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F44FA84-F996-3AB5-C247-416B62BF80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Csongor        -	 Téri Sándor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Tünde 	        -	 Bodnár Erika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Mirigy          -	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Ronyecz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Mária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Balga  	        -	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Pathó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István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Ledér 	        -	Császár Angéla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Ilma 	        -	Vörös Eszter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Kalmár 	        -	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Agrádi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Gábor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Fejedelem    -	Csurka László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Tudós 	        -	Őze Lajos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E897C6F-1F72-2E69-6EBF-69E73A4525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Éj 	    -	Kohut Magda</a:t>
            </a:r>
          </a:p>
          <a:p>
            <a:pPr marL="0" indent="0">
              <a:buNone/>
            </a:pPr>
            <a:r>
              <a:rPr lang="hu-H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Kurrah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    -	</a:t>
            </a:r>
            <a:r>
              <a:rPr lang="hu-H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Szacsvay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László</a:t>
            </a:r>
          </a:p>
          <a:p>
            <a:pPr marL="0" indent="0">
              <a:buNone/>
            </a:pPr>
            <a:r>
              <a:rPr lang="hu-H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Berreh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    -	 Felföldi László</a:t>
            </a:r>
          </a:p>
          <a:p>
            <a:pPr marL="0" indent="0">
              <a:buNone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Duzzog 	    -	 Benedek Miklós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D912A8C-EE5D-20A5-702C-74210CD45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538" y="4001294"/>
            <a:ext cx="2026413" cy="2148303"/>
          </a:xfrm>
          <a:prstGeom prst="rect">
            <a:avLst/>
          </a:prstGeom>
          <a:effectLst>
            <a:outerShdw blurRad="63500" dist="38100" dir="2700000" sx="102000" sy="102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B2E790A-0417-1DAA-6635-4C5A1A534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60" y="4001294"/>
            <a:ext cx="2062393" cy="2138778"/>
          </a:xfrm>
          <a:prstGeom prst="rect">
            <a:avLst/>
          </a:prstGeom>
          <a:effectLst>
            <a:outerShdw blurRad="63500" dist="38100" dir="2700000" sx="102000" sy="102000" algn="tl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89045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C3CD9E5-11D8-7B2B-A9C1-3C485D2A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177" y="-20098"/>
            <a:ext cx="12588177" cy="8202402"/>
          </a:xfrm>
          <a:prstGeom prst="rect">
            <a:avLst/>
          </a:prstGeom>
        </p:spPr>
      </p:pic>
      <p:sp>
        <p:nvSpPr>
          <p:cNvPr id="5" name="Cím 4">
            <a:extLst>
              <a:ext uri="{FF2B5EF4-FFF2-40B4-BE49-F238E27FC236}">
                <a16:creationId xmlns:a16="http://schemas.microsoft.com/office/drawing/2014/main" id="{0128A715-1C91-6E00-77C0-F27F85A8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91273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hu-H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0F3247B-1B84-1DEB-C78E-B998002BD67A}"/>
              </a:ext>
            </a:extLst>
          </p:cNvPr>
          <p:cNvSpPr txBox="1"/>
          <p:nvPr/>
        </p:nvSpPr>
        <p:spPr>
          <a:xfrm>
            <a:off x="4433199" y="3539707"/>
            <a:ext cx="332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Ábel és a három muskétás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rengetegben)</a:t>
            </a:r>
          </a:p>
        </p:txBody>
      </p:sp>
    </p:spTree>
    <p:extLst>
      <p:ext uri="{BB962C8B-B14F-4D97-AF65-F5344CB8AC3E}">
        <p14:creationId xmlns:p14="http://schemas.microsoft.com/office/powerpoint/2010/main" val="299956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TM03457510[[fn=Szappan]]</Template>
  <TotalTime>134</TotalTime>
  <Words>609</Words>
  <Application>Microsoft Office PowerPoint</Application>
  <PresentationFormat>Szélesvásznú</PresentationFormat>
  <Paragraphs>78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Garamond</vt:lpstr>
      <vt:lpstr>Times New Roman</vt:lpstr>
      <vt:lpstr>Szappan</vt:lpstr>
      <vt:lpstr>Vörösmarty Mihály Csongor és Tünde</vt:lpstr>
      <vt:lpstr>Alkotók</vt:lpstr>
      <vt:lpstr>Paulay Ede rendezése</vt:lpstr>
      <vt:lpstr>A rendezés</vt:lpstr>
      <vt:lpstr>Németh Antal rendezése</vt:lpstr>
      <vt:lpstr>Szereposztás</vt:lpstr>
      <vt:lpstr>Sík Ferenc rendezése</vt:lpstr>
      <vt:lpstr>Szereposztás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d8e5c942-7788-2760-5c61-d12152e04624@m365.edu.hu</dc:creator>
  <cp:lastModifiedBy>d8e5c942-7788-2760-5c61-d12152e04624@m365.edu.hu</cp:lastModifiedBy>
  <cp:revision>6</cp:revision>
  <dcterms:created xsi:type="dcterms:W3CDTF">2025-04-06T10:46:46Z</dcterms:created>
  <dcterms:modified xsi:type="dcterms:W3CDTF">2025-04-06T13:01:42Z</dcterms:modified>
</cp:coreProperties>
</file>