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1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82C0B-2FDA-4DF9-BFD3-4CE0243FBEA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B4CC67-C12D-4E71-BBDF-F6997FF022D5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1988.06.18-án született Mátészalkán. (36 éves)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F7378-54C5-4091-A3A4-E2E8810ADD64}" type="parTrans" cxnId="{3FDDC798-DBED-4DAA-8081-58415E5B8ED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46746-5197-44A4-9054-5D5C19A5445D}" type="sibTrans" cxnId="{3FDDC798-DBED-4DAA-8081-58415E5B8ED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13DA1-563D-4E5C-B9BB-1ADA7DE4611B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2002-ben a Mátészalkai Esze Tamás Gimnáziumban kezdte középiskolai tanulmányait.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7BA48-E311-4B75-8EA6-A9630C6F7B61}" type="parTrans" cxnId="{9229CC1B-5747-49D1-AFAE-39CEC62C81BD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C04DFD-02E1-42E4-B8BA-A358842147CE}" type="sibTrans" cxnId="{9229CC1B-5747-49D1-AFAE-39CEC62C81BD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0C786A-D481-4280-B3C6-39B5A6421B2F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Egy színjátszó kör tagja lett és ennek hatására a nagykállói </a:t>
          </a:r>
          <a:r>
            <a:rPr lang="hu-H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drámatagozatos</a:t>
          </a:r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gimnáziumban érettségizik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17760E-6463-4188-87E1-0CB438C27439}" type="parTrans" cxnId="{E9D9481A-FA83-42BC-9E91-4FCDCFDC3EA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D53FEE-41F3-4D3C-9452-FAE6798CA747}" type="sibTrans" cxnId="{E9D9481A-FA83-42BC-9E91-4FCDCFDC3EA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B2AAE-4B75-441C-A3B4-472DE99F47A9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2006-2010 Színház- és Filmművészei Egyetem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27FE9-778C-4A20-8C7E-FC4B8A93DD64}" type="parTrans" cxnId="{E3038A58-D8CC-4A13-A0DD-F614F0B37E97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6A503-8CD4-46F2-A159-6CC492377E69}" type="sibTrans" cxnId="{E3038A58-D8CC-4A13-A0DD-F614F0B37E97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FC4A8-2076-4738-98A6-365C02E9E3BB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2010-2019 Nemzeti Színház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BC8B1-21C8-4073-A750-1AD247A98018}" type="parTrans" cxnId="{7C7D9EC6-95A3-4AE6-A4DD-D45CC5A55BB1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A93B06-3C7E-45A7-99C7-889ABA543CF0}" type="sibTrans" cxnId="{7C7D9EC6-95A3-4AE6-A4DD-D45CC5A55BB1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F8DFFD-4FF4-4B7B-A047-7607D40302A8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2019-től</a:t>
          </a:r>
        </a:p>
        <a:p>
          <a:r>
            <a:rPr lang="hu-H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Centrál</a:t>
          </a:r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Színház színésze 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101B7-BDF1-4DDD-A45E-B4CD0E021774}" type="sibTrans" cxnId="{A5EAE649-23FE-4B40-A7F3-84FC4F9B1CDE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32CD0-1B35-4FAE-8C64-CC5CE623E32E}" type="parTrans" cxnId="{A5EAE649-23FE-4B40-A7F3-84FC4F9B1CDE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2FDBA-34F1-4DA4-99D9-ADB2D65CDAFB}">
      <dgm:prSet custT="1"/>
      <dgm:spPr/>
      <dgm:t>
        <a:bodyPr/>
        <a:lstStyle/>
        <a:p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2019 óta A mi kis falunk c. sorozat egyik szereplője; továbbá fontos filmszerepek (</a:t>
          </a:r>
          <a:r>
            <a:rPr lang="hu-H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pl.Most</a:t>
          </a:r>
          <a:r>
            <a:rPr lang="hu-H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vagy soha)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09033A-F7EA-4232-8737-99B6D4B240F9}" type="sibTrans" cxnId="{10D05137-2819-4A83-947B-66D64C3A0FD4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EE0AA7-715C-4748-A7BC-D7EF8D9B3A02}" type="parTrans" cxnId="{10D05137-2819-4A83-947B-66D64C3A0FD4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9F842F-E8D0-4383-8B9A-7D554F0A6D22}" type="pres">
      <dgm:prSet presAssocID="{95282C0B-2FDA-4DF9-BFD3-4CE0243FBEAA}" presName="cycle" presStyleCnt="0">
        <dgm:presLayoutVars>
          <dgm:dir/>
          <dgm:resizeHandles val="exact"/>
        </dgm:presLayoutVars>
      </dgm:prSet>
      <dgm:spPr/>
    </dgm:pt>
    <dgm:pt modelId="{27DC5955-6A32-4C0E-A441-0542FB301610}" type="pres">
      <dgm:prSet presAssocID="{FFB4CC67-C12D-4E71-BBDF-F6997FF022D5}" presName="dummy" presStyleCnt="0"/>
      <dgm:spPr/>
    </dgm:pt>
    <dgm:pt modelId="{99286B22-79B1-4A3E-A7F6-35B1959EA82D}" type="pres">
      <dgm:prSet presAssocID="{FFB4CC67-C12D-4E71-BBDF-F6997FF022D5}" presName="node" presStyleLbl="revTx" presStyleIdx="0" presStyleCnt="7">
        <dgm:presLayoutVars>
          <dgm:bulletEnabled val="1"/>
        </dgm:presLayoutVars>
      </dgm:prSet>
      <dgm:spPr/>
    </dgm:pt>
    <dgm:pt modelId="{818272A7-6723-4B19-9B39-AB55606E6682}" type="pres">
      <dgm:prSet presAssocID="{A1346746-5197-44A4-9054-5D5C19A5445D}" presName="sibTrans" presStyleLbl="node1" presStyleIdx="0" presStyleCnt="7"/>
      <dgm:spPr/>
    </dgm:pt>
    <dgm:pt modelId="{72FA38D0-520B-4100-8C53-46C14004AB26}" type="pres">
      <dgm:prSet presAssocID="{A0E13DA1-563D-4E5C-B9BB-1ADA7DE4611B}" presName="dummy" presStyleCnt="0"/>
      <dgm:spPr/>
    </dgm:pt>
    <dgm:pt modelId="{DC7E7CB5-429D-4D0A-9E0F-CB978FA792A9}" type="pres">
      <dgm:prSet presAssocID="{A0E13DA1-563D-4E5C-B9BB-1ADA7DE4611B}" presName="node" presStyleLbl="revTx" presStyleIdx="1" presStyleCnt="7" custScaleX="166122">
        <dgm:presLayoutVars>
          <dgm:bulletEnabled val="1"/>
        </dgm:presLayoutVars>
      </dgm:prSet>
      <dgm:spPr/>
    </dgm:pt>
    <dgm:pt modelId="{CFDC73FB-84FC-4667-BABE-EB53C7D86625}" type="pres">
      <dgm:prSet presAssocID="{1AC04DFD-02E1-42E4-B8BA-A358842147CE}" presName="sibTrans" presStyleLbl="node1" presStyleIdx="1" presStyleCnt="7"/>
      <dgm:spPr/>
    </dgm:pt>
    <dgm:pt modelId="{FF594472-AEC2-4A13-9B70-8DB8361F0E6D}" type="pres">
      <dgm:prSet presAssocID="{200C786A-D481-4280-B3C6-39B5A6421B2F}" presName="dummy" presStyleCnt="0"/>
      <dgm:spPr/>
    </dgm:pt>
    <dgm:pt modelId="{735ACDF1-5E87-4422-90D1-3DD14407ACF9}" type="pres">
      <dgm:prSet presAssocID="{200C786A-D481-4280-B3C6-39B5A6421B2F}" presName="node" presStyleLbl="revTx" presStyleIdx="2" presStyleCnt="7" custScaleX="173368">
        <dgm:presLayoutVars>
          <dgm:bulletEnabled val="1"/>
        </dgm:presLayoutVars>
      </dgm:prSet>
      <dgm:spPr/>
    </dgm:pt>
    <dgm:pt modelId="{125A3169-A748-49E2-8227-067D7F812FD4}" type="pres">
      <dgm:prSet presAssocID="{BED53FEE-41F3-4D3C-9452-FAE6798CA747}" presName="sibTrans" presStyleLbl="node1" presStyleIdx="2" presStyleCnt="7"/>
      <dgm:spPr/>
    </dgm:pt>
    <dgm:pt modelId="{29021144-6958-430A-888A-EF2A6705D4F0}" type="pres">
      <dgm:prSet presAssocID="{B4BB2AAE-4B75-441C-A3B4-472DE99F47A9}" presName="dummy" presStyleCnt="0"/>
      <dgm:spPr/>
    </dgm:pt>
    <dgm:pt modelId="{C9931FD5-5BAD-4087-942E-FE8234FB83C2}" type="pres">
      <dgm:prSet presAssocID="{B4BB2AAE-4B75-441C-A3B4-472DE99F47A9}" presName="node" presStyleLbl="revTx" presStyleIdx="3" presStyleCnt="7">
        <dgm:presLayoutVars>
          <dgm:bulletEnabled val="1"/>
        </dgm:presLayoutVars>
      </dgm:prSet>
      <dgm:spPr/>
    </dgm:pt>
    <dgm:pt modelId="{E25CC2DE-7403-48F8-9276-6D35984BE9BD}" type="pres">
      <dgm:prSet presAssocID="{4C86A503-8CD4-46F2-A159-6CC492377E69}" presName="sibTrans" presStyleLbl="node1" presStyleIdx="3" presStyleCnt="7"/>
      <dgm:spPr/>
    </dgm:pt>
    <dgm:pt modelId="{D40B56FA-DFA2-475C-8A64-599C712E5652}" type="pres">
      <dgm:prSet presAssocID="{424FC4A8-2076-4738-98A6-365C02E9E3BB}" presName="dummy" presStyleCnt="0"/>
      <dgm:spPr/>
    </dgm:pt>
    <dgm:pt modelId="{49E8868E-EA3E-448A-BF12-EAA905683130}" type="pres">
      <dgm:prSet presAssocID="{424FC4A8-2076-4738-98A6-365C02E9E3BB}" presName="node" presStyleLbl="revTx" presStyleIdx="4" presStyleCnt="7">
        <dgm:presLayoutVars>
          <dgm:bulletEnabled val="1"/>
        </dgm:presLayoutVars>
      </dgm:prSet>
      <dgm:spPr/>
    </dgm:pt>
    <dgm:pt modelId="{C5C2F9FC-5555-4647-9F34-8EB8F4658B00}" type="pres">
      <dgm:prSet presAssocID="{3FA93B06-3C7E-45A7-99C7-889ABA543CF0}" presName="sibTrans" presStyleLbl="node1" presStyleIdx="4" presStyleCnt="7"/>
      <dgm:spPr/>
    </dgm:pt>
    <dgm:pt modelId="{431C6438-99F3-4D7A-9B48-D11398AEA1C1}" type="pres">
      <dgm:prSet presAssocID="{4BF8DFFD-4FF4-4B7B-A047-7607D40302A8}" presName="dummy" presStyleCnt="0"/>
      <dgm:spPr/>
    </dgm:pt>
    <dgm:pt modelId="{CA9C9783-4BDF-4BAF-AB25-31F8FBCA1647}" type="pres">
      <dgm:prSet presAssocID="{4BF8DFFD-4FF4-4B7B-A047-7607D40302A8}" presName="node" presStyleLbl="revTx" presStyleIdx="5" presStyleCnt="7">
        <dgm:presLayoutVars>
          <dgm:bulletEnabled val="1"/>
        </dgm:presLayoutVars>
      </dgm:prSet>
      <dgm:spPr/>
    </dgm:pt>
    <dgm:pt modelId="{706C3DBE-DC63-4990-A8A9-842766DB1ADC}" type="pres">
      <dgm:prSet presAssocID="{701101B7-BDF1-4DDD-A45E-B4CD0E021774}" presName="sibTrans" presStyleLbl="node1" presStyleIdx="5" presStyleCnt="7"/>
      <dgm:spPr/>
    </dgm:pt>
    <dgm:pt modelId="{B15DE9BA-7EE9-46D8-9A8D-05D3403AEF2E}" type="pres">
      <dgm:prSet presAssocID="{C172FDBA-34F1-4DA4-99D9-ADB2D65CDAFB}" presName="dummy" presStyleCnt="0"/>
      <dgm:spPr/>
    </dgm:pt>
    <dgm:pt modelId="{57BB4311-33F3-4896-AF6A-0A3432ADF381}" type="pres">
      <dgm:prSet presAssocID="{C172FDBA-34F1-4DA4-99D9-ADB2D65CDAFB}" presName="node" presStyleLbl="revTx" presStyleIdx="6" presStyleCnt="7" custScaleX="147323" custScaleY="134529">
        <dgm:presLayoutVars>
          <dgm:bulletEnabled val="1"/>
        </dgm:presLayoutVars>
      </dgm:prSet>
      <dgm:spPr/>
    </dgm:pt>
    <dgm:pt modelId="{5560D553-93FC-4F23-977E-CE824AC8D968}" type="pres">
      <dgm:prSet presAssocID="{4509033A-F7EA-4232-8737-99B6D4B240F9}" presName="sibTrans" presStyleLbl="node1" presStyleIdx="6" presStyleCnt="7"/>
      <dgm:spPr/>
    </dgm:pt>
  </dgm:ptLst>
  <dgm:cxnLst>
    <dgm:cxn modelId="{B3D47409-B34E-44B2-9FE0-4AD04C8715C0}" type="presOf" srcId="{1AC04DFD-02E1-42E4-B8BA-A358842147CE}" destId="{CFDC73FB-84FC-4667-BABE-EB53C7D86625}" srcOrd="0" destOrd="0" presId="urn:microsoft.com/office/officeart/2005/8/layout/cycle1"/>
    <dgm:cxn modelId="{E9D9481A-FA83-42BC-9E91-4FCDCFDC3EA3}" srcId="{95282C0B-2FDA-4DF9-BFD3-4CE0243FBEAA}" destId="{200C786A-D481-4280-B3C6-39B5A6421B2F}" srcOrd="2" destOrd="0" parTransId="{3317760E-6463-4188-87E1-0CB438C27439}" sibTransId="{BED53FEE-41F3-4D3C-9452-FAE6798CA747}"/>
    <dgm:cxn modelId="{9229CC1B-5747-49D1-AFAE-39CEC62C81BD}" srcId="{95282C0B-2FDA-4DF9-BFD3-4CE0243FBEAA}" destId="{A0E13DA1-563D-4E5C-B9BB-1ADA7DE4611B}" srcOrd="1" destOrd="0" parTransId="{2B57BA48-E311-4B75-8EA6-A9630C6F7B61}" sibTransId="{1AC04DFD-02E1-42E4-B8BA-A358842147CE}"/>
    <dgm:cxn modelId="{03CA2924-C576-44EC-8ED1-8A53F8063908}" type="presOf" srcId="{A1346746-5197-44A4-9054-5D5C19A5445D}" destId="{818272A7-6723-4B19-9B39-AB55606E6682}" srcOrd="0" destOrd="0" presId="urn:microsoft.com/office/officeart/2005/8/layout/cycle1"/>
    <dgm:cxn modelId="{8EDD262D-3EC3-4E23-8B48-965E6C957C89}" type="presOf" srcId="{4BF8DFFD-4FF4-4B7B-A047-7607D40302A8}" destId="{CA9C9783-4BDF-4BAF-AB25-31F8FBCA1647}" srcOrd="0" destOrd="0" presId="urn:microsoft.com/office/officeart/2005/8/layout/cycle1"/>
    <dgm:cxn modelId="{10D05137-2819-4A83-947B-66D64C3A0FD4}" srcId="{95282C0B-2FDA-4DF9-BFD3-4CE0243FBEAA}" destId="{C172FDBA-34F1-4DA4-99D9-ADB2D65CDAFB}" srcOrd="6" destOrd="0" parTransId="{C1EE0AA7-715C-4748-A7BC-D7EF8D9B3A02}" sibTransId="{4509033A-F7EA-4232-8737-99B6D4B240F9}"/>
    <dgm:cxn modelId="{40B4D138-88AF-4253-B4AB-13E405CFFFC6}" type="presOf" srcId="{BED53FEE-41F3-4D3C-9452-FAE6798CA747}" destId="{125A3169-A748-49E2-8227-067D7F812FD4}" srcOrd="0" destOrd="0" presId="urn:microsoft.com/office/officeart/2005/8/layout/cycle1"/>
    <dgm:cxn modelId="{BA4A6367-F39B-4A91-A991-3823FE6A28AE}" type="presOf" srcId="{C172FDBA-34F1-4DA4-99D9-ADB2D65CDAFB}" destId="{57BB4311-33F3-4896-AF6A-0A3432ADF381}" srcOrd="0" destOrd="0" presId="urn:microsoft.com/office/officeart/2005/8/layout/cycle1"/>
    <dgm:cxn modelId="{3D39B469-FF72-41C4-8B90-4CE536E178EE}" type="presOf" srcId="{A0E13DA1-563D-4E5C-B9BB-1ADA7DE4611B}" destId="{DC7E7CB5-429D-4D0A-9E0F-CB978FA792A9}" srcOrd="0" destOrd="0" presId="urn:microsoft.com/office/officeart/2005/8/layout/cycle1"/>
    <dgm:cxn modelId="{A5EAE649-23FE-4B40-A7F3-84FC4F9B1CDE}" srcId="{95282C0B-2FDA-4DF9-BFD3-4CE0243FBEAA}" destId="{4BF8DFFD-4FF4-4B7B-A047-7607D40302A8}" srcOrd="5" destOrd="0" parTransId="{79C32CD0-1B35-4FAE-8C64-CC5CE623E32E}" sibTransId="{701101B7-BDF1-4DDD-A45E-B4CD0E021774}"/>
    <dgm:cxn modelId="{E3038A58-D8CC-4A13-A0DD-F614F0B37E97}" srcId="{95282C0B-2FDA-4DF9-BFD3-4CE0243FBEAA}" destId="{B4BB2AAE-4B75-441C-A3B4-472DE99F47A9}" srcOrd="3" destOrd="0" parTransId="{B1327FE9-778C-4A20-8C7E-FC4B8A93DD64}" sibTransId="{4C86A503-8CD4-46F2-A159-6CC492377E69}"/>
    <dgm:cxn modelId="{CD2D5379-D2B3-4E29-A2CC-CDEB4E1B71DA}" type="presOf" srcId="{95282C0B-2FDA-4DF9-BFD3-4CE0243FBEAA}" destId="{CE9F842F-E8D0-4383-8B9A-7D554F0A6D22}" srcOrd="0" destOrd="0" presId="urn:microsoft.com/office/officeart/2005/8/layout/cycle1"/>
    <dgm:cxn modelId="{07179096-62DB-43A2-B01E-7B087322AA17}" type="presOf" srcId="{3FA93B06-3C7E-45A7-99C7-889ABA543CF0}" destId="{C5C2F9FC-5555-4647-9F34-8EB8F4658B00}" srcOrd="0" destOrd="0" presId="urn:microsoft.com/office/officeart/2005/8/layout/cycle1"/>
    <dgm:cxn modelId="{1111F697-CB53-40AD-B8D6-28FFDD1C6FBA}" type="presOf" srcId="{B4BB2AAE-4B75-441C-A3B4-472DE99F47A9}" destId="{C9931FD5-5BAD-4087-942E-FE8234FB83C2}" srcOrd="0" destOrd="0" presId="urn:microsoft.com/office/officeart/2005/8/layout/cycle1"/>
    <dgm:cxn modelId="{3FDDC798-DBED-4DAA-8081-58415E5B8ED2}" srcId="{95282C0B-2FDA-4DF9-BFD3-4CE0243FBEAA}" destId="{FFB4CC67-C12D-4E71-BBDF-F6997FF022D5}" srcOrd="0" destOrd="0" parTransId="{558F7378-54C5-4091-A3A4-E2E8810ADD64}" sibTransId="{A1346746-5197-44A4-9054-5D5C19A5445D}"/>
    <dgm:cxn modelId="{EB1C5F99-97E7-4A32-ABD8-EF4ED739DD0A}" type="presOf" srcId="{FFB4CC67-C12D-4E71-BBDF-F6997FF022D5}" destId="{99286B22-79B1-4A3E-A7F6-35B1959EA82D}" srcOrd="0" destOrd="0" presId="urn:microsoft.com/office/officeart/2005/8/layout/cycle1"/>
    <dgm:cxn modelId="{FE2B26A9-8EF6-4A49-A1F0-AC65545AC5D6}" type="presOf" srcId="{424FC4A8-2076-4738-98A6-365C02E9E3BB}" destId="{49E8868E-EA3E-448A-BF12-EAA905683130}" srcOrd="0" destOrd="0" presId="urn:microsoft.com/office/officeart/2005/8/layout/cycle1"/>
    <dgm:cxn modelId="{6A57A5C1-3B13-4908-BA51-95716FD46031}" type="presOf" srcId="{701101B7-BDF1-4DDD-A45E-B4CD0E021774}" destId="{706C3DBE-DC63-4990-A8A9-842766DB1ADC}" srcOrd="0" destOrd="0" presId="urn:microsoft.com/office/officeart/2005/8/layout/cycle1"/>
    <dgm:cxn modelId="{7C7D9EC6-95A3-4AE6-A4DD-D45CC5A55BB1}" srcId="{95282C0B-2FDA-4DF9-BFD3-4CE0243FBEAA}" destId="{424FC4A8-2076-4738-98A6-365C02E9E3BB}" srcOrd="4" destOrd="0" parTransId="{454BC8B1-21C8-4073-A750-1AD247A98018}" sibTransId="{3FA93B06-3C7E-45A7-99C7-889ABA543CF0}"/>
    <dgm:cxn modelId="{BB3765E0-1DD3-48FD-85B4-203DDDD39068}" type="presOf" srcId="{4509033A-F7EA-4232-8737-99B6D4B240F9}" destId="{5560D553-93FC-4F23-977E-CE824AC8D968}" srcOrd="0" destOrd="0" presId="urn:microsoft.com/office/officeart/2005/8/layout/cycle1"/>
    <dgm:cxn modelId="{ECB66BE5-5B15-4F74-BFF8-62C68575AE13}" type="presOf" srcId="{200C786A-D481-4280-B3C6-39B5A6421B2F}" destId="{735ACDF1-5E87-4422-90D1-3DD14407ACF9}" srcOrd="0" destOrd="0" presId="urn:microsoft.com/office/officeart/2005/8/layout/cycle1"/>
    <dgm:cxn modelId="{57EFCEE8-80FB-4BD3-A17F-CF1A0FCBCC5A}" type="presOf" srcId="{4C86A503-8CD4-46F2-A159-6CC492377E69}" destId="{E25CC2DE-7403-48F8-9276-6D35984BE9BD}" srcOrd="0" destOrd="0" presId="urn:microsoft.com/office/officeart/2005/8/layout/cycle1"/>
    <dgm:cxn modelId="{0AF07977-5745-4989-8670-1B31EFD00BB3}" type="presParOf" srcId="{CE9F842F-E8D0-4383-8B9A-7D554F0A6D22}" destId="{27DC5955-6A32-4C0E-A441-0542FB301610}" srcOrd="0" destOrd="0" presId="urn:microsoft.com/office/officeart/2005/8/layout/cycle1"/>
    <dgm:cxn modelId="{4ACB308C-7E9E-4E7A-927A-CC89984968D2}" type="presParOf" srcId="{CE9F842F-E8D0-4383-8B9A-7D554F0A6D22}" destId="{99286B22-79B1-4A3E-A7F6-35B1959EA82D}" srcOrd="1" destOrd="0" presId="urn:microsoft.com/office/officeart/2005/8/layout/cycle1"/>
    <dgm:cxn modelId="{74B7B2C4-9896-4A05-8A37-F5CDE53FDB05}" type="presParOf" srcId="{CE9F842F-E8D0-4383-8B9A-7D554F0A6D22}" destId="{818272A7-6723-4B19-9B39-AB55606E6682}" srcOrd="2" destOrd="0" presId="urn:microsoft.com/office/officeart/2005/8/layout/cycle1"/>
    <dgm:cxn modelId="{53E99C8D-AA23-44F0-805B-770C0011C6D6}" type="presParOf" srcId="{CE9F842F-E8D0-4383-8B9A-7D554F0A6D22}" destId="{72FA38D0-520B-4100-8C53-46C14004AB26}" srcOrd="3" destOrd="0" presId="urn:microsoft.com/office/officeart/2005/8/layout/cycle1"/>
    <dgm:cxn modelId="{72A81619-CA40-4F9D-9F55-881E971909D2}" type="presParOf" srcId="{CE9F842F-E8D0-4383-8B9A-7D554F0A6D22}" destId="{DC7E7CB5-429D-4D0A-9E0F-CB978FA792A9}" srcOrd="4" destOrd="0" presId="urn:microsoft.com/office/officeart/2005/8/layout/cycle1"/>
    <dgm:cxn modelId="{D62FF94D-281F-488F-A772-E76D440D9E41}" type="presParOf" srcId="{CE9F842F-E8D0-4383-8B9A-7D554F0A6D22}" destId="{CFDC73FB-84FC-4667-BABE-EB53C7D86625}" srcOrd="5" destOrd="0" presId="urn:microsoft.com/office/officeart/2005/8/layout/cycle1"/>
    <dgm:cxn modelId="{F2177821-2721-401B-AF2A-263FF115601B}" type="presParOf" srcId="{CE9F842F-E8D0-4383-8B9A-7D554F0A6D22}" destId="{FF594472-AEC2-4A13-9B70-8DB8361F0E6D}" srcOrd="6" destOrd="0" presId="urn:microsoft.com/office/officeart/2005/8/layout/cycle1"/>
    <dgm:cxn modelId="{ED9A3350-C285-4983-80E1-3681FEE98A19}" type="presParOf" srcId="{CE9F842F-E8D0-4383-8B9A-7D554F0A6D22}" destId="{735ACDF1-5E87-4422-90D1-3DD14407ACF9}" srcOrd="7" destOrd="0" presId="urn:microsoft.com/office/officeart/2005/8/layout/cycle1"/>
    <dgm:cxn modelId="{9F9AB52E-D358-495C-BE06-4594E181288F}" type="presParOf" srcId="{CE9F842F-E8D0-4383-8B9A-7D554F0A6D22}" destId="{125A3169-A748-49E2-8227-067D7F812FD4}" srcOrd="8" destOrd="0" presId="urn:microsoft.com/office/officeart/2005/8/layout/cycle1"/>
    <dgm:cxn modelId="{6357EBC3-F30F-4B4B-A7C7-823BDDD79DE8}" type="presParOf" srcId="{CE9F842F-E8D0-4383-8B9A-7D554F0A6D22}" destId="{29021144-6958-430A-888A-EF2A6705D4F0}" srcOrd="9" destOrd="0" presId="urn:microsoft.com/office/officeart/2005/8/layout/cycle1"/>
    <dgm:cxn modelId="{D2A047FE-E195-4A5B-8572-DBF6F2319761}" type="presParOf" srcId="{CE9F842F-E8D0-4383-8B9A-7D554F0A6D22}" destId="{C9931FD5-5BAD-4087-942E-FE8234FB83C2}" srcOrd="10" destOrd="0" presId="urn:microsoft.com/office/officeart/2005/8/layout/cycle1"/>
    <dgm:cxn modelId="{5A34BD07-7336-47C1-BD3B-E48B29315D82}" type="presParOf" srcId="{CE9F842F-E8D0-4383-8B9A-7D554F0A6D22}" destId="{E25CC2DE-7403-48F8-9276-6D35984BE9BD}" srcOrd="11" destOrd="0" presId="urn:microsoft.com/office/officeart/2005/8/layout/cycle1"/>
    <dgm:cxn modelId="{731C324A-68A2-416A-BBDF-7D0B7A41BFEB}" type="presParOf" srcId="{CE9F842F-E8D0-4383-8B9A-7D554F0A6D22}" destId="{D40B56FA-DFA2-475C-8A64-599C712E5652}" srcOrd="12" destOrd="0" presId="urn:microsoft.com/office/officeart/2005/8/layout/cycle1"/>
    <dgm:cxn modelId="{27BF3CFF-B216-4930-A008-69FD9D02033E}" type="presParOf" srcId="{CE9F842F-E8D0-4383-8B9A-7D554F0A6D22}" destId="{49E8868E-EA3E-448A-BF12-EAA905683130}" srcOrd="13" destOrd="0" presId="urn:microsoft.com/office/officeart/2005/8/layout/cycle1"/>
    <dgm:cxn modelId="{66D3D482-F06D-4978-9A83-0B028F5545B4}" type="presParOf" srcId="{CE9F842F-E8D0-4383-8B9A-7D554F0A6D22}" destId="{C5C2F9FC-5555-4647-9F34-8EB8F4658B00}" srcOrd="14" destOrd="0" presId="urn:microsoft.com/office/officeart/2005/8/layout/cycle1"/>
    <dgm:cxn modelId="{CAC27CD3-3BB0-4E78-A31B-09A408A7F14B}" type="presParOf" srcId="{CE9F842F-E8D0-4383-8B9A-7D554F0A6D22}" destId="{431C6438-99F3-4D7A-9B48-D11398AEA1C1}" srcOrd="15" destOrd="0" presId="urn:microsoft.com/office/officeart/2005/8/layout/cycle1"/>
    <dgm:cxn modelId="{5F517A6A-B337-46E9-BDDC-218D2007D3E0}" type="presParOf" srcId="{CE9F842F-E8D0-4383-8B9A-7D554F0A6D22}" destId="{CA9C9783-4BDF-4BAF-AB25-31F8FBCA1647}" srcOrd="16" destOrd="0" presId="urn:microsoft.com/office/officeart/2005/8/layout/cycle1"/>
    <dgm:cxn modelId="{B4ADB92D-7679-41F2-A0A3-F65CC40C363E}" type="presParOf" srcId="{CE9F842F-E8D0-4383-8B9A-7D554F0A6D22}" destId="{706C3DBE-DC63-4990-A8A9-842766DB1ADC}" srcOrd="17" destOrd="0" presId="urn:microsoft.com/office/officeart/2005/8/layout/cycle1"/>
    <dgm:cxn modelId="{34F30671-2958-4306-839D-CC2502026568}" type="presParOf" srcId="{CE9F842F-E8D0-4383-8B9A-7D554F0A6D22}" destId="{B15DE9BA-7EE9-46D8-9A8D-05D3403AEF2E}" srcOrd="18" destOrd="0" presId="urn:microsoft.com/office/officeart/2005/8/layout/cycle1"/>
    <dgm:cxn modelId="{9B3BC1CF-AEE6-4114-A10E-8928DD4AC520}" type="presParOf" srcId="{CE9F842F-E8D0-4383-8B9A-7D554F0A6D22}" destId="{57BB4311-33F3-4896-AF6A-0A3432ADF381}" srcOrd="19" destOrd="0" presId="urn:microsoft.com/office/officeart/2005/8/layout/cycle1"/>
    <dgm:cxn modelId="{4336CF3E-307B-4714-AF91-73F8A59E9EF8}" type="presParOf" srcId="{CE9F842F-E8D0-4383-8B9A-7D554F0A6D22}" destId="{5560D553-93FC-4F23-977E-CE824AC8D968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79F08-C0E1-406B-A016-C28F920BE4D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7FE31F-DC75-42F3-A5DF-0CA4D16E4B70}">
      <dgm:prSet custT="1"/>
      <dgm:spPr/>
      <dgm:t>
        <a:bodyPr/>
        <a:lstStyle/>
        <a:p>
          <a:r>
            <a:rPr lang="hu-HU" sz="1400" b="1">
              <a:latin typeface="Times New Roman" panose="02020603050405020304" pitchFamily="18" charset="0"/>
              <a:cs typeface="Times New Roman" panose="02020603050405020304" pitchFamily="18" charset="0"/>
            </a:rPr>
            <a:t>Budapesten született 1927. december 29-én</a:t>
          </a:r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55B130-33D2-469B-A610-CC0E64BDE13A}" type="parTrans" cxnId="{BE49E884-F772-4B1E-8235-5AC4A7CEC3E9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D6A74-948E-4786-A293-571C2DA8DA19}" type="sibTrans" cxnId="{BE49E884-F772-4B1E-8235-5AC4A7CEC3E9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086E0-6DE0-4513-8077-81BA5E1274A4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Mint gyermekszínész 1939-ig Lakner bácsi Gyermekszínházának tagja volt, majd Makay Margit magántanítványa. 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F912B-FFF1-436F-8857-73E875C0BBCF}" type="parTrans" cxnId="{3EAA7A48-75D7-434A-8349-BF974834B361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FBEF2B-56D1-49EE-AC46-BF566AACC76C}" type="sibTrans" cxnId="{3EAA7A48-75D7-434A-8349-BF974834B361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0ED88-13D2-4396-821C-9C04E40787C2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1945-ben fellépett a Vígszínházban, azután 1948-1951 között a Nemzeti Színház tagja. 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42E461-4F95-42D5-BCE1-CECDF65FB07E}" type="parTrans" cxnId="{ACDC5310-AF4C-41CF-84A1-958FB09FC493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9C87B-412F-4DC0-8566-CFEECAAAF1BE}" type="sibTrans" cxnId="{ACDC5310-AF4C-41CF-84A1-958FB09FC493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777F3-1971-4283-AB31-758A704BB185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1951-től a Vígszínházban (A Magyar Néphadsereg Színháza) játszott haláláig.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8BD455-ABA6-45EF-B8A1-6397D9A703E3}" type="parTrans" cxnId="{58FC1E78-AA60-44AA-B523-9247BF24EF7B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D1678-7494-44DD-AD31-2923C36DCE89}" type="sibTrans" cxnId="{58FC1E78-AA60-44AA-B523-9247BF24EF7B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B90F9-D40B-4649-A3C7-9D6410375559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1994 megkezdte működését a nevét viselő színház.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0AB656-7434-448D-9E6F-B79C3E1BB7BB}" type="parTrans" cxnId="{F6805905-D2DA-4AC9-A9E4-9558B01CC06F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09D63-1913-4059-B814-6646B64967A6}" type="sibTrans" cxnId="{F6805905-D2DA-4AC9-A9E4-9558B01CC06F}">
      <dgm:prSet/>
      <dgm:spPr/>
      <dgm:t>
        <a:bodyPr/>
        <a:lstStyle/>
        <a:p>
          <a:endParaRPr lang="en-US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08028-70DE-48E1-8C42-BBA66B738717}" type="pres">
      <dgm:prSet presAssocID="{55379F08-C0E1-406B-A016-C28F920BE4DC}" presName="cycle" presStyleCnt="0">
        <dgm:presLayoutVars>
          <dgm:dir/>
          <dgm:resizeHandles val="exact"/>
        </dgm:presLayoutVars>
      </dgm:prSet>
      <dgm:spPr/>
    </dgm:pt>
    <dgm:pt modelId="{FA3138E4-76AD-4E5F-9957-3757C4BE8AD2}" type="pres">
      <dgm:prSet presAssocID="{7E7FE31F-DC75-42F3-A5DF-0CA4D16E4B70}" presName="dummy" presStyleCnt="0"/>
      <dgm:spPr/>
    </dgm:pt>
    <dgm:pt modelId="{A13A8411-01FE-467A-9D07-799803B35AFC}" type="pres">
      <dgm:prSet presAssocID="{7E7FE31F-DC75-42F3-A5DF-0CA4D16E4B70}" presName="node" presStyleLbl="revTx" presStyleIdx="0" presStyleCnt="5">
        <dgm:presLayoutVars>
          <dgm:bulletEnabled val="1"/>
        </dgm:presLayoutVars>
      </dgm:prSet>
      <dgm:spPr/>
    </dgm:pt>
    <dgm:pt modelId="{21690801-40BA-4572-B513-02F590E2F2C8}" type="pres">
      <dgm:prSet presAssocID="{25DD6A74-948E-4786-A293-571C2DA8DA19}" presName="sibTrans" presStyleLbl="node1" presStyleIdx="0" presStyleCnt="5"/>
      <dgm:spPr/>
    </dgm:pt>
    <dgm:pt modelId="{63BB58E3-D067-4A6E-8A16-C3DB42BDDA9B}" type="pres">
      <dgm:prSet presAssocID="{B7C086E0-6DE0-4513-8077-81BA5E1274A4}" presName="dummy" presStyleCnt="0"/>
      <dgm:spPr/>
    </dgm:pt>
    <dgm:pt modelId="{7E554288-3E60-41F2-BD92-822BD72C8BF5}" type="pres">
      <dgm:prSet presAssocID="{B7C086E0-6DE0-4513-8077-81BA5E1274A4}" presName="node" presStyleLbl="revTx" presStyleIdx="1" presStyleCnt="5" custScaleX="178611">
        <dgm:presLayoutVars>
          <dgm:bulletEnabled val="1"/>
        </dgm:presLayoutVars>
      </dgm:prSet>
      <dgm:spPr/>
    </dgm:pt>
    <dgm:pt modelId="{A2BF29AA-03E6-4BE5-8FA4-128F78EEAFC7}" type="pres">
      <dgm:prSet presAssocID="{51FBEF2B-56D1-49EE-AC46-BF566AACC76C}" presName="sibTrans" presStyleLbl="node1" presStyleIdx="1" presStyleCnt="5"/>
      <dgm:spPr/>
    </dgm:pt>
    <dgm:pt modelId="{092A48F1-2B89-4F96-A626-6E3D0650CD09}" type="pres">
      <dgm:prSet presAssocID="{0C30ED88-13D2-4396-821C-9C04E40787C2}" presName="dummy" presStyleCnt="0"/>
      <dgm:spPr/>
    </dgm:pt>
    <dgm:pt modelId="{13B152C4-5D82-43C3-A3F7-D4891A09CA9C}" type="pres">
      <dgm:prSet presAssocID="{0C30ED88-13D2-4396-821C-9C04E40787C2}" presName="node" presStyleLbl="revTx" presStyleIdx="2" presStyleCnt="5">
        <dgm:presLayoutVars>
          <dgm:bulletEnabled val="1"/>
        </dgm:presLayoutVars>
      </dgm:prSet>
      <dgm:spPr/>
    </dgm:pt>
    <dgm:pt modelId="{A7F7CCCC-9349-4F68-8300-8D9C9EA1D4FC}" type="pres">
      <dgm:prSet presAssocID="{8219C87B-412F-4DC0-8566-CFEECAAAF1BE}" presName="sibTrans" presStyleLbl="node1" presStyleIdx="2" presStyleCnt="5"/>
      <dgm:spPr/>
    </dgm:pt>
    <dgm:pt modelId="{2969EAF6-5140-4D58-8CA9-2A3CAFA7A13D}" type="pres">
      <dgm:prSet presAssocID="{DE6777F3-1971-4283-AB31-758A704BB185}" presName="dummy" presStyleCnt="0"/>
      <dgm:spPr/>
    </dgm:pt>
    <dgm:pt modelId="{4DC745A1-E443-4630-8F16-48846170FB02}" type="pres">
      <dgm:prSet presAssocID="{DE6777F3-1971-4283-AB31-758A704BB185}" presName="node" presStyleLbl="revTx" presStyleIdx="3" presStyleCnt="5" custScaleX="104804" custRadScaleRad="99005" custRadScaleInc="-6654">
        <dgm:presLayoutVars>
          <dgm:bulletEnabled val="1"/>
        </dgm:presLayoutVars>
      </dgm:prSet>
      <dgm:spPr/>
    </dgm:pt>
    <dgm:pt modelId="{7CD93215-87E4-44EE-A00E-CB1D027D9B40}" type="pres">
      <dgm:prSet presAssocID="{50BD1678-7494-44DD-AD31-2923C36DCE89}" presName="sibTrans" presStyleLbl="node1" presStyleIdx="3" presStyleCnt="5"/>
      <dgm:spPr/>
    </dgm:pt>
    <dgm:pt modelId="{BD27EE2A-4C1C-4D61-933E-220D7DAADC0F}" type="pres">
      <dgm:prSet presAssocID="{771B90F9-D40B-4649-A3C7-9D6410375559}" presName="dummy" presStyleCnt="0"/>
      <dgm:spPr/>
    </dgm:pt>
    <dgm:pt modelId="{03513C95-B30D-4A75-9E5B-4E09DD83A371}" type="pres">
      <dgm:prSet presAssocID="{771B90F9-D40B-4649-A3C7-9D6410375559}" presName="node" presStyleLbl="revTx" presStyleIdx="4" presStyleCnt="5">
        <dgm:presLayoutVars>
          <dgm:bulletEnabled val="1"/>
        </dgm:presLayoutVars>
      </dgm:prSet>
      <dgm:spPr/>
    </dgm:pt>
    <dgm:pt modelId="{4C09FCB7-764A-4C34-BF33-67CCC53F5425}" type="pres">
      <dgm:prSet presAssocID="{7CC09D63-1913-4059-B814-6646B64967A6}" presName="sibTrans" presStyleLbl="node1" presStyleIdx="4" presStyleCnt="5"/>
      <dgm:spPr/>
    </dgm:pt>
  </dgm:ptLst>
  <dgm:cxnLst>
    <dgm:cxn modelId="{F6805905-D2DA-4AC9-A9E4-9558B01CC06F}" srcId="{55379F08-C0E1-406B-A016-C28F920BE4DC}" destId="{771B90F9-D40B-4649-A3C7-9D6410375559}" srcOrd="4" destOrd="0" parTransId="{8A0AB656-7434-448D-9E6F-B79C3E1BB7BB}" sibTransId="{7CC09D63-1913-4059-B814-6646B64967A6}"/>
    <dgm:cxn modelId="{93D6140D-452E-492B-9779-87AA3934AD6F}" type="presOf" srcId="{7CC09D63-1913-4059-B814-6646B64967A6}" destId="{4C09FCB7-764A-4C34-BF33-67CCC53F5425}" srcOrd="0" destOrd="0" presId="urn:microsoft.com/office/officeart/2005/8/layout/cycle1"/>
    <dgm:cxn modelId="{ACDC5310-AF4C-41CF-84A1-958FB09FC493}" srcId="{55379F08-C0E1-406B-A016-C28F920BE4DC}" destId="{0C30ED88-13D2-4396-821C-9C04E40787C2}" srcOrd="2" destOrd="0" parTransId="{9042E461-4F95-42D5-BCE1-CECDF65FB07E}" sibTransId="{8219C87B-412F-4DC0-8566-CFEECAAAF1BE}"/>
    <dgm:cxn modelId="{EFE73124-BF9A-41D2-928F-7B58758A749A}" type="presOf" srcId="{0C30ED88-13D2-4396-821C-9C04E40787C2}" destId="{13B152C4-5D82-43C3-A3F7-D4891A09CA9C}" srcOrd="0" destOrd="0" presId="urn:microsoft.com/office/officeart/2005/8/layout/cycle1"/>
    <dgm:cxn modelId="{AC74792A-3BD5-4136-8A2D-97309AAAAE78}" type="presOf" srcId="{8219C87B-412F-4DC0-8566-CFEECAAAF1BE}" destId="{A7F7CCCC-9349-4F68-8300-8D9C9EA1D4FC}" srcOrd="0" destOrd="0" presId="urn:microsoft.com/office/officeart/2005/8/layout/cycle1"/>
    <dgm:cxn modelId="{63DEB02A-6B4F-4F33-AEAF-D5CF582714FA}" type="presOf" srcId="{771B90F9-D40B-4649-A3C7-9D6410375559}" destId="{03513C95-B30D-4A75-9E5B-4E09DD83A371}" srcOrd="0" destOrd="0" presId="urn:microsoft.com/office/officeart/2005/8/layout/cycle1"/>
    <dgm:cxn modelId="{67DAEE2E-4FB9-4ED6-9BE4-A24C87DA444D}" type="presOf" srcId="{51FBEF2B-56D1-49EE-AC46-BF566AACC76C}" destId="{A2BF29AA-03E6-4BE5-8FA4-128F78EEAFC7}" srcOrd="0" destOrd="0" presId="urn:microsoft.com/office/officeart/2005/8/layout/cycle1"/>
    <dgm:cxn modelId="{B15C8D40-FF01-44D9-BE28-BDEC36BA5FC9}" type="presOf" srcId="{50BD1678-7494-44DD-AD31-2923C36DCE89}" destId="{7CD93215-87E4-44EE-A00E-CB1D027D9B40}" srcOrd="0" destOrd="0" presId="urn:microsoft.com/office/officeart/2005/8/layout/cycle1"/>
    <dgm:cxn modelId="{132FF147-D754-43C4-9901-25912DF36899}" type="presOf" srcId="{55379F08-C0E1-406B-A016-C28F920BE4DC}" destId="{C4E08028-70DE-48E1-8C42-BBA66B738717}" srcOrd="0" destOrd="0" presId="urn:microsoft.com/office/officeart/2005/8/layout/cycle1"/>
    <dgm:cxn modelId="{3EAA7A48-75D7-434A-8349-BF974834B361}" srcId="{55379F08-C0E1-406B-A016-C28F920BE4DC}" destId="{B7C086E0-6DE0-4513-8077-81BA5E1274A4}" srcOrd="1" destOrd="0" parTransId="{A35F912B-FFF1-436F-8857-73E875C0BBCF}" sibTransId="{51FBEF2B-56D1-49EE-AC46-BF566AACC76C}"/>
    <dgm:cxn modelId="{9C1FD549-1402-4CF5-BF25-8E3C761B404A}" type="presOf" srcId="{25DD6A74-948E-4786-A293-571C2DA8DA19}" destId="{21690801-40BA-4572-B513-02F590E2F2C8}" srcOrd="0" destOrd="0" presId="urn:microsoft.com/office/officeart/2005/8/layout/cycle1"/>
    <dgm:cxn modelId="{CDD6F857-99D0-402C-8D2F-899D554120D9}" type="presOf" srcId="{7E7FE31F-DC75-42F3-A5DF-0CA4D16E4B70}" destId="{A13A8411-01FE-467A-9D07-799803B35AFC}" srcOrd="0" destOrd="0" presId="urn:microsoft.com/office/officeart/2005/8/layout/cycle1"/>
    <dgm:cxn modelId="{58FC1E78-AA60-44AA-B523-9247BF24EF7B}" srcId="{55379F08-C0E1-406B-A016-C28F920BE4DC}" destId="{DE6777F3-1971-4283-AB31-758A704BB185}" srcOrd="3" destOrd="0" parTransId="{FA8BD455-ABA6-45EF-B8A1-6397D9A703E3}" sibTransId="{50BD1678-7494-44DD-AD31-2923C36DCE89}"/>
    <dgm:cxn modelId="{BE49E884-F772-4B1E-8235-5AC4A7CEC3E9}" srcId="{55379F08-C0E1-406B-A016-C28F920BE4DC}" destId="{7E7FE31F-DC75-42F3-A5DF-0CA4D16E4B70}" srcOrd="0" destOrd="0" parTransId="{DE55B130-33D2-469B-A610-CC0E64BDE13A}" sibTransId="{25DD6A74-948E-4786-A293-571C2DA8DA19}"/>
    <dgm:cxn modelId="{EEB92DA0-95C5-461F-81F8-8F5BF006EA9A}" type="presOf" srcId="{DE6777F3-1971-4283-AB31-758A704BB185}" destId="{4DC745A1-E443-4630-8F16-48846170FB02}" srcOrd="0" destOrd="0" presId="urn:microsoft.com/office/officeart/2005/8/layout/cycle1"/>
    <dgm:cxn modelId="{FB7230A3-FE9A-4C18-98AD-8B95690DBCD1}" type="presOf" srcId="{B7C086E0-6DE0-4513-8077-81BA5E1274A4}" destId="{7E554288-3E60-41F2-BD92-822BD72C8BF5}" srcOrd="0" destOrd="0" presId="urn:microsoft.com/office/officeart/2005/8/layout/cycle1"/>
    <dgm:cxn modelId="{ACBA1939-61A3-4246-9823-2BB2DB29B6ED}" type="presParOf" srcId="{C4E08028-70DE-48E1-8C42-BBA66B738717}" destId="{FA3138E4-76AD-4E5F-9957-3757C4BE8AD2}" srcOrd="0" destOrd="0" presId="urn:microsoft.com/office/officeart/2005/8/layout/cycle1"/>
    <dgm:cxn modelId="{D8B5051B-01C4-4F47-9956-739A72F84F4A}" type="presParOf" srcId="{C4E08028-70DE-48E1-8C42-BBA66B738717}" destId="{A13A8411-01FE-467A-9D07-799803B35AFC}" srcOrd="1" destOrd="0" presId="urn:microsoft.com/office/officeart/2005/8/layout/cycle1"/>
    <dgm:cxn modelId="{1D924AEC-D0DC-4EEE-AC3E-F0B5AA91AC87}" type="presParOf" srcId="{C4E08028-70DE-48E1-8C42-BBA66B738717}" destId="{21690801-40BA-4572-B513-02F590E2F2C8}" srcOrd="2" destOrd="0" presId="urn:microsoft.com/office/officeart/2005/8/layout/cycle1"/>
    <dgm:cxn modelId="{EEDCC865-CCBE-40A1-A4AE-99CAEFF81E8E}" type="presParOf" srcId="{C4E08028-70DE-48E1-8C42-BBA66B738717}" destId="{63BB58E3-D067-4A6E-8A16-C3DB42BDDA9B}" srcOrd="3" destOrd="0" presId="urn:microsoft.com/office/officeart/2005/8/layout/cycle1"/>
    <dgm:cxn modelId="{23725398-41E7-46C3-9C9A-A7AAA8A34868}" type="presParOf" srcId="{C4E08028-70DE-48E1-8C42-BBA66B738717}" destId="{7E554288-3E60-41F2-BD92-822BD72C8BF5}" srcOrd="4" destOrd="0" presId="urn:microsoft.com/office/officeart/2005/8/layout/cycle1"/>
    <dgm:cxn modelId="{EC365794-697D-41A4-80BF-B095452384A8}" type="presParOf" srcId="{C4E08028-70DE-48E1-8C42-BBA66B738717}" destId="{A2BF29AA-03E6-4BE5-8FA4-128F78EEAFC7}" srcOrd="5" destOrd="0" presId="urn:microsoft.com/office/officeart/2005/8/layout/cycle1"/>
    <dgm:cxn modelId="{BFFDDB9F-EB78-4E48-BEF2-A6C78FE61977}" type="presParOf" srcId="{C4E08028-70DE-48E1-8C42-BBA66B738717}" destId="{092A48F1-2B89-4F96-A626-6E3D0650CD09}" srcOrd="6" destOrd="0" presId="urn:microsoft.com/office/officeart/2005/8/layout/cycle1"/>
    <dgm:cxn modelId="{85FBE1E0-BE91-4754-8B37-072B36DF843F}" type="presParOf" srcId="{C4E08028-70DE-48E1-8C42-BBA66B738717}" destId="{13B152C4-5D82-43C3-A3F7-D4891A09CA9C}" srcOrd="7" destOrd="0" presId="urn:microsoft.com/office/officeart/2005/8/layout/cycle1"/>
    <dgm:cxn modelId="{0EF573F6-CA5F-4846-83F0-5CC9EBC46668}" type="presParOf" srcId="{C4E08028-70DE-48E1-8C42-BBA66B738717}" destId="{A7F7CCCC-9349-4F68-8300-8D9C9EA1D4FC}" srcOrd="8" destOrd="0" presId="urn:microsoft.com/office/officeart/2005/8/layout/cycle1"/>
    <dgm:cxn modelId="{C1913C4C-E8E9-44CA-8D6B-518B94FCF9D2}" type="presParOf" srcId="{C4E08028-70DE-48E1-8C42-BBA66B738717}" destId="{2969EAF6-5140-4D58-8CA9-2A3CAFA7A13D}" srcOrd="9" destOrd="0" presId="urn:microsoft.com/office/officeart/2005/8/layout/cycle1"/>
    <dgm:cxn modelId="{C0C2937D-652D-4C72-B3B9-F1A36A9CC8F8}" type="presParOf" srcId="{C4E08028-70DE-48E1-8C42-BBA66B738717}" destId="{4DC745A1-E443-4630-8F16-48846170FB02}" srcOrd="10" destOrd="0" presId="urn:microsoft.com/office/officeart/2005/8/layout/cycle1"/>
    <dgm:cxn modelId="{18ED8E58-BB66-464A-8655-5E5B2C19E0F8}" type="presParOf" srcId="{C4E08028-70DE-48E1-8C42-BBA66B738717}" destId="{7CD93215-87E4-44EE-A00E-CB1D027D9B40}" srcOrd="11" destOrd="0" presId="urn:microsoft.com/office/officeart/2005/8/layout/cycle1"/>
    <dgm:cxn modelId="{5745431B-8E59-49EA-A37B-844272D49449}" type="presParOf" srcId="{C4E08028-70DE-48E1-8C42-BBA66B738717}" destId="{BD27EE2A-4C1C-4D61-933E-220D7DAADC0F}" srcOrd="12" destOrd="0" presId="urn:microsoft.com/office/officeart/2005/8/layout/cycle1"/>
    <dgm:cxn modelId="{BA36B95D-8230-4856-9B1B-8BCC95AC5A0B}" type="presParOf" srcId="{C4E08028-70DE-48E1-8C42-BBA66B738717}" destId="{03513C95-B30D-4A75-9E5B-4E09DD83A371}" srcOrd="13" destOrd="0" presId="urn:microsoft.com/office/officeart/2005/8/layout/cycle1"/>
    <dgm:cxn modelId="{7BD84ED3-8E57-44EA-840B-12C2C80FF1FB}" type="presParOf" srcId="{C4E08028-70DE-48E1-8C42-BBA66B738717}" destId="{4C09FCB7-764A-4C34-BF33-67CCC53F542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A53C7-211D-414D-A0C0-A3C7D0A1966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162EB0-71D7-46CD-B788-6195945ECE8B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Budapesten született 1942. június 5-én. </a:t>
          </a:r>
        </a:p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(82 éves)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463DC-3D20-4E53-9E48-0521721D929F}" type="parTrans" cxnId="{03D3CBA6-A954-4A73-ADA0-7C27ECF7686C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0CCA8-7418-4D30-96BC-75DB149E1B17}" type="sibTrans" cxnId="{03D3CBA6-A954-4A73-ADA0-7C27ECF7686C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E193C-81D1-4530-BD69-AA905936D504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1965-ben szerzett diplomát a Színművészeti Egyetemen.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CE75D-5EA4-4BBA-8ABC-55CB9CAD3D8D}" type="parTrans" cxnId="{9D28BB31-96DB-42EA-8D75-8DA9E004B709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8B79D6-805F-4626-8A01-ED9CAED8972E}" type="sibTrans" cxnId="{9D28BB31-96DB-42EA-8D75-8DA9E004B709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61ED4-424B-4ED8-8838-7E220F6EFF4D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1966 óta szerepel különböző filmekben.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91C4D-3181-43EF-87C4-F7B732AB7A24}" type="parTrans" cxnId="{F7977D20-DC7E-408D-A5D0-15293C4C84AC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BD549E-6B62-4A38-9512-F0F67DFA681B}" type="sibTrans" cxnId="{F7977D20-DC7E-408D-A5D0-15293C4C84AC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A8E6D-5ECB-402A-B416-A941E27D70AB}">
      <dgm:prSet custT="1"/>
      <dgm:spPr/>
      <dgm:t>
        <a:bodyPr/>
        <a:lstStyle/>
        <a:p>
          <a:r>
            <a:rPr lang="hu-HU" sz="1400" b="1" i="0">
              <a:latin typeface="Times New Roman" panose="02020603050405020304" pitchFamily="18" charset="0"/>
              <a:cs typeface="Times New Roman" panose="02020603050405020304" pitchFamily="18" charset="0"/>
            </a:rPr>
            <a:t>1968-ban lett a Madách Színház tagja.</a:t>
          </a: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B785A-C203-4CE4-B962-16316BF17A19}" type="parTrans" cxnId="{1EE6979C-DA22-4D0C-8766-CF981A5EAAA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6A7C1-51A8-4D33-A142-7CAA5A5DF7D6}" type="sibTrans" cxnId="{1EE6979C-DA22-4D0C-8766-CF981A5EAAA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31706-9A0E-48C1-A30E-BF51D6B9932A}">
      <dgm:prSet custT="1"/>
      <dgm:spPr/>
      <dgm:t>
        <a:bodyPr/>
        <a:lstStyle/>
        <a:p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1987-ben a Vígszínházhoz igazolt, majd ismét a </a:t>
          </a:r>
          <a:r>
            <a:rPr lang="hu-HU" sz="14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Madách</a:t>
          </a:r>
          <a:r>
            <a:rPr lang="hu-HU" sz="1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társulatához szegődött.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232291-50AA-44D3-80FE-57F81FEE9A0E}" type="parTrans" cxnId="{4325EA0D-A28E-47C8-954B-BBA79D95C187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8B5C4F-CDE8-430B-8B1D-C72573B87164}" type="sibTrans" cxnId="{4325EA0D-A28E-47C8-954B-BBA79D95C187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3BAB8-D197-4361-A4DC-EDE47DEB3D46}">
      <dgm:prSet custT="1"/>
      <dgm:spPr/>
      <dgm:t>
        <a:bodyPr/>
        <a:lstStyle/>
        <a:p>
          <a:r>
            <a:rPr lang="hu-HU" sz="1400" b="1" i="0">
              <a:latin typeface="Times New Roman" panose="02020603050405020304" pitchFamily="18" charset="0"/>
              <a:cs typeface="Times New Roman" panose="02020603050405020304" pitchFamily="18" charset="0"/>
            </a:rPr>
            <a:t>1991-től szabadúszó.</a:t>
          </a:r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36904-FD11-4320-9FA3-BD9149D169A5}" type="parTrans" cxnId="{B70D925B-C8B4-4AA6-B869-5F5E708C174B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196655-AC3F-4AEE-AFC7-AA7CFD95DD82}" type="sibTrans" cxnId="{B70D925B-C8B4-4AA6-B869-5F5E708C174B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F27138-F6AA-42F4-9F34-6FA5EFE8A9BA}" type="pres">
      <dgm:prSet presAssocID="{929A53C7-211D-414D-A0C0-A3C7D0A19664}" presName="cycle" presStyleCnt="0">
        <dgm:presLayoutVars>
          <dgm:dir/>
          <dgm:resizeHandles val="exact"/>
        </dgm:presLayoutVars>
      </dgm:prSet>
      <dgm:spPr/>
    </dgm:pt>
    <dgm:pt modelId="{421D6801-6391-44DC-869F-3F0DA1EB76D2}" type="pres">
      <dgm:prSet presAssocID="{1A162EB0-71D7-46CD-B788-6195945ECE8B}" presName="dummy" presStyleCnt="0"/>
      <dgm:spPr/>
    </dgm:pt>
    <dgm:pt modelId="{84591868-F9E1-46A6-A97C-D041FE47F925}" type="pres">
      <dgm:prSet presAssocID="{1A162EB0-71D7-46CD-B788-6195945ECE8B}" presName="node" presStyleLbl="revTx" presStyleIdx="0" presStyleCnt="6" custScaleX="178006" custScaleY="58323" custRadScaleRad="96791" custRadScaleInc="14989">
        <dgm:presLayoutVars>
          <dgm:bulletEnabled val="1"/>
        </dgm:presLayoutVars>
      </dgm:prSet>
      <dgm:spPr/>
    </dgm:pt>
    <dgm:pt modelId="{5F64E047-9BFA-4861-960E-000D6593F083}" type="pres">
      <dgm:prSet presAssocID="{4EC0CCA8-7418-4D30-96BC-75DB149E1B17}" presName="sibTrans" presStyleLbl="node1" presStyleIdx="0" presStyleCnt="6"/>
      <dgm:spPr/>
    </dgm:pt>
    <dgm:pt modelId="{26D4B69F-55DD-4CC1-AABA-F533504B13A2}" type="pres">
      <dgm:prSet presAssocID="{398E193C-81D1-4530-BD69-AA905936D504}" presName="dummy" presStyleCnt="0"/>
      <dgm:spPr/>
    </dgm:pt>
    <dgm:pt modelId="{70387006-760D-4CE6-8ADF-9568A1E11777}" type="pres">
      <dgm:prSet presAssocID="{398E193C-81D1-4530-BD69-AA905936D504}" presName="node" presStyleLbl="revTx" presStyleIdx="1" presStyleCnt="6" custScaleX="158565">
        <dgm:presLayoutVars>
          <dgm:bulletEnabled val="1"/>
        </dgm:presLayoutVars>
      </dgm:prSet>
      <dgm:spPr/>
    </dgm:pt>
    <dgm:pt modelId="{6546FBA9-1701-45A5-9DC8-84E06AAE9FAB}" type="pres">
      <dgm:prSet presAssocID="{E48B79D6-805F-4626-8A01-ED9CAED8972E}" presName="sibTrans" presStyleLbl="node1" presStyleIdx="1" presStyleCnt="6"/>
      <dgm:spPr/>
    </dgm:pt>
    <dgm:pt modelId="{187FAD53-F704-4D7E-A3C4-A142FD70631F}" type="pres">
      <dgm:prSet presAssocID="{7A961ED4-424B-4ED8-8838-7E220F6EFF4D}" presName="dummy" presStyleCnt="0"/>
      <dgm:spPr/>
    </dgm:pt>
    <dgm:pt modelId="{30F03104-7667-4E00-AA18-607C7400DE9A}" type="pres">
      <dgm:prSet presAssocID="{7A961ED4-424B-4ED8-8838-7E220F6EFF4D}" presName="node" presStyleLbl="revTx" presStyleIdx="2" presStyleCnt="6">
        <dgm:presLayoutVars>
          <dgm:bulletEnabled val="1"/>
        </dgm:presLayoutVars>
      </dgm:prSet>
      <dgm:spPr/>
    </dgm:pt>
    <dgm:pt modelId="{0EAB7459-C0B2-4710-ADBB-BBC6C2AAEC78}" type="pres">
      <dgm:prSet presAssocID="{E7BD549E-6B62-4A38-9512-F0F67DFA681B}" presName="sibTrans" presStyleLbl="node1" presStyleIdx="2" presStyleCnt="6"/>
      <dgm:spPr/>
    </dgm:pt>
    <dgm:pt modelId="{710F90EA-9565-472A-BE2B-FAAD13CF1DC5}" type="pres">
      <dgm:prSet presAssocID="{20DA8E6D-5ECB-402A-B416-A941E27D70AB}" presName="dummy" presStyleCnt="0"/>
      <dgm:spPr/>
    </dgm:pt>
    <dgm:pt modelId="{7F9FFFA3-9895-4A54-8F0D-E0A6FB4409C2}" type="pres">
      <dgm:prSet presAssocID="{20DA8E6D-5ECB-402A-B416-A941E27D70AB}" presName="node" presStyleLbl="revTx" presStyleIdx="3" presStyleCnt="6">
        <dgm:presLayoutVars>
          <dgm:bulletEnabled val="1"/>
        </dgm:presLayoutVars>
      </dgm:prSet>
      <dgm:spPr/>
    </dgm:pt>
    <dgm:pt modelId="{A9762DE9-46DA-4C2B-BE83-C6139FACBE15}" type="pres">
      <dgm:prSet presAssocID="{35A6A7C1-51A8-4D33-A142-7CAA5A5DF7D6}" presName="sibTrans" presStyleLbl="node1" presStyleIdx="3" presStyleCnt="6"/>
      <dgm:spPr/>
    </dgm:pt>
    <dgm:pt modelId="{4E43ABE0-C92C-4D1A-98D2-19D9E52D5421}" type="pres">
      <dgm:prSet presAssocID="{A7831706-9A0E-48C1-A30E-BF51D6B9932A}" presName="dummy" presStyleCnt="0"/>
      <dgm:spPr/>
    </dgm:pt>
    <dgm:pt modelId="{01F22355-2081-464F-92EE-1B865382822C}" type="pres">
      <dgm:prSet presAssocID="{A7831706-9A0E-48C1-A30E-BF51D6B9932A}" presName="node" presStyleLbl="revTx" presStyleIdx="4" presStyleCnt="6" custScaleX="191240" custScaleY="117133">
        <dgm:presLayoutVars>
          <dgm:bulletEnabled val="1"/>
        </dgm:presLayoutVars>
      </dgm:prSet>
      <dgm:spPr/>
    </dgm:pt>
    <dgm:pt modelId="{DE5F86BF-A7A3-4F3D-8DB2-5908E56DDF3C}" type="pres">
      <dgm:prSet presAssocID="{6B8B5C4F-CDE8-430B-8B1D-C72573B87164}" presName="sibTrans" presStyleLbl="node1" presStyleIdx="4" presStyleCnt="6" custLinFactNeighborX="-167" custLinFactNeighborY="-121"/>
      <dgm:spPr/>
    </dgm:pt>
    <dgm:pt modelId="{2B506EB2-903D-443E-A987-F3D7A503E72A}" type="pres">
      <dgm:prSet presAssocID="{10E3BAB8-D197-4361-A4DC-EDE47DEB3D46}" presName="dummy" presStyleCnt="0"/>
      <dgm:spPr/>
    </dgm:pt>
    <dgm:pt modelId="{1E2EF4FA-21E7-4858-B534-4B85AD6121E0}" type="pres">
      <dgm:prSet presAssocID="{10E3BAB8-D197-4361-A4DC-EDE47DEB3D46}" presName="node" presStyleLbl="revTx" presStyleIdx="5" presStyleCnt="6">
        <dgm:presLayoutVars>
          <dgm:bulletEnabled val="1"/>
        </dgm:presLayoutVars>
      </dgm:prSet>
      <dgm:spPr/>
    </dgm:pt>
    <dgm:pt modelId="{554372F7-1F71-4433-98B2-6492639753E1}" type="pres">
      <dgm:prSet presAssocID="{43196655-AC3F-4AEE-AFC7-AA7CFD95DD82}" presName="sibTrans" presStyleLbl="node1" presStyleIdx="5" presStyleCnt="6"/>
      <dgm:spPr/>
    </dgm:pt>
  </dgm:ptLst>
  <dgm:cxnLst>
    <dgm:cxn modelId="{E8358A09-3A90-45CE-9801-EFE6C3F97A2F}" type="presOf" srcId="{A7831706-9A0E-48C1-A30E-BF51D6B9932A}" destId="{01F22355-2081-464F-92EE-1B865382822C}" srcOrd="0" destOrd="0" presId="urn:microsoft.com/office/officeart/2005/8/layout/cycle1"/>
    <dgm:cxn modelId="{4325EA0D-A28E-47C8-954B-BBA79D95C187}" srcId="{929A53C7-211D-414D-A0C0-A3C7D0A19664}" destId="{A7831706-9A0E-48C1-A30E-BF51D6B9932A}" srcOrd="4" destOrd="0" parTransId="{39232291-50AA-44D3-80FE-57F81FEE9A0E}" sibTransId="{6B8B5C4F-CDE8-430B-8B1D-C72573B87164}"/>
    <dgm:cxn modelId="{F7977D20-DC7E-408D-A5D0-15293C4C84AC}" srcId="{929A53C7-211D-414D-A0C0-A3C7D0A19664}" destId="{7A961ED4-424B-4ED8-8838-7E220F6EFF4D}" srcOrd="2" destOrd="0" parTransId="{3E191C4D-3181-43EF-87C4-F7B732AB7A24}" sibTransId="{E7BD549E-6B62-4A38-9512-F0F67DFA681B}"/>
    <dgm:cxn modelId="{DE8E8D2C-0D75-4C16-B08A-3280D0E301FF}" type="presOf" srcId="{10E3BAB8-D197-4361-A4DC-EDE47DEB3D46}" destId="{1E2EF4FA-21E7-4858-B534-4B85AD6121E0}" srcOrd="0" destOrd="0" presId="urn:microsoft.com/office/officeart/2005/8/layout/cycle1"/>
    <dgm:cxn modelId="{7FA39D2D-695B-40ED-9AEC-4C4BB053342C}" type="presOf" srcId="{35A6A7C1-51A8-4D33-A142-7CAA5A5DF7D6}" destId="{A9762DE9-46DA-4C2B-BE83-C6139FACBE15}" srcOrd="0" destOrd="0" presId="urn:microsoft.com/office/officeart/2005/8/layout/cycle1"/>
    <dgm:cxn modelId="{419D7C31-70F3-4CF5-BAF4-CD5F481E5A34}" type="presOf" srcId="{7A961ED4-424B-4ED8-8838-7E220F6EFF4D}" destId="{30F03104-7667-4E00-AA18-607C7400DE9A}" srcOrd="0" destOrd="0" presId="urn:microsoft.com/office/officeart/2005/8/layout/cycle1"/>
    <dgm:cxn modelId="{9D28BB31-96DB-42EA-8D75-8DA9E004B709}" srcId="{929A53C7-211D-414D-A0C0-A3C7D0A19664}" destId="{398E193C-81D1-4530-BD69-AA905936D504}" srcOrd="1" destOrd="0" parTransId="{8DBCE75D-5EA4-4BBA-8ABC-55CB9CAD3D8D}" sibTransId="{E48B79D6-805F-4626-8A01-ED9CAED8972E}"/>
    <dgm:cxn modelId="{8037F03E-A394-48E5-9DB7-F9CB907BD3B1}" type="presOf" srcId="{398E193C-81D1-4530-BD69-AA905936D504}" destId="{70387006-760D-4CE6-8ADF-9568A1E11777}" srcOrd="0" destOrd="0" presId="urn:microsoft.com/office/officeart/2005/8/layout/cycle1"/>
    <dgm:cxn modelId="{B70D925B-C8B4-4AA6-B869-5F5E708C174B}" srcId="{929A53C7-211D-414D-A0C0-A3C7D0A19664}" destId="{10E3BAB8-D197-4361-A4DC-EDE47DEB3D46}" srcOrd="5" destOrd="0" parTransId="{85536904-FD11-4320-9FA3-BD9149D169A5}" sibTransId="{43196655-AC3F-4AEE-AFC7-AA7CFD95DD82}"/>
    <dgm:cxn modelId="{65F29C58-D8CD-4974-9C47-C69CC399F2E5}" type="presOf" srcId="{929A53C7-211D-414D-A0C0-A3C7D0A19664}" destId="{0DF27138-F6AA-42F4-9F34-6FA5EFE8A9BA}" srcOrd="0" destOrd="0" presId="urn:microsoft.com/office/officeart/2005/8/layout/cycle1"/>
    <dgm:cxn modelId="{902D1059-6970-47C1-A108-B27FDDFD8C0C}" type="presOf" srcId="{43196655-AC3F-4AEE-AFC7-AA7CFD95DD82}" destId="{554372F7-1F71-4433-98B2-6492639753E1}" srcOrd="0" destOrd="0" presId="urn:microsoft.com/office/officeart/2005/8/layout/cycle1"/>
    <dgm:cxn modelId="{10046185-F440-4AD0-9F9E-B628A1E9A24E}" type="presOf" srcId="{4EC0CCA8-7418-4D30-96BC-75DB149E1B17}" destId="{5F64E047-9BFA-4861-960E-000D6593F083}" srcOrd="0" destOrd="0" presId="urn:microsoft.com/office/officeart/2005/8/layout/cycle1"/>
    <dgm:cxn modelId="{1EE6979C-DA22-4D0C-8766-CF981A5EAAA6}" srcId="{929A53C7-211D-414D-A0C0-A3C7D0A19664}" destId="{20DA8E6D-5ECB-402A-B416-A941E27D70AB}" srcOrd="3" destOrd="0" parTransId="{A13B785A-C203-4CE4-B962-16316BF17A19}" sibTransId="{35A6A7C1-51A8-4D33-A142-7CAA5A5DF7D6}"/>
    <dgm:cxn modelId="{7AE576A3-4578-478C-921C-10864BE4C88C}" type="presOf" srcId="{1A162EB0-71D7-46CD-B788-6195945ECE8B}" destId="{84591868-F9E1-46A6-A97C-D041FE47F925}" srcOrd="0" destOrd="0" presId="urn:microsoft.com/office/officeart/2005/8/layout/cycle1"/>
    <dgm:cxn modelId="{03D3CBA6-A954-4A73-ADA0-7C27ECF7686C}" srcId="{929A53C7-211D-414D-A0C0-A3C7D0A19664}" destId="{1A162EB0-71D7-46CD-B788-6195945ECE8B}" srcOrd="0" destOrd="0" parTransId="{C34463DC-3D20-4E53-9E48-0521721D929F}" sibTransId="{4EC0CCA8-7418-4D30-96BC-75DB149E1B17}"/>
    <dgm:cxn modelId="{11AC25AC-B6F5-40AD-9986-00261B6C589F}" type="presOf" srcId="{6B8B5C4F-CDE8-430B-8B1D-C72573B87164}" destId="{DE5F86BF-A7A3-4F3D-8DB2-5908E56DDF3C}" srcOrd="0" destOrd="0" presId="urn:microsoft.com/office/officeart/2005/8/layout/cycle1"/>
    <dgm:cxn modelId="{7BE1F8C1-7559-425A-8DD4-37A759ED5C8D}" type="presOf" srcId="{20DA8E6D-5ECB-402A-B416-A941E27D70AB}" destId="{7F9FFFA3-9895-4A54-8F0D-E0A6FB4409C2}" srcOrd="0" destOrd="0" presId="urn:microsoft.com/office/officeart/2005/8/layout/cycle1"/>
    <dgm:cxn modelId="{B746B3E5-813D-4317-81F4-19BA7571BE4A}" type="presOf" srcId="{E48B79D6-805F-4626-8A01-ED9CAED8972E}" destId="{6546FBA9-1701-45A5-9DC8-84E06AAE9FAB}" srcOrd="0" destOrd="0" presId="urn:microsoft.com/office/officeart/2005/8/layout/cycle1"/>
    <dgm:cxn modelId="{F861B0EB-CFF5-4908-8ACB-CDB265FB722B}" type="presOf" srcId="{E7BD549E-6B62-4A38-9512-F0F67DFA681B}" destId="{0EAB7459-C0B2-4710-ADBB-BBC6C2AAEC78}" srcOrd="0" destOrd="0" presId="urn:microsoft.com/office/officeart/2005/8/layout/cycle1"/>
    <dgm:cxn modelId="{A8493239-F93D-4B1A-BC18-2F7B6493DE4F}" type="presParOf" srcId="{0DF27138-F6AA-42F4-9F34-6FA5EFE8A9BA}" destId="{421D6801-6391-44DC-869F-3F0DA1EB76D2}" srcOrd="0" destOrd="0" presId="urn:microsoft.com/office/officeart/2005/8/layout/cycle1"/>
    <dgm:cxn modelId="{510FE624-89CD-4D28-80AE-F2423E431171}" type="presParOf" srcId="{0DF27138-F6AA-42F4-9F34-6FA5EFE8A9BA}" destId="{84591868-F9E1-46A6-A97C-D041FE47F925}" srcOrd="1" destOrd="0" presId="urn:microsoft.com/office/officeart/2005/8/layout/cycle1"/>
    <dgm:cxn modelId="{D86B0387-3A41-4183-8051-F9B453FCF850}" type="presParOf" srcId="{0DF27138-F6AA-42F4-9F34-6FA5EFE8A9BA}" destId="{5F64E047-9BFA-4861-960E-000D6593F083}" srcOrd="2" destOrd="0" presId="urn:microsoft.com/office/officeart/2005/8/layout/cycle1"/>
    <dgm:cxn modelId="{636470E3-5895-4609-B434-AC763095E7E8}" type="presParOf" srcId="{0DF27138-F6AA-42F4-9F34-6FA5EFE8A9BA}" destId="{26D4B69F-55DD-4CC1-AABA-F533504B13A2}" srcOrd="3" destOrd="0" presId="urn:microsoft.com/office/officeart/2005/8/layout/cycle1"/>
    <dgm:cxn modelId="{48D05200-A224-4F37-AD2A-8B4385349F81}" type="presParOf" srcId="{0DF27138-F6AA-42F4-9F34-6FA5EFE8A9BA}" destId="{70387006-760D-4CE6-8ADF-9568A1E11777}" srcOrd="4" destOrd="0" presId="urn:microsoft.com/office/officeart/2005/8/layout/cycle1"/>
    <dgm:cxn modelId="{ADE7B18A-025E-45FE-9B26-041EA7A92D49}" type="presParOf" srcId="{0DF27138-F6AA-42F4-9F34-6FA5EFE8A9BA}" destId="{6546FBA9-1701-45A5-9DC8-84E06AAE9FAB}" srcOrd="5" destOrd="0" presId="urn:microsoft.com/office/officeart/2005/8/layout/cycle1"/>
    <dgm:cxn modelId="{816BB67A-F179-41DE-91F6-24C4C6E01CC2}" type="presParOf" srcId="{0DF27138-F6AA-42F4-9F34-6FA5EFE8A9BA}" destId="{187FAD53-F704-4D7E-A3C4-A142FD70631F}" srcOrd="6" destOrd="0" presId="urn:microsoft.com/office/officeart/2005/8/layout/cycle1"/>
    <dgm:cxn modelId="{500AE89E-795A-4EC8-80DC-0BBCF487E2CC}" type="presParOf" srcId="{0DF27138-F6AA-42F4-9F34-6FA5EFE8A9BA}" destId="{30F03104-7667-4E00-AA18-607C7400DE9A}" srcOrd="7" destOrd="0" presId="urn:microsoft.com/office/officeart/2005/8/layout/cycle1"/>
    <dgm:cxn modelId="{C7F51854-20D6-4AE4-BC05-EE0241D3C0DA}" type="presParOf" srcId="{0DF27138-F6AA-42F4-9F34-6FA5EFE8A9BA}" destId="{0EAB7459-C0B2-4710-ADBB-BBC6C2AAEC78}" srcOrd="8" destOrd="0" presId="urn:microsoft.com/office/officeart/2005/8/layout/cycle1"/>
    <dgm:cxn modelId="{58C4861A-7B22-4DA7-8804-41936B1B9256}" type="presParOf" srcId="{0DF27138-F6AA-42F4-9F34-6FA5EFE8A9BA}" destId="{710F90EA-9565-472A-BE2B-FAAD13CF1DC5}" srcOrd="9" destOrd="0" presId="urn:microsoft.com/office/officeart/2005/8/layout/cycle1"/>
    <dgm:cxn modelId="{9A51E2FE-2BEE-4BF8-9633-0E783E69DD90}" type="presParOf" srcId="{0DF27138-F6AA-42F4-9F34-6FA5EFE8A9BA}" destId="{7F9FFFA3-9895-4A54-8F0D-E0A6FB4409C2}" srcOrd="10" destOrd="0" presId="urn:microsoft.com/office/officeart/2005/8/layout/cycle1"/>
    <dgm:cxn modelId="{8AEAE663-1524-4E79-803A-3A0C41F40F08}" type="presParOf" srcId="{0DF27138-F6AA-42F4-9F34-6FA5EFE8A9BA}" destId="{A9762DE9-46DA-4C2B-BE83-C6139FACBE15}" srcOrd="11" destOrd="0" presId="urn:microsoft.com/office/officeart/2005/8/layout/cycle1"/>
    <dgm:cxn modelId="{4A2344AD-B24A-4511-8DA4-7FF5B8BB5940}" type="presParOf" srcId="{0DF27138-F6AA-42F4-9F34-6FA5EFE8A9BA}" destId="{4E43ABE0-C92C-4D1A-98D2-19D9E52D5421}" srcOrd="12" destOrd="0" presId="urn:microsoft.com/office/officeart/2005/8/layout/cycle1"/>
    <dgm:cxn modelId="{B8CB69C6-96E4-493C-9E6E-50E457E907C6}" type="presParOf" srcId="{0DF27138-F6AA-42F4-9F34-6FA5EFE8A9BA}" destId="{01F22355-2081-464F-92EE-1B865382822C}" srcOrd="13" destOrd="0" presId="urn:microsoft.com/office/officeart/2005/8/layout/cycle1"/>
    <dgm:cxn modelId="{F97C1E7D-1B4A-43D7-83FA-2B4489B0E254}" type="presParOf" srcId="{0DF27138-F6AA-42F4-9F34-6FA5EFE8A9BA}" destId="{DE5F86BF-A7A3-4F3D-8DB2-5908E56DDF3C}" srcOrd="14" destOrd="0" presId="urn:microsoft.com/office/officeart/2005/8/layout/cycle1"/>
    <dgm:cxn modelId="{D12E0B3B-6560-4B19-A658-602356749F7A}" type="presParOf" srcId="{0DF27138-F6AA-42F4-9F34-6FA5EFE8A9BA}" destId="{2B506EB2-903D-443E-A987-F3D7A503E72A}" srcOrd="15" destOrd="0" presId="urn:microsoft.com/office/officeart/2005/8/layout/cycle1"/>
    <dgm:cxn modelId="{051A8958-7C92-47A7-A0F4-023A29843E9F}" type="presParOf" srcId="{0DF27138-F6AA-42F4-9F34-6FA5EFE8A9BA}" destId="{1E2EF4FA-21E7-4858-B534-4B85AD6121E0}" srcOrd="16" destOrd="0" presId="urn:microsoft.com/office/officeart/2005/8/layout/cycle1"/>
    <dgm:cxn modelId="{177E51F5-EA1E-4C8D-A86D-259D6C450EB1}" type="presParOf" srcId="{0DF27138-F6AA-42F4-9F34-6FA5EFE8A9BA}" destId="{554372F7-1F71-4433-98B2-6492639753E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86B22-79B1-4A3E-A7F6-35B1959EA82D}">
      <dsp:nvSpPr>
        <dsp:cNvPr id="0" name=""/>
        <dsp:cNvSpPr/>
      </dsp:nvSpPr>
      <dsp:spPr>
        <a:xfrm>
          <a:off x="3728236" y="97394"/>
          <a:ext cx="1111529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1988.06.18-án született Mátészalkán. (36 éves)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8236" y="97394"/>
        <a:ext cx="1111529" cy="1111529"/>
      </dsp:txXfrm>
    </dsp:sp>
    <dsp:sp modelId="{818272A7-6723-4B19-9B39-AB55606E6682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19828645"/>
            <a:gd name="adj4" fmla="val 18604033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E7CB5-429D-4D0A-9E0F-CB978FA792A9}">
      <dsp:nvSpPr>
        <dsp:cNvPr id="0" name=""/>
        <dsp:cNvSpPr/>
      </dsp:nvSpPr>
      <dsp:spPr>
        <a:xfrm>
          <a:off x="4793976" y="1894600"/>
          <a:ext cx="1846495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2002-ben a Mátészalkai Esze Tamás Gimnáziumban kezdte középiskolai tanulmányait.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3976" y="1894600"/>
        <a:ext cx="1846495" cy="1111529"/>
      </dsp:txXfrm>
    </dsp:sp>
    <dsp:sp modelId="{CFDC73FB-84FC-4667-BABE-EB53C7D86625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1231751"/>
            <a:gd name="adj4" fmla="val 21556275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ACDF1-5E87-4422-90D1-3DD14407ACF9}">
      <dsp:nvSpPr>
        <dsp:cNvPr id="0" name=""/>
        <dsp:cNvSpPr/>
      </dsp:nvSpPr>
      <dsp:spPr>
        <a:xfrm>
          <a:off x="4242194" y="4135678"/>
          <a:ext cx="1927037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Egy színjátszó kör tagja lett és ennek hatására a nagykállói </a:t>
          </a:r>
          <a:r>
            <a:rPr lang="hu-H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drámatagozatos</a:t>
          </a: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gimnáziumban érettségizik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2194" y="4135678"/>
        <a:ext cx="1927037" cy="1111529"/>
      </dsp:txXfrm>
    </dsp:sp>
    <dsp:sp modelId="{125A3169-A748-49E2-8227-067D7F812FD4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4438904"/>
            <a:gd name="adj4" fmla="val 3386304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31FD5-5BAD-4087-942E-FE8234FB83C2}">
      <dsp:nvSpPr>
        <dsp:cNvPr id="0" name=""/>
        <dsp:cNvSpPr/>
      </dsp:nvSpPr>
      <dsp:spPr>
        <a:xfrm>
          <a:off x="2578880" y="5133052"/>
          <a:ext cx="1111529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2006-2010 Színház- és Filmművészei Egyetem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880" y="5133052"/>
        <a:ext cx="1111529" cy="1111529"/>
      </dsp:txXfrm>
    </dsp:sp>
    <dsp:sp modelId="{E25CC2DE-7403-48F8-9276-6D35984BE9BD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7259061"/>
            <a:gd name="adj4" fmla="val 6126646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8868E-EA3E-448A-BF12-EAA905683130}">
      <dsp:nvSpPr>
        <dsp:cNvPr id="0" name=""/>
        <dsp:cNvSpPr/>
      </dsp:nvSpPr>
      <dsp:spPr>
        <a:xfrm>
          <a:off x="507812" y="4135678"/>
          <a:ext cx="1111529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2010-2019 Nemzeti Színház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812" y="4135678"/>
        <a:ext cx="1111529" cy="1111529"/>
      </dsp:txXfrm>
    </dsp:sp>
    <dsp:sp modelId="{C5C2F9FC-5555-4647-9F34-8EB8F4658B00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10609274"/>
            <a:gd name="adj4" fmla="val 9333798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9783-4BDF-4BAF-AB25-31F8FBCA1647}">
      <dsp:nvSpPr>
        <dsp:cNvPr id="0" name=""/>
        <dsp:cNvSpPr/>
      </dsp:nvSpPr>
      <dsp:spPr>
        <a:xfrm>
          <a:off x="-3699" y="1894600"/>
          <a:ext cx="1111529" cy="111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2019-től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Centrál</a:t>
          </a: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Színház színésze 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3699" y="1894600"/>
        <a:ext cx="1111529" cy="1111529"/>
      </dsp:txXfrm>
    </dsp:sp>
    <dsp:sp modelId="{706C3DBE-DC63-4990-A8A9-842766DB1ADC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13086444"/>
            <a:gd name="adj4" fmla="val 12336905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B4311-33F3-4896-AF6A-0A3432ADF381}">
      <dsp:nvSpPr>
        <dsp:cNvPr id="0" name=""/>
        <dsp:cNvSpPr/>
      </dsp:nvSpPr>
      <dsp:spPr>
        <a:xfrm>
          <a:off x="1166519" y="-94505"/>
          <a:ext cx="1637539" cy="1495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2019 óta A mi kis falunk c. sorozat egyik szereplője; továbbá fontos filmszerepek (</a:t>
          </a:r>
          <a:r>
            <a:rPr lang="hu-H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pl.Most</a:t>
          </a:r>
          <a:r>
            <a:rPr lang="hu-H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vagy soha)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6519" y="-94505"/>
        <a:ext cx="1637539" cy="1495329"/>
      </dsp:txXfrm>
    </dsp:sp>
    <dsp:sp modelId="{5560D553-93FC-4F23-977E-CE824AC8D968}">
      <dsp:nvSpPr>
        <dsp:cNvPr id="0" name=""/>
        <dsp:cNvSpPr/>
      </dsp:nvSpPr>
      <dsp:spPr>
        <a:xfrm>
          <a:off x="250839" y="156016"/>
          <a:ext cx="5767611" cy="5767611"/>
        </a:xfrm>
        <a:prstGeom prst="circularArrow">
          <a:avLst>
            <a:gd name="adj1" fmla="val 3758"/>
            <a:gd name="adj2" fmla="val 234451"/>
            <a:gd name="adj3" fmla="val 16742482"/>
            <a:gd name="adj4" fmla="val 15769858"/>
            <a:gd name="adj5" fmla="val 4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A8411-01FE-467A-9D07-799803B35AFC}">
      <dsp:nvSpPr>
        <dsp:cNvPr id="0" name=""/>
        <dsp:cNvSpPr/>
      </dsp:nvSpPr>
      <dsp:spPr>
        <a:xfrm>
          <a:off x="3778915" y="42003"/>
          <a:ext cx="1379175" cy="137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Budapesten született 1927. december 29-én</a:t>
          </a:r>
          <a:endParaRPr lang="en-US" sz="14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8915" y="42003"/>
        <a:ext cx="1379175" cy="1379175"/>
      </dsp:txXfrm>
    </dsp:sp>
    <dsp:sp modelId="{21690801-40BA-4572-B513-02F590E2F2C8}">
      <dsp:nvSpPr>
        <dsp:cNvPr id="0" name=""/>
        <dsp:cNvSpPr/>
      </dsp:nvSpPr>
      <dsp:spPr>
        <a:xfrm>
          <a:off x="534796" y="2128"/>
          <a:ext cx="5170672" cy="5170672"/>
        </a:xfrm>
        <a:prstGeom prst="circularArrow">
          <a:avLst>
            <a:gd name="adj1" fmla="val 5201"/>
            <a:gd name="adj2" fmla="val 335992"/>
            <a:gd name="adj3" fmla="val 21292920"/>
            <a:gd name="adj4" fmla="val 1976652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54288-3E60-41F2-BD92-822BD72C8BF5}">
      <dsp:nvSpPr>
        <dsp:cNvPr id="0" name=""/>
        <dsp:cNvSpPr/>
      </dsp:nvSpPr>
      <dsp:spPr>
        <a:xfrm>
          <a:off x="4070162" y="2606756"/>
          <a:ext cx="2463359" cy="137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Mint gyermekszínész 1939-ig Lakner bácsi Gyermekszínházának tagja volt, majd Makay Margit magántanítványa. 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0162" y="2606756"/>
        <a:ext cx="2463359" cy="1379175"/>
      </dsp:txXfrm>
    </dsp:sp>
    <dsp:sp modelId="{A2BF29AA-03E6-4BE5-8FA4-128F78EEAFC7}">
      <dsp:nvSpPr>
        <dsp:cNvPr id="0" name=""/>
        <dsp:cNvSpPr/>
      </dsp:nvSpPr>
      <dsp:spPr>
        <a:xfrm>
          <a:off x="534796" y="2128"/>
          <a:ext cx="5170672" cy="5170672"/>
        </a:xfrm>
        <a:prstGeom prst="circularArrow">
          <a:avLst>
            <a:gd name="adj1" fmla="val 5201"/>
            <a:gd name="adj2" fmla="val 335992"/>
            <a:gd name="adj3" fmla="val 4014364"/>
            <a:gd name="adj4" fmla="val 225373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152C4-5D82-43C3-A3F7-D4891A09CA9C}">
      <dsp:nvSpPr>
        <dsp:cNvPr id="0" name=""/>
        <dsp:cNvSpPr/>
      </dsp:nvSpPr>
      <dsp:spPr>
        <a:xfrm>
          <a:off x="2430544" y="4191861"/>
          <a:ext cx="1379175" cy="137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1945-ben fellépett a Vígszínházban, azután 1948-1951 között a Nemzeti Színház tagja. 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0544" y="4191861"/>
        <a:ext cx="1379175" cy="1379175"/>
      </dsp:txXfrm>
    </dsp:sp>
    <dsp:sp modelId="{A7F7CCCC-9349-4F68-8300-8D9C9EA1D4FC}">
      <dsp:nvSpPr>
        <dsp:cNvPr id="0" name=""/>
        <dsp:cNvSpPr/>
      </dsp:nvSpPr>
      <dsp:spPr>
        <a:xfrm>
          <a:off x="574966" y="15197"/>
          <a:ext cx="5170672" cy="5170672"/>
        </a:xfrm>
        <a:prstGeom prst="circularArrow">
          <a:avLst>
            <a:gd name="adj1" fmla="val 5201"/>
            <a:gd name="adj2" fmla="val 335992"/>
            <a:gd name="adj3" fmla="val 8134373"/>
            <a:gd name="adj4" fmla="val 651295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745A1-E443-4630-8F16-48846170FB02}">
      <dsp:nvSpPr>
        <dsp:cNvPr id="0" name=""/>
        <dsp:cNvSpPr/>
      </dsp:nvSpPr>
      <dsp:spPr>
        <a:xfrm>
          <a:off x="257812" y="2659627"/>
          <a:ext cx="1445431" cy="137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1951-től a Vígszínházban (A Magyar Néphadsereg Színháza) játszott haláláig.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12" y="2659627"/>
        <a:ext cx="1445431" cy="1379175"/>
      </dsp:txXfrm>
    </dsp:sp>
    <dsp:sp modelId="{7CD93215-87E4-44EE-A00E-CB1D027D9B40}">
      <dsp:nvSpPr>
        <dsp:cNvPr id="0" name=""/>
        <dsp:cNvSpPr/>
      </dsp:nvSpPr>
      <dsp:spPr>
        <a:xfrm>
          <a:off x="556169" y="-34855"/>
          <a:ext cx="5170672" cy="5170672"/>
        </a:xfrm>
        <a:prstGeom prst="circularArrow">
          <a:avLst>
            <a:gd name="adj1" fmla="val 5201"/>
            <a:gd name="adj2" fmla="val 335992"/>
            <a:gd name="adj3" fmla="val 12233472"/>
            <a:gd name="adj4" fmla="val 10636372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13C95-B30D-4A75-9E5B-4E09DD83A371}">
      <dsp:nvSpPr>
        <dsp:cNvPr id="0" name=""/>
        <dsp:cNvSpPr/>
      </dsp:nvSpPr>
      <dsp:spPr>
        <a:xfrm>
          <a:off x="1082173" y="42003"/>
          <a:ext cx="1379175" cy="137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1994 megkezdte működését a nevét viselő színház.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2173" y="42003"/>
        <a:ext cx="1379175" cy="1379175"/>
      </dsp:txXfrm>
    </dsp:sp>
    <dsp:sp modelId="{4C09FCB7-764A-4C34-BF33-67CCC53F5425}">
      <dsp:nvSpPr>
        <dsp:cNvPr id="0" name=""/>
        <dsp:cNvSpPr/>
      </dsp:nvSpPr>
      <dsp:spPr>
        <a:xfrm>
          <a:off x="534796" y="2128"/>
          <a:ext cx="5170672" cy="5170672"/>
        </a:xfrm>
        <a:prstGeom prst="circularArrow">
          <a:avLst>
            <a:gd name="adj1" fmla="val 5201"/>
            <a:gd name="adj2" fmla="val 335992"/>
            <a:gd name="adj3" fmla="val 16865354"/>
            <a:gd name="adj4" fmla="val 1519865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91868-F9E1-46A6-A97C-D041FE47F925}">
      <dsp:nvSpPr>
        <dsp:cNvPr id="0" name=""/>
        <dsp:cNvSpPr/>
      </dsp:nvSpPr>
      <dsp:spPr>
        <a:xfrm>
          <a:off x="3377804" y="456571"/>
          <a:ext cx="1941070" cy="635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Budapesten született 1942. június 5-én.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(82 éves)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7804" y="456571"/>
        <a:ext cx="1941070" cy="635984"/>
      </dsp:txXfrm>
    </dsp:sp>
    <dsp:sp modelId="{5F64E047-9BFA-4861-960E-000D6593F083}">
      <dsp:nvSpPr>
        <dsp:cNvPr id="0" name=""/>
        <dsp:cNvSpPr/>
      </dsp:nvSpPr>
      <dsp:spPr>
        <a:xfrm>
          <a:off x="442997" y="230875"/>
          <a:ext cx="5323279" cy="5323279"/>
        </a:xfrm>
        <a:prstGeom prst="circularArrow">
          <a:avLst>
            <a:gd name="adj1" fmla="val 3994"/>
            <a:gd name="adj2" fmla="val 250608"/>
            <a:gd name="adj3" fmla="val 20360874"/>
            <a:gd name="adj4" fmla="val 18734411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87006-760D-4CE6-8ADF-9568A1E11777}">
      <dsp:nvSpPr>
        <dsp:cNvPr id="0" name=""/>
        <dsp:cNvSpPr/>
      </dsp:nvSpPr>
      <dsp:spPr>
        <a:xfrm>
          <a:off x="4633481" y="2202998"/>
          <a:ext cx="1729075" cy="109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1965-ben szerzett diplomát a Színművészeti Egyetemen.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3481" y="2202998"/>
        <a:ext cx="1729075" cy="1090452"/>
      </dsp:txXfrm>
    </dsp:sp>
    <dsp:sp modelId="{6546FBA9-1701-45A5-9DC8-84E06AAE9FAB}">
      <dsp:nvSpPr>
        <dsp:cNvPr id="0" name=""/>
        <dsp:cNvSpPr/>
      </dsp:nvSpPr>
      <dsp:spPr>
        <a:xfrm>
          <a:off x="405097" y="86584"/>
          <a:ext cx="5323279" cy="5323279"/>
        </a:xfrm>
        <a:prstGeom prst="circularArrow">
          <a:avLst>
            <a:gd name="adj1" fmla="val 3994"/>
            <a:gd name="adj2" fmla="val 250608"/>
            <a:gd name="adj3" fmla="val 2364980"/>
            <a:gd name="adj4" fmla="val 777543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03104-7667-4E00-AA18-607C7400DE9A}">
      <dsp:nvSpPr>
        <dsp:cNvPr id="0" name=""/>
        <dsp:cNvSpPr/>
      </dsp:nvSpPr>
      <dsp:spPr>
        <a:xfrm>
          <a:off x="3737152" y="4308550"/>
          <a:ext cx="1090452" cy="109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1966 óta szerepel különböző filmekben.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7152" y="4308550"/>
        <a:ext cx="1090452" cy="1090452"/>
      </dsp:txXfrm>
    </dsp:sp>
    <dsp:sp modelId="{0EAB7459-C0B2-4710-ADBB-BBC6C2AAEC78}">
      <dsp:nvSpPr>
        <dsp:cNvPr id="0" name=""/>
        <dsp:cNvSpPr/>
      </dsp:nvSpPr>
      <dsp:spPr>
        <a:xfrm>
          <a:off x="405097" y="86584"/>
          <a:ext cx="5323279" cy="5323279"/>
        </a:xfrm>
        <a:prstGeom prst="circularArrow">
          <a:avLst>
            <a:gd name="adj1" fmla="val 3994"/>
            <a:gd name="adj2" fmla="val 250608"/>
            <a:gd name="adj3" fmla="val 6109779"/>
            <a:gd name="adj4" fmla="val 4439614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FFFA3-9895-4A54-8F0D-E0A6FB4409C2}">
      <dsp:nvSpPr>
        <dsp:cNvPr id="0" name=""/>
        <dsp:cNvSpPr/>
      </dsp:nvSpPr>
      <dsp:spPr>
        <a:xfrm>
          <a:off x="1305870" y="4308550"/>
          <a:ext cx="1090452" cy="109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1968-ban lett a Madách Színház tagja.</a:t>
          </a:r>
          <a:endParaRPr lang="en-US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870" y="4308550"/>
        <a:ext cx="1090452" cy="1090452"/>
      </dsp:txXfrm>
    </dsp:sp>
    <dsp:sp modelId="{A9762DE9-46DA-4C2B-BE83-C6139FACBE15}">
      <dsp:nvSpPr>
        <dsp:cNvPr id="0" name=""/>
        <dsp:cNvSpPr/>
      </dsp:nvSpPr>
      <dsp:spPr>
        <a:xfrm>
          <a:off x="405097" y="86584"/>
          <a:ext cx="5323279" cy="5323279"/>
        </a:xfrm>
        <a:prstGeom prst="circularArrow">
          <a:avLst>
            <a:gd name="adj1" fmla="val 3994"/>
            <a:gd name="adj2" fmla="val 250608"/>
            <a:gd name="adj3" fmla="val 9635657"/>
            <a:gd name="adj4" fmla="val 8184412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22355-2081-464F-92EE-1B865382822C}">
      <dsp:nvSpPr>
        <dsp:cNvPr id="0" name=""/>
        <dsp:cNvSpPr/>
      </dsp:nvSpPr>
      <dsp:spPr>
        <a:xfrm>
          <a:off x="-407234" y="2109584"/>
          <a:ext cx="2085380" cy="127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1987-ben a Vígszínházhoz igazolt, majd ismét a </a:t>
          </a:r>
          <a:r>
            <a:rPr lang="hu-HU" sz="14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Madách</a:t>
          </a:r>
          <a:r>
            <a:rPr lang="hu-HU" sz="1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társulatához szegődött.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07234" y="2109584"/>
        <a:ext cx="2085380" cy="1277279"/>
      </dsp:txXfrm>
    </dsp:sp>
    <dsp:sp modelId="{DE5F86BF-A7A3-4F3D-8DB2-5908E56DDF3C}">
      <dsp:nvSpPr>
        <dsp:cNvPr id="0" name=""/>
        <dsp:cNvSpPr/>
      </dsp:nvSpPr>
      <dsp:spPr>
        <a:xfrm>
          <a:off x="396207" y="80143"/>
          <a:ext cx="5323279" cy="5323279"/>
        </a:xfrm>
        <a:prstGeom prst="circularArrow">
          <a:avLst>
            <a:gd name="adj1" fmla="val 3994"/>
            <a:gd name="adj2" fmla="val 250608"/>
            <a:gd name="adj3" fmla="val 13164980"/>
            <a:gd name="adj4" fmla="val 11713735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EF4FA-21E7-4858-B534-4B85AD6121E0}">
      <dsp:nvSpPr>
        <dsp:cNvPr id="0" name=""/>
        <dsp:cNvSpPr/>
      </dsp:nvSpPr>
      <dsp:spPr>
        <a:xfrm>
          <a:off x="1305870" y="97446"/>
          <a:ext cx="1090452" cy="109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1991-től szabadúszó.</a:t>
          </a:r>
          <a:endParaRPr lang="en-US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870" y="97446"/>
        <a:ext cx="1090452" cy="1090452"/>
      </dsp:txXfrm>
    </dsp:sp>
    <dsp:sp modelId="{554372F7-1F71-4433-98B2-6492639753E1}">
      <dsp:nvSpPr>
        <dsp:cNvPr id="0" name=""/>
        <dsp:cNvSpPr/>
      </dsp:nvSpPr>
      <dsp:spPr>
        <a:xfrm>
          <a:off x="248773" y="125870"/>
          <a:ext cx="5323279" cy="5323279"/>
        </a:xfrm>
        <a:prstGeom prst="circularArrow">
          <a:avLst>
            <a:gd name="adj1" fmla="val 3994"/>
            <a:gd name="adj2" fmla="val 250608"/>
            <a:gd name="adj3" fmla="val 16940498"/>
            <a:gd name="adj4" fmla="val 15467565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215AD1-D72B-CA5C-7871-B8CC24613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C24B97D-A754-2E99-606B-9350796B0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D807CD8-ACCA-337B-4404-928B95C7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B3C8C8-DED8-C885-6B4D-00D851FD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FD18BE-5219-D4A5-4D05-F757E9AB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99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694E8-A470-5122-D1A5-E27CD224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C22DD3-4E00-E7C7-81B3-D1B3F3ABC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FD14B5-4681-3596-979D-626401D2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865330-1768-64CF-1060-9BB11D17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7C6127-AE17-6309-098D-27769C65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5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B27209B-B1F5-7A2E-140F-F8DFEB226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9B6EEAF-3EE6-C498-10E1-0D559452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CFC1949-9A82-47E9-FF5B-734E5595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56CD0D-682D-0505-906F-57FBEBF3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A4C217-3456-A89A-92C3-19A612C3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608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601949-5242-74BB-9C69-21D18CBE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82CE2D-F758-3211-8ED5-C2901B770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61FCE9-79BA-BB8F-8FE7-D8E1C225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BDC658-8213-ECB8-A181-FA21E017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8E3E80-F44F-E47C-2ED7-C43C046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258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135D65-2799-3868-2C60-11215AC8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21B2C3-6D4C-B706-DFA8-5A3235F54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45D492-FFF2-E5ED-25E5-3DD9E598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797DE3-65AD-63BF-9D7A-C076359C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76FAEE1-47CE-EEE0-A374-3A12BB6D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39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BFD151-BBEA-BD6D-12AA-A3269D38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8636C-0F9B-E2FA-E325-F66B780D6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459839A-60F0-1135-8AF1-35D429F6C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EEC51AC-A3A6-1261-AA03-DD1651AB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CE8A5DD-4CEA-D2A4-27BE-74928A4F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5317363-40D3-9277-CD83-D8D2645A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3418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64CF45-6A60-9DE6-1BB6-A222903B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F95831D-F014-0C21-B5A1-4860CA21F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30C64C4-B208-C2B0-A97B-3400ED181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F1FAC9F-E35E-5993-31B5-475152688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BC9313F-63FD-FD72-CE10-D5A89AD1F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F95606A-5075-D2F1-D6A7-1E3E2FC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9F3B2F8-26D4-5FFD-5885-6EAD6AB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4A20A71-7B32-7AD9-553C-A8BCD798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7073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53D34E-1EDD-E404-4504-7B26A7F8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E98E375-7609-111C-8186-ACC020A3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F872F8E-442D-FCC9-65A7-07ABCD19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5435778-29B6-F3D6-1CAC-E02C327E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29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0699FF-04D1-B428-A680-42D314F7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12312D7-4806-5D4D-E9CF-3EA4B8B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E99980B-5272-D59A-C963-C616ED2D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348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711075-C153-4380-E143-0BB618D4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E0E2F5-9BF3-7D7B-0A0A-6B1CF7A9A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67E5E2F-7887-2FB0-58A4-86E6FF72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A78806-A261-57A3-4910-77B621D3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88FC74D-12C9-51A2-21C4-C03FF178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1ADF32C-EEDE-16CD-E97B-BE94BEE4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18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D404D6-82F8-4C48-491F-EBCF1D0C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524B1A7-B149-76DD-05FD-8DE9EE751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0C6C4E-8D19-7950-7707-CFD504F4F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A24A92F-10A1-8F06-C759-0C9A6D2B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F5934FB-18C8-1B6A-B531-1ABD038E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6D4BFD-75B0-D4FE-B420-74FECE67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7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DC23B2F-9834-5CBD-2416-73102C85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C7E0AB-3462-D7AF-2EA5-DC406DC5A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9AB887-41E8-F735-ED37-7258ACBCC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E9F152-1F4B-4127-B220-5481B8AD6A6A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B82C2A-BC55-DA74-408C-41155DAD3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944C5FA-2F10-3F59-DADD-842008D05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B8019-AF4E-4C5A-B733-47946CD863B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9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mzetiszinhaz.hu/eloadas/csongor-es-tunde/kapcsolodo-tartalmak#lg=1&amp;slide=0" TargetMode="External"/><Relationship Id="rId7" Type="http://schemas.openxmlformats.org/officeDocument/2006/relationships/hyperlink" Target="https://nemzetiszinhaz.hu/muvesz/almasi-eva" TargetMode="External"/><Relationship Id="rId2" Type="http://schemas.openxmlformats.org/officeDocument/2006/relationships/hyperlink" Target="https://port.hu/adatlap/szindarab/szinhaz/csongor-es-tunde/directing-101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mzetiszinhaz.hu/muvesz/feher-tibor#lg=1&amp;slide=1" TargetMode="External"/><Relationship Id="rId5" Type="http://schemas.openxmlformats.org/officeDocument/2006/relationships/hyperlink" Target="https://www.hangosfilm.hu/filmenciklopedia/ruttkai-eva" TargetMode="External"/><Relationship Id="rId4" Type="http://schemas.openxmlformats.org/officeDocument/2006/relationships/hyperlink" Target="https://radiojatek.elte.hu/radiojatek/256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6E309F69-7547-A376-7C2F-9D68EA16C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1055098"/>
            <a:ext cx="5760719" cy="4747805"/>
          </a:xfrm>
        </p:spPr>
        <p:txBody>
          <a:bodyPr anchor="ctr">
            <a:normAutofit/>
          </a:bodyPr>
          <a:lstStyle/>
          <a:p>
            <a:pPr algn="l"/>
            <a:r>
              <a:rPr lang="hu-HU" sz="4400" dirty="0">
                <a:solidFill>
                  <a:schemeClr val="tx2"/>
                </a:solidFill>
                <a:latin typeface="Algerian" panose="04020705040A02060702" pitchFamily="82" charset="0"/>
              </a:rPr>
              <a:t>Csongor, Tünde és Mirigy szerepében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B7BAB7C-C72E-38E7-C536-FDE508BAD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357" y="1638300"/>
            <a:ext cx="3330531" cy="3581400"/>
          </a:xfrm>
        </p:spPr>
        <p:txBody>
          <a:bodyPr anchor="ctr">
            <a:normAutofit/>
          </a:bodyPr>
          <a:lstStyle/>
          <a:p>
            <a:pPr algn="l"/>
            <a:r>
              <a:rPr lang="hu-HU" dirty="0">
                <a:solidFill>
                  <a:schemeClr val="tx2"/>
                </a:solidFill>
                <a:latin typeface="Algerian" panose="04020705040A02060702" pitchFamily="82" charset="0"/>
              </a:rPr>
              <a:t>Három színész, három korszak, három életút</a:t>
            </a:r>
          </a:p>
          <a:p>
            <a:pPr algn="l"/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A képen ruházat, személy, sport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1BBC3DC-DC86-56B1-1C59-B0437038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646" y="130006"/>
            <a:ext cx="4012981" cy="2675321"/>
          </a:xfrm>
          <a:prstGeom prst="rect">
            <a:avLst/>
          </a:prstGeom>
        </p:spPr>
      </p:pic>
      <p:pic>
        <p:nvPicPr>
          <p:cNvPr id="16" name="Kép 15" descr="A képen Emberi arc, személy, ruházat, nya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EA3261-2E4B-3223-2561-3D854F04B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17" y="2935333"/>
            <a:ext cx="2164125" cy="326101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D70F724-AED1-3EE5-5CFF-8DAF5418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19" y="0"/>
            <a:ext cx="10515600" cy="958797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Algerian" panose="04020705040A02060702" pitchFamily="82" charset="0"/>
              </a:rPr>
              <a:t>Csongor: Fehér Tibor</a:t>
            </a:r>
          </a:p>
        </p:txBody>
      </p:sp>
      <p:graphicFrame>
        <p:nvGraphicFramePr>
          <p:cNvPr id="23" name="Tartalom helye 3">
            <a:extLst>
              <a:ext uri="{FF2B5EF4-FFF2-40B4-BE49-F238E27FC236}">
                <a16:creationId xmlns:a16="http://schemas.microsoft.com/office/drawing/2014/main" id="{0EB5CCA4-7FA7-608C-153F-BBC1D1066BB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4329548"/>
              </p:ext>
            </p:extLst>
          </p:nvPr>
        </p:nvGraphicFramePr>
        <p:xfrm>
          <a:off x="-50580" y="707923"/>
          <a:ext cx="6636773" cy="6150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Kép 17" descr="A képen Emberi arc, személy, ruházat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DB4A14B-EE90-E72A-9844-2784DBB8C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21" y="2935333"/>
            <a:ext cx="3031506" cy="2021004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2F42E299-425C-F143-7E7D-7DAAFEB7478F}"/>
              </a:ext>
            </a:extLst>
          </p:cNvPr>
          <p:cNvSpPr txBox="1"/>
          <p:nvPr/>
        </p:nvSpPr>
        <p:spPr>
          <a:xfrm>
            <a:off x="8648942" y="5259686"/>
            <a:ext cx="348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Színházban egyéb szerepei: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Cyrano De </a:t>
            </a:r>
            <a:r>
              <a:rPr lang="hu-H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Bergerac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(2016) – Cyrano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tragédiája 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ember az örökkévalóságnak (2019)- A király (VIII. Henrik)</a:t>
            </a:r>
          </a:p>
          <a:p>
            <a:endParaRPr lang="hu-H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C7992356-906A-A17C-FF5F-2F60FB3D3D4C}"/>
              </a:ext>
            </a:extLst>
          </p:cNvPr>
          <p:cNvSpPr txBox="1"/>
          <p:nvPr/>
        </p:nvSpPr>
        <p:spPr>
          <a:xfrm>
            <a:off x="1089694" y="2749956"/>
            <a:ext cx="4254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Díjai: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2016 - Farkas-</a:t>
            </a:r>
            <a:r>
              <a:rPr 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Raskó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-díj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és 2019 - Sinkovits Imre-díj (a Nemzeti Színház Társulatának elismerése)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2016 - Junior </a:t>
            </a:r>
            <a:r>
              <a:rPr 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Díj (filmművészeti)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2017 - Jászai Mari-díj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 Nagyecsed díszpolgára</a:t>
            </a:r>
          </a:p>
        </p:txBody>
      </p:sp>
    </p:spTree>
    <p:extLst>
      <p:ext uri="{BB962C8B-B14F-4D97-AF65-F5344CB8AC3E}">
        <p14:creationId xmlns:p14="http://schemas.microsoft.com/office/powerpoint/2010/main" val="313499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6B5031-4CCC-9494-F135-6A84BD07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1271531"/>
            <a:ext cx="4426755" cy="761271"/>
          </a:xfrm>
        </p:spPr>
        <p:txBody>
          <a:bodyPr>
            <a:normAutofit/>
          </a:bodyPr>
          <a:lstStyle/>
          <a:p>
            <a:r>
              <a:rPr lang="hu-HU" sz="2200">
                <a:latin typeface="Algerian" panose="04020705040A02060702" pitchFamily="82" charset="0"/>
              </a:rPr>
              <a:t>Bemutató: 2016. március 11.</a:t>
            </a:r>
            <a:br>
              <a:rPr lang="hu-HU" sz="2200">
                <a:latin typeface="Algerian" panose="04020705040A02060702" pitchFamily="82" charset="0"/>
              </a:rPr>
            </a:br>
            <a:r>
              <a:rPr lang="hu-HU" sz="2200">
                <a:latin typeface="Algerian" panose="04020705040A02060702" pitchFamily="82" charset="0"/>
              </a:rPr>
              <a:t>RendezŐ:</a:t>
            </a:r>
            <a:r>
              <a:rPr lang="hu-HU" sz="2200" b="0" i="0">
                <a:effectLst/>
                <a:latin typeface="Algerian" panose="04020705040A02060702" pitchFamily="82" charset="0"/>
              </a:rPr>
              <a:t>Vidnyánszky Attila</a:t>
            </a:r>
            <a:endParaRPr lang="hu-HU" sz="2200">
              <a:latin typeface="Algerian" panose="04020705040A02060702" pitchFamily="82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B0B4D9-3144-E265-3A63-387B898CA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r>
              <a:rPr lang="hu-H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Színházban első főszerepe, ami nagy mérföldkő volt a pályáján.</a:t>
            </a:r>
          </a:p>
          <a:p>
            <a:r>
              <a:rPr lang="hu-H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Energikus alakításának köszönhetően rengeteg fiatalt sikerült a színházba csalogatnia.</a:t>
            </a:r>
          </a:p>
          <a:p>
            <a:r>
              <a:rPr lang="hu-H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1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Fehér Tibor érti Csongort, mi, nézők pedig értjük Fehér Tibor Csongorját, ezt a népmesehősből fokozatosan hétköznapi férfivá érő srácot; érdeme nem kisebb, minthogy reálissá tesz egy irreális alakot.”- Soós András blog</a:t>
            </a:r>
            <a:endParaRPr lang="hu-H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val 5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11A18A6-0D82-FBEA-84E3-9E9A1FFE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33253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ruházat, személy, Emberi arc, karácsony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C7D42DA-5409-7F88-EB23-26C488E34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" r="-2" b="31276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Kép 8" descr="A képen talaj, személy, kültéri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4AFEC40-6CD0-526F-0FF1-099CCB6D6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4612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 descr="A képen ruházat, Emberi arc, személy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E0F3FDB-BCB5-4608-2674-8FB846852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r="19168" b="-5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DE2530A-2B57-5D2F-0C31-3B291D239C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" b="20798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ég, kültéri, éjszaka, lámp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A6ECBF-89BB-5A50-7C98-C095CA037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13443" b="-4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715104-B647-E0BF-13C7-04EE7ED8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146"/>
            <a:ext cx="10515600" cy="1325563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  <a:cs typeface="Times New Roman" panose="02020603050405020304" pitchFamily="18" charset="0"/>
              </a:rPr>
              <a:t>Tünde: Ruttkai Éva 1927-1986</a:t>
            </a:r>
          </a:p>
        </p:txBody>
      </p:sp>
      <p:graphicFrame>
        <p:nvGraphicFramePr>
          <p:cNvPr id="12" name="Tartalom helye 2">
            <a:extLst>
              <a:ext uri="{FF2B5EF4-FFF2-40B4-BE49-F238E27FC236}">
                <a16:creationId xmlns:a16="http://schemas.microsoft.com/office/drawing/2014/main" id="{4D72461E-7B66-32F4-B18B-7AF04FEF8B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2065494"/>
              </p:ext>
            </p:extLst>
          </p:nvPr>
        </p:nvGraphicFramePr>
        <p:xfrm>
          <a:off x="1" y="806245"/>
          <a:ext cx="6749229" cy="557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7BD6BA76-9C8E-76A2-7438-EB091DC34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195" y="3429000"/>
            <a:ext cx="2690481" cy="3190911"/>
          </a:xfrm>
          <a:prstGeom prst="rect">
            <a:avLst/>
          </a:prstGeom>
        </p:spPr>
      </p:pic>
      <p:pic>
        <p:nvPicPr>
          <p:cNvPr id="9" name="Kép 8" descr="A képen portré, Emberi arc, vázlat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ABAB319-BB1B-7A14-16CA-D17FD0A2C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07" y="2407206"/>
            <a:ext cx="2462734" cy="420523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223D850-276D-5CDD-EA06-7445CC505C39}"/>
              </a:ext>
            </a:extLst>
          </p:cNvPr>
          <p:cNvSpPr txBox="1"/>
          <p:nvPr/>
        </p:nvSpPr>
        <p:spPr>
          <a:xfrm>
            <a:off x="6803306" y="995962"/>
            <a:ext cx="36651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Nagyobb szerepei: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Rómeó és Júlia –Júlia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Karenina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címszereplő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5E6D9DE-9341-ECB5-26B6-AF0707CA9700}"/>
              </a:ext>
            </a:extLst>
          </p:cNvPr>
          <p:cNvSpPr txBox="1"/>
          <p:nvPr/>
        </p:nvSpPr>
        <p:spPr>
          <a:xfrm>
            <a:off x="1834853" y="2477729"/>
            <a:ext cx="2756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Díjai:  Jászai Mari-díj (1955, 1959)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Kossuth-díj (1960),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Érdemes művész (1966),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Örökség díj (2010, posztumusz)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7983732A-A581-B872-2A51-7E6905A45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5243" y="640307"/>
            <a:ext cx="2168383" cy="26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ruházat, személy, Emberi arc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06A8E52-5E47-2C66-D8C9-98BD813B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88" b="-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60" name="Rectangle 1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0E4D38-C93D-EFD0-4493-72F0F7A7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365125"/>
            <a:ext cx="4399132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Algerian" panose="04020705040A02060702" pitchFamily="82" charset="0"/>
              </a:rPr>
              <a:t>Bemutató:1958. </a:t>
            </a:r>
            <a:r>
              <a:rPr lang="en-US" sz="2400" dirty="0" err="1">
                <a:latin typeface="Algerian" panose="04020705040A02060702" pitchFamily="82" charset="0"/>
              </a:rPr>
              <a:t>március</a:t>
            </a:r>
            <a:r>
              <a:rPr lang="en-US" sz="2400" dirty="0">
                <a:latin typeface="Algerian" panose="04020705040A02060702" pitchFamily="82" charset="0"/>
              </a:rPr>
              <a:t> 10.</a:t>
            </a:r>
            <a:br>
              <a:rPr lang="en-US" sz="2400" dirty="0">
                <a:latin typeface="Algerian" panose="04020705040A02060702" pitchFamily="82" charset="0"/>
              </a:rPr>
            </a:br>
            <a:r>
              <a:rPr lang="en-US" sz="2400" dirty="0" err="1">
                <a:latin typeface="Algerian" panose="04020705040A02060702" pitchFamily="82" charset="0"/>
              </a:rPr>
              <a:t>Rendező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Barlay</a:t>
            </a:r>
            <a:r>
              <a:rPr lang="en-US" sz="2400" dirty="0">
                <a:latin typeface="Algerian" panose="04020705040A02060702" pitchFamily="82" charset="0"/>
              </a:rPr>
              <a:t> Gusztáv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CA45EC-9E6D-473D-9778-E0B2FEA37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Vörösmarty Mihály </a:t>
            </a:r>
            <a:r>
              <a:rPr lang="en-US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drámai</a:t>
            </a: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költeményének</a:t>
            </a: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rádióváltozata</a:t>
            </a: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Weiner Leó </a:t>
            </a:r>
            <a:r>
              <a:rPr lang="en-US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zenéjével</a:t>
            </a: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Ruttkainak sikerült a hangjátékban bennünket elrepíteni a Vörösmarty által alkotott Tündérvilágba.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Utánozhatatlan hangszínével, kedves beszédével Tünde klasszikus szerepében</a:t>
            </a:r>
            <a:r>
              <a:rPr lang="hu-HU" sz="2000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kiváló teljesítményt nyújtott.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401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9B8CB1-9456-1885-1464-C9668484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1" y="-205582"/>
            <a:ext cx="10515600" cy="1325563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Mirigy: Almási Éva </a:t>
            </a:r>
          </a:p>
        </p:txBody>
      </p:sp>
      <p:graphicFrame>
        <p:nvGraphicFramePr>
          <p:cNvPr id="7" name="Tartalom helye 2">
            <a:extLst>
              <a:ext uri="{FF2B5EF4-FFF2-40B4-BE49-F238E27FC236}">
                <a16:creationId xmlns:a16="http://schemas.microsoft.com/office/drawing/2014/main" id="{7F26BA36-9D09-EFA2-3E43-DA5080E4B3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4092689"/>
              </p:ext>
            </p:extLst>
          </p:nvPr>
        </p:nvGraphicFramePr>
        <p:xfrm>
          <a:off x="341645" y="904351"/>
          <a:ext cx="5955322" cy="5496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Tartalom helye 18">
            <a:extLst>
              <a:ext uri="{FF2B5EF4-FFF2-40B4-BE49-F238E27FC236}">
                <a16:creationId xmlns:a16="http://schemas.microsoft.com/office/drawing/2014/main" id="{4C50FD7B-249F-D5DD-7A9F-9722E35D17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9312295" y="3383410"/>
            <a:ext cx="2192080" cy="3303134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0C376DA7-05D3-06FD-1DC9-33B81A22A58A}"/>
              </a:ext>
            </a:extLst>
          </p:cNvPr>
          <p:cNvSpPr txBox="1"/>
          <p:nvPr/>
        </p:nvSpPr>
        <p:spPr>
          <a:xfrm>
            <a:off x="2290916" y="2990855"/>
            <a:ext cx="2399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Díjai: Jászai Mari-díj (1973)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Érdemes művész (1978)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Kossuth-díj (1997)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C754B1B8-4ABF-7533-632E-6247A6DB9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321" y="3429000"/>
            <a:ext cx="2651279" cy="266311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00B44D33-F113-6FA3-3A44-4316766D4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338" y="97935"/>
            <a:ext cx="3153994" cy="3177828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D0167806-0189-0037-B37A-B245ED995FE7}"/>
              </a:ext>
            </a:extLst>
          </p:cNvPr>
          <p:cNvSpPr txBox="1"/>
          <p:nvPr/>
        </p:nvSpPr>
        <p:spPr>
          <a:xfrm>
            <a:off x="5624052" y="629265"/>
            <a:ext cx="3153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Nagyobb szerepei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Képzelt riport egy amerikai popfesztiválról – Eszter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Bánk bán –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Gertrúdis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tragédiája - Éva</a:t>
            </a:r>
          </a:p>
        </p:txBody>
      </p:sp>
    </p:spTree>
    <p:extLst>
      <p:ext uri="{BB962C8B-B14F-4D97-AF65-F5344CB8AC3E}">
        <p14:creationId xmlns:p14="http://schemas.microsoft.com/office/powerpoint/2010/main" val="104912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A1FCA66-49CE-9735-2638-8C795FA8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kern="1200" dirty="0">
                <a:latin typeface="Algerian" panose="04020705040A02060702" pitchFamily="82" charset="0"/>
              </a:rPr>
              <a:t>Bemutató:2006. </a:t>
            </a:r>
            <a:r>
              <a:rPr lang="en-US" sz="3300" kern="1200" dirty="0" err="1">
                <a:latin typeface="Algerian" panose="04020705040A02060702" pitchFamily="82" charset="0"/>
              </a:rPr>
              <a:t>november</a:t>
            </a:r>
            <a:r>
              <a:rPr lang="en-US" sz="3300" kern="1200" dirty="0">
                <a:latin typeface="Algerian" panose="04020705040A02060702" pitchFamily="82" charset="0"/>
              </a:rPr>
              <a:t> 17.</a:t>
            </a:r>
            <a:br>
              <a:rPr lang="en-US" sz="3300" kern="1200" dirty="0">
                <a:latin typeface="Algerian" panose="04020705040A02060702" pitchFamily="82" charset="0"/>
              </a:rPr>
            </a:br>
            <a:r>
              <a:rPr lang="en-US" sz="3300" kern="1200" dirty="0" err="1">
                <a:latin typeface="Algerian" panose="04020705040A02060702" pitchFamily="82" charset="0"/>
              </a:rPr>
              <a:t>Rendező</a:t>
            </a:r>
            <a:r>
              <a:rPr lang="en-US" sz="3300" kern="1200" dirty="0">
                <a:latin typeface="Algerian" panose="04020705040A02060702" pitchFamily="82" charset="0"/>
              </a:rPr>
              <a:t>: Valló Péter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305B2BF-DA26-C414-AB62-6E2DF1EA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3824" r="2" b="40159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17FCB72-4D72-EE5B-4B38-9210F7F794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1" b="41264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4" name="Freeform: Shape 53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59" name="Freeform: Shape 58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0F4E888-524B-C161-0936-88E1F1C2E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alphaModFix/>
          </a:blip>
          <a:srcRect t="9371" r="1" b="25628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4" name="Freeform: Shape 63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0708AE-9C98-AA1E-17F0-EB27C5772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4684" y="2437029"/>
            <a:ext cx="433346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Meghívott művészként szerepelt a darabban.</a:t>
            </a:r>
          </a:p>
          <a:p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Almási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pályája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csúcsán játszotta el Mirigy szerepét több évtizedes tapasztalattal a háta mögött.</a:t>
            </a:r>
          </a:p>
        </p:txBody>
      </p:sp>
    </p:spTree>
    <p:extLst>
      <p:ext uri="{BB962C8B-B14F-4D97-AF65-F5344CB8AC3E}">
        <p14:creationId xmlns:p14="http://schemas.microsoft.com/office/powerpoint/2010/main" val="351471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E55067-2EF6-6FC9-CC2C-E9D51711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/>
              <a:t>Források: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EB6E91-5975-7FB3-C9C1-735CF60CC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https://port.hu/adatlap/szindarab/szinhaz/csongor-es-tunde/directing-10116</a:t>
            </a:r>
            <a:endParaRPr lang="hu-HU" dirty="0"/>
          </a:p>
          <a:p>
            <a:r>
              <a:rPr lang="hu-HU" dirty="0">
                <a:hlinkClick r:id="rId3"/>
              </a:rPr>
              <a:t>https://nemzetiszinhaz.hu/eloadas/csongor-es-tunde/kapcsolodo-tartalmak#lg=1&amp;slide=0</a:t>
            </a:r>
            <a:endParaRPr lang="hu-HU" dirty="0"/>
          </a:p>
          <a:p>
            <a:r>
              <a:rPr lang="hu-HU" dirty="0">
                <a:hlinkClick r:id="rId4"/>
              </a:rPr>
              <a:t>https://radiojatek.elte.hu/radiojatek/25620/</a:t>
            </a:r>
            <a:endParaRPr lang="hu-HU" dirty="0"/>
          </a:p>
          <a:p>
            <a:r>
              <a:rPr lang="hu-HU" dirty="0">
                <a:hlinkClick r:id="rId5"/>
              </a:rPr>
              <a:t>https://www.hangosfilm.hu/filmenciklopedia/ruttkai-eva</a:t>
            </a:r>
            <a:endParaRPr lang="hu-HU" dirty="0"/>
          </a:p>
          <a:p>
            <a:r>
              <a:rPr lang="hu-HU" dirty="0">
                <a:hlinkClick r:id="rId6"/>
              </a:rPr>
              <a:t>https://nemzetiszinhaz.hu/muvesz/feher-tibor#lg=1&amp;slide=1</a:t>
            </a:r>
            <a:endParaRPr lang="hu-HU" dirty="0"/>
          </a:p>
          <a:p>
            <a:r>
              <a:rPr lang="hu-HU" dirty="0">
                <a:hlinkClick r:id="rId7"/>
              </a:rPr>
              <a:t>https://nemzetiszinhaz.hu/muvesz/almasi-eva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5312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565</Words>
  <Application>Microsoft Office PowerPoint</Application>
  <PresentationFormat>Szélesvásznú</PresentationFormat>
  <Paragraphs>68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Algerian</vt:lpstr>
      <vt:lpstr>Aptos</vt:lpstr>
      <vt:lpstr>Aptos Display</vt:lpstr>
      <vt:lpstr>Arial</vt:lpstr>
      <vt:lpstr>Calibri</vt:lpstr>
      <vt:lpstr>Times New Roman</vt:lpstr>
      <vt:lpstr>Office-téma</vt:lpstr>
      <vt:lpstr>Csongor, Tünde és Mirigy szerepében</vt:lpstr>
      <vt:lpstr>Csongor: Fehér Tibor</vt:lpstr>
      <vt:lpstr>Bemutató: 2016. március 11. RendezŐ:Vidnyánszky Attila</vt:lpstr>
      <vt:lpstr>Tünde: Ruttkai Éva 1927-1986</vt:lpstr>
      <vt:lpstr>Bemutató:1958. március 10. Rendező: Barlay Gusztáv</vt:lpstr>
      <vt:lpstr>Mirigy: Almási Éva </vt:lpstr>
      <vt:lpstr>Bemutató:2006. november 17. Rendező: Valló Péter</vt:lpstr>
      <vt:lpstr>Források: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Sütő Emese</dc:creator>
  <cp:lastModifiedBy>O365 felhasználó</cp:lastModifiedBy>
  <cp:revision>5</cp:revision>
  <dcterms:created xsi:type="dcterms:W3CDTF">2025-04-27T08:45:33Z</dcterms:created>
  <dcterms:modified xsi:type="dcterms:W3CDTF">2025-04-27T21:18:12Z</dcterms:modified>
</cp:coreProperties>
</file>