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59DC1"/>
    <a:srgbClr val="EBDEFE"/>
    <a:srgbClr val="E0FCE3"/>
    <a:srgbClr val="E1F7E2"/>
    <a:srgbClr val="8CAD57"/>
    <a:srgbClr val="135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>
            <a:normAutofit/>
          </a:bodyPr>
          <a:lstStyle/>
          <a:p>
            <a:r>
              <a:rPr lang="hu-HU" sz="5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Útravaló verseimmel</a:t>
            </a:r>
            <a:endParaRPr lang="hu-HU" sz="5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7000">
              <a:srgbClr val="8CAD57"/>
            </a:gs>
            <a:gs pos="93000">
              <a:srgbClr val="135F1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46959"/>
            <a:ext cx="4627483" cy="271556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56" y="256737"/>
            <a:ext cx="4410844" cy="359022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83568" y="620687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Tündérek </a:t>
            </a:r>
            <a:r>
              <a:rPr lang="hu-H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játsztak</a:t>
            </a:r>
            <a:r>
              <a:rPr lang="hu-H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vélem napsugárban, </a:t>
            </a:r>
            <a:r>
              <a:rPr lang="hu-H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r>
              <a:rPr lang="hu-H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kisértetekkel</a:t>
            </a:r>
            <a:r>
              <a:rPr lang="hu-H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hu-H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jártam sírmezőn.</a:t>
            </a:r>
            <a:endParaRPr lang="hu-H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5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851920" y="40466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Elzengte akaratlan mint madárka </a:t>
            </a:r>
            <a:endParaRPr lang="hu-HU" sz="36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hu-HU" sz="36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Kit </a:t>
            </a:r>
            <a:r>
              <a:rPr lang="hu-HU" sz="36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nem kérdünk, ha dall, mit </a:t>
            </a:r>
            <a:r>
              <a:rPr lang="hu-HU" sz="3600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éreze</a:t>
            </a:r>
            <a:endParaRPr lang="hu-HU" sz="36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333245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859DC1"/>
            </a:gs>
            <a:gs pos="41000">
              <a:srgbClr val="D4DEFF"/>
            </a:gs>
            <a:gs pos="54000">
              <a:srgbClr val="D4DEFF"/>
            </a:gs>
            <a:gs pos="8000">
              <a:schemeClr val="bg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7" y="260648"/>
            <a:ext cx="3024336" cy="251624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96781" y="357301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Óh, bár gyöngy lenne mindenik dalocskám (…) </a:t>
            </a:r>
            <a:endParaRPr lang="hu-H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Nézné </a:t>
            </a:r>
            <a:r>
              <a:rPr lang="hu-H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írígyen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 tömeg, csodálván</a:t>
            </a:r>
            <a:endParaRPr lang="hu-H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49" y="5342612"/>
            <a:ext cx="5332112" cy="15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8069"/>
            <a:ext cx="2388836" cy="41044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08069"/>
            <a:ext cx="2388836" cy="41044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979712" y="299227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Míg szent eszmékért ember harcol, érez, </a:t>
            </a:r>
            <a:endParaRPr lang="hu-HU" sz="4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hu-HU" sz="4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Mindebből </a:t>
            </a:r>
            <a:r>
              <a:rPr lang="hu-HU" sz="4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osztályrész </a:t>
            </a:r>
            <a:r>
              <a:rPr lang="hu-HU" sz="44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jutand</a:t>
            </a:r>
            <a:r>
              <a:rPr lang="hu-HU" sz="4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nekem.</a:t>
            </a:r>
            <a:endParaRPr lang="hu-HU" sz="4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4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</Words>
  <Application>Microsoft Office PowerPoint</Application>
  <PresentationFormat>Diavetítés a képernyőre (4:3 oldalarány)</PresentationFormat>
  <Paragraphs>9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Útravaló verseimmel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Attila</dc:creator>
  <cp:lastModifiedBy>Attila</cp:lastModifiedBy>
  <cp:revision>3</cp:revision>
  <dcterms:created xsi:type="dcterms:W3CDTF">2018-03-11T16:20:12Z</dcterms:created>
  <dcterms:modified xsi:type="dcterms:W3CDTF">2018-03-11T16:45:17Z</dcterms:modified>
</cp:coreProperties>
</file>