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829E"/>
    <a:srgbClr val="01405F"/>
    <a:srgbClr val="BFC7DD"/>
    <a:srgbClr val="01405B"/>
    <a:srgbClr val="CACED0"/>
    <a:srgbClr val="990000"/>
    <a:srgbClr val="800000"/>
    <a:srgbClr val="FFCCCC"/>
    <a:srgbClr val="403B24"/>
    <a:srgbClr val="282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68829E"/>
            </a:gs>
            <a:gs pos="2000">
              <a:srgbClr val="01405F"/>
            </a:gs>
            <a:gs pos="63000">
              <a:srgbClr val="BFC7DD"/>
            </a:gs>
            <a:gs pos="93000">
              <a:srgbClr val="01405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6336704" cy="1470025"/>
          </a:xfrm>
        </p:spPr>
        <p:txBody>
          <a:bodyPr>
            <a:noAutofit/>
          </a:bodyPr>
          <a:lstStyle/>
          <a:p>
            <a:r>
              <a:rPr lang="hu-HU" sz="6600" b="1" i="1" dirty="0" err="1" smtClean="0">
                <a:solidFill>
                  <a:srgbClr val="CA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Vojtina</a:t>
            </a:r>
            <a:r>
              <a:rPr lang="hu-HU" sz="6600" b="1" i="1" dirty="0" smtClean="0">
                <a:solidFill>
                  <a:srgbClr val="CA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ars poétikája</a:t>
            </a:r>
            <a:endParaRPr lang="hu-HU" sz="6600" b="1" i="1" dirty="0">
              <a:solidFill>
                <a:srgbClr val="CACE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4944"/>
            <a:ext cx="2667372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8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07" y="197320"/>
            <a:ext cx="1944762" cy="268730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5" y="2789609"/>
            <a:ext cx="5844354" cy="318226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58" y="3303351"/>
            <a:ext cx="2001393" cy="2668524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356595" y="1196752"/>
            <a:ext cx="5330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Volt </a:t>
            </a:r>
            <a:r>
              <a:rPr lang="hu-H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a </a:t>
            </a:r>
            <a:r>
              <a:rPr lang="hu-H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hazámnak </a:t>
            </a:r>
            <a:r>
              <a:rPr lang="hu-H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egy-két énekem. </a:t>
            </a:r>
            <a:endParaRPr lang="hu-H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  <a:p>
            <a:pPr algn="ctr"/>
            <a:r>
              <a:rPr lang="hu-H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Bágyadt</a:t>
            </a:r>
            <a:r>
              <a:rPr lang="hu-H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, igaz, s „örömtől idegen</a:t>
            </a:r>
            <a:r>
              <a:rPr lang="hu-H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”</a:t>
            </a:r>
            <a:endParaRPr lang="hu-H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475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98" y="4005064"/>
            <a:ext cx="1779667" cy="266429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1779667" cy="26642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835696" y="258965"/>
            <a:ext cx="5580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Ének se kell, csupán hangos kiáltás!</a:t>
            </a:r>
            <a:endParaRPr lang="hu-H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81" y="4910621"/>
            <a:ext cx="5078741" cy="17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1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657600" cy="26029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0"/>
            <a:ext cx="51435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89040" y="214156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smtClean="0">
                <a:solidFill>
                  <a:srgbClr val="990000"/>
                </a:solidFill>
                <a:latin typeface="Curlz MT" panose="04040404050702020202" pitchFamily="82" charset="0"/>
              </a:rPr>
              <a:t>Költő </a:t>
            </a:r>
            <a:r>
              <a:rPr lang="hu-HU" sz="3200" i="1" dirty="0">
                <a:solidFill>
                  <a:srgbClr val="990000"/>
                </a:solidFill>
                <a:latin typeface="Curlz MT" panose="04040404050702020202" pitchFamily="82" charset="0"/>
              </a:rPr>
              <a:t>hazudj, de rajt’ ne </a:t>
            </a:r>
            <a:r>
              <a:rPr lang="hu-HU" sz="3200" i="1" dirty="0" smtClean="0">
                <a:solidFill>
                  <a:srgbClr val="990000"/>
                </a:solidFill>
                <a:latin typeface="Curlz MT" panose="04040404050702020202" pitchFamily="82" charset="0"/>
              </a:rPr>
              <a:t>fogjanak</a:t>
            </a:r>
            <a:endParaRPr lang="hu-HU" sz="3200" i="1" dirty="0">
              <a:solidFill>
                <a:srgbClr val="99000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68829E"/>
            </a:gs>
            <a:gs pos="2000">
              <a:srgbClr val="BFC7DD"/>
            </a:gs>
            <a:gs pos="75004">
              <a:srgbClr val="68829E"/>
            </a:gs>
            <a:gs pos="49000">
              <a:srgbClr val="01405F"/>
            </a:gs>
            <a:gs pos="93000">
              <a:srgbClr val="BFC7D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70154"/>
            <a:ext cx="4176464" cy="27875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9" y="116632"/>
            <a:ext cx="3707912" cy="282542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09349" y="321297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rgbClr val="CA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Ez </a:t>
            </a:r>
            <a:r>
              <a:rPr lang="hu-HU" sz="2400" b="1" i="1" dirty="0">
                <a:solidFill>
                  <a:srgbClr val="CA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önmagánál szebb, </a:t>
            </a:r>
            <a:r>
              <a:rPr lang="hu-HU" sz="2400" b="1" i="1" dirty="0" err="1">
                <a:solidFill>
                  <a:srgbClr val="CA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dicsőbb</a:t>
            </a:r>
            <a:r>
              <a:rPr lang="hu-HU" sz="2400" b="1" i="1" dirty="0">
                <a:solidFill>
                  <a:srgbClr val="CA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természet: </a:t>
            </a:r>
            <a:r>
              <a:rPr lang="hu-HU" sz="2400" b="1" i="1" dirty="0" smtClean="0">
                <a:solidFill>
                  <a:srgbClr val="CA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Egyszóval</a:t>
            </a:r>
            <a:r>
              <a:rPr lang="hu-HU" sz="2400" b="1" i="1" dirty="0">
                <a:solidFill>
                  <a:srgbClr val="CA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… a </a:t>
            </a:r>
            <a:r>
              <a:rPr lang="hu-HU" sz="2400" b="1" i="1" dirty="0" smtClean="0">
                <a:solidFill>
                  <a:srgbClr val="CA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költészet</a:t>
            </a:r>
            <a:endParaRPr lang="hu-HU" sz="2400" b="1" i="1" dirty="0">
              <a:solidFill>
                <a:srgbClr val="CACE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2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45</Words>
  <Application>Microsoft Office PowerPoint</Application>
  <PresentationFormat>Diavetítés a képernyőre (4:3 oldalarány)</PresentationFormat>
  <Paragraphs>6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Vojtina ars poétikája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Attila</dc:creator>
  <cp:lastModifiedBy>Attila</cp:lastModifiedBy>
  <cp:revision>7</cp:revision>
  <dcterms:created xsi:type="dcterms:W3CDTF">2018-03-11T14:34:28Z</dcterms:created>
  <dcterms:modified xsi:type="dcterms:W3CDTF">2018-03-11T16:20:05Z</dcterms:modified>
</cp:coreProperties>
</file>