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669692-1F56-4769-AD4B-CA00703E2296}" type="datetimeFigureOut">
              <a:rPr lang="hu-HU" smtClean="0"/>
              <a:t>2018. 04. 22.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3968E7-6CDD-4212-9E9A-20ED43021C6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010328" cy="4357771"/>
          </a:xfrm>
          <a:prstGeom prst="rect">
            <a:avLst/>
          </a:prstGeom>
        </p:spPr>
      </p:pic>
      <p:pic>
        <p:nvPicPr>
          <p:cNvPr id="2" name="Hungarian_Dance_No_5_Johannes_Brahm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0648" y="5904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47" y="1354704"/>
            <a:ext cx="4117179" cy="5503296"/>
          </a:xfrm>
        </p:spPr>
      </p:pic>
      <p:sp>
        <p:nvSpPr>
          <p:cNvPr id="5" name="Szövegdoboz 4"/>
          <p:cNvSpPr txBox="1"/>
          <p:nvPr/>
        </p:nvSpPr>
        <p:spPr>
          <a:xfrm>
            <a:off x="-1843" y="2564904"/>
            <a:ext cx="4789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ideje: 1883. szeptember 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Helye: Nemzeti Színház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Színpadra állította: </a:t>
            </a:r>
            <a:r>
              <a:rPr lang="hu-HU" dirty="0" err="1" smtClean="0"/>
              <a:t>Paulay</a:t>
            </a:r>
            <a:r>
              <a:rPr lang="hu-HU" dirty="0" smtClean="0"/>
              <a:t> 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Főszereplők: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Jászai Mari (Éva)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Gyenes László (Lucifer)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Nagy Imre (Ádám) 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-1843" y="1844824"/>
            <a:ext cx="39437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>
                <a:latin typeface="+mj-lt"/>
              </a:rPr>
              <a:t>Ősbemutató</a:t>
            </a:r>
          </a:p>
          <a:p>
            <a:endParaRPr lang="hu-HU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64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43" y="1988840"/>
            <a:ext cx="3038399" cy="4752528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Paulay</a:t>
            </a:r>
            <a:r>
              <a:rPr lang="hu-HU" dirty="0" smtClean="0"/>
              <a:t> Ede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15616" y="2060848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Született: 1836. március 12- Tokaj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Elhunyt: 1894. március 12- Budapest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1851- Kassán színész lett, bejárta Kolozsvár, Debrecen, Szeged, Győr színpadait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1859:  Debrecenbe feleségül vette </a:t>
            </a:r>
            <a:r>
              <a:rPr lang="hu-HU" dirty="0" err="1" smtClean="0"/>
              <a:t>Gvozdanovits</a:t>
            </a:r>
            <a:r>
              <a:rPr lang="hu-HU" dirty="0" smtClean="0"/>
              <a:t> Juliát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1860-1863: Kolozsvár szerződött színésze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1863 Szeptemberétől a Nemzeti Színház szerződött színésze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1864:  Drámabíráló Bizottság tagja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1868-ban rendezővé nevezik 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1868. március 11: első munkája- Hamlet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80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2947008" cy="3878263"/>
          </a:xfrm>
        </p:spPr>
      </p:pic>
      <p:sp>
        <p:nvSpPr>
          <p:cNvPr id="5" name="Szövegdoboz 4"/>
          <p:cNvSpPr txBox="1"/>
          <p:nvPr/>
        </p:nvSpPr>
        <p:spPr>
          <a:xfrm>
            <a:off x="1043608" y="2204864"/>
            <a:ext cx="4752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1868 és 1873 között színpadra vitte : Bánk bán,  </a:t>
            </a:r>
            <a:r>
              <a:rPr lang="hu-HU" dirty="0" err="1" smtClean="0"/>
              <a:t>Othello</a:t>
            </a:r>
            <a:r>
              <a:rPr lang="hu-HU" dirty="0" smtClean="0"/>
              <a:t>,  Szentivánéji álom,  Rómeó és Júlia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1877 augusztus: állandó  drámai főrendező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1872: meglátogatta London, </a:t>
            </a:r>
            <a:r>
              <a:rPr lang="de-DE" dirty="0" err="1" smtClean="0"/>
              <a:t>Bécs</a:t>
            </a:r>
            <a:r>
              <a:rPr lang="de-DE" dirty="0" smtClean="0"/>
              <a:t>, München, </a:t>
            </a:r>
            <a:r>
              <a:rPr lang="de-DE" dirty="0" err="1" smtClean="0"/>
              <a:t>Lipcse</a:t>
            </a:r>
            <a:r>
              <a:rPr lang="de-DE" dirty="0" smtClean="0"/>
              <a:t>, Berlin, </a:t>
            </a:r>
            <a:r>
              <a:rPr lang="de-DE" dirty="0" err="1" smtClean="0"/>
              <a:t>Drezda</a:t>
            </a:r>
            <a:r>
              <a:rPr lang="de-DE" dirty="0" smtClean="0"/>
              <a:t>, </a:t>
            </a:r>
            <a:r>
              <a:rPr lang="de-DE" dirty="0" err="1" smtClean="0"/>
              <a:t>Párizs</a:t>
            </a:r>
            <a:r>
              <a:rPr lang="de-DE" dirty="0" smtClean="0"/>
              <a:t> </a:t>
            </a:r>
            <a:r>
              <a:rPr lang="hu-HU" dirty="0" smtClean="0"/>
              <a:t> színházait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1878: Nemzeti Színház drámai igazgatója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1863-tól tanára és titkára, majd 1874-től aligazgatója volt a </a:t>
            </a:r>
            <a:r>
              <a:rPr lang="hu-HU" dirty="0" err="1" smtClean="0"/>
              <a:t>Színitanodának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1876: Petőfi Társaság tagja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1893: Színművészeti Akadémia első igazgatója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1882: Kisfaludy Társaság tagja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Élete főműve: 1883- Az ember tragédiája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49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88840"/>
            <a:ext cx="2880320" cy="4266697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Gyenes László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331640" y="2348880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Született: 1857. március 7. - Monostor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Elhunyt:  1927. november 7. – Budapest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1875: Színakadémia növendéke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1878: Párizsba utazott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 1879-től 1882-ig Kolozsvárott lépett színpadra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1882: Nemzeti </a:t>
            </a:r>
            <a:r>
              <a:rPr lang="hu-HU" dirty="0"/>
              <a:t>S</a:t>
            </a:r>
            <a:r>
              <a:rPr lang="hu-HU" dirty="0" smtClean="0"/>
              <a:t>zínház szerződött tagja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1909: Nemzeti Színház örökös tagja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1920-1924: Színiakadémián oktat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11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0942"/>
            <a:ext cx="2687591" cy="490515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570156"/>
            <a:ext cx="7545161" cy="914628"/>
          </a:xfrm>
        </p:spPr>
        <p:txBody>
          <a:bodyPr/>
          <a:lstStyle/>
          <a:p>
            <a:r>
              <a:rPr lang="hu-HU" dirty="0" smtClean="0"/>
              <a:t>Jászai Mari (</a:t>
            </a:r>
            <a:r>
              <a:rPr lang="hu-HU" dirty="0" err="1" smtClean="0"/>
              <a:t>Krippel</a:t>
            </a:r>
            <a:r>
              <a:rPr lang="hu-HU" dirty="0" smtClean="0"/>
              <a:t> Mária)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15616" y="1988840"/>
            <a:ext cx="4248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Született: 1850. február 24.- Ászár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Elhunyt: 1926. október 5.- Budapest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Elemi iskoláját Győrben végezte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Cselédként szolgált Pesten és Bécsben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Markotányosnő</a:t>
            </a:r>
            <a:r>
              <a:rPr lang="hu-HU" dirty="0" smtClean="0"/>
              <a:t> volt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1866: Székesfehérvárra ment, statisztálni kezdett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1867: Budán játszott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1869: Kolozsvári társulat tagja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1872: Nemzeti Színház tagja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1901: Nemzeti Színház örökös tagja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1893: Színművészeti Akadémián tanít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Férje: Kassai Vidor, 2 év után elvált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Utolsó szerepe: 1925. december 3.:  Teréza mama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573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3046875" cy="4680519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 Imre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2348880"/>
            <a:ext cx="44951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Született: 1849. november 1.- Pest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Elhunyt: 1893. szeptember 5.- Budapest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Keresztapja:  Kossuth Lajos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1864-65: Szabadkán lépett 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1865-66: Debrecenbe játszott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1870: Nemzeti Színház tagja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1890: Színiakadémia tanára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Felesége: </a:t>
            </a:r>
            <a:r>
              <a:rPr lang="hu-HU" dirty="0" err="1" smtClean="0"/>
              <a:t>Benza</a:t>
            </a:r>
            <a:r>
              <a:rPr lang="hu-HU" dirty="0" smtClean="0"/>
              <a:t> 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Lánya: Nagy 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Saját kezével vetett véget életének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731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72" y="3437881"/>
            <a:ext cx="2650592" cy="342011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05" y="0"/>
            <a:ext cx="2714600" cy="34520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81" y="13111"/>
            <a:ext cx="1182624" cy="219456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06" y="2703901"/>
            <a:ext cx="3438671" cy="415409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2883207"/>
            <a:ext cx="3345451" cy="397479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14670" y="107456"/>
            <a:ext cx="4833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smtClean="0"/>
              <a:t>műnek kettőezer-ötszázhatvan  sora maradt meg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5 szünettel játszatták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Elhagyta a 2. prágai színt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Elmaradt az Űr jelenet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Paulay</a:t>
            </a:r>
            <a:r>
              <a:rPr lang="hu-HU" dirty="0" smtClean="0"/>
              <a:t> rajzolta az új díszletek terveit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Keveset költhetett a látványra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Kétdimenziós festett függönyöket használtak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Villanyvilágítással létrehozott effektek jelentek meg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16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149</TotalTime>
  <Words>411</Words>
  <Application>Microsoft Office PowerPoint</Application>
  <PresentationFormat>Diavetítés a képernyőre (4:3 oldalarány)</PresentationFormat>
  <Paragraphs>70</Paragraphs>
  <Slides>8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Kemény kötés</vt:lpstr>
      <vt:lpstr>PowerPoint bemutató</vt:lpstr>
      <vt:lpstr>PowerPoint bemutató</vt:lpstr>
      <vt:lpstr>Paulay Ede</vt:lpstr>
      <vt:lpstr>PowerPoint bemutató</vt:lpstr>
      <vt:lpstr>Gyenes László</vt:lpstr>
      <vt:lpstr>Jászai Mari (Krippel Mária)</vt:lpstr>
      <vt:lpstr>Nagy Imre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Petra</dc:creator>
  <cp:lastModifiedBy>Petra</cp:lastModifiedBy>
  <cp:revision>13</cp:revision>
  <dcterms:created xsi:type="dcterms:W3CDTF">2018-04-22T12:19:40Z</dcterms:created>
  <dcterms:modified xsi:type="dcterms:W3CDTF">2018-04-22T15:39:08Z</dcterms:modified>
</cp:coreProperties>
</file>