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Play" panose="020B0604020202020204" charset="0"/>
      <p:bold r:id="rId15"/>
    </p:embeddedFont>
    <p:embeddedFont>
      <p:font typeface="Special Elite" panose="020B0604020202020204" charset="0"/>
      <p:regular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0" roundtripDataSignature="AMtx7miyRwjlBKqZ/zzvWYDKOtEluM2/3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384" y="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jpg"/><Relationship Id="rId7" Type="http://schemas.openxmlformats.org/officeDocument/2006/relationships/image" Target="../media/image4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jpg"/><Relationship Id="rId3" Type="http://schemas.openxmlformats.org/officeDocument/2006/relationships/image" Target="../media/image1.jpg"/><Relationship Id="rId7" Type="http://schemas.openxmlformats.org/officeDocument/2006/relationships/image" Target="../media/image3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12.png"/><Relationship Id="rId10" Type="http://schemas.openxmlformats.org/officeDocument/2006/relationships/image" Target="../media/image53.png"/><Relationship Id="rId4" Type="http://schemas.openxmlformats.org/officeDocument/2006/relationships/image" Target="../media/image2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0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1.png"/><Relationship Id="rId18" Type="http://schemas.openxmlformats.org/officeDocument/2006/relationships/hyperlink" Target="https://szinhaztortenet.hu/record/-/record/auth/OSZMI3891/solr" TargetMode="External"/><Relationship Id="rId3" Type="http://schemas.openxmlformats.org/officeDocument/2006/relationships/image" Target="../media/image1.jpg"/><Relationship Id="rId7" Type="http://schemas.openxmlformats.org/officeDocument/2006/relationships/image" Target="../media/image3.png"/><Relationship Id="rId12" Type="http://schemas.openxmlformats.org/officeDocument/2006/relationships/image" Target="../media/image20.png"/><Relationship Id="rId17" Type="http://schemas.openxmlformats.org/officeDocument/2006/relationships/hyperlink" Target="https://szinhaztortenet.hu/record/-/record/auth/OSZMI2918/solr" TargetMode="External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szinhaztortenet.hu/record/-/record/auth/OSZMI1718/solr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hyperlink" Target="https://szinhaztortenet.hu/record/-/record/auth/OSZMI2909/solr" TargetMode="External"/><Relationship Id="rId10" Type="http://schemas.openxmlformats.org/officeDocument/2006/relationships/image" Target="../media/image10.png"/><Relationship Id="rId19" Type="http://schemas.openxmlformats.org/officeDocument/2006/relationships/hyperlink" Target="https://szinhaztortenet.hu/record/-/record/auth/OSZMI3988/solr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19.png"/><Relationship Id="rId14" Type="http://schemas.openxmlformats.org/officeDocument/2006/relationships/hyperlink" Target="https://szinhaztortenet.hu/record/-/record/auth/OSZMI2886/solr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hyperlink" Target="https://szinhaztortenet.hu/record/-/record/auth/OSZMI3403/solr" TargetMode="External"/><Relationship Id="rId3" Type="http://schemas.openxmlformats.org/officeDocument/2006/relationships/image" Target="../media/image1.jpg"/><Relationship Id="rId7" Type="http://schemas.openxmlformats.org/officeDocument/2006/relationships/image" Target="../media/image22.png"/><Relationship Id="rId12" Type="http://schemas.openxmlformats.org/officeDocument/2006/relationships/image" Target="../media/image17.png"/><Relationship Id="rId17" Type="http://schemas.openxmlformats.org/officeDocument/2006/relationships/hyperlink" Target="https://szinhaztortenet.hu/record/-/record/auth/OSZMI4035/solr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szinhaztortenet.hu/record/-/record/auth/OSZMI307/solr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0.png"/><Relationship Id="rId5" Type="http://schemas.openxmlformats.org/officeDocument/2006/relationships/image" Target="../media/image12.png"/><Relationship Id="rId15" Type="http://schemas.openxmlformats.org/officeDocument/2006/relationships/hyperlink" Target="https://szinhaztortenet.hu/record/-/record/auth/OSZMI2681/solr" TargetMode="External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3.png"/><Relationship Id="rId14" Type="http://schemas.openxmlformats.org/officeDocument/2006/relationships/hyperlink" Target="https://szinhaztortenet.hu/record/-/record/auth/OSZMI3479/solr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1.png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1.jpg"/><Relationship Id="rId7" Type="http://schemas.openxmlformats.org/officeDocument/2006/relationships/image" Target="../media/image13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openxmlformats.org/officeDocument/2006/relationships/image" Target="../media/image15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hyperlink" Target="https://szinhaztortenet.hu/record/-/record/auth/OSZMI522/solr" TargetMode="External"/><Relationship Id="rId3" Type="http://schemas.openxmlformats.org/officeDocument/2006/relationships/image" Target="../media/image1.jpg"/><Relationship Id="rId7" Type="http://schemas.openxmlformats.org/officeDocument/2006/relationships/image" Target="../media/image21.png"/><Relationship Id="rId12" Type="http://schemas.openxmlformats.org/officeDocument/2006/relationships/hyperlink" Target="https://szinhaztortenet.hu/record/-/record/auth/OSZMI2859/solr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hyperlink" Target="https://szinhaztortenet.hu/record/-/record/auth/OSZMI7036/solr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g"/><Relationship Id="rId7" Type="http://schemas.openxmlformats.org/officeDocument/2006/relationships/image" Target="../media/image3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3.png"/><Relationship Id="rId4" Type="http://schemas.openxmlformats.org/officeDocument/2006/relationships/image" Target="../media/image37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/>
          <p:nvPr/>
        </p:nvSpPr>
        <p:spPr>
          <a:xfrm>
            <a:off x="-811602" y="7951571"/>
            <a:ext cx="19908376" cy="4704598"/>
          </a:xfrm>
          <a:custGeom>
            <a:avLst/>
            <a:gdLst/>
            <a:ahLst/>
            <a:cxnLst/>
            <a:rect l="l" t="t" r="r" b="b"/>
            <a:pathLst>
              <a:path w="19908376" h="4704598" extrusionOk="0">
                <a:moveTo>
                  <a:pt x="0" y="0"/>
                </a:moveTo>
                <a:lnTo>
                  <a:pt x="19908376" y="0"/>
                </a:lnTo>
                <a:lnTo>
                  <a:pt x="19908376" y="4704599"/>
                </a:lnTo>
                <a:lnTo>
                  <a:pt x="0" y="47045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8089" b="-2424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/>
          <p:nvPr/>
        </p:nvSpPr>
        <p:spPr>
          <a:xfrm>
            <a:off x="14580446" y="8408459"/>
            <a:ext cx="4694120" cy="927089"/>
          </a:xfrm>
          <a:custGeom>
            <a:avLst/>
            <a:gdLst/>
            <a:ahLst/>
            <a:cxnLst/>
            <a:rect l="l" t="t" r="r" b="b"/>
            <a:pathLst>
              <a:path w="4694120" h="927089" extrusionOk="0">
                <a:moveTo>
                  <a:pt x="0" y="0"/>
                </a:moveTo>
                <a:lnTo>
                  <a:pt x="4694119" y="0"/>
                </a:lnTo>
                <a:lnTo>
                  <a:pt x="4694119" y="927089"/>
                </a:lnTo>
                <a:lnTo>
                  <a:pt x="0" y="9270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70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7" name="Google Shape;87;p1"/>
          <p:cNvGrpSpPr/>
          <p:nvPr/>
        </p:nvGrpSpPr>
        <p:grpSpPr>
          <a:xfrm>
            <a:off x="3899962" y="551299"/>
            <a:ext cx="10485248" cy="9184402"/>
            <a:chOff x="0" y="0"/>
            <a:chExt cx="13980331" cy="12245869"/>
          </a:xfrm>
        </p:grpSpPr>
        <p:sp>
          <p:nvSpPr>
            <p:cNvPr id="88" name="Google Shape;88;p1"/>
            <p:cNvSpPr/>
            <p:nvPr/>
          </p:nvSpPr>
          <p:spPr>
            <a:xfrm>
              <a:off x="0" y="379875"/>
              <a:ext cx="13980331" cy="11865994"/>
            </a:xfrm>
            <a:custGeom>
              <a:avLst/>
              <a:gdLst/>
              <a:ahLst/>
              <a:cxnLst/>
              <a:rect l="l" t="t" r="r" b="b"/>
              <a:pathLst>
                <a:path w="13980331" h="11865994" extrusionOk="0">
                  <a:moveTo>
                    <a:pt x="0" y="0"/>
                  </a:moveTo>
                  <a:lnTo>
                    <a:pt x="13980331" y="0"/>
                  </a:lnTo>
                  <a:lnTo>
                    <a:pt x="13980331" y="11865994"/>
                  </a:lnTo>
                  <a:lnTo>
                    <a:pt x="0" y="1186599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t="-34264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1"/>
            <p:cNvSpPr/>
            <p:nvPr/>
          </p:nvSpPr>
          <p:spPr>
            <a:xfrm rot="-6023014">
              <a:off x="9868619" y="129041"/>
              <a:ext cx="1392183" cy="1355638"/>
            </a:xfrm>
            <a:custGeom>
              <a:avLst/>
              <a:gdLst/>
              <a:ahLst/>
              <a:cxnLst/>
              <a:rect l="l" t="t" r="r" b="b"/>
              <a:pathLst>
                <a:path w="1392183" h="1355638" extrusionOk="0">
                  <a:moveTo>
                    <a:pt x="0" y="0"/>
                  </a:moveTo>
                  <a:lnTo>
                    <a:pt x="1392183" y="0"/>
                  </a:lnTo>
                  <a:lnTo>
                    <a:pt x="1392183" y="1355638"/>
                  </a:lnTo>
                  <a:lnTo>
                    <a:pt x="0" y="135563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" name="Google Shape;90;p1"/>
          <p:cNvSpPr txBox="1"/>
          <p:nvPr/>
        </p:nvSpPr>
        <p:spPr>
          <a:xfrm>
            <a:off x="5021487" y="1236556"/>
            <a:ext cx="8242198" cy="2615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2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15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Bánk</a:t>
            </a:r>
            <a:r>
              <a:rPr lang="en-US" sz="615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Bán</a:t>
            </a:r>
            <a:endParaRPr dirty="0"/>
          </a:p>
          <a:p>
            <a:pPr marL="0" marR="0" lvl="0" indent="0" algn="ctr" rtl="0">
              <a:lnSpc>
                <a:spcPct val="112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15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A </a:t>
            </a:r>
            <a:r>
              <a:rPr lang="en-US" sz="615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Nemzeti</a:t>
            </a:r>
            <a:r>
              <a:rPr lang="en-US" sz="6159" dirty="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r>
              <a:rPr lang="en-US" sz="6159" dirty="0" err="1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Színházban</a:t>
            </a:r>
            <a:endParaRPr sz="6159" dirty="0">
              <a:solidFill>
                <a:srgbClr val="000000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91" name="Google Shape;91;p1"/>
          <p:cNvSpPr/>
          <p:nvPr/>
        </p:nvSpPr>
        <p:spPr>
          <a:xfrm rot="310120">
            <a:off x="7192308" y="4196655"/>
            <a:ext cx="3900557" cy="351050"/>
          </a:xfrm>
          <a:custGeom>
            <a:avLst/>
            <a:gdLst/>
            <a:ahLst/>
            <a:cxnLst/>
            <a:rect l="l" t="t" r="r" b="b"/>
            <a:pathLst>
              <a:path w="3900557" h="351050" extrusionOk="0">
                <a:moveTo>
                  <a:pt x="0" y="0"/>
                </a:moveTo>
                <a:lnTo>
                  <a:pt x="3900557" y="0"/>
                </a:lnTo>
                <a:lnTo>
                  <a:pt x="3900557" y="351050"/>
                </a:lnTo>
                <a:lnTo>
                  <a:pt x="0" y="351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2" name="Google Shape;92;p1"/>
          <p:cNvCxnSpPr/>
          <p:nvPr/>
        </p:nvCxnSpPr>
        <p:spPr>
          <a:xfrm>
            <a:off x="789389" y="751936"/>
            <a:ext cx="16709222" cy="9525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3" name="Google Shape;93;p1"/>
          <p:cNvSpPr/>
          <p:nvPr/>
        </p:nvSpPr>
        <p:spPr>
          <a:xfrm>
            <a:off x="-4428010" y="3531485"/>
            <a:ext cx="8514564" cy="5514052"/>
          </a:xfrm>
          <a:custGeom>
            <a:avLst/>
            <a:gdLst/>
            <a:ahLst/>
            <a:cxnLst/>
            <a:rect l="l" t="t" r="r" b="b"/>
            <a:pathLst>
              <a:path w="8514564" h="5514052" extrusionOk="0">
                <a:moveTo>
                  <a:pt x="0" y="0"/>
                </a:moveTo>
                <a:lnTo>
                  <a:pt x="8514564" y="0"/>
                </a:lnTo>
                <a:lnTo>
                  <a:pt x="8514564" y="5514052"/>
                </a:lnTo>
                <a:lnTo>
                  <a:pt x="0" y="55140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l="-3081" r="-308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/>
          <p:nvPr/>
        </p:nvSpPr>
        <p:spPr>
          <a:xfrm>
            <a:off x="14884571" y="4372180"/>
            <a:ext cx="7331689" cy="4499824"/>
          </a:xfrm>
          <a:custGeom>
            <a:avLst/>
            <a:gdLst/>
            <a:ahLst/>
            <a:cxnLst/>
            <a:rect l="l" t="t" r="r" b="b"/>
            <a:pathLst>
              <a:path w="7331689" h="4499824" extrusionOk="0">
                <a:moveTo>
                  <a:pt x="0" y="0"/>
                </a:moveTo>
                <a:lnTo>
                  <a:pt x="7331689" y="0"/>
                </a:lnTo>
                <a:lnTo>
                  <a:pt x="7331689" y="4499824"/>
                </a:lnTo>
                <a:lnTo>
                  <a:pt x="0" y="4499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/>
          <p:nvPr/>
        </p:nvSpPr>
        <p:spPr>
          <a:xfrm rot="-92730">
            <a:off x="1527170" y="8652730"/>
            <a:ext cx="2220490" cy="438547"/>
          </a:xfrm>
          <a:custGeom>
            <a:avLst/>
            <a:gdLst/>
            <a:ahLst/>
            <a:cxnLst/>
            <a:rect l="l" t="t" r="r" b="b"/>
            <a:pathLst>
              <a:path w="2220490" h="438547" extrusionOk="0">
                <a:moveTo>
                  <a:pt x="0" y="0"/>
                </a:moveTo>
                <a:lnTo>
                  <a:pt x="2220490" y="0"/>
                </a:lnTo>
                <a:lnTo>
                  <a:pt x="2220490" y="438547"/>
                </a:lnTo>
                <a:lnTo>
                  <a:pt x="0" y="4385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48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/>
          <p:nvPr/>
        </p:nvSpPr>
        <p:spPr>
          <a:xfrm rot="9030644">
            <a:off x="14753518" y="7620387"/>
            <a:ext cx="4821547" cy="2909000"/>
          </a:xfrm>
          <a:custGeom>
            <a:avLst/>
            <a:gdLst/>
            <a:ahLst/>
            <a:cxnLst/>
            <a:rect l="l" t="t" r="r" b="b"/>
            <a:pathLst>
              <a:path w="4821547" h="2909000" extrusionOk="0">
                <a:moveTo>
                  <a:pt x="0" y="0"/>
                </a:moveTo>
                <a:lnTo>
                  <a:pt x="4821547" y="0"/>
                </a:lnTo>
                <a:lnTo>
                  <a:pt x="4821547" y="2909000"/>
                </a:lnTo>
                <a:lnTo>
                  <a:pt x="0" y="2909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/>
          <p:nvPr/>
        </p:nvSpPr>
        <p:spPr>
          <a:xfrm>
            <a:off x="1166466" y="6693787"/>
            <a:ext cx="2586704" cy="2515569"/>
          </a:xfrm>
          <a:custGeom>
            <a:avLst/>
            <a:gdLst/>
            <a:ahLst/>
            <a:cxnLst/>
            <a:rect l="l" t="t" r="r" b="b"/>
            <a:pathLst>
              <a:path w="2586704" h="2515569" extrusionOk="0">
                <a:moveTo>
                  <a:pt x="0" y="0"/>
                </a:moveTo>
                <a:lnTo>
                  <a:pt x="2586704" y="0"/>
                </a:lnTo>
                <a:lnTo>
                  <a:pt x="2586704" y="2515569"/>
                </a:lnTo>
                <a:lnTo>
                  <a:pt x="0" y="25155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"/>
          <p:cNvSpPr/>
          <p:nvPr/>
        </p:nvSpPr>
        <p:spPr>
          <a:xfrm rot="1111075">
            <a:off x="-2122189" y="467078"/>
            <a:ext cx="7315200" cy="2816352"/>
          </a:xfrm>
          <a:custGeom>
            <a:avLst/>
            <a:gdLst/>
            <a:ahLst/>
            <a:cxnLst/>
            <a:rect l="l" t="t" r="r" b="b"/>
            <a:pathLst>
              <a:path w="7315200" h="2816352" extrusionOk="0">
                <a:moveTo>
                  <a:pt x="0" y="0"/>
                </a:moveTo>
                <a:lnTo>
                  <a:pt x="7315200" y="0"/>
                </a:lnTo>
                <a:lnTo>
                  <a:pt x="7315200" y="2816352"/>
                </a:lnTo>
                <a:lnTo>
                  <a:pt x="0" y="28163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"/>
          <p:cNvSpPr txBox="1"/>
          <p:nvPr/>
        </p:nvSpPr>
        <p:spPr>
          <a:xfrm>
            <a:off x="12836365" y="952795"/>
            <a:ext cx="4662246" cy="431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98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80">
                <a:solidFill>
                  <a:srgbClr val="00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ZenÉSZ csapat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0"/>
          <p:cNvSpPr/>
          <p:nvPr/>
        </p:nvSpPr>
        <p:spPr>
          <a:xfrm>
            <a:off x="8406626" y="-640467"/>
            <a:ext cx="4662729" cy="6526370"/>
          </a:xfrm>
          <a:custGeom>
            <a:avLst/>
            <a:gdLst/>
            <a:ahLst/>
            <a:cxnLst/>
            <a:rect l="l" t="t" r="r" b="b"/>
            <a:pathLst>
              <a:path w="4662729" h="6526370" extrusionOk="0">
                <a:moveTo>
                  <a:pt x="0" y="0"/>
                </a:moveTo>
                <a:lnTo>
                  <a:pt x="4662728" y="0"/>
                </a:lnTo>
                <a:lnTo>
                  <a:pt x="4662728" y="6526370"/>
                </a:lnTo>
                <a:lnTo>
                  <a:pt x="0" y="65263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0"/>
          <p:cNvSpPr/>
          <p:nvPr/>
        </p:nvSpPr>
        <p:spPr>
          <a:xfrm>
            <a:off x="-387277" y="-362618"/>
            <a:ext cx="8956006" cy="5970671"/>
          </a:xfrm>
          <a:custGeom>
            <a:avLst/>
            <a:gdLst/>
            <a:ahLst/>
            <a:cxnLst/>
            <a:rect l="l" t="t" r="r" b="b"/>
            <a:pathLst>
              <a:path w="8956006" h="5970671" extrusionOk="0">
                <a:moveTo>
                  <a:pt x="0" y="0"/>
                </a:moveTo>
                <a:lnTo>
                  <a:pt x="8956006" y="0"/>
                </a:lnTo>
                <a:lnTo>
                  <a:pt x="8956006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0"/>
          <p:cNvSpPr/>
          <p:nvPr/>
        </p:nvSpPr>
        <p:spPr>
          <a:xfrm>
            <a:off x="-88137" y="3808765"/>
            <a:ext cx="8956006" cy="5970671"/>
          </a:xfrm>
          <a:custGeom>
            <a:avLst/>
            <a:gdLst/>
            <a:ahLst/>
            <a:cxnLst/>
            <a:rect l="l" t="t" r="r" b="b"/>
            <a:pathLst>
              <a:path w="8956006" h="5970671" extrusionOk="0">
                <a:moveTo>
                  <a:pt x="0" y="0"/>
                </a:moveTo>
                <a:lnTo>
                  <a:pt x="8956006" y="0"/>
                </a:lnTo>
                <a:lnTo>
                  <a:pt x="8956006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10"/>
          <p:cNvSpPr/>
          <p:nvPr/>
        </p:nvSpPr>
        <p:spPr>
          <a:xfrm>
            <a:off x="8867869" y="4966236"/>
            <a:ext cx="13488660" cy="5970671"/>
          </a:xfrm>
          <a:custGeom>
            <a:avLst/>
            <a:gdLst/>
            <a:ahLst/>
            <a:cxnLst/>
            <a:rect l="l" t="t" r="r" b="b"/>
            <a:pathLst>
              <a:path w="13488660" h="5970671" extrusionOk="0">
                <a:moveTo>
                  <a:pt x="0" y="0"/>
                </a:moveTo>
                <a:lnTo>
                  <a:pt x="13488661" y="0"/>
                </a:lnTo>
                <a:lnTo>
                  <a:pt x="13488661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25303" b="-2530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0"/>
          <p:cNvSpPr/>
          <p:nvPr/>
        </p:nvSpPr>
        <p:spPr>
          <a:xfrm>
            <a:off x="-811602" y="7951571"/>
            <a:ext cx="19908376" cy="4704598"/>
          </a:xfrm>
          <a:custGeom>
            <a:avLst/>
            <a:gdLst/>
            <a:ahLst/>
            <a:cxnLst/>
            <a:rect l="l" t="t" r="r" b="b"/>
            <a:pathLst>
              <a:path w="19908376" h="4704598" extrusionOk="0">
                <a:moveTo>
                  <a:pt x="0" y="0"/>
                </a:moveTo>
                <a:lnTo>
                  <a:pt x="19908376" y="0"/>
                </a:lnTo>
                <a:lnTo>
                  <a:pt x="19908376" y="4704599"/>
                </a:lnTo>
                <a:lnTo>
                  <a:pt x="0" y="47045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28089" b="-2424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10"/>
          <p:cNvSpPr/>
          <p:nvPr/>
        </p:nvSpPr>
        <p:spPr>
          <a:xfrm>
            <a:off x="12191726" y="-915988"/>
            <a:ext cx="8481398" cy="6059488"/>
          </a:xfrm>
          <a:custGeom>
            <a:avLst/>
            <a:gdLst/>
            <a:ahLst/>
            <a:cxnLst/>
            <a:rect l="l" t="t" r="r" b="b"/>
            <a:pathLst>
              <a:path w="8481398" h="6059488" extrusionOk="0">
                <a:moveTo>
                  <a:pt x="0" y="0"/>
                </a:moveTo>
                <a:lnTo>
                  <a:pt x="8481398" y="0"/>
                </a:lnTo>
                <a:lnTo>
                  <a:pt x="8481398" y="6059488"/>
                </a:lnTo>
                <a:lnTo>
                  <a:pt x="0" y="60594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10"/>
          <p:cNvSpPr/>
          <p:nvPr/>
        </p:nvSpPr>
        <p:spPr>
          <a:xfrm rot="-5400000">
            <a:off x="8056626" y="-1283341"/>
            <a:ext cx="6063758" cy="10687841"/>
          </a:xfrm>
          <a:custGeom>
            <a:avLst/>
            <a:gdLst/>
            <a:ahLst/>
            <a:cxnLst/>
            <a:rect l="l" t="t" r="r" b="b"/>
            <a:pathLst>
              <a:path w="6063758" h="10687841" extrusionOk="0">
                <a:moveTo>
                  <a:pt x="0" y="0"/>
                </a:moveTo>
                <a:lnTo>
                  <a:pt x="6063758" y="0"/>
                </a:lnTo>
                <a:lnTo>
                  <a:pt x="6063758" y="10687840"/>
                </a:lnTo>
                <a:lnTo>
                  <a:pt x="0" y="106878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l="-7962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9" name="Google Shape;299;p10"/>
          <p:cNvGrpSpPr/>
          <p:nvPr/>
        </p:nvGrpSpPr>
        <p:grpSpPr>
          <a:xfrm rot="-8891241">
            <a:off x="6462690" y="2730908"/>
            <a:ext cx="17159803" cy="7614663"/>
            <a:chOff x="0" y="0"/>
            <a:chExt cx="22879738" cy="10152884"/>
          </a:xfrm>
        </p:grpSpPr>
        <p:sp>
          <p:nvSpPr>
            <p:cNvPr id="300" name="Google Shape;300;p10"/>
            <p:cNvSpPr/>
            <p:nvPr/>
          </p:nvSpPr>
          <p:spPr>
            <a:xfrm>
              <a:off x="13160761" y="389178"/>
              <a:ext cx="9374566" cy="9374528"/>
            </a:xfrm>
            <a:custGeom>
              <a:avLst/>
              <a:gdLst/>
              <a:ahLst/>
              <a:cxnLst/>
              <a:rect l="l" t="t" r="r" b="b"/>
              <a:pathLst>
                <a:path w="6350000" h="6349974" extrusionOk="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l="-26941" t="-17161" r="-31519" b="-38326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 rot="5400000">
              <a:off x="6363427" y="-6363427"/>
              <a:ext cx="10152884" cy="22879738"/>
            </a:xfrm>
            <a:custGeom>
              <a:avLst/>
              <a:gdLst/>
              <a:ahLst/>
              <a:cxnLst/>
              <a:rect l="l" t="t" r="r" b="b"/>
              <a:pathLst>
                <a:path w="10152884" h="22879738" extrusionOk="0">
                  <a:moveTo>
                    <a:pt x="0" y="0"/>
                  </a:moveTo>
                  <a:lnTo>
                    <a:pt x="10152884" y="0"/>
                  </a:lnTo>
                  <a:lnTo>
                    <a:pt x="10152884" y="22879738"/>
                  </a:lnTo>
                  <a:lnTo>
                    <a:pt x="0" y="2287973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2" name="Google Shape;302;p10"/>
          <p:cNvSpPr/>
          <p:nvPr/>
        </p:nvSpPr>
        <p:spPr>
          <a:xfrm>
            <a:off x="8244522" y="2872311"/>
            <a:ext cx="324207" cy="472433"/>
          </a:xfrm>
          <a:custGeom>
            <a:avLst/>
            <a:gdLst/>
            <a:ahLst/>
            <a:cxnLst/>
            <a:rect l="l" t="t" r="r" b="b"/>
            <a:pathLst>
              <a:path w="324207" h="472433" extrusionOk="0">
                <a:moveTo>
                  <a:pt x="0" y="0"/>
                </a:moveTo>
                <a:lnTo>
                  <a:pt x="324207" y="0"/>
                </a:lnTo>
                <a:lnTo>
                  <a:pt x="324207" y="472432"/>
                </a:lnTo>
                <a:lnTo>
                  <a:pt x="0" y="4724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10"/>
          <p:cNvSpPr txBox="1"/>
          <p:nvPr/>
        </p:nvSpPr>
        <p:spPr>
          <a:xfrm>
            <a:off x="8039571" y="841189"/>
            <a:ext cx="6090852" cy="2193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1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2023. </a:t>
            </a:r>
            <a:endParaRPr lang="hu-HU" sz="5400" b="1" dirty="0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ctr" rtl="0">
              <a:lnSpc>
                <a:spcPct val="131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szeptember</a:t>
            </a:r>
            <a:r>
              <a:rPr lang="en-US" sz="5400" b="1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 3.</a:t>
            </a:r>
            <a:endParaRPr sz="1200" dirty="0"/>
          </a:p>
        </p:txBody>
      </p:sp>
      <p:sp>
        <p:nvSpPr>
          <p:cNvPr id="304" name="Google Shape;304;p10"/>
          <p:cNvSpPr txBox="1"/>
          <p:nvPr/>
        </p:nvSpPr>
        <p:spPr>
          <a:xfrm>
            <a:off x="8867869" y="2918417"/>
            <a:ext cx="5700005" cy="42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20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50" b="1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Nemzeti Színház (Budapest)</a:t>
            </a:r>
            <a:endParaRPr/>
          </a:p>
        </p:txBody>
      </p:sp>
      <p:sp>
        <p:nvSpPr>
          <p:cNvPr id="305" name="Google Shape;305;p10"/>
          <p:cNvSpPr txBox="1"/>
          <p:nvPr/>
        </p:nvSpPr>
        <p:spPr>
          <a:xfrm>
            <a:off x="7834393" y="3569668"/>
            <a:ext cx="6443075" cy="1561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1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51" b="1" dirty="0" err="1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Bánk</a:t>
            </a:r>
            <a:r>
              <a:rPr lang="en-US" sz="2751" b="1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lang="en-US" sz="2751" b="1" dirty="0" err="1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bán:Berettyán</a:t>
            </a:r>
            <a:r>
              <a:rPr lang="en-US" sz="2751" b="1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lang="en-US" sz="2751" b="1" dirty="0" err="1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Sándor</a:t>
            </a:r>
            <a:endParaRPr sz="2751" b="1" dirty="0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ctr" rtl="0">
              <a:lnSpc>
                <a:spcPct val="111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51" b="1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Gertrudis, </a:t>
            </a:r>
            <a:r>
              <a:rPr lang="en-US" sz="2751" b="1" dirty="0" err="1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királyné:Ács</a:t>
            </a:r>
            <a:r>
              <a:rPr lang="en-US" sz="2751" b="1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lang="en-US" sz="2751" b="1" dirty="0" err="1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Eszter</a:t>
            </a:r>
            <a:r>
              <a:rPr lang="en-US" sz="2751" b="1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 / </a:t>
            </a:r>
            <a:r>
              <a:rPr lang="en-US" sz="2751" b="1" dirty="0" err="1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Szilágyi</a:t>
            </a:r>
            <a:r>
              <a:rPr lang="en-US" sz="2751" b="1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lang="en-US" sz="2751" b="1" dirty="0" err="1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Ágota</a:t>
            </a:r>
            <a:endParaRPr sz="2751" b="1" dirty="0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  <a:p>
            <a:pPr marL="0" marR="0" lvl="0" indent="0" algn="ctr" rtl="0">
              <a:lnSpc>
                <a:spcPct val="111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51" b="1" dirty="0" err="1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Melinda:Barta</a:t>
            </a:r>
            <a:r>
              <a:rPr lang="en-US" sz="2751" b="1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lang="en-US" sz="2751" b="1" dirty="0" err="1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Ágnes</a:t>
            </a:r>
            <a:endParaRPr sz="2751" b="1" dirty="0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06" name="Google Shape;306;p10"/>
          <p:cNvSpPr txBox="1"/>
          <p:nvPr/>
        </p:nvSpPr>
        <p:spPr>
          <a:xfrm>
            <a:off x="7863460" y="5427390"/>
            <a:ext cx="6443075" cy="389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1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51" b="1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II. Endre: Berettyán Nándor</a:t>
            </a:r>
            <a:endParaRPr sz="2751" b="1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07" name="Google Shape;307;p10"/>
          <p:cNvSpPr txBox="1"/>
          <p:nvPr/>
        </p:nvSpPr>
        <p:spPr>
          <a:xfrm>
            <a:off x="9144000" y="5922066"/>
            <a:ext cx="3623072" cy="780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1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51" b="1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Rendező:</a:t>
            </a:r>
            <a:endParaRPr/>
          </a:p>
          <a:p>
            <a:pPr marL="0" marR="0" lvl="0" indent="0" algn="ctr" rtl="0">
              <a:lnSpc>
                <a:spcPct val="111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51" b="1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Vidnyánszky Attila</a:t>
            </a:r>
            <a:endParaRPr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1"/>
          <p:cNvSpPr/>
          <p:nvPr/>
        </p:nvSpPr>
        <p:spPr>
          <a:xfrm>
            <a:off x="-811602" y="7951571"/>
            <a:ext cx="19908376" cy="4704598"/>
          </a:xfrm>
          <a:custGeom>
            <a:avLst/>
            <a:gdLst/>
            <a:ahLst/>
            <a:cxnLst/>
            <a:rect l="l" t="t" r="r" b="b"/>
            <a:pathLst>
              <a:path w="19908376" h="4704598" extrusionOk="0">
                <a:moveTo>
                  <a:pt x="0" y="0"/>
                </a:moveTo>
                <a:lnTo>
                  <a:pt x="19908376" y="0"/>
                </a:lnTo>
                <a:lnTo>
                  <a:pt x="19908376" y="4704599"/>
                </a:lnTo>
                <a:lnTo>
                  <a:pt x="0" y="47045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8089" b="-2424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11"/>
          <p:cNvSpPr/>
          <p:nvPr/>
        </p:nvSpPr>
        <p:spPr>
          <a:xfrm>
            <a:off x="742795" y="8272983"/>
            <a:ext cx="4245340" cy="706834"/>
          </a:xfrm>
          <a:custGeom>
            <a:avLst/>
            <a:gdLst/>
            <a:ahLst/>
            <a:cxnLst/>
            <a:rect l="l" t="t" r="r" b="b"/>
            <a:pathLst>
              <a:path w="4245340" h="706834" extrusionOk="0">
                <a:moveTo>
                  <a:pt x="0" y="0"/>
                </a:moveTo>
                <a:lnTo>
                  <a:pt x="4245340" y="0"/>
                </a:lnTo>
                <a:lnTo>
                  <a:pt x="4245340" y="706833"/>
                </a:lnTo>
                <a:lnTo>
                  <a:pt x="0" y="7068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2122" r="-33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11"/>
          <p:cNvSpPr/>
          <p:nvPr/>
        </p:nvSpPr>
        <p:spPr>
          <a:xfrm>
            <a:off x="742795" y="1104000"/>
            <a:ext cx="4272740" cy="7213759"/>
          </a:xfrm>
          <a:custGeom>
            <a:avLst/>
            <a:gdLst/>
            <a:ahLst/>
            <a:cxnLst/>
            <a:rect l="l" t="t" r="r" b="b"/>
            <a:pathLst>
              <a:path w="4272740" h="7213759" extrusionOk="0">
                <a:moveTo>
                  <a:pt x="0" y="0"/>
                </a:moveTo>
                <a:lnTo>
                  <a:pt x="4272741" y="0"/>
                </a:lnTo>
                <a:lnTo>
                  <a:pt x="4272741" y="7213760"/>
                </a:lnTo>
                <a:lnTo>
                  <a:pt x="0" y="72137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28269" t="-1914" b="-3050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11"/>
          <p:cNvSpPr/>
          <p:nvPr/>
        </p:nvSpPr>
        <p:spPr>
          <a:xfrm>
            <a:off x="5434910" y="8272983"/>
            <a:ext cx="4245340" cy="706834"/>
          </a:xfrm>
          <a:custGeom>
            <a:avLst/>
            <a:gdLst/>
            <a:ahLst/>
            <a:cxnLst/>
            <a:rect l="l" t="t" r="r" b="b"/>
            <a:pathLst>
              <a:path w="4245340" h="706834" extrusionOk="0">
                <a:moveTo>
                  <a:pt x="0" y="0"/>
                </a:moveTo>
                <a:lnTo>
                  <a:pt x="4245340" y="0"/>
                </a:lnTo>
                <a:lnTo>
                  <a:pt x="4245340" y="706833"/>
                </a:lnTo>
                <a:lnTo>
                  <a:pt x="0" y="7068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2122" r="-33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11"/>
          <p:cNvSpPr/>
          <p:nvPr/>
        </p:nvSpPr>
        <p:spPr>
          <a:xfrm>
            <a:off x="10127025" y="8272983"/>
            <a:ext cx="4245340" cy="706834"/>
          </a:xfrm>
          <a:custGeom>
            <a:avLst/>
            <a:gdLst/>
            <a:ahLst/>
            <a:cxnLst/>
            <a:rect l="l" t="t" r="r" b="b"/>
            <a:pathLst>
              <a:path w="4245340" h="706834" extrusionOk="0">
                <a:moveTo>
                  <a:pt x="0" y="0"/>
                </a:moveTo>
                <a:lnTo>
                  <a:pt x="4245341" y="0"/>
                </a:lnTo>
                <a:lnTo>
                  <a:pt x="4245341" y="706833"/>
                </a:lnTo>
                <a:lnTo>
                  <a:pt x="0" y="7068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2122" r="-33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11"/>
          <p:cNvSpPr/>
          <p:nvPr/>
        </p:nvSpPr>
        <p:spPr>
          <a:xfrm>
            <a:off x="13374894" y="8317760"/>
            <a:ext cx="6694842" cy="1101959"/>
          </a:xfrm>
          <a:custGeom>
            <a:avLst/>
            <a:gdLst/>
            <a:ahLst/>
            <a:cxnLst/>
            <a:rect l="l" t="t" r="r" b="b"/>
            <a:pathLst>
              <a:path w="6694842" h="1101959" extrusionOk="0">
                <a:moveTo>
                  <a:pt x="0" y="0"/>
                </a:moveTo>
                <a:lnTo>
                  <a:pt x="6694842" y="0"/>
                </a:lnTo>
                <a:lnTo>
                  <a:pt x="6694842" y="1101958"/>
                </a:lnTo>
                <a:lnTo>
                  <a:pt x="0" y="1101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998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1"/>
          <p:cNvGrpSpPr/>
          <p:nvPr/>
        </p:nvGrpSpPr>
        <p:grpSpPr>
          <a:xfrm rot="270050">
            <a:off x="5808481" y="823897"/>
            <a:ext cx="4064368" cy="7850978"/>
            <a:chOff x="0" y="1270"/>
            <a:chExt cx="3289300" cy="6353810"/>
          </a:xfrm>
        </p:grpSpPr>
        <p:sp>
          <p:nvSpPr>
            <p:cNvPr id="320" name="Google Shape;320;p11"/>
            <p:cNvSpPr/>
            <p:nvPr/>
          </p:nvSpPr>
          <p:spPr>
            <a:xfrm>
              <a:off x="0" y="1270"/>
              <a:ext cx="3289300" cy="6353810"/>
            </a:xfrm>
            <a:custGeom>
              <a:avLst/>
              <a:gdLst/>
              <a:ahLst/>
              <a:cxnLst/>
              <a:rect l="l" t="t" r="r" b="b"/>
              <a:pathLst>
                <a:path w="3289300" h="6353810" extrusionOk="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ECD2C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1"/>
            <p:cNvSpPr/>
            <p:nvPr/>
          </p:nvSpPr>
          <p:spPr>
            <a:xfrm>
              <a:off x="179070" y="3233420"/>
              <a:ext cx="2928620" cy="2940050"/>
            </a:xfrm>
            <a:custGeom>
              <a:avLst/>
              <a:gdLst/>
              <a:ahLst/>
              <a:cxnLst/>
              <a:rect l="l" t="t" r="r" b="b"/>
              <a:pathLst>
                <a:path w="2928620" h="2940050" extrusionOk="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l="-25237" r="-25235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1"/>
            <p:cNvSpPr/>
            <p:nvPr/>
          </p:nvSpPr>
          <p:spPr>
            <a:xfrm>
              <a:off x="181610" y="180340"/>
              <a:ext cx="2928620" cy="2940050"/>
            </a:xfrm>
            <a:custGeom>
              <a:avLst/>
              <a:gdLst/>
              <a:ahLst/>
              <a:cxnLst/>
              <a:rect l="l" t="t" r="r" b="b"/>
              <a:pathLst>
                <a:path w="2928620" h="2940050" extrusionOk="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l="-25255" r="-25255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4610" y="439420"/>
              <a:ext cx="3173730" cy="5429250"/>
            </a:xfrm>
            <a:custGeom>
              <a:avLst/>
              <a:gdLst/>
              <a:ahLst/>
              <a:cxnLst/>
              <a:rect l="l" t="t" r="r" b="b"/>
              <a:pathLst>
                <a:path w="3173730" h="5429250" extrusionOk="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62947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4" name="Google Shape;324;p11"/>
          <p:cNvSpPr/>
          <p:nvPr/>
        </p:nvSpPr>
        <p:spPr>
          <a:xfrm flipH="1">
            <a:off x="9305120" y="-891366"/>
            <a:ext cx="9282050" cy="9848329"/>
          </a:xfrm>
          <a:custGeom>
            <a:avLst/>
            <a:gdLst/>
            <a:ahLst/>
            <a:cxnLst/>
            <a:rect l="l" t="t" r="r" b="b"/>
            <a:pathLst>
              <a:path w="9282050" h="9848329" extrusionOk="0">
                <a:moveTo>
                  <a:pt x="9282050" y="0"/>
                </a:moveTo>
                <a:lnTo>
                  <a:pt x="0" y="0"/>
                </a:lnTo>
                <a:lnTo>
                  <a:pt x="0" y="9848328"/>
                </a:lnTo>
                <a:lnTo>
                  <a:pt x="9282050" y="9848328"/>
                </a:lnTo>
                <a:lnTo>
                  <a:pt x="928205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11"/>
          <p:cNvSpPr txBox="1"/>
          <p:nvPr/>
        </p:nvSpPr>
        <p:spPr>
          <a:xfrm>
            <a:off x="998082" y="3532955"/>
            <a:ext cx="3734766" cy="3993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Pörgős koreográfia, élénk színek , látványos színpadkép.</a:t>
            </a:r>
            <a:endParaRPr/>
          </a:p>
          <a:p>
            <a:pPr marL="0" marR="0" lvl="0" indent="0" algn="ctr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Maga a néptánc - mint magyar jelkép - megjelenítése.</a:t>
            </a:r>
            <a:endParaRPr/>
          </a:p>
          <a:p>
            <a:pPr marL="0" marR="0" lvl="0" indent="0" algn="ctr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Valamint a modern világ valamennyi képe is fellelhető benne. </a:t>
            </a:r>
            <a:endParaRPr sz="2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1"/>
          <p:cNvSpPr txBox="1"/>
          <p:nvPr/>
        </p:nvSpPr>
        <p:spPr>
          <a:xfrm>
            <a:off x="949840" y="2111463"/>
            <a:ext cx="3858651" cy="1002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10" b="1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Vidnyánszky Attila Bánk Bánja</a:t>
            </a:r>
            <a:endParaRPr sz="2910" b="1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grpSp>
        <p:nvGrpSpPr>
          <p:cNvPr id="327" name="Google Shape;327;p11"/>
          <p:cNvGrpSpPr/>
          <p:nvPr/>
        </p:nvGrpSpPr>
        <p:grpSpPr>
          <a:xfrm>
            <a:off x="9680297" y="1291772"/>
            <a:ext cx="4292323" cy="7966528"/>
            <a:chOff x="9680297" y="1291772"/>
            <a:chExt cx="4292323" cy="7966528"/>
          </a:xfrm>
        </p:grpSpPr>
        <p:grpSp>
          <p:nvGrpSpPr>
            <p:cNvPr id="328" name="Google Shape;328;p11"/>
            <p:cNvGrpSpPr/>
            <p:nvPr/>
          </p:nvGrpSpPr>
          <p:grpSpPr>
            <a:xfrm rot="-100592">
              <a:off x="9794274" y="1349547"/>
              <a:ext cx="4064368" cy="7850978"/>
              <a:chOff x="0" y="1270"/>
              <a:chExt cx="3289300" cy="6353810"/>
            </a:xfrm>
          </p:grpSpPr>
          <p:sp>
            <p:nvSpPr>
              <p:cNvPr id="329" name="Google Shape;329;p11"/>
              <p:cNvSpPr/>
              <p:nvPr/>
            </p:nvSpPr>
            <p:spPr>
              <a:xfrm>
                <a:off x="0" y="1270"/>
                <a:ext cx="3289300" cy="6353810"/>
              </a:xfrm>
              <a:custGeom>
                <a:avLst/>
                <a:gdLst/>
                <a:ahLst/>
                <a:cxnLst/>
                <a:rect l="l" t="t" r="r" b="b"/>
                <a:pathLst>
                  <a:path w="3289300" h="6353810" extrusionOk="0">
                    <a:moveTo>
                      <a:pt x="3289300" y="6353810"/>
                    </a:moveTo>
                    <a:lnTo>
                      <a:pt x="0" y="6353810"/>
                    </a:lnTo>
                    <a:lnTo>
                      <a:pt x="0" y="0"/>
                    </a:lnTo>
                    <a:lnTo>
                      <a:pt x="3289300" y="0"/>
                    </a:lnTo>
                    <a:lnTo>
                      <a:pt x="3289300" y="6353810"/>
                    </a:lnTo>
                    <a:close/>
                  </a:path>
                </a:pathLst>
              </a:custGeom>
              <a:solidFill>
                <a:srgbClr val="ECD2C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11"/>
              <p:cNvSpPr/>
              <p:nvPr/>
            </p:nvSpPr>
            <p:spPr>
              <a:xfrm>
                <a:off x="179070" y="3233420"/>
                <a:ext cx="2928620" cy="2940050"/>
              </a:xfrm>
              <a:custGeom>
                <a:avLst/>
                <a:gdLst/>
                <a:ahLst/>
                <a:cxnLst/>
                <a:rect l="l" t="t" r="r" b="b"/>
                <a:pathLst>
                  <a:path w="2928620" h="2940050" extrusionOk="0">
                    <a:moveTo>
                      <a:pt x="2928620" y="2940050"/>
                    </a:moveTo>
                    <a:lnTo>
                      <a:pt x="0" y="2940050"/>
                    </a:lnTo>
                    <a:lnTo>
                      <a:pt x="0" y="0"/>
                    </a:lnTo>
                    <a:lnTo>
                      <a:pt x="2928620" y="0"/>
                    </a:lnTo>
                    <a:lnTo>
                      <a:pt x="2928620" y="2940050"/>
                    </a:lnTo>
                    <a:lnTo>
                      <a:pt x="2928620" y="2940050"/>
                    </a:lnTo>
                    <a:close/>
                  </a:path>
                </a:pathLst>
              </a:custGeom>
              <a:blipFill rotWithShape="1">
                <a:blip r:embed="rId11">
                  <a:alphaModFix/>
                </a:blip>
                <a:stretch>
                  <a:fillRect l="-194" r="-194"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181610" y="180340"/>
                <a:ext cx="2928620" cy="2940050"/>
              </a:xfrm>
              <a:custGeom>
                <a:avLst/>
                <a:gdLst/>
                <a:ahLst/>
                <a:cxnLst/>
                <a:rect l="l" t="t" r="r" b="b"/>
                <a:pathLst>
                  <a:path w="2928620" h="2940050" extrusionOk="0">
                    <a:moveTo>
                      <a:pt x="2928620" y="2940050"/>
                    </a:moveTo>
                    <a:lnTo>
                      <a:pt x="0" y="2940050"/>
                    </a:lnTo>
                    <a:lnTo>
                      <a:pt x="0" y="0"/>
                    </a:lnTo>
                    <a:lnTo>
                      <a:pt x="2928620" y="0"/>
                    </a:lnTo>
                    <a:lnTo>
                      <a:pt x="2928620" y="2940050"/>
                    </a:lnTo>
                    <a:lnTo>
                      <a:pt x="2928620" y="2940050"/>
                    </a:lnTo>
                    <a:close/>
                  </a:path>
                </a:pathLst>
              </a:custGeom>
              <a:blipFill rotWithShape="1">
                <a:blip r:embed="rId12">
                  <a:alphaModFix/>
                </a:blip>
                <a:stretch>
                  <a:fillRect l="-25086" r="-25086"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>
                <a:off x="54610" y="439420"/>
                <a:ext cx="3173730" cy="5429250"/>
              </a:xfrm>
              <a:custGeom>
                <a:avLst/>
                <a:gdLst/>
                <a:ahLst/>
                <a:cxnLst/>
                <a:rect l="l" t="t" r="r" b="b"/>
                <a:pathLst>
                  <a:path w="3173730" h="5429250" extrusionOk="0">
                    <a:moveTo>
                      <a:pt x="3117850" y="751840"/>
                    </a:moveTo>
                    <a:lnTo>
                      <a:pt x="3117850" y="716280"/>
                    </a:lnTo>
                    <a:lnTo>
                      <a:pt x="3129280" y="716280"/>
                    </a:lnTo>
                    <a:lnTo>
                      <a:pt x="3129280" y="740410"/>
                    </a:lnTo>
                    <a:lnTo>
                      <a:pt x="3140710" y="740410"/>
                    </a:lnTo>
                    <a:lnTo>
                      <a:pt x="3140710" y="717550"/>
                    </a:lnTo>
                    <a:lnTo>
                      <a:pt x="3152140" y="717550"/>
                    </a:lnTo>
                    <a:lnTo>
                      <a:pt x="3152140" y="740410"/>
                    </a:lnTo>
                    <a:lnTo>
                      <a:pt x="3173730" y="740410"/>
                    </a:lnTo>
                    <a:lnTo>
                      <a:pt x="3173730" y="751840"/>
                    </a:lnTo>
                    <a:lnTo>
                      <a:pt x="3117850" y="751840"/>
                    </a:lnTo>
                    <a:close/>
                    <a:moveTo>
                      <a:pt x="3117850" y="702310"/>
                    </a:moveTo>
                    <a:lnTo>
                      <a:pt x="3117850" y="690880"/>
                    </a:lnTo>
                    <a:lnTo>
                      <a:pt x="3171190" y="690880"/>
                    </a:lnTo>
                    <a:lnTo>
                      <a:pt x="3171190" y="702310"/>
                    </a:lnTo>
                    <a:lnTo>
                      <a:pt x="3117850" y="702310"/>
                    </a:lnTo>
                    <a:close/>
                    <a:moveTo>
                      <a:pt x="3117850" y="674370"/>
                    </a:moveTo>
                    <a:lnTo>
                      <a:pt x="3117850" y="662940"/>
                    </a:lnTo>
                    <a:lnTo>
                      <a:pt x="3161030" y="662940"/>
                    </a:lnTo>
                    <a:lnTo>
                      <a:pt x="3161030" y="640080"/>
                    </a:lnTo>
                    <a:lnTo>
                      <a:pt x="3172460" y="640080"/>
                    </a:lnTo>
                    <a:lnTo>
                      <a:pt x="3172460" y="674370"/>
                    </a:lnTo>
                    <a:lnTo>
                      <a:pt x="3117850" y="674370"/>
                    </a:lnTo>
                    <a:close/>
                    <a:moveTo>
                      <a:pt x="3117850" y="628650"/>
                    </a:moveTo>
                    <a:lnTo>
                      <a:pt x="3117850" y="610870"/>
                    </a:lnTo>
                    <a:lnTo>
                      <a:pt x="3153410" y="598170"/>
                    </a:lnTo>
                    <a:lnTo>
                      <a:pt x="3153410" y="598170"/>
                    </a:lnTo>
                    <a:lnTo>
                      <a:pt x="3117850" y="585470"/>
                    </a:lnTo>
                    <a:lnTo>
                      <a:pt x="3117850" y="567690"/>
                    </a:lnTo>
                    <a:lnTo>
                      <a:pt x="3171190" y="567690"/>
                    </a:lnTo>
                    <a:lnTo>
                      <a:pt x="3171190" y="579120"/>
                    </a:lnTo>
                    <a:lnTo>
                      <a:pt x="3129280" y="579120"/>
                    </a:lnTo>
                    <a:lnTo>
                      <a:pt x="3129280" y="579120"/>
                    </a:lnTo>
                    <a:lnTo>
                      <a:pt x="3171190" y="593090"/>
                    </a:lnTo>
                    <a:lnTo>
                      <a:pt x="3171190" y="601980"/>
                    </a:lnTo>
                    <a:lnTo>
                      <a:pt x="3129280" y="615950"/>
                    </a:lnTo>
                    <a:lnTo>
                      <a:pt x="3129280" y="615950"/>
                    </a:lnTo>
                    <a:lnTo>
                      <a:pt x="3171190" y="615950"/>
                    </a:lnTo>
                    <a:lnTo>
                      <a:pt x="3171190" y="627380"/>
                    </a:lnTo>
                    <a:lnTo>
                      <a:pt x="3117850" y="628650"/>
                    </a:lnTo>
                    <a:lnTo>
                      <a:pt x="3117850" y="628650"/>
                    </a:lnTo>
                    <a:close/>
                    <a:moveTo>
                      <a:pt x="3117850" y="523240"/>
                    </a:moveTo>
                    <a:lnTo>
                      <a:pt x="3117850" y="506730"/>
                    </a:lnTo>
                    <a:lnTo>
                      <a:pt x="3155950" y="483870"/>
                    </a:lnTo>
                    <a:lnTo>
                      <a:pt x="3155950" y="483870"/>
                    </a:lnTo>
                    <a:lnTo>
                      <a:pt x="3117850" y="483870"/>
                    </a:lnTo>
                    <a:lnTo>
                      <a:pt x="3117850" y="472440"/>
                    </a:lnTo>
                    <a:lnTo>
                      <a:pt x="3171190" y="472440"/>
                    </a:lnTo>
                    <a:lnTo>
                      <a:pt x="3171190" y="487680"/>
                    </a:lnTo>
                    <a:lnTo>
                      <a:pt x="3133090" y="511810"/>
                    </a:lnTo>
                    <a:lnTo>
                      <a:pt x="3133090" y="511810"/>
                    </a:lnTo>
                    <a:lnTo>
                      <a:pt x="3171190" y="511810"/>
                    </a:lnTo>
                    <a:lnTo>
                      <a:pt x="3171190" y="523240"/>
                    </a:lnTo>
                    <a:lnTo>
                      <a:pt x="3117850" y="523240"/>
                    </a:lnTo>
                    <a:close/>
                    <a:moveTo>
                      <a:pt x="3117850" y="454660"/>
                    </a:moveTo>
                    <a:lnTo>
                      <a:pt x="3117850" y="417830"/>
                    </a:lnTo>
                    <a:lnTo>
                      <a:pt x="3129280" y="417830"/>
                    </a:lnTo>
                    <a:lnTo>
                      <a:pt x="3129280" y="443230"/>
                    </a:lnTo>
                    <a:lnTo>
                      <a:pt x="3139440" y="443230"/>
                    </a:lnTo>
                    <a:lnTo>
                      <a:pt x="3139440" y="420370"/>
                    </a:lnTo>
                    <a:lnTo>
                      <a:pt x="3150870" y="420370"/>
                    </a:lnTo>
                    <a:lnTo>
                      <a:pt x="3150870" y="443230"/>
                    </a:lnTo>
                    <a:lnTo>
                      <a:pt x="3162300" y="443230"/>
                    </a:lnTo>
                    <a:lnTo>
                      <a:pt x="3162300" y="416560"/>
                    </a:lnTo>
                    <a:lnTo>
                      <a:pt x="3173730" y="416560"/>
                    </a:lnTo>
                    <a:lnTo>
                      <a:pt x="3173730" y="454660"/>
                    </a:lnTo>
                    <a:lnTo>
                      <a:pt x="3117850" y="454660"/>
                    </a:lnTo>
                    <a:close/>
                    <a:moveTo>
                      <a:pt x="3167380" y="353060"/>
                    </a:moveTo>
                    <a:cubicBezTo>
                      <a:pt x="3168650" y="356870"/>
                      <a:pt x="3169920" y="360680"/>
                      <a:pt x="3171190" y="364490"/>
                    </a:cubicBezTo>
                    <a:cubicBezTo>
                      <a:pt x="3172460" y="368300"/>
                      <a:pt x="3172460" y="372110"/>
                      <a:pt x="3172460" y="375920"/>
                    </a:cubicBezTo>
                    <a:cubicBezTo>
                      <a:pt x="3172460" y="379730"/>
                      <a:pt x="3171190" y="383540"/>
                      <a:pt x="3169920" y="387350"/>
                    </a:cubicBezTo>
                    <a:cubicBezTo>
                      <a:pt x="3168650" y="391160"/>
                      <a:pt x="3166110" y="393700"/>
                      <a:pt x="3164840" y="396240"/>
                    </a:cubicBezTo>
                    <a:cubicBezTo>
                      <a:pt x="3163570" y="398780"/>
                      <a:pt x="3159760" y="401320"/>
                      <a:pt x="3155950" y="402590"/>
                    </a:cubicBezTo>
                    <a:cubicBezTo>
                      <a:pt x="3152140" y="403860"/>
                      <a:pt x="3148330" y="405130"/>
                      <a:pt x="3144520" y="405130"/>
                    </a:cubicBezTo>
                    <a:cubicBezTo>
                      <a:pt x="3140710" y="405130"/>
                      <a:pt x="3136900" y="403860"/>
                      <a:pt x="3133090" y="402590"/>
                    </a:cubicBezTo>
                    <a:cubicBezTo>
                      <a:pt x="3129280" y="401320"/>
                      <a:pt x="3126740" y="398780"/>
                      <a:pt x="3124200" y="396240"/>
                    </a:cubicBezTo>
                    <a:cubicBezTo>
                      <a:pt x="3121660" y="393700"/>
                      <a:pt x="3120390" y="391160"/>
                      <a:pt x="3119121" y="387350"/>
                    </a:cubicBezTo>
                    <a:cubicBezTo>
                      <a:pt x="3117850" y="383540"/>
                      <a:pt x="3116581" y="379730"/>
                      <a:pt x="3116581" y="375920"/>
                    </a:cubicBezTo>
                    <a:cubicBezTo>
                      <a:pt x="3116581" y="372110"/>
                      <a:pt x="3116581" y="367030"/>
                      <a:pt x="3117851" y="364490"/>
                    </a:cubicBezTo>
                    <a:cubicBezTo>
                      <a:pt x="3119121" y="360680"/>
                      <a:pt x="3120391" y="358140"/>
                      <a:pt x="3122931" y="354330"/>
                    </a:cubicBezTo>
                    <a:lnTo>
                      <a:pt x="3131821" y="363220"/>
                    </a:lnTo>
                    <a:cubicBezTo>
                      <a:pt x="3130550" y="364490"/>
                      <a:pt x="3129281" y="367030"/>
                      <a:pt x="3128010" y="368300"/>
                    </a:cubicBezTo>
                    <a:cubicBezTo>
                      <a:pt x="3126740" y="370840"/>
                      <a:pt x="3126740" y="373380"/>
                      <a:pt x="3126740" y="375920"/>
                    </a:cubicBezTo>
                    <a:cubicBezTo>
                      <a:pt x="3126740" y="378460"/>
                      <a:pt x="3126740" y="381000"/>
                      <a:pt x="3128010" y="382270"/>
                    </a:cubicBezTo>
                    <a:cubicBezTo>
                      <a:pt x="3129281" y="384810"/>
                      <a:pt x="3130550" y="386080"/>
                      <a:pt x="3131821" y="387350"/>
                    </a:cubicBezTo>
                    <a:cubicBezTo>
                      <a:pt x="3133091" y="388620"/>
                      <a:pt x="3135631" y="389890"/>
                      <a:pt x="3136900" y="391160"/>
                    </a:cubicBezTo>
                    <a:cubicBezTo>
                      <a:pt x="3138170" y="392430"/>
                      <a:pt x="3140710" y="392430"/>
                      <a:pt x="3143250" y="392430"/>
                    </a:cubicBezTo>
                    <a:cubicBezTo>
                      <a:pt x="3145790" y="392430"/>
                      <a:pt x="3148330" y="392430"/>
                      <a:pt x="3149600" y="391160"/>
                    </a:cubicBezTo>
                    <a:cubicBezTo>
                      <a:pt x="3150871" y="389890"/>
                      <a:pt x="3153410" y="388620"/>
                      <a:pt x="3154680" y="387350"/>
                    </a:cubicBezTo>
                    <a:cubicBezTo>
                      <a:pt x="3155950" y="386080"/>
                      <a:pt x="3157220" y="383540"/>
                      <a:pt x="3158490" y="382270"/>
                    </a:cubicBezTo>
                    <a:cubicBezTo>
                      <a:pt x="3159760" y="379730"/>
                      <a:pt x="3159760" y="378460"/>
                      <a:pt x="3159760" y="375920"/>
                    </a:cubicBezTo>
                    <a:cubicBezTo>
                      <a:pt x="3159760" y="373380"/>
                      <a:pt x="3159760" y="370840"/>
                      <a:pt x="3158490" y="369570"/>
                    </a:cubicBezTo>
                    <a:cubicBezTo>
                      <a:pt x="3157220" y="368300"/>
                      <a:pt x="3157220" y="365760"/>
                      <a:pt x="3157220" y="364490"/>
                    </a:cubicBezTo>
                    <a:lnTo>
                      <a:pt x="3148330" y="364490"/>
                    </a:lnTo>
                    <a:lnTo>
                      <a:pt x="3148330" y="374650"/>
                    </a:lnTo>
                    <a:lnTo>
                      <a:pt x="3136900" y="374650"/>
                    </a:lnTo>
                    <a:lnTo>
                      <a:pt x="3136900" y="353060"/>
                    </a:lnTo>
                    <a:cubicBezTo>
                      <a:pt x="3136900" y="353060"/>
                      <a:pt x="3167380" y="353060"/>
                      <a:pt x="3167380" y="353060"/>
                    </a:cubicBezTo>
                    <a:close/>
                    <a:moveTo>
                      <a:pt x="3117850" y="325120"/>
                    </a:moveTo>
                    <a:lnTo>
                      <a:pt x="3117850" y="314960"/>
                    </a:lnTo>
                    <a:lnTo>
                      <a:pt x="3171190" y="292100"/>
                    </a:lnTo>
                    <a:lnTo>
                      <a:pt x="3171190" y="306070"/>
                    </a:lnTo>
                    <a:lnTo>
                      <a:pt x="3159760" y="311150"/>
                    </a:lnTo>
                    <a:lnTo>
                      <a:pt x="3159760" y="331470"/>
                    </a:lnTo>
                    <a:lnTo>
                      <a:pt x="3171190" y="335280"/>
                    </a:lnTo>
                    <a:lnTo>
                      <a:pt x="3171190" y="347980"/>
                    </a:lnTo>
                    <a:lnTo>
                      <a:pt x="3117850" y="325120"/>
                    </a:lnTo>
                    <a:close/>
                    <a:moveTo>
                      <a:pt x="3133090" y="320040"/>
                    </a:moveTo>
                    <a:lnTo>
                      <a:pt x="3149600" y="326390"/>
                    </a:lnTo>
                    <a:lnTo>
                      <a:pt x="3149600" y="313690"/>
                    </a:lnTo>
                    <a:lnTo>
                      <a:pt x="3133090" y="320040"/>
                    </a:lnTo>
                    <a:close/>
                    <a:moveTo>
                      <a:pt x="3128010" y="278130"/>
                    </a:moveTo>
                    <a:lnTo>
                      <a:pt x="3128010" y="293370"/>
                    </a:lnTo>
                    <a:lnTo>
                      <a:pt x="3117850" y="293370"/>
                    </a:lnTo>
                    <a:lnTo>
                      <a:pt x="3117850" y="250190"/>
                    </a:lnTo>
                    <a:lnTo>
                      <a:pt x="3128010" y="250190"/>
                    </a:lnTo>
                    <a:lnTo>
                      <a:pt x="3128010" y="265430"/>
                    </a:lnTo>
                    <a:lnTo>
                      <a:pt x="3171190" y="265430"/>
                    </a:lnTo>
                    <a:lnTo>
                      <a:pt x="3171190" y="276860"/>
                    </a:lnTo>
                    <a:lnTo>
                      <a:pt x="3128010" y="278130"/>
                    </a:lnTo>
                    <a:lnTo>
                      <a:pt x="3128010" y="278130"/>
                    </a:lnTo>
                    <a:close/>
                    <a:moveTo>
                      <a:pt x="3117850" y="240030"/>
                    </a:moveTo>
                    <a:lnTo>
                      <a:pt x="3117850" y="228600"/>
                    </a:lnTo>
                    <a:lnTo>
                      <a:pt x="3171190" y="228600"/>
                    </a:lnTo>
                    <a:lnTo>
                      <a:pt x="3171190" y="240030"/>
                    </a:lnTo>
                    <a:lnTo>
                      <a:pt x="3117850" y="240030"/>
                    </a:lnTo>
                    <a:close/>
                    <a:moveTo>
                      <a:pt x="3117850" y="217170"/>
                    </a:moveTo>
                    <a:lnTo>
                      <a:pt x="3117850" y="203200"/>
                    </a:lnTo>
                    <a:lnTo>
                      <a:pt x="3153410" y="190500"/>
                    </a:lnTo>
                    <a:lnTo>
                      <a:pt x="3153410" y="190500"/>
                    </a:lnTo>
                    <a:lnTo>
                      <a:pt x="3117850" y="176530"/>
                    </a:lnTo>
                    <a:lnTo>
                      <a:pt x="3117850" y="163830"/>
                    </a:lnTo>
                    <a:lnTo>
                      <a:pt x="3171190" y="186690"/>
                    </a:lnTo>
                    <a:lnTo>
                      <a:pt x="3171190" y="195580"/>
                    </a:lnTo>
                    <a:lnTo>
                      <a:pt x="3117850" y="217170"/>
                    </a:lnTo>
                    <a:close/>
                    <a:moveTo>
                      <a:pt x="3117850" y="152400"/>
                    </a:moveTo>
                    <a:lnTo>
                      <a:pt x="3117850" y="115570"/>
                    </a:lnTo>
                    <a:lnTo>
                      <a:pt x="3129280" y="115570"/>
                    </a:lnTo>
                    <a:lnTo>
                      <a:pt x="3129280" y="140970"/>
                    </a:lnTo>
                    <a:lnTo>
                      <a:pt x="3139440" y="140970"/>
                    </a:lnTo>
                    <a:lnTo>
                      <a:pt x="3139440" y="118110"/>
                    </a:lnTo>
                    <a:lnTo>
                      <a:pt x="3150870" y="118110"/>
                    </a:lnTo>
                    <a:lnTo>
                      <a:pt x="3150870" y="140970"/>
                    </a:lnTo>
                    <a:lnTo>
                      <a:pt x="3162300" y="140970"/>
                    </a:lnTo>
                    <a:lnTo>
                      <a:pt x="3162300" y="114300"/>
                    </a:lnTo>
                    <a:lnTo>
                      <a:pt x="3173730" y="114300"/>
                    </a:lnTo>
                    <a:lnTo>
                      <a:pt x="3173730" y="152400"/>
                    </a:lnTo>
                    <a:lnTo>
                      <a:pt x="3117850" y="152400"/>
                    </a:lnTo>
                    <a:close/>
                    <a:moveTo>
                      <a:pt x="3117850" y="3089910"/>
                    </a:moveTo>
                    <a:lnTo>
                      <a:pt x="3117850" y="3053080"/>
                    </a:lnTo>
                    <a:lnTo>
                      <a:pt x="3129280" y="3053080"/>
                    </a:lnTo>
                    <a:lnTo>
                      <a:pt x="3129280" y="3077210"/>
                    </a:lnTo>
                    <a:lnTo>
                      <a:pt x="3140710" y="3077210"/>
                    </a:lnTo>
                    <a:lnTo>
                      <a:pt x="3140710" y="3054350"/>
                    </a:lnTo>
                    <a:lnTo>
                      <a:pt x="3152140" y="3054350"/>
                    </a:lnTo>
                    <a:lnTo>
                      <a:pt x="3152140" y="3077210"/>
                    </a:lnTo>
                    <a:lnTo>
                      <a:pt x="3173730" y="3077210"/>
                    </a:lnTo>
                    <a:lnTo>
                      <a:pt x="3173730" y="3088640"/>
                    </a:lnTo>
                    <a:lnTo>
                      <a:pt x="3117850" y="3088640"/>
                    </a:lnTo>
                    <a:lnTo>
                      <a:pt x="3117850" y="3089910"/>
                    </a:lnTo>
                    <a:close/>
                    <a:moveTo>
                      <a:pt x="3117850" y="3040380"/>
                    </a:moveTo>
                    <a:lnTo>
                      <a:pt x="3117850" y="3028950"/>
                    </a:lnTo>
                    <a:lnTo>
                      <a:pt x="3171190" y="3028950"/>
                    </a:lnTo>
                    <a:lnTo>
                      <a:pt x="3171190" y="3040380"/>
                    </a:lnTo>
                    <a:lnTo>
                      <a:pt x="3117850" y="3040380"/>
                    </a:lnTo>
                    <a:close/>
                    <a:moveTo>
                      <a:pt x="3117850" y="3012440"/>
                    </a:moveTo>
                    <a:lnTo>
                      <a:pt x="3117850" y="3001010"/>
                    </a:lnTo>
                    <a:lnTo>
                      <a:pt x="3161030" y="3001010"/>
                    </a:lnTo>
                    <a:lnTo>
                      <a:pt x="3161030" y="2979420"/>
                    </a:lnTo>
                    <a:lnTo>
                      <a:pt x="3172460" y="2979420"/>
                    </a:lnTo>
                    <a:lnTo>
                      <a:pt x="3172460" y="3013710"/>
                    </a:lnTo>
                    <a:lnTo>
                      <a:pt x="3117850" y="3013710"/>
                    </a:lnTo>
                    <a:lnTo>
                      <a:pt x="3117850" y="3012440"/>
                    </a:lnTo>
                    <a:close/>
                    <a:moveTo>
                      <a:pt x="3117850" y="2966720"/>
                    </a:moveTo>
                    <a:lnTo>
                      <a:pt x="3117850" y="2948940"/>
                    </a:lnTo>
                    <a:lnTo>
                      <a:pt x="3153410" y="2936240"/>
                    </a:lnTo>
                    <a:lnTo>
                      <a:pt x="3153410" y="2936240"/>
                    </a:lnTo>
                    <a:lnTo>
                      <a:pt x="3117850" y="2923540"/>
                    </a:lnTo>
                    <a:lnTo>
                      <a:pt x="3117850" y="2905760"/>
                    </a:lnTo>
                    <a:lnTo>
                      <a:pt x="3171190" y="2905760"/>
                    </a:lnTo>
                    <a:lnTo>
                      <a:pt x="3171190" y="2917190"/>
                    </a:lnTo>
                    <a:lnTo>
                      <a:pt x="3129280" y="2917190"/>
                    </a:lnTo>
                    <a:lnTo>
                      <a:pt x="3129280" y="2917190"/>
                    </a:lnTo>
                    <a:lnTo>
                      <a:pt x="3171190" y="2931160"/>
                    </a:lnTo>
                    <a:lnTo>
                      <a:pt x="3171190" y="2940050"/>
                    </a:lnTo>
                    <a:lnTo>
                      <a:pt x="3129280" y="2954021"/>
                    </a:lnTo>
                    <a:lnTo>
                      <a:pt x="3129280" y="2954021"/>
                    </a:lnTo>
                    <a:lnTo>
                      <a:pt x="3171190" y="2954021"/>
                    </a:lnTo>
                    <a:lnTo>
                      <a:pt x="3171190" y="2965450"/>
                    </a:lnTo>
                    <a:lnTo>
                      <a:pt x="3117850" y="2966720"/>
                    </a:lnTo>
                    <a:lnTo>
                      <a:pt x="3117850" y="2966720"/>
                    </a:lnTo>
                    <a:close/>
                    <a:moveTo>
                      <a:pt x="3117850" y="2861310"/>
                    </a:moveTo>
                    <a:lnTo>
                      <a:pt x="3117850" y="2844800"/>
                    </a:lnTo>
                    <a:lnTo>
                      <a:pt x="3155950" y="2821940"/>
                    </a:lnTo>
                    <a:lnTo>
                      <a:pt x="3155950" y="2821940"/>
                    </a:lnTo>
                    <a:lnTo>
                      <a:pt x="3117850" y="2821940"/>
                    </a:lnTo>
                    <a:lnTo>
                      <a:pt x="3117850" y="2810510"/>
                    </a:lnTo>
                    <a:lnTo>
                      <a:pt x="3171190" y="2810510"/>
                    </a:lnTo>
                    <a:lnTo>
                      <a:pt x="3171190" y="2825750"/>
                    </a:lnTo>
                    <a:lnTo>
                      <a:pt x="3133090" y="2849880"/>
                    </a:lnTo>
                    <a:lnTo>
                      <a:pt x="3133090" y="2849880"/>
                    </a:lnTo>
                    <a:lnTo>
                      <a:pt x="3171190" y="2849880"/>
                    </a:lnTo>
                    <a:lnTo>
                      <a:pt x="3171190" y="2861310"/>
                    </a:lnTo>
                    <a:lnTo>
                      <a:pt x="3117850" y="2861310"/>
                    </a:lnTo>
                    <a:lnTo>
                      <a:pt x="3117850" y="2861310"/>
                    </a:lnTo>
                    <a:close/>
                    <a:moveTo>
                      <a:pt x="3117850" y="2792730"/>
                    </a:moveTo>
                    <a:lnTo>
                      <a:pt x="3117850" y="2755900"/>
                    </a:lnTo>
                    <a:lnTo>
                      <a:pt x="3129280" y="2755900"/>
                    </a:lnTo>
                    <a:lnTo>
                      <a:pt x="3129280" y="2781300"/>
                    </a:lnTo>
                    <a:lnTo>
                      <a:pt x="3139440" y="2781300"/>
                    </a:lnTo>
                    <a:lnTo>
                      <a:pt x="3139440" y="2758440"/>
                    </a:lnTo>
                    <a:lnTo>
                      <a:pt x="3150870" y="2758440"/>
                    </a:lnTo>
                    <a:lnTo>
                      <a:pt x="3150870" y="2781300"/>
                    </a:lnTo>
                    <a:lnTo>
                      <a:pt x="3162300" y="2781300"/>
                    </a:lnTo>
                    <a:lnTo>
                      <a:pt x="3162300" y="2754630"/>
                    </a:lnTo>
                    <a:lnTo>
                      <a:pt x="3173730" y="2754630"/>
                    </a:lnTo>
                    <a:lnTo>
                      <a:pt x="3173730" y="2792730"/>
                    </a:lnTo>
                    <a:lnTo>
                      <a:pt x="3117850" y="2792730"/>
                    </a:lnTo>
                    <a:close/>
                    <a:moveTo>
                      <a:pt x="3167380" y="2691130"/>
                    </a:moveTo>
                    <a:cubicBezTo>
                      <a:pt x="3168650" y="2694940"/>
                      <a:pt x="3169920" y="2698750"/>
                      <a:pt x="3171190" y="2702560"/>
                    </a:cubicBezTo>
                    <a:cubicBezTo>
                      <a:pt x="3172460" y="2706370"/>
                      <a:pt x="3172460" y="2710180"/>
                      <a:pt x="3172460" y="2713990"/>
                    </a:cubicBezTo>
                    <a:cubicBezTo>
                      <a:pt x="3172460" y="2717800"/>
                      <a:pt x="3171190" y="2721610"/>
                      <a:pt x="3169920" y="2725420"/>
                    </a:cubicBezTo>
                    <a:cubicBezTo>
                      <a:pt x="3168650" y="2729230"/>
                      <a:pt x="3166110" y="2731770"/>
                      <a:pt x="3164840" y="2734310"/>
                    </a:cubicBezTo>
                    <a:cubicBezTo>
                      <a:pt x="3163570" y="2736850"/>
                      <a:pt x="3159760" y="2739390"/>
                      <a:pt x="3155950" y="2740660"/>
                    </a:cubicBezTo>
                    <a:cubicBezTo>
                      <a:pt x="3152140" y="2741930"/>
                      <a:pt x="3148330" y="2743200"/>
                      <a:pt x="3144520" y="2743200"/>
                    </a:cubicBezTo>
                    <a:cubicBezTo>
                      <a:pt x="3140710" y="2743200"/>
                      <a:pt x="3136900" y="2741930"/>
                      <a:pt x="3133090" y="2740660"/>
                    </a:cubicBezTo>
                    <a:cubicBezTo>
                      <a:pt x="3129280" y="2739390"/>
                      <a:pt x="3126740" y="2736850"/>
                      <a:pt x="3124200" y="2734310"/>
                    </a:cubicBezTo>
                    <a:cubicBezTo>
                      <a:pt x="3121660" y="2731770"/>
                      <a:pt x="3120390" y="2729230"/>
                      <a:pt x="3119121" y="2725420"/>
                    </a:cubicBezTo>
                    <a:cubicBezTo>
                      <a:pt x="3117850" y="2721610"/>
                      <a:pt x="3116581" y="2717800"/>
                      <a:pt x="3116581" y="2713990"/>
                    </a:cubicBezTo>
                    <a:cubicBezTo>
                      <a:pt x="3116581" y="2710180"/>
                      <a:pt x="3116581" y="2705100"/>
                      <a:pt x="3117851" y="2702560"/>
                    </a:cubicBezTo>
                    <a:cubicBezTo>
                      <a:pt x="3119121" y="2698750"/>
                      <a:pt x="3120391" y="2696210"/>
                      <a:pt x="3122931" y="2692400"/>
                    </a:cubicBezTo>
                    <a:lnTo>
                      <a:pt x="3131821" y="2701290"/>
                    </a:lnTo>
                    <a:cubicBezTo>
                      <a:pt x="3130550" y="2702560"/>
                      <a:pt x="3129281" y="2705100"/>
                      <a:pt x="3128010" y="2706370"/>
                    </a:cubicBezTo>
                    <a:cubicBezTo>
                      <a:pt x="3126740" y="2708910"/>
                      <a:pt x="3126740" y="2711450"/>
                      <a:pt x="3126740" y="2713990"/>
                    </a:cubicBezTo>
                    <a:cubicBezTo>
                      <a:pt x="3126740" y="2716530"/>
                      <a:pt x="3126740" y="2719070"/>
                      <a:pt x="3128010" y="2720340"/>
                    </a:cubicBezTo>
                    <a:cubicBezTo>
                      <a:pt x="3129281" y="2722880"/>
                      <a:pt x="3130550" y="2724150"/>
                      <a:pt x="3131821" y="2725420"/>
                    </a:cubicBezTo>
                    <a:cubicBezTo>
                      <a:pt x="3133091" y="2726690"/>
                      <a:pt x="3135631" y="2727960"/>
                      <a:pt x="3136900" y="2729230"/>
                    </a:cubicBezTo>
                    <a:cubicBezTo>
                      <a:pt x="3138170" y="2730500"/>
                      <a:pt x="3140710" y="2730500"/>
                      <a:pt x="3143250" y="2730500"/>
                    </a:cubicBezTo>
                    <a:cubicBezTo>
                      <a:pt x="3145790" y="2730500"/>
                      <a:pt x="3148330" y="2730500"/>
                      <a:pt x="3149600" y="2729230"/>
                    </a:cubicBezTo>
                    <a:cubicBezTo>
                      <a:pt x="3150871" y="2727960"/>
                      <a:pt x="3153410" y="2726690"/>
                      <a:pt x="3154680" y="2725420"/>
                    </a:cubicBezTo>
                    <a:cubicBezTo>
                      <a:pt x="3155950" y="2724150"/>
                      <a:pt x="3157220" y="2721610"/>
                      <a:pt x="3158490" y="2720340"/>
                    </a:cubicBezTo>
                    <a:cubicBezTo>
                      <a:pt x="3159760" y="2717800"/>
                      <a:pt x="3159760" y="2716530"/>
                      <a:pt x="3159760" y="2713990"/>
                    </a:cubicBezTo>
                    <a:cubicBezTo>
                      <a:pt x="3159760" y="2711450"/>
                      <a:pt x="3159760" y="2708910"/>
                      <a:pt x="3158490" y="2707640"/>
                    </a:cubicBezTo>
                    <a:cubicBezTo>
                      <a:pt x="3157220" y="2706370"/>
                      <a:pt x="3157220" y="2703830"/>
                      <a:pt x="3157220" y="2702560"/>
                    </a:cubicBezTo>
                    <a:lnTo>
                      <a:pt x="3148330" y="2702560"/>
                    </a:lnTo>
                    <a:lnTo>
                      <a:pt x="3148330" y="2712720"/>
                    </a:lnTo>
                    <a:lnTo>
                      <a:pt x="3136900" y="2712720"/>
                    </a:lnTo>
                    <a:lnTo>
                      <a:pt x="3136900" y="2691130"/>
                    </a:lnTo>
                    <a:lnTo>
                      <a:pt x="3167380" y="2691130"/>
                    </a:lnTo>
                    <a:close/>
                    <a:moveTo>
                      <a:pt x="3117850" y="2663190"/>
                    </a:moveTo>
                    <a:lnTo>
                      <a:pt x="3117850" y="2653030"/>
                    </a:lnTo>
                    <a:lnTo>
                      <a:pt x="3171190" y="2630170"/>
                    </a:lnTo>
                    <a:lnTo>
                      <a:pt x="3171190" y="2644140"/>
                    </a:lnTo>
                    <a:lnTo>
                      <a:pt x="3159760" y="2649220"/>
                    </a:lnTo>
                    <a:lnTo>
                      <a:pt x="3159760" y="2669540"/>
                    </a:lnTo>
                    <a:lnTo>
                      <a:pt x="3171190" y="2674620"/>
                    </a:lnTo>
                    <a:lnTo>
                      <a:pt x="3171190" y="2687320"/>
                    </a:lnTo>
                    <a:lnTo>
                      <a:pt x="3117850" y="2663190"/>
                    </a:lnTo>
                    <a:close/>
                    <a:moveTo>
                      <a:pt x="3133090" y="2658110"/>
                    </a:moveTo>
                    <a:lnTo>
                      <a:pt x="3149600" y="2664460"/>
                    </a:lnTo>
                    <a:lnTo>
                      <a:pt x="3149600" y="2651760"/>
                    </a:lnTo>
                    <a:lnTo>
                      <a:pt x="3133090" y="2658110"/>
                    </a:lnTo>
                    <a:close/>
                    <a:moveTo>
                      <a:pt x="3128010" y="2616200"/>
                    </a:moveTo>
                    <a:lnTo>
                      <a:pt x="3128010" y="2631440"/>
                    </a:lnTo>
                    <a:lnTo>
                      <a:pt x="3117850" y="2631440"/>
                    </a:lnTo>
                    <a:lnTo>
                      <a:pt x="3117850" y="2588260"/>
                    </a:lnTo>
                    <a:lnTo>
                      <a:pt x="3128010" y="2588260"/>
                    </a:lnTo>
                    <a:lnTo>
                      <a:pt x="3128010" y="2603500"/>
                    </a:lnTo>
                    <a:lnTo>
                      <a:pt x="3171190" y="2603500"/>
                    </a:lnTo>
                    <a:lnTo>
                      <a:pt x="3171190" y="2614930"/>
                    </a:lnTo>
                    <a:lnTo>
                      <a:pt x="3128010" y="2614930"/>
                    </a:lnTo>
                    <a:lnTo>
                      <a:pt x="3128010" y="2616200"/>
                    </a:lnTo>
                    <a:close/>
                    <a:moveTo>
                      <a:pt x="3117850" y="2578100"/>
                    </a:moveTo>
                    <a:lnTo>
                      <a:pt x="3117850" y="2566670"/>
                    </a:lnTo>
                    <a:lnTo>
                      <a:pt x="3171190" y="2566670"/>
                    </a:lnTo>
                    <a:lnTo>
                      <a:pt x="3171190" y="2578100"/>
                    </a:lnTo>
                    <a:lnTo>
                      <a:pt x="3117850" y="2578100"/>
                    </a:lnTo>
                    <a:close/>
                    <a:moveTo>
                      <a:pt x="3117850" y="2555240"/>
                    </a:moveTo>
                    <a:lnTo>
                      <a:pt x="3117850" y="2541270"/>
                    </a:lnTo>
                    <a:lnTo>
                      <a:pt x="3153410" y="2528570"/>
                    </a:lnTo>
                    <a:lnTo>
                      <a:pt x="3153410" y="2528570"/>
                    </a:lnTo>
                    <a:lnTo>
                      <a:pt x="3117850" y="2514600"/>
                    </a:lnTo>
                    <a:lnTo>
                      <a:pt x="3117850" y="2501900"/>
                    </a:lnTo>
                    <a:lnTo>
                      <a:pt x="3171190" y="2524760"/>
                    </a:lnTo>
                    <a:lnTo>
                      <a:pt x="3171190" y="2534920"/>
                    </a:lnTo>
                    <a:lnTo>
                      <a:pt x="3117850" y="2555240"/>
                    </a:lnTo>
                    <a:close/>
                    <a:moveTo>
                      <a:pt x="3117850" y="2490470"/>
                    </a:moveTo>
                    <a:lnTo>
                      <a:pt x="3117850" y="2453640"/>
                    </a:lnTo>
                    <a:lnTo>
                      <a:pt x="3129280" y="2453640"/>
                    </a:lnTo>
                    <a:lnTo>
                      <a:pt x="3129280" y="2479040"/>
                    </a:lnTo>
                    <a:lnTo>
                      <a:pt x="3139440" y="2479040"/>
                    </a:lnTo>
                    <a:lnTo>
                      <a:pt x="3139440" y="2456180"/>
                    </a:lnTo>
                    <a:lnTo>
                      <a:pt x="3150870" y="2456180"/>
                    </a:lnTo>
                    <a:lnTo>
                      <a:pt x="3150870" y="2479040"/>
                    </a:lnTo>
                    <a:lnTo>
                      <a:pt x="3162300" y="2479040"/>
                    </a:lnTo>
                    <a:lnTo>
                      <a:pt x="3162300" y="2452370"/>
                    </a:lnTo>
                    <a:lnTo>
                      <a:pt x="3173730" y="2452370"/>
                    </a:lnTo>
                    <a:lnTo>
                      <a:pt x="3173730" y="2490470"/>
                    </a:lnTo>
                    <a:lnTo>
                      <a:pt x="3117850" y="2490470"/>
                    </a:lnTo>
                    <a:close/>
                    <a:moveTo>
                      <a:pt x="3117850" y="5429250"/>
                    </a:moveTo>
                    <a:lnTo>
                      <a:pt x="3117850" y="5392420"/>
                    </a:lnTo>
                    <a:lnTo>
                      <a:pt x="3129280" y="5392420"/>
                    </a:lnTo>
                    <a:lnTo>
                      <a:pt x="3129280" y="5416550"/>
                    </a:lnTo>
                    <a:lnTo>
                      <a:pt x="3140710" y="5416550"/>
                    </a:lnTo>
                    <a:lnTo>
                      <a:pt x="3140710" y="5393690"/>
                    </a:lnTo>
                    <a:lnTo>
                      <a:pt x="3152140" y="5393690"/>
                    </a:lnTo>
                    <a:lnTo>
                      <a:pt x="3152140" y="5416550"/>
                    </a:lnTo>
                    <a:lnTo>
                      <a:pt x="3173730" y="5416550"/>
                    </a:lnTo>
                    <a:lnTo>
                      <a:pt x="3173730" y="5427980"/>
                    </a:lnTo>
                    <a:lnTo>
                      <a:pt x="3117850" y="5427980"/>
                    </a:lnTo>
                    <a:lnTo>
                      <a:pt x="3117850" y="5429250"/>
                    </a:lnTo>
                    <a:close/>
                    <a:moveTo>
                      <a:pt x="3117850" y="5379720"/>
                    </a:moveTo>
                    <a:lnTo>
                      <a:pt x="3117850" y="5368290"/>
                    </a:lnTo>
                    <a:lnTo>
                      <a:pt x="3171190" y="5368290"/>
                    </a:lnTo>
                    <a:lnTo>
                      <a:pt x="3171190" y="5379720"/>
                    </a:lnTo>
                    <a:lnTo>
                      <a:pt x="3117850" y="5379720"/>
                    </a:lnTo>
                    <a:close/>
                    <a:moveTo>
                      <a:pt x="3117850" y="5351780"/>
                    </a:moveTo>
                    <a:lnTo>
                      <a:pt x="3117850" y="5339080"/>
                    </a:lnTo>
                    <a:lnTo>
                      <a:pt x="3161030" y="5339080"/>
                    </a:lnTo>
                    <a:lnTo>
                      <a:pt x="3161030" y="5317490"/>
                    </a:lnTo>
                    <a:lnTo>
                      <a:pt x="3172460" y="5317490"/>
                    </a:lnTo>
                    <a:lnTo>
                      <a:pt x="3172460" y="5351780"/>
                    </a:lnTo>
                    <a:lnTo>
                      <a:pt x="3117850" y="5351780"/>
                    </a:lnTo>
                    <a:close/>
                    <a:moveTo>
                      <a:pt x="3117850" y="5306060"/>
                    </a:moveTo>
                    <a:lnTo>
                      <a:pt x="3117850" y="5288280"/>
                    </a:lnTo>
                    <a:lnTo>
                      <a:pt x="3153410" y="5275580"/>
                    </a:lnTo>
                    <a:lnTo>
                      <a:pt x="3153410" y="5275580"/>
                    </a:lnTo>
                    <a:lnTo>
                      <a:pt x="3117850" y="5262880"/>
                    </a:lnTo>
                    <a:lnTo>
                      <a:pt x="3117850" y="5245100"/>
                    </a:lnTo>
                    <a:lnTo>
                      <a:pt x="3171190" y="5245100"/>
                    </a:lnTo>
                    <a:lnTo>
                      <a:pt x="3171190" y="5256530"/>
                    </a:lnTo>
                    <a:lnTo>
                      <a:pt x="3129280" y="5256530"/>
                    </a:lnTo>
                    <a:lnTo>
                      <a:pt x="3129280" y="5256530"/>
                    </a:lnTo>
                    <a:lnTo>
                      <a:pt x="3171190" y="5270500"/>
                    </a:lnTo>
                    <a:lnTo>
                      <a:pt x="3171190" y="5279390"/>
                    </a:lnTo>
                    <a:lnTo>
                      <a:pt x="3129280" y="5293360"/>
                    </a:lnTo>
                    <a:lnTo>
                      <a:pt x="3129280" y="5293360"/>
                    </a:lnTo>
                    <a:lnTo>
                      <a:pt x="3171190" y="5293360"/>
                    </a:lnTo>
                    <a:lnTo>
                      <a:pt x="3171190" y="5304790"/>
                    </a:lnTo>
                    <a:lnTo>
                      <a:pt x="3117850" y="5306060"/>
                    </a:lnTo>
                    <a:lnTo>
                      <a:pt x="3117850" y="5306060"/>
                    </a:lnTo>
                    <a:close/>
                    <a:moveTo>
                      <a:pt x="3117850" y="5200650"/>
                    </a:moveTo>
                    <a:lnTo>
                      <a:pt x="3117850" y="5184140"/>
                    </a:lnTo>
                    <a:lnTo>
                      <a:pt x="3155950" y="5161280"/>
                    </a:lnTo>
                    <a:lnTo>
                      <a:pt x="3155950" y="5161280"/>
                    </a:lnTo>
                    <a:lnTo>
                      <a:pt x="3117850" y="5161280"/>
                    </a:lnTo>
                    <a:lnTo>
                      <a:pt x="3117850" y="5148580"/>
                    </a:lnTo>
                    <a:lnTo>
                      <a:pt x="3171190" y="5148580"/>
                    </a:lnTo>
                    <a:lnTo>
                      <a:pt x="3171190" y="5163821"/>
                    </a:lnTo>
                    <a:lnTo>
                      <a:pt x="3133090" y="5187950"/>
                    </a:lnTo>
                    <a:lnTo>
                      <a:pt x="3133090" y="5187950"/>
                    </a:lnTo>
                    <a:lnTo>
                      <a:pt x="3171190" y="5187950"/>
                    </a:lnTo>
                    <a:lnTo>
                      <a:pt x="3171190" y="5199380"/>
                    </a:lnTo>
                    <a:lnTo>
                      <a:pt x="3117850" y="5199380"/>
                    </a:lnTo>
                    <a:lnTo>
                      <a:pt x="3117850" y="5200650"/>
                    </a:lnTo>
                    <a:close/>
                    <a:moveTo>
                      <a:pt x="3117850" y="5132070"/>
                    </a:moveTo>
                    <a:lnTo>
                      <a:pt x="3117850" y="5095240"/>
                    </a:lnTo>
                    <a:lnTo>
                      <a:pt x="3129280" y="5095240"/>
                    </a:lnTo>
                    <a:lnTo>
                      <a:pt x="3129280" y="5120640"/>
                    </a:lnTo>
                    <a:lnTo>
                      <a:pt x="3139440" y="5120640"/>
                    </a:lnTo>
                    <a:lnTo>
                      <a:pt x="3139440" y="5097780"/>
                    </a:lnTo>
                    <a:lnTo>
                      <a:pt x="3150870" y="5097780"/>
                    </a:lnTo>
                    <a:lnTo>
                      <a:pt x="3150870" y="5120640"/>
                    </a:lnTo>
                    <a:lnTo>
                      <a:pt x="3162300" y="5120640"/>
                    </a:lnTo>
                    <a:lnTo>
                      <a:pt x="3162300" y="5093970"/>
                    </a:lnTo>
                    <a:lnTo>
                      <a:pt x="3173730" y="5093970"/>
                    </a:lnTo>
                    <a:lnTo>
                      <a:pt x="3173730" y="5132070"/>
                    </a:lnTo>
                    <a:lnTo>
                      <a:pt x="3117850" y="5132070"/>
                    </a:lnTo>
                    <a:close/>
                    <a:moveTo>
                      <a:pt x="3167380" y="5030470"/>
                    </a:moveTo>
                    <a:cubicBezTo>
                      <a:pt x="3168650" y="5034280"/>
                      <a:pt x="3169920" y="5038090"/>
                      <a:pt x="3171190" y="5041900"/>
                    </a:cubicBezTo>
                    <a:cubicBezTo>
                      <a:pt x="3172460" y="5045710"/>
                      <a:pt x="3172460" y="5049520"/>
                      <a:pt x="3172460" y="5053330"/>
                    </a:cubicBezTo>
                    <a:cubicBezTo>
                      <a:pt x="3172460" y="5057140"/>
                      <a:pt x="3171190" y="5060950"/>
                      <a:pt x="3169920" y="5064760"/>
                    </a:cubicBezTo>
                    <a:cubicBezTo>
                      <a:pt x="3168650" y="5068570"/>
                      <a:pt x="3166110" y="5071110"/>
                      <a:pt x="3164840" y="5073650"/>
                    </a:cubicBezTo>
                    <a:cubicBezTo>
                      <a:pt x="3162300" y="5076190"/>
                      <a:pt x="3159760" y="5078730"/>
                      <a:pt x="3155950" y="5080000"/>
                    </a:cubicBezTo>
                    <a:cubicBezTo>
                      <a:pt x="3152140" y="5081270"/>
                      <a:pt x="3148330" y="5082540"/>
                      <a:pt x="3144520" y="5082540"/>
                    </a:cubicBezTo>
                    <a:cubicBezTo>
                      <a:pt x="3140710" y="5082540"/>
                      <a:pt x="3136900" y="5081270"/>
                      <a:pt x="3133090" y="5080000"/>
                    </a:cubicBezTo>
                    <a:cubicBezTo>
                      <a:pt x="3129280" y="5078730"/>
                      <a:pt x="3126740" y="5076190"/>
                      <a:pt x="3124200" y="5073650"/>
                    </a:cubicBezTo>
                    <a:cubicBezTo>
                      <a:pt x="3121660" y="5071110"/>
                      <a:pt x="3120390" y="5068570"/>
                      <a:pt x="3119121" y="5064760"/>
                    </a:cubicBezTo>
                    <a:cubicBezTo>
                      <a:pt x="3117850" y="5060950"/>
                      <a:pt x="3116581" y="5057140"/>
                      <a:pt x="3116581" y="5053330"/>
                    </a:cubicBezTo>
                    <a:cubicBezTo>
                      <a:pt x="3116581" y="5049520"/>
                      <a:pt x="3116581" y="5044440"/>
                      <a:pt x="3117851" y="5041900"/>
                    </a:cubicBezTo>
                    <a:cubicBezTo>
                      <a:pt x="3119121" y="5038090"/>
                      <a:pt x="3120391" y="5035550"/>
                      <a:pt x="3122931" y="5031740"/>
                    </a:cubicBezTo>
                    <a:lnTo>
                      <a:pt x="3131821" y="5040630"/>
                    </a:lnTo>
                    <a:cubicBezTo>
                      <a:pt x="3130550" y="5041900"/>
                      <a:pt x="3129281" y="5044440"/>
                      <a:pt x="3128010" y="5045710"/>
                    </a:cubicBezTo>
                    <a:cubicBezTo>
                      <a:pt x="3126740" y="5048250"/>
                      <a:pt x="3126740" y="5050790"/>
                      <a:pt x="3126740" y="5053330"/>
                    </a:cubicBezTo>
                    <a:cubicBezTo>
                      <a:pt x="3126740" y="5055871"/>
                      <a:pt x="3126740" y="5058410"/>
                      <a:pt x="3128010" y="5059680"/>
                    </a:cubicBezTo>
                    <a:cubicBezTo>
                      <a:pt x="3129281" y="5062221"/>
                      <a:pt x="3130550" y="5063490"/>
                      <a:pt x="3131821" y="5064760"/>
                    </a:cubicBezTo>
                    <a:cubicBezTo>
                      <a:pt x="3133091" y="5066030"/>
                      <a:pt x="3135631" y="5067300"/>
                      <a:pt x="3136900" y="5068570"/>
                    </a:cubicBezTo>
                    <a:cubicBezTo>
                      <a:pt x="3139440" y="5069840"/>
                      <a:pt x="3140710" y="5069840"/>
                      <a:pt x="3143250" y="5069840"/>
                    </a:cubicBezTo>
                    <a:cubicBezTo>
                      <a:pt x="3145790" y="5069840"/>
                      <a:pt x="3148330" y="5069840"/>
                      <a:pt x="3149600" y="5068570"/>
                    </a:cubicBezTo>
                    <a:cubicBezTo>
                      <a:pt x="3152140" y="5067300"/>
                      <a:pt x="3153410" y="5066030"/>
                      <a:pt x="3154680" y="5064760"/>
                    </a:cubicBezTo>
                    <a:cubicBezTo>
                      <a:pt x="3155950" y="5063491"/>
                      <a:pt x="3157220" y="5060950"/>
                      <a:pt x="3158490" y="5059680"/>
                    </a:cubicBezTo>
                    <a:cubicBezTo>
                      <a:pt x="3159760" y="5057140"/>
                      <a:pt x="3159760" y="5055871"/>
                      <a:pt x="3159760" y="5053330"/>
                    </a:cubicBezTo>
                    <a:cubicBezTo>
                      <a:pt x="3159760" y="5050790"/>
                      <a:pt x="3159760" y="5048250"/>
                      <a:pt x="3158490" y="5046980"/>
                    </a:cubicBezTo>
                    <a:cubicBezTo>
                      <a:pt x="3158490" y="5045710"/>
                      <a:pt x="3157220" y="5043171"/>
                      <a:pt x="3157220" y="5041900"/>
                    </a:cubicBezTo>
                    <a:lnTo>
                      <a:pt x="3148330" y="5041900"/>
                    </a:lnTo>
                    <a:lnTo>
                      <a:pt x="3148330" y="5052060"/>
                    </a:lnTo>
                    <a:lnTo>
                      <a:pt x="3136900" y="5052060"/>
                    </a:lnTo>
                    <a:lnTo>
                      <a:pt x="3136900" y="5030470"/>
                    </a:lnTo>
                    <a:lnTo>
                      <a:pt x="3167380" y="5030470"/>
                    </a:lnTo>
                    <a:close/>
                    <a:moveTo>
                      <a:pt x="3117850" y="5002530"/>
                    </a:moveTo>
                    <a:lnTo>
                      <a:pt x="3117850" y="4992370"/>
                    </a:lnTo>
                    <a:lnTo>
                      <a:pt x="3171190" y="4969510"/>
                    </a:lnTo>
                    <a:lnTo>
                      <a:pt x="3171190" y="4983480"/>
                    </a:lnTo>
                    <a:lnTo>
                      <a:pt x="3159760" y="4988560"/>
                    </a:lnTo>
                    <a:lnTo>
                      <a:pt x="3159760" y="5010150"/>
                    </a:lnTo>
                    <a:lnTo>
                      <a:pt x="3171190" y="5015230"/>
                    </a:lnTo>
                    <a:lnTo>
                      <a:pt x="3171190" y="5027930"/>
                    </a:lnTo>
                    <a:lnTo>
                      <a:pt x="3117850" y="5002530"/>
                    </a:lnTo>
                    <a:close/>
                    <a:moveTo>
                      <a:pt x="3133090" y="4997450"/>
                    </a:moveTo>
                    <a:lnTo>
                      <a:pt x="3149600" y="5003800"/>
                    </a:lnTo>
                    <a:lnTo>
                      <a:pt x="3149600" y="4991100"/>
                    </a:lnTo>
                    <a:lnTo>
                      <a:pt x="3133090" y="4997450"/>
                    </a:lnTo>
                    <a:close/>
                    <a:moveTo>
                      <a:pt x="3128010" y="4955540"/>
                    </a:moveTo>
                    <a:lnTo>
                      <a:pt x="3128010" y="4970780"/>
                    </a:lnTo>
                    <a:lnTo>
                      <a:pt x="3117850" y="4970780"/>
                    </a:lnTo>
                    <a:lnTo>
                      <a:pt x="3117850" y="4927600"/>
                    </a:lnTo>
                    <a:lnTo>
                      <a:pt x="3128010" y="4927600"/>
                    </a:lnTo>
                    <a:lnTo>
                      <a:pt x="3128010" y="4942840"/>
                    </a:lnTo>
                    <a:lnTo>
                      <a:pt x="3171190" y="4942840"/>
                    </a:lnTo>
                    <a:lnTo>
                      <a:pt x="3171190" y="4954270"/>
                    </a:lnTo>
                    <a:lnTo>
                      <a:pt x="3128010" y="4955540"/>
                    </a:lnTo>
                    <a:lnTo>
                      <a:pt x="3128010" y="4955540"/>
                    </a:lnTo>
                    <a:close/>
                    <a:moveTo>
                      <a:pt x="3117850" y="4917440"/>
                    </a:moveTo>
                    <a:lnTo>
                      <a:pt x="3117850" y="4906010"/>
                    </a:lnTo>
                    <a:lnTo>
                      <a:pt x="3171190" y="4906010"/>
                    </a:lnTo>
                    <a:lnTo>
                      <a:pt x="3171190" y="4917440"/>
                    </a:lnTo>
                    <a:lnTo>
                      <a:pt x="3117850" y="4917440"/>
                    </a:lnTo>
                    <a:close/>
                    <a:moveTo>
                      <a:pt x="3117850" y="4894580"/>
                    </a:moveTo>
                    <a:lnTo>
                      <a:pt x="3117850" y="4881880"/>
                    </a:lnTo>
                    <a:lnTo>
                      <a:pt x="3153410" y="4869180"/>
                    </a:lnTo>
                    <a:lnTo>
                      <a:pt x="3153410" y="4869180"/>
                    </a:lnTo>
                    <a:lnTo>
                      <a:pt x="3117850" y="4855210"/>
                    </a:lnTo>
                    <a:lnTo>
                      <a:pt x="3117850" y="4842510"/>
                    </a:lnTo>
                    <a:lnTo>
                      <a:pt x="3171190" y="4865370"/>
                    </a:lnTo>
                    <a:lnTo>
                      <a:pt x="3171190" y="4875530"/>
                    </a:lnTo>
                    <a:lnTo>
                      <a:pt x="3117850" y="4894580"/>
                    </a:lnTo>
                    <a:close/>
                    <a:moveTo>
                      <a:pt x="3117850" y="4829810"/>
                    </a:moveTo>
                    <a:lnTo>
                      <a:pt x="3117850" y="4792980"/>
                    </a:lnTo>
                    <a:lnTo>
                      <a:pt x="3129280" y="4792980"/>
                    </a:lnTo>
                    <a:lnTo>
                      <a:pt x="3129280" y="4818380"/>
                    </a:lnTo>
                    <a:lnTo>
                      <a:pt x="3139440" y="4818380"/>
                    </a:lnTo>
                    <a:lnTo>
                      <a:pt x="3139440" y="4795520"/>
                    </a:lnTo>
                    <a:lnTo>
                      <a:pt x="3150870" y="4795520"/>
                    </a:lnTo>
                    <a:lnTo>
                      <a:pt x="3150870" y="4818380"/>
                    </a:lnTo>
                    <a:lnTo>
                      <a:pt x="3162300" y="4818380"/>
                    </a:lnTo>
                    <a:lnTo>
                      <a:pt x="3162300" y="4791710"/>
                    </a:lnTo>
                    <a:lnTo>
                      <a:pt x="3173730" y="4791710"/>
                    </a:lnTo>
                    <a:lnTo>
                      <a:pt x="3173730" y="4829810"/>
                    </a:lnTo>
                    <a:lnTo>
                      <a:pt x="3117850" y="4829810"/>
                    </a:lnTo>
                    <a:close/>
                    <a:moveTo>
                      <a:pt x="30480" y="146050"/>
                    </a:moveTo>
                    <a:lnTo>
                      <a:pt x="1270" y="83820"/>
                    </a:lnTo>
                    <a:lnTo>
                      <a:pt x="6350" y="82550"/>
                    </a:lnTo>
                    <a:lnTo>
                      <a:pt x="30480" y="134620"/>
                    </a:lnTo>
                    <a:lnTo>
                      <a:pt x="53340" y="82550"/>
                    </a:lnTo>
                    <a:lnTo>
                      <a:pt x="58420" y="83820"/>
                    </a:lnTo>
                    <a:lnTo>
                      <a:pt x="30480" y="146050"/>
                    </a:lnTo>
                    <a:close/>
                    <a:moveTo>
                      <a:pt x="26670" y="0"/>
                    </a:moveTo>
                    <a:lnTo>
                      <a:pt x="31750" y="0"/>
                    </a:lnTo>
                    <a:lnTo>
                      <a:pt x="31750" y="139700"/>
                    </a:lnTo>
                    <a:lnTo>
                      <a:pt x="26670" y="139700"/>
                    </a:lnTo>
                    <a:lnTo>
                      <a:pt x="26670" y="0"/>
                    </a:lnTo>
                    <a:close/>
                    <a:moveTo>
                      <a:pt x="41910" y="246380"/>
                    </a:moveTo>
                    <a:lnTo>
                      <a:pt x="31750" y="234950"/>
                    </a:lnTo>
                    <a:lnTo>
                      <a:pt x="39370" y="228600"/>
                    </a:lnTo>
                    <a:lnTo>
                      <a:pt x="54610" y="246380"/>
                    </a:lnTo>
                    <a:lnTo>
                      <a:pt x="54610" y="256540"/>
                    </a:lnTo>
                    <a:lnTo>
                      <a:pt x="1270" y="256540"/>
                    </a:lnTo>
                    <a:lnTo>
                      <a:pt x="1270" y="246380"/>
                    </a:lnTo>
                    <a:lnTo>
                      <a:pt x="41910" y="246380"/>
                    </a:lnTo>
                    <a:close/>
                    <a:moveTo>
                      <a:pt x="34290" y="292100"/>
                    </a:moveTo>
                    <a:lnTo>
                      <a:pt x="34290" y="295910"/>
                    </a:lnTo>
                    <a:cubicBezTo>
                      <a:pt x="34290" y="297180"/>
                      <a:pt x="34290" y="298450"/>
                      <a:pt x="34290" y="298450"/>
                    </a:cubicBezTo>
                    <a:cubicBezTo>
                      <a:pt x="34290" y="298450"/>
                      <a:pt x="34290" y="300990"/>
                      <a:pt x="35560" y="300990"/>
                    </a:cubicBezTo>
                    <a:cubicBezTo>
                      <a:pt x="35560" y="302260"/>
                      <a:pt x="36830" y="302260"/>
                      <a:pt x="36830" y="303530"/>
                    </a:cubicBezTo>
                    <a:cubicBezTo>
                      <a:pt x="38100" y="303530"/>
                      <a:pt x="38100" y="304800"/>
                      <a:pt x="39370" y="304800"/>
                    </a:cubicBezTo>
                    <a:cubicBezTo>
                      <a:pt x="40640" y="304800"/>
                      <a:pt x="41910" y="303530"/>
                      <a:pt x="43180" y="302260"/>
                    </a:cubicBezTo>
                    <a:cubicBezTo>
                      <a:pt x="44450" y="300990"/>
                      <a:pt x="44450" y="299720"/>
                      <a:pt x="44450" y="297180"/>
                    </a:cubicBezTo>
                    <a:cubicBezTo>
                      <a:pt x="44450" y="295910"/>
                      <a:pt x="44450" y="293370"/>
                      <a:pt x="43180" y="293370"/>
                    </a:cubicBezTo>
                    <a:cubicBezTo>
                      <a:pt x="41910" y="293370"/>
                      <a:pt x="40640" y="290830"/>
                      <a:pt x="39370" y="290830"/>
                    </a:cubicBezTo>
                    <a:lnTo>
                      <a:pt x="41910" y="278130"/>
                    </a:lnTo>
                    <a:cubicBezTo>
                      <a:pt x="44450" y="278130"/>
                      <a:pt x="45720" y="279400"/>
                      <a:pt x="48260" y="280670"/>
                    </a:cubicBezTo>
                    <a:cubicBezTo>
                      <a:pt x="49530" y="281940"/>
                      <a:pt x="50800" y="283210"/>
                      <a:pt x="52070" y="284480"/>
                    </a:cubicBezTo>
                    <a:cubicBezTo>
                      <a:pt x="53340" y="285750"/>
                      <a:pt x="53340" y="288290"/>
                      <a:pt x="54610" y="289560"/>
                    </a:cubicBezTo>
                    <a:cubicBezTo>
                      <a:pt x="55880" y="290830"/>
                      <a:pt x="55880" y="293370"/>
                      <a:pt x="55880" y="295910"/>
                    </a:cubicBezTo>
                    <a:cubicBezTo>
                      <a:pt x="55880" y="298450"/>
                      <a:pt x="55880" y="300990"/>
                      <a:pt x="54610" y="302260"/>
                    </a:cubicBezTo>
                    <a:cubicBezTo>
                      <a:pt x="54610" y="304800"/>
                      <a:pt x="53340" y="306070"/>
                      <a:pt x="52070" y="308610"/>
                    </a:cubicBezTo>
                    <a:cubicBezTo>
                      <a:pt x="50800" y="309880"/>
                      <a:pt x="49530" y="311150"/>
                      <a:pt x="46990" y="312420"/>
                    </a:cubicBezTo>
                    <a:cubicBezTo>
                      <a:pt x="45720" y="313690"/>
                      <a:pt x="43180" y="313690"/>
                      <a:pt x="40640" y="313690"/>
                    </a:cubicBezTo>
                    <a:cubicBezTo>
                      <a:pt x="38100" y="313690"/>
                      <a:pt x="35560" y="312420"/>
                      <a:pt x="33020" y="311150"/>
                    </a:cubicBezTo>
                    <a:cubicBezTo>
                      <a:pt x="30480" y="309880"/>
                      <a:pt x="30480" y="309880"/>
                      <a:pt x="29210" y="307340"/>
                    </a:cubicBezTo>
                    <a:lnTo>
                      <a:pt x="29210" y="307340"/>
                    </a:lnTo>
                    <a:cubicBezTo>
                      <a:pt x="29210" y="308610"/>
                      <a:pt x="27940" y="309880"/>
                      <a:pt x="27940" y="311150"/>
                    </a:cubicBezTo>
                    <a:cubicBezTo>
                      <a:pt x="26670" y="312420"/>
                      <a:pt x="26670" y="313690"/>
                      <a:pt x="25400" y="313690"/>
                    </a:cubicBezTo>
                    <a:cubicBezTo>
                      <a:pt x="24130" y="314960"/>
                      <a:pt x="22860" y="314960"/>
                      <a:pt x="21590" y="316230"/>
                    </a:cubicBezTo>
                    <a:cubicBezTo>
                      <a:pt x="20320" y="316230"/>
                      <a:pt x="19050" y="317500"/>
                      <a:pt x="16510" y="317500"/>
                    </a:cubicBezTo>
                    <a:cubicBezTo>
                      <a:pt x="13970" y="317500"/>
                      <a:pt x="11430" y="317500"/>
                      <a:pt x="8890" y="316230"/>
                    </a:cubicBezTo>
                    <a:cubicBezTo>
                      <a:pt x="6350" y="314960"/>
                      <a:pt x="5080" y="313690"/>
                      <a:pt x="3810" y="312420"/>
                    </a:cubicBezTo>
                    <a:cubicBezTo>
                      <a:pt x="2540" y="311150"/>
                      <a:pt x="1270" y="308610"/>
                      <a:pt x="1270" y="306070"/>
                    </a:cubicBezTo>
                    <a:cubicBezTo>
                      <a:pt x="1270" y="303530"/>
                      <a:pt x="0" y="300990"/>
                      <a:pt x="0" y="297180"/>
                    </a:cubicBezTo>
                    <a:cubicBezTo>
                      <a:pt x="0" y="292100"/>
                      <a:pt x="1270" y="288290"/>
                      <a:pt x="3810" y="284480"/>
                    </a:cubicBezTo>
                    <a:cubicBezTo>
                      <a:pt x="6350" y="280670"/>
                      <a:pt x="10160" y="278130"/>
                      <a:pt x="13970" y="278130"/>
                    </a:cubicBezTo>
                    <a:lnTo>
                      <a:pt x="16510" y="289560"/>
                    </a:lnTo>
                    <a:cubicBezTo>
                      <a:pt x="13970" y="289560"/>
                      <a:pt x="12700" y="290830"/>
                      <a:pt x="11430" y="292100"/>
                    </a:cubicBezTo>
                    <a:cubicBezTo>
                      <a:pt x="10160" y="293370"/>
                      <a:pt x="10160" y="294640"/>
                      <a:pt x="10160" y="297180"/>
                    </a:cubicBezTo>
                    <a:cubicBezTo>
                      <a:pt x="10160" y="299720"/>
                      <a:pt x="11430" y="300990"/>
                      <a:pt x="12700" y="302260"/>
                    </a:cubicBezTo>
                    <a:cubicBezTo>
                      <a:pt x="13970" y="303530"/>
                      <a:pt x="15240" y="303530"/>
                      <a:pt x="17780" y="303530"/>
                    </a:cubicBezTo>
                    <a:cubicBezTo>
                      <a:pt x="19050" y="303530"/>
                      <a:pt x="20320" y="303530"/>
                      <a:pt x="21590" y="302260"/>
                    </a:cubicBezTo>
                    <a:cubicBezTo>
                      <a:pt x="22860" y="300990"/>
                      <a:pt x="22860" y="300990"/>
                      <a:pt x="22860" y="299720"/>
                    </a:cubicBezTo>
                    <a:cubicBezTo>
                      <a:pt x="22860" y="298450"/>
                      <a:pt x="24130" y="297180"/>
                      <a:pt x="24130" y="295910"/>
                    </a:cubicBezTo>
                    <a:cubicBezTo>
                      <a:pt x="24130" y="294640"/>
                      <a:pt x="24130" y="293370"/>
                      <a:pt x="24130" y="292100"/>
                    </a:cubicBezTo>
                    <a:lnTo>
                      <a:pt x="24130" y="289560"/>
                    </a:lnTo>
                    <a:lnTo>
                      <a:pt x="34290" y="289560"/>
                    </a:lnTo>
                    <a:lnTo>
                      <a:pt x="34290" y="292100"/>
                    </a:lnTo>
                    <a:close/>
                    <a:moveTo>
                      <a:pt x="30480" y="1762760"/>
                    </a:moveTo>
                    <a:lnTo>
                      <a:pt x="1270" y="1700530"/>
                    </a:lnTo>
                    <a:lnTo>
                      <a:pt x="6350" y="1697990"/>
                    </a:lnTo>
                    <a:lnTo>
                      <a:pt x="30480" y="1750060"/>
                    </a:lnTo>
                    <a:lnTo>
                      <a:pt x="53340" y="1697990"/>
                    </a:lnTo>
                    <a:lnTo>
                      <a:pt x="58420" y="1700530"/>
                    </a:lnTo>
                    <a:lnTo>
                      <a:pt x="30480" y="1762760"/>
                    </a:lnTo>
                    <a:close/>
                    <a:moveTo>
                      <a:pt x="26670" y="1616710"/>
                    </a:moveTo>
                    <a:lnTo>
                      <a:pt x="31750" y="1616710"/>
                    </a:lnTo>
                    <a:lnTo>
                      <a:pt x="31750" y="1756410"/>
                    </a:lnTo>
                    <a:lnTo>
                      <a:pt x="26670" y="1756410"/>
                    </a:lnTo>
                    <a:lnTo>
                      <a:pt x="26670" y="1616710"/>
                    </a:lnTo>
                    <a:close/>
                    <a:moveTo>
                      <a:pt x="41910" y="1863090"/>
                    </a:moveTo>
                    <a:lnTo>
                      <a:pt x="31750" y="1851660"/>
                    </a:lnTo>
                    <a:lnTo>
                      <a:pt x="39370" y="1845310"/>
                    </a:lnTo>
                    <a:lnTo>
                      <a:pt x="54610" y="1863090"/>
                    </a:lnTo>
                    <a:lnTo>
                      <a:pt x="54610" y="1873250"/>
                    </a:lnTo>
                    <a:lnTo>
                      <a:pt x="1270" y="1873250"/>
                    </a:lnTo>
                    <a:lnTo>
                      <a:pt x="1270" y="1861820"/>
                    </a:lnTo>
                    <a:lnTo>
                      <a:pt x="41910" y="1863090"/>
                    </a:lnTo>
                    <a:lnTo>
                      <a:pt x="41910" y="1863090"/>
                    </a:lnTo>
                    <a:close/>
                    <a:moveTo>
                      <a:pt x="34290" y="1908810"/>
                    </a:moveTo>
                    <a:lnTo>
                      <a:pt x="34290" y="1912620"/>
                    </a:lnTo>
                    <a:cubicBezTo>
                      <a:pt x="34290" y="1913890"/>
                      <a:pt x="34290" y="1915160"/>
                      <a:pt x="34290" y="1915160"/>
                    </a:cubicBezTo>
                    <a:cubicBezTo>
                      <a:pt x="34290" y="1915160"/>
                      <a:pt x="34290" y="1917700"/>
                      <a:pt x="35560" y="1917700"/>
                    </a:cubicBezTo>
                    <a:cubicBezTo>
                      <a:pt x="35560" y="1918970"/>
                      <a:pt x="36830" y="1918970"/>
                      <a:pt x="36830" y="1920240"/>
                    </a:cubicBezTo>
                    <a:cubicBezTo>
                      <a:pt x="38100" y="1920240"/>
                      <a:pt x="38100" y="1921510"/>
                      <a:pt x="39370" y="1921510"/>
                    </a:cubicBezTo>
                    <a:cubicBezTo>
                      <a:pt x="40640" y="1921510"/>
                      <a:pt x="41910" y="1920240"/>
                      <a:pt x="43180" y="1918970"/>
                    </a:cubicBezTo>
                    <a:cubicBezTo>
                      <a:pt x="44450" y="1917700"/>
                      <a:pt x="44450" y="1916430"/>
                      <a:pt x="44450" y="1913890"/>
                    </a:cubicBezTo>
                    <a:cubicBezTo>
                      <a:pt x="44450" y="1912620"/>
                      <a:pt x="44450" y="1910080"/>
                      <a:pt x="43180" y="1910080"/>
                    </a:cubicBezTo>
                    <a:cubicBezTo>
                      <a:pt x="41910" y="1910080"/>
                      <a:pt x="40640" y="1907540"/>
                      <a:pt x="39370" y="1907540"/>
                    </a:cubicBezTo>
                    <a:lnTo>
                      <a:pt x="41910" y="1894840"/>
                    </a:lnTo>
                    <a:cubicBezTo>
                      <a:pt x="44450" y="1894840"/>
                      <a:pt x="45720" y="1896110"/>
                      <a:pt x="48260" y="1897380"/>
                    </a:cubicBezTo>
                    <a:cubicBezTo>
                      <a:pt x="49530" y="1898650"/>
                      <a:pt x="50800" y="1899920"/>
                      <a:pt x="52070" y="1901190"/>
                    </a:cubicBezTo>
                    <a:cubicBezTo>
                      <a:pt x="53340" y="1902460"/>
                      <a:pt x="53340" y="1905000"/>
                      <a:pt x="54610" y="1906270"/>
                    </a:cubicBezTo>
                    <a:cubicBezTo>
                      <a:pt x="55880" y="1907540"/>
                      <a:pt x="55880" y="1910080"/>
                      <a:pt x="55880" y="1912620"/>
                    </a:cubicBezTo>
                    <a:cubicBezTo>
                      <a:pt x="55880" y="1915160"/>
                      <a:pt x="55880" y="1917700"/>
                      <a:pt x="54610" y="1918970"/>
                    </a:cubicBezTo>
                    <a:cubicBezTo>
                      <a:pt x="54610" y="1921510"/>
                      <a:pt x="53340" y="1922780"/>
                      <a:pt x="52070" y="1925320"/>
                    </a:cubicBezTo>
                    <a:cubicBezTo>
                      <a:pt x="50800" y="1926590"/>
                      <a:pt x="49530" y="1927860"/>
                      <a:pt x="46990" y="1929130"/>
                    </a:cubicBezTo>
                    <a:cubicBezTo>
                      <a:pt x="45720" y="1930400"/>
                      <a:pt x="43180" y="1930400"/>
                      <a:pt x="40640" y="1930400"/>
                    </a:cubicBezTo>
                    <a:cubicBezTo>
                      <a:pt x="38100" y="1930400"/>
                      <a:pt x="35560" y="1929130"/>
                      <a:pt x="33020" y="1927860"/>
                    </a:cubicBezTo>
                    <a:cubicBezTo>
                      <a:pt x="30480" y="1926590"/>
                      <a:pt x="29210" y="1924050"/>
                      <a:pt x="29210" y="1921510"/>
                    </a:cubicBezTo>
                    <a:lnTo>
                      <a:pt x="29210" y="1921510"/>
                    </a:lnTo>
                    <a:cubicBezTo>
                      <a:pt x="29210" y="1922780"/>
                      <a:pt x="27940" y="1924050"/>
                      <a:pt x="27940" y="1925320"/>
                    </a:cubicBezTo>
                    <a:cubicBezTo>
                      <a:pt x="26670" y="1926590"/>
                      <a:pt x="26670" y="1927860"/>
                      <a:pt x="25400" y="1927860"/>
                    </a:cubicBezTo>
                    <a:cubicBezTo>
                      <a:pt x="24130" y="1929130"/>
                      <a:pt x="22860" y="1929130"/>
                      <a:pt x="21590" y="1930400"/>
                    </a:cubicBezTo>
                    <a:cubicBezTo>
                      <a:pt x="20320" y="1930400"/>
                      <a:pt x="19050" y="1931670"/>
                      <a:pt x="16510" y="1931670"/>
                    </a:cubicBezTo>
                    <a:cubicBezTo>
                      <a:pt x="13970" y="1931670"/>
                      <a:pt x="11430" y="1931670"/>
                      <a:pt x="8890" y="1930400"/>
                    </a:cubicBezTo>
                    <a:cubicBezTo>
                      <a:pt x="6350" y="1929130"/>
                      <a:pt x="5080" y="1927860"/>
                      <a:pt x="3810" y="1926590"/>
                    </a:cubicBezTo>
                    <a:cubicBezTo>
                      <a:pt x="2540" y="1925320"/>
                      <a:pt x="1270" y="1922780"/>
                      <a:pt x="1270" y="1920240"/>
                    </a:cubicBezTo>
                    <a:cubicBezTo>
                      <a:pt x="1270" y="1917700"/>
                      <a:pt x="0" y="1915160"/>
                      <a:pt x="0" y="1912620"/>
                    </a:cubicBezTo>
                    <a:cubicBezTo>
                      <a:pt x="0" y="1907540"/>
                      <a:pt x="1270" y="1903730"/>
                      <a:pt x="3810" y="1899920"/>
                    </a:cubicBezTo>
                    <a:cubicBezTo>
                      <a:pt x="6350" y="1896110"/>
                      <a:pt x="10160" y="1893570"/>
                      <a:pt x="13970" y="1893570"/>
                    </a:cubicBezTo>
                    <a:lnTo>
                      <a:pt x="16510" y="1905000"/>
                    </a:lnTo>
                    <a:cubicBezTo>
                      <a:pt x="13970" y="1905000"/>
                      <a:pt x="12700" y="1906270"/>
                      <a:pt x="11430" y="1907540"/>
                    </a:cubicBezTo>
                    <a:cubicBezTo>
                      <a:pt x="10160" y="1908810"/>
                      <a:pt x="10160" y="1910080"/>
                      <a:pt x="10160" y="1912620"/>
                    </a:cubicBezTo>
                    <a:cubicBezTo>
                      <a:pt x="10160" y="1915160"/>
                      <a:pt x="11430" y="1916430"/>
                      <a:pt x="12700" y="1917700"/>
                    </a:cubicBezTo>
                    <a:cubicBezTo>
                      <a:pt x="13970" y="1918970"/>
                      <a:pt x="15240" y="1918970"/>
                      <a:pt x="17780" y="1918970"/>
                    </a:cubicBezTo>
                    <a:cubicBezTo>
                      <a:pt x="19050" y="1918970"/>
                      <a:pt x="20320" y="1918970"/>
                      <a:pt x="21590" y="1917700"/>
                    </a:cubicBezTo>
                    <a:cubicBezTo>
                      <a:pt x="22860" y="1916430"/>
                      <a:pt x="22860" y="1916430"/>
                      <a:pt x="22860" y="1915160"/>
                    </a:cubicBezTo>
                    <a:cubicBezTo>
                      <a:pt x="22860" y="1913890"/>
                      <a:pt x="24130" y="1912620"/>
                      <a:pt x="24130" y="1911350"/>
                    </a:cubicBezTo>
                    <a:cubicBezTo>
                      <a:pt x="24130" y="1910080"/>
                      <a:pt x="24130" y="1908810"/>
                      <a:pt x="24130" y="1907540"/>
                    </a:cubicBezTo>
                    <a:lnTo>
                      <a:pt x="24130" y="1905000"/>
                    </a:lnTo>
                    <a:lnTo>
                      <a:pt x="34290" y="1905000"/>
                    </a:lnTo>
                    <a:lnTo>
                      <a:pt x="34290" y="1908810"/>
                    </a:lnTo>
                    <a:close/>
                    <a:moveTo>
                      <a:pt x="54610" y="1996440"/>
                    </a:moveTo>
                    <a:lnTo>
                      <a:pt x="54610" y="2006600"/>
                    </a:lnTo>
                    <a:lnTo>
                      <a:pt x="1270" y="2029460"/>
                    </a:lnTo>
                    <a:lnTo>
                      <a:pt x="1270" y="2015490"/>
                    </a:lnTo>
                    <a:lnTo>
                      <a:pt x="12700" y="2010410"/>
                    </a:lnTo>
                    <a:lnTo>
                      <a:pt x="12700" y="1990090"/>
                    </a:lnTo>
                    <a:lnTo>
                      <a:pt x="1270" y="1985010"/>
                    </a:lnTo>
                    <a:lnTo>
                      <a:pt x="1270" y="1972310"/>
                    </a:lnTo>
                    <a:lnTo>
                      <a:pt x="54610" y="1996440"/>
                    </a:lnTo>
                    <a:close/>
                    <a:moveTo>
                      <a:pt x="39370" y="2000250"/>
                    </a:moveTo>
                    <a:lnTo>
                      <a:pt x="22860" y="1993900"/>
                    </a:lnTo>
                    <a:lnTo>
                      <a:pt x="22860" y="2006600"/>
                    </a:lnTo>
                    <a:lnTo>
                      <a:pt x="39370" y="2000250"/>
                    </a:lnTo>
                    <a:close/>
                    <a:moveTo>
                      <a:pt x="30480" y="3468370"/>
                    </a:moveTo>
                    <a:lnTo>
                      <a:pt x="1270" y="3406140"/>
                    </a:lnTo>
                    <a:lnTo>
                      <a:pt x="6350" y="3403600"/>
                    </a:lnTo>
                    <a:lnTo>
                      <a:pt x="30480" y="3455670"/>
                    </a:lnTo>
                    <a:lnTo>
                      <a:pt x="53340" y="3403600"/>
                    </a:lnTo>
                    <a:lnTo>
                      <a:pt x="58420" y="3406140"/>
                    </a:lnTo>
                    <a:lnTo>
                      <a:pt x="30480" y="3468370"/>
                    </a:lnTo>
                    <a:close/>
                    <a:moveTo>
                      <a:pt x="26670" y="3322320"/>
                    </a:moveTo>
                    <a:lnTo>
                      <a:pt x="31750" y="3322320"/>
                    </a:lnTo>
                    <a:lnTo>
                      <a:pt x="31750" y="3462020"/>
                    </a:lnTo>
                    <a:lnTo>
                      <a:pt x="26670" y="3462020"/>
                    </a:lnTo>
                    <a:lnTo>
                      <a:pt x="26670" y="3322320"/>
                    </a:lnTo>
                    <a:close/>
                    <a:moveTo>
                      <a:pt x="41910" y="3568700"/>
                    </a:moveTo>
                    <a:lnTo>
                      <a:pt x="31750" y="3557270"/>
                    </a:lnTo>
                    <a:lnTo>
                      <a:pt x="39370" y="3550920"/>
                    </a:lnTo>
                    <a:lnTo>
                      <a:pt x="54610" y="3568700"/>
                    </a:lnTo>
                    <a:lnTo>
                      <a:pt x="54610" y="3578860"/>
                    </a:lnTo>
                    <a:lnTo>
                      <a:pt x="1270" y="3578860"/>
                    </a:lnTo>
                    <a:lnTo>
                      <a:pt x="1270" y="3567430"/>
                    </a:lnTo>
                    <a:lnTo>
                      <a:pt x="41910" y="3567430"/>
                    </a:lnTo>
                    <a:lnTo>
                      <a:pt x="41910" y="3568700"/>
                    </a:lnTo>
                    <a:close/>
                    <a:moveTo>
                      <a:pt x="12700" y="3623310"/>
                    </a:moveTo>
                    <a:lnTo>
                      <a:pt x="12700" y="3599180"/>
                    </a:lnTo>
                    <a:lnTo>
                      <a:pt x="21590" y="3599180"/>
                    </a:lnTo>
                    <a:lnTo>
                      <a:pt x="54610" y="3620770"/>
                    </a:lnTo>
                    <a:lnTo>
                      <a:pt x="54610" y="3633470"/>
                    </a:lnTo>
                    <a:lnTo>
                      <a:pt x="21590" y="3633470"/>
                    </a:lnTo>
                    <a:lnTo>
                      <a:pt x="21590" y="3639820"/>
                    </a:lnTo>
                    <a:lnTo>
                      <a:pt x="12700" y="3639820"/>
                    </a:lnTo>
                    <a:lnTo>
                      <a:pt x="12700" y="3633470"/>
                    </a:lnTo>
                    <a:lnTo>
                      <a:pt x="1270" y="3633470"/>
                    </a:lnTo>
                    <a:lnTo>
                      <a:pt x="1270" y="3622040"/>
                    </a:lnTo>
                    <a:lnTo>
                      <a:pt x="12700" y="3623310"/>
                    </a:lnTo>
                    <a:lnTo>
                      <a:pt x="12700" y="3623310"/>
                    </a:lnTo>
                    <a:close/>
                    <a:moveTo>
                      <a:pt x="40640" y="3623310"/>
                    </a:moveTo>
                    <a:lnTo>
                      <a:pt x="40640" y="3623310"/>
                    </a:lnTo>
                    <a:lnTo>
                      <a:pt x="21590" y="3611880"/>
                    </a:lnTo>
                    <a:lnTo>
                      <a:pt x="21590" y="3624580"/>
                    </a:lnTo>
                    <a:lnTo>
                      <a:pt x="40640" y="3624580"/>
                    </a:lnTo>
                    <a:lnTo>
                      <a:pt x="40640" y="3623310"/>
                    </a:lnTo>
                    <a:close/>
                    <a:moveTo>
                      <a:pt x="30480" y="5085080"/>
                    </a:moveTo>
                    <a:lnTo>
                      <a:pt x="1270" y="5022850"/>
                    </a:lnTo>
                    <a:lnTo>
                      <a:pt x="6350" y="5020310"/>
                    </a:lnTo>
                    <a:lnTo>
                      <a:pt x="30480" y="5072380"/>
                    </a:lnTo>
                    <a:lnTo>
                      <a:pt x="53340" y="5020310"/>
                    </a:lnTo>
                    <a:lnTo>
                      <a:pt x="58420" y="5022850"/>
                    </a:lnTo>
                    <a:lnTo>
                      <a:pt x="30480" y="5085080"/>
                    </a:lnTo>
                    <a:close/>
                    <a:moveTo>
                      <a:pt x="26670" y="4939030"/>
                    </a:moveTo>
                    <a:lnTo>
                      <a:pt x="31750" y="4939030"/>
                    </a:lnTo>
                    <a:lnTo>
                      <a:pt x="31750" y="5078730"/>
                    </a:lnTo>
                    <a:lnTo>
                      <a:pt x="26670" y="5078730"/>
                    </a:lnTo>
                    <a:lnTo>
                      <a:pt x="26670" y="4939030"/>
                    </a:lnTo>
                    <a:close/>
                    <a:moveTo>
                      <a:pt x="41910" y="5185410"/>
                    </a:moveTo>
                    <a:lnTo>
                      <a:pt x="31750" y="5173980"/>
                    </a:lnTo>
                    <a:lnTo>
                      <a:pt x="39370" y="5167630"/>
                    </a:lnTo>
                    <a:lnTo>
                      <a:pt x="54610" y="5185410"/>
                    </a:lnTo>
                    <a:lnTo>
                      <a:pt x="54610" y="5195570"/>
                    </a:lnTo>
                    <a:lnTo>
                      <a:pt x="1270" y="5195570"/>
                    </a:lnTo>
                    <a:lnTo>
                      <a:pt x="1270" y="5184140"/>
                    </a:lnTo>
                    <a:lnTo>
                      <a:pt x="41910" y="5184140"/>
                    </a:lnTo>
                    <a:lnTo>
                      <a:pt x="41910" y="5185410"/>
                    </a:lnTo>
                    <a:close/>
                    <a:moveTo>
                      <a:pt x="12700" y="5240020"/>
                    </a:moveTo>
                    <a:lnTo>
                      <a:pt x="12700" y="5215890"/>
                    </a:lnTo>
                    <a:lnTo>
                      <a:pt x="21590" y="5215890"/>
                    </a:lnTo>
                    <a:lnTo>
                      <a:pt x="54610" y="5237480"/>
                    </a:lnTo>
                    <a:lnTo>
                      <a:pt x="54610" y="5250180"/>
                    </a:lnTo>
                    <a:lnTo>
                      <a:pt x="21590" y="5250180"/>
                    </a:lnTo>
                    <a:lnTo>
                      <a:pt x="21590" y="5256530"/>
                    </a:lnTo>
                    <a:lnTo>
                      <a:pt x="12700" y="5256530"/>
                    </a:lnTo>
                    <a:lnTo>
                      <a:pt x="12700" y="5250180"/>
                    </a:lnTo>
                    <a:lnTo>
                      <a:pt x="1270" y="5250180"/>
                    </a:lnTo>
                    <a:lnTo>
                      <a:pt x="1270" y="5238750"/>
                    </a:lnTo>
                    <a:lnTo>
                      <a:pt x="12700" y="5240020"/>
                    </a:lnTo>
                    <a:lnTo>
                      <a:pt x="12700" y="5240020"/>
                    </a:lnTo>
                    <a:close/>
                    <a:moveTo>
                      <a:pt x="40640" y="5240020"/>
                    </a:moveTo>
                    <a:lnTo>
                      <a:pt x="40640" y="5240020"/>
                    </a:lnTo>
                    <a:lnTo>
                      <a:pt x="21590" y="5227320"/>
                    </a:lnTo>
                    <a:lnTo>
                      <a:pt x="21590" y="5240020"/>
                    </a:lnTo>
                    <a:lnTo>
                      <a:pt x="40640" y="5240020"/>
                    </a:lnTo>
                    <a:close/>
                    <a:moveTo>
                      <a:pt x="54610" y="5317490"/>
                    </a:moveTo>
                    <a:lnTo>
                      <a:pt x="54610" y="5327650"/>
                    </a:lnTo>
                    <a:lnTo>
                      <a:pt x="1270" y="5351780"/>
                    </a:lnTo>
                    <a:lnTo>
                      <a:pt x="1270" y="5337810"/>
                    </a:lnTo>
                    <a:lnTo>
                      <a:pt x="12700" y="5332730"/>
                    </a:lnTo>
                    <a:lnTo>
                      <a:pt x="12700" y="5311140"/>
                    </a:lnTo>
                    <a:lnTo>
                      <a:pt x="1270" y="5306060"/>
                    </a:lnTo>
                    <a:lnTo>
                      <a:pt x="1270" y="5293360"/>
                    </a:lnTo>
                    <a:lnTo>
                      <a:pt x="54610" y="5317490"/>
                    </a:lnTo>
                    <a:close/>
                    <a:moveTo>
                      <a:pt x="39370" y="5322570"/>
                    </a:moveTo>
                    <a:lnTo>
                      <a:pt x="22860" y="5316220"/>
                    </a:lnTo>
                    <a:lnTo>
                      <a:pt x="22860" y="5328920"/>
                    </a:lnTo>
                    <a:lnTo>
                      <a:pt x="39370" y="5322570"/>
                    </a:lnTo>
                    <a:close/>
                  </a:path>
                </a:pathLst>
              </a:custGeom>
              <a:solidFill>
                <a:srgbClr val="62947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333" name="Google Shape;333;p11"/>
            <p:cNvPicPr preferRelativeResize="0"/>
            <p:nvPr/>
          </p:nvPicPr>
          <p:blipFill rotWithShape="1">
            <a:blip r:embed="rId13">
              <a:alphaModFix/>
            </a:blip>
            <a:srcRect t="4294" b="17176"/>
            <a:stretch/>
          </p:blipFill>
          <p:spPr>
            <a:xfrm>
              <a:off x="10303680" y="5436411"/>
              <a:ext cx="3330833" cy="350857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12"/>
          <p:cNvSpPr/>
          <p:nvPr/>
        </p:nvSpPr>
        <p:spPr>
          <a:xfrm>
            <a:off x="-811602" y="7951571"/>
            <a:ext cx="19908376" cy="4704598"/>
          </a:xfrm>
          <a:custGeom>
            <a:avLst/>
            <a:gdLst/>
            <a:ahLst/>
            <a:cxnLst/>
            <a:rect l="l" t="t" r="r" b="b"/>
            <a:pathLst>
              <a:path w="19908376" h="4704598" extrusionOk="0">
                <a:moveTo>
                  <a:pt x="0" y="0"/>
                </a:moveTo>
                <a:lnTo>
                  <a:pt x="19908376" y="0"/>
                </a:lnTo>
                <a:lnTo>
                  <a:pt x="19908376" y="4704599"/>
                </a:lnTo>
                <a:lnTo>
                  <a:pt x="0" y="47045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8089" b="-2424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40" name="Google Shape;340;p12"/>
          <p:cNvGrpSpPr/>
          <p:nvPr/>
        </p:nvGrpSpPr>
        <p:grpSpPr>
          <a:xfrm>
            <a:off x="4279054" y="1297804"/>
            <a:ext cx="9729892" cy="8522758"/>
            <a:chOff x="0" y="0"/>
            <a:chExt cx="12973189" cy="11363678"/>
          </a:xfrm>
        </p:grpSpPr>
        <p:sp>
          <p:nvSpPr>
            <p:cNvPr id="341" name="Google Shape;341;p12"/>
            <p:cNvSpPr/>
            <p:nvPr/>
          </p:nvSpPr>
          <p:spPr>
            <a:xfrm>
              <a:off x="0" y="352509"/>
              <a:ext cx="12973189" cy="11011169"/>
            </a:xfrm>
            <a:custGeom>
              <a:avLst/>
              <a:gdLst/>
              <a:ahLst/>
              <a:cxnLst/>
              <a:rect l="l" t="t" r="r" b="b"/>
              <a:pathLst>
                <a:path w="12973189" h="11011169" extrusionOk="0">
                  <a:moveTo>
                    <a:pt x="0" y="0"/>
                  </a:moveTo>
                  <a:lnTo>
                    <a:pt x="12973189" y="0"/>
                  </a:lnTo>
                  <a:lnTo>
                    <a:pt x="12973189" y="11011168"/>
                  </a:lnTo>
                  <a:lnTo>
                    <a:pt x="0" y="110111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t="-34264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2"/>
            <p:cNvSpPr/>
            <p:nvPr/>
          </p:nvSpPr>
          <p:spPr>
            <a:xfrm rot="-6023014">
              <a:off x="9157684" y="119745"/>
              <a:ext cx="1291890" cy="1257978"/>
            </a:xfrm>
            <a:custGeom>
              <a:avLst/>
              <a:gdLst/>
              <a:ahLst/>
              <a:cxnLst/>
              <a:rect l="l" t="t" r="r" b="b"/>
              <a:pathLst>
                <a:path w="1291890" h="1257978" extrusionOk="0">
                  <a:moveTo>
                    <a:pt x="0" y="0"/>
                  </a:moveTo>
                  <a:lnTo>
                    <a:pt x="1291891" y="0"/>
                  </a:lnTo>
                  <a:lnTo>
                    <a:pt x="1291891" y="1257978"/>
                  </a:lnTo>
                  <a:lnTo>
                    <a:pt x="0" y="12579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43" name="Google Shape;343;p12"/>
          <p:cNvCxnSpPr/>
          <p:nvPr/>
        </p:nvCxnSpPr>
        <p:spPr>
          <a:xfrm>
            <a:off x="789389" y="751936"/>
            <a:ext cx="16709222" cy="952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4" name="Google Shape;344;p12"/>
          <p:cNvSpPr/>
          <p:nvPr/>
        </p:nvSpPr>
        <p:spPr>
          <a:xfrm>
            <a:off x="14324203" y="4319313"/>
            <a:ext cx="3681588" cy="4402497"/>
          </a:xfrm>
          <a:custGeom>
            <a:avLst/>
            <a:gdLst/>
            <a:ahLst/>
            <a:cxnLst/>
            <a:rect l="l" t="t" r="r" b="b"/>
            <a:pathLst>
              <a:path w="3681588" h="4402497" extrusionOk="0">
                <a:moveTo>
                  <a:pt x="0" y="0"/>
                </a:moveTo>
                <a:lnTo>
                  <a:pt x="3681588" y="0"/>
                </a:lnTo>
                <a:lnTo>
                  <a:pt x="3681588" y="4402497"/>
                </a:lnTo>
                <a:lnTo>
                  <a:pt x="0" y="44024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12"/>
          <p:cNvSpPr/>
          <p:nvPr/>
        </p:nvSpPr>
        <p:spPr>
          <a:xfrm>
            <a:off x="14349845" y="7669322"/>
            <a:ext cx="9332531" cy="1866506"/>
          </a:xfrm>
          <a:custGeom>
            <a:avLst/>
            <a:gdLst/>
            <a:ahLst/>
            <a:cxnLst/>
            <a:rect l="l" t="t" r="r" b="b"/>
            <a:pathLst>
              <a:path w="9332531" h="1866506" extrusionOk="0">
                <a:moveTo>
                  <a:pt x="0" y="0"/>
                </a:moveTo>
                <a:lnTo>
                  <a:pt x="9332531" y="0"/>
                </a:lnTo>
                <a:lnTo>
                  <a:pt x="9332531" y="1866506"/>
                </a:lnTo>
                <a:lnTo>
                  <a:pt x="0" y="1866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2"/>
          <p:cNvSpPr/>
          <p:nvPr/>
        </p:nvSpPr>
        <p:spPr>
          <a:xfrm>
            <a:off x="-70090" y="4850252"/>
            <a:ext cx="4349144" cy="4114800"/>
          </a:xfrm>
          <a:custGeom>
            <a:avLst/>
            <a:gdLst/>
            <a:ahLst/>
            <a:cxnLst/>
            <a:rect l="l" t="t" r="r" b="b"/>
            <a:pathLst>
              <a:path w="4349144" h="4114800" extrusionOk="0">
                <a:moveTo>
                  <a:pt x="0" y="0"/>
                </a:moveTo>
                <a:lnTo>
                  <a:pt x="4349144" y="0"/>
                </a:lnTo>
                <a:lnTo>
                  <a:pt x="43491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12"/>
          <p:cNvSpPr txBox="1"/>
          <p:nvPr/>
        </p:nvSpPr>
        <p:spPr>
          <a:xfrm>
            <a:off x="6216355" y="2671500"/>
            <a:ext cx="5855289" cy="1647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2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192" b="1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Köszönjük </a:t>
            </a:r>
            <a:endParaRPr/>
          </a:p>
          <a:p>
            <a:pPr marL="0" marR="0" lvl="0" indent="0" algn="ctr" rtl="0">
              <a:lnSpc>
                <a:spcPct val="102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192" b="1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a figyelmet!</a:t>
            </a:r>
            <a:endParaRPr/>
          </a:p>
        </p:txBody>
      </p:sp>
      <p:sp>
        <p:nvSpPr>
          <p:cNvPr id="348" name="Google Shape;348;p12"/>
          <p:cNvSpPr txBox="1"/>
          <p:nvPr/>
        </p:nvSpPr>
        <p:spPr>
          <a:xfrm>
            <a:off x="12617354" y="1171040"/>
            <a:ext cx="4641946" cy="42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98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66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ZenÉSZ csapat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-616827" y="8878420"/>
            <a:ext cx="19908376" cy="4704598"/>
          </a:xfrm>
          <a:custGeom>
            <a:avLst/>
            <a:gdLst/>
            <a:ahLst/>
            <a:cxnLst/>
            <a:rect l="l" t="t" r="r" b="b"/>
            <a:pathLst>
              <a:path w="19908376" h="4704598" extrusionOk="0">
                <a:moveTo>
                  <a:pt x="0" y="0"/>
                </a:moveTo>
                <a:lnTo>
                  <a:pt x="19908376" y="0"/>
                </a:lnTo>
                <a:lnTo>
                  <a:pt x="19908376" y="4704598"/>
                </a:lnTo>
                <a:lnTo>
                  <a:pt x="0" y="47045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8089" b="-2424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9871824" y="8373113"/>
            <a:ext cx="6744651" cy="1119207"/>
          </a:xfrm>
          <a:custGeom>
            <a:avLst/>
            <a:gdLst/>
            <a:ahLst/>
            <a:cxnLst/>
            <a:rect l="l" t="t" r="r" b="b"/>
            <a:pathLst>
              <a:path w="6744651" h="1119207" extrusionOk="0">
                <a:moveTo>
                  <a:pt x="0" y="0"/>
                </a:moveTo>
                <a:lnTo>
                  <a:pt x="6744652" y="0"/>
                </a:lnTo>
                <a:lnTo>
                  <a:pt x="6744652" y="1119207"/>
                </a:lnTo>
                <a:lnTo>
                  <a:pt x="0" y="11192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211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9871824" y="1793083"/>
            <a:ext cx="6744651" cy="6661202"/>
          </a:xfrm>
          <a:custGeom>
            <a:avLst/>
            <a:gdLst/>
            <a:ahLst/>
            <a:cxnLst/>
            <a:rect l="l" t="t" r="r" b="b"/>
            <a:pathLst>
              <a:path w="6744651" h="6661202" extrusionOk="0">
                <a:moveTo>
                  <a:pt x="0" y="0"/>
                </a:moveTo>
                <a:lnTo>
                  <a:pt x="6744652" y="0"/>
                </a:lnTo>
                <a:lnTo>
                  <a:pt x="6744652" y="6661202"/>
                </a:lnTo>
                <a:lnTo>
                  <a:pt x="0" y="66612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25508" b="-2814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/>
          <p:nvPr/>
        </p:nvSpPr>
        <p:spPr>
          <a:xfrm>
            <a:off x="10342053" y="2486635"/>
            <a:ext cx="5804193" cy="5534053"/>
          </a:xfrm>
          <a:custGeom>
            <a:avLst/>
            <a:gdLst/>
            <a:ahLst/>
            <a:cxnLst/>
            <a:rect l="l" t="t" r="r" b="b"/>
            <a:pathLst>
              <a:path w="1323163" h="1261580" extrusionOk="0">
                <a:moveTo>
                  <a:pt x="0" y="0"/>
                </a:moveTo>
                <a:lnTo>
                  <a:pt x="1323163" y="0"/>
                </a:lnTo>
                <a:lnTo>
                  <a:pt x="1323163" y="1261580"/>
                </a:lnTo>
                <a:lnTo>
                  <a:pt x="0" y="126158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23953" r="-2395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"/>
          <p:cNvSpPr/>
          <p:nvPr/>
        </p:nvSpPr>
        <p:spPr>
          <a:xfrm>
            <a:off x="10618243" y="1099531"/>
            <a:ext cx="1183036" cy="1103181"/>
          </a:xfrm>
          <a:custGeom>
            <a:avLst/>
            <a:gdLst/>
            <a:ahLst/>
            <a:cxnLst/>
            <a:rect l="l" t="t" r="r" b="b"/>
            <a:pathLst>
              <a:path w="1183036" h="1103181" extrusionOk="0">
                <a:moveTo>
                  <a:pt x="0" y="0"/>
                </a:moveTo>
                <a:lnTo>
                  <a:pt x="1183035" y="0"/>
                </a:lnTo>
                <a:lnTo>
                  <a:pt x="1183035" y="1103181"/>
                </a:lnTo>
                <a:lnTo>
                  <a:pt x="0" y="11031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"/>
          <p:cNvSpPr/>
          <p:nvPr/>
        </p:nvSpPr>
        <p:spPr>
          <a:xfrm>
            <a:off x="-832313" y="8550917"/>
            <a:ext cx="2794215" cy="655006"/>
          </a:xfrm>
          <a:custGeom>
            <a:avLst/>
            <a:gdLst/>
            <a:ahLst/>
            <a:cxnLst/>
            <a:rect l="l" t="t" r="r" b="b"/>
            <a:pathLst>
              <a:path w="2794215" h="655006" extrusionOk="0">
                <a:moveTo>
                  <a:pt x="0" y="0"/>
                </a:moveTo>
                <a:lnTo>
                  <a:pt x="2794215" y="0"/>
                </a:lnTo>
                <a:lnTo>
                  <a:pt x="2794215" y="655006"/>
                </a:lnTo>
                <a:lnTo>
                  <a:pt x="0" y="6550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 amt="81000"/>
            </a:blip>
            <a:stretch>
              <a:fillRect l="-9342" r="-934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-832313" y="8326094"/>
            <a:ext cx="9804532" cy="1960906"/>
          </a:xfrm>
          <a:custGeom>
            <a:avLst/>
            <a:gdLst/>
            <a:ahLst/>
            <a:cxnLst/>
            <a:rect l="l" t="t" r="r" b="b"/>
            <a:pathLst>
              <a:path w="9804532" h="1960906" extrusionOk="0">
                <a:moveTo>
                  <a:pt x="0" y="0"/>
                </a:moveTo>
                <a:lnTo>
                  <a:pt x="9804532" y="0"/>
                </a:lnTo>
                <a:lnTo>
                  <a:pt x="9804532" y="1960906"/>
                </a:lnTo>
                <a:lnTo>
                  <a:pt x="0" y="19609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14713233" y="1099531"/>
            <a:ext cx="1183036" cy="1103181"/>
          </a:xfrm>
          <a:custGeom>
            <a:avLst/>
            <a:gdLst/>
            <a:ahLst/>
            <a:cxnLst/>
            <a:rect l="l" t="t" r="r" b="b"/>
            <a:pathLst>
              <a:path w="1183036" h="1103181" extrusionOk="0">
                <a:moveTo>
                  <a:pt x="0" y="0"/>
                </a:moveTo>
                <a:lnTo>
                  <a:pt x="1183036" y="0"/>
                </a:lnTo>
                <a:lnTo>
                  <a:pt x="1183036" y="1103181"/>
                </a:lnTo>
                <a:lnTo>
                  <a:pt x="0" y="11031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3" name="Google Shape;113;p2"/>
          <p:cNvCxnSpPr/>
          <p:nvPr/>
        </p:nvCxnSpPr>
        <p:spPr>
          <a:xfrm>
            <a:off x="11170493" y="-2548885"/>
            <a:ext cx="18740" cy="3648311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4" name="Google Shape;114;p2"/>
          <p:cNvCxnSpPr/>
          <p:nvPr/>
        </p:nvCxnSpPr>
        <p:spPr>
          <a:xfrm>
            <a:off x="15284223" y="-2128958"/>
            <a:ext cx="0" cy="3228489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5" name="Google Shape;115;p2"/>
          <p:cNvSpPr/>
          <p:nvPr/>
        </p:nvSpPr>
        <p:spPr>
          <a:xfrm>
            <a:off x="-2067514" y="7672763"/>
            <a:ext cx="3448285" cy="3353457"/>
          </a:xfrm>
          <a:custGeom>
            <a:avLst/>
            <a:gdLst/>
            <a:ahLst/>
            <a:cxnLst/>
            <a:rect l="l" t="t" r="r" b="b"/>
            <a:pathLst>
              <a:path w="3448285" h="3353457" extrusionOk="0">
                <a:moveTo>
                  <a:pt x="0" y="0"/>
                </a:moveTo>
                <a:lnTo>
                  <a:pt x="3448285" y="0"/>
                </a:lnTo>
                <a:lnTo>
                  <a:pt x="3448285" y="3353457"/>
                </a:lnTo>
                <a:lnTo>
                  <a:pt x="0" y="33534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"/>
          <p:cNvSpPr/>
          <p:nvPr/>
        </p:nvSpPr>
        <p:spPr>
          <a:xfrm>
            <a:off x="1380771" y="3191829"/>
            <a:ext cx="234654" cy="341936"/>
          </a:xfrm>
          <a:custGeom>
            <a:avLst/>
            <a:gdLst/>
            <a:ahLst/>
            <a:cxnLst/>
            <a:rect l="l" t="t" r="r" b="b"/>
            <a:pathLst>
              <a:path w="234654" h="341936" extrusionOk="0">
                <a:moveTo>
                  <a:pt x="0" y="0"/>
                </a:moveTo>
                <a:lnTo>
                  <a:pt x="234654" y="0"/>
                </a:lnTo>
                <a:lnTo>
                  <a:pt x="234654" y="341936"/>
                </a:lnTo>
                <a:lnTo>
                  <a:pt x="0" y="3419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2"/>
          <p:cNvSpPr txBox="1"/>
          <p:nvPr/>
        </p:nvSpPr>
        <p:spPr>
          <a:xfrm>
            <a:off x="814931" y="2078702"/>
            <a:ext cx="9056893" cy="873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1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117" b="1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1839.március 23.</a:t>
            </a:r>
            <a:endParaRPr/>
          </a:p>
        </p:txBody>
      </p:sp>
      <p:sp>
        <p:nvSpPr>
          <p:cNvPr id="118" name="Google Shape;118;p2"/>
          <p:cNvSpPr txBox="1"/>
          <p:nvPr/>
        </p:nvSpPr>
        <p:spPr>
          <a:xfrm>
            <a:off x="3559722" y="6416182"/>
            <a:ext cx="5777639" cy="134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,,</a:t>
            </a:r>
            <a:r>
              <a:rPr lang="en-US" sz="25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Megfoghatatlan</a:t>
            </a:r>
            <a:r>
              <a:rPr lang="en-US" sz="25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5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hogy</a:t>
            </a:r>
            <a:r>
              <a:rPr lang="en-US" sz="25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25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kormány</a:t>
            </a:r>
            <a:r>
              <a:rPr lang="en-US" sz="25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megengedi</a:t>
            </a:r>
            <a:r>
              <a:rPr lang="en-US" sz="25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ily</a:t>
            </a:r>
            <a:r>
              <a:rPr lang="en-US" sz="25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esztelenség</a:t>
            </a:r>
            <a:r>
              <a:rPr lang="en-US" sz="25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előadását</a:t>
            </a:r>
            <a:r>
              <a:rPr lang="en-US" sz="25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25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Rossz</a:t>
            </a:r>
            <a:r>
              <a:rPr lang="en-US" sz="25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5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veszedelmes</a:t>
            </a:r>
            <a:r>
              <a:rPr lang="en-US" sz="25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tendencia</a:t>
            </a:r>
            <a:r>
              <a:rPr lang="en-US" sz="25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.”</a:t>
            </a:r>
            <a:endParaRPr dirty="0"/>
          </a:p>
        </p:txBody>
      </p:sp>
      <p:sp>
        <p:nvSpPr>
          <p:cNvPr id="119" name="Google Shape;119;p2"/>
          <p:cNvSpPr txBox="1"/>
          <p:nvPr/>
        </p:nvSpPr>
        <p:spPr>
          <a:xfrm>
            <a:off x="1807407" y="3148238"/>
            <a:ext cx="7668262" cy="482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2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7" b="1" dirty="0" err="1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Nemzeti</a:t>
            </a:r>
            <a:r>
              <a:rPr lang="en-US" sz="3407" b="1" dirty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lang="en-US" sz="3407" b="1" dirty="0" err="1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Színház</a:t>
            </a:r>
            <a:r>
              <a:rPr lang="en-US" sz="3407" b="1" dirty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 (Pest)</a:t>
            </a:r>
            <a:endParaRPr dirty="0"/>
          </a:p>
        </p:txBody>
      </p:sp>
      <p:sp>
        <p:nvSpPr>
          <p:cNvPr id="120" name="Google Shape;120;p2"/>
          <p:cNvSpPr txBox="1"/>
          <p:nvPr/>
        </p:nvSpPr>
        <p:spPr>
          <a:xfrm>
            <a:off x="6983005" y="7894294"/>
            <a:ext cx="5777639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Széchenyi</a:t>
            </a:r>
            <a:r>
              <a:rPr lang="en-US" sz="25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István</a:t>
            </a:r>
            <a:endParaRPr sz="25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"/>
          <p:cNvSpPr txBox="1"/>
          <p:nvPr/>
        </p:nvSpPr>
        <p:spPr>
          <a:xfrm>
            <a:off x="814931" y="3971433"/>
            <a:ext cx="7956590" cy="180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,,</a:t>
            </a:r>
            <a:r>
              <a:rPr lang="en-US" sz="25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Drámai</a:t>
            </a:r>
            <a:r>
              <a:rPr lang="en-US" sz="25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5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sőt</a:t>
            </a:r>
            <a:r>
              <a:rPr lang="en-US" sz="25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színi</a:t>
            </a:r>
            <a:r>
              <a:rPr lang="en-US" sz="25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hatás</a:t>
            </a:r>
            <a:r>
              <a:rPr lang="en-US" sz="25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tekintetében</a:t>
            </a:r>
            <a:r>
              <a:rPr lang="en-US" sz="25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25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mű</a:t>
            </a:r>
            <a:r>
              <a:rPr lang="en-US" sz="25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ritka</a:t>
            </a:r>
            <a:r>
              <a:rPr lang="en-US" sz="25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tünemény</a:t>
            </a:r>
            <a:r>
              <a:rPr lang="en-US" sz="25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ha </a:t>
            </a:r>
            <a:r>
              <a:rPr lang="en-US" sz="25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meggondoljuk</a:t>
            </a:r>
            <a:r>
              <a:rPr lang="en-US" sz="25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5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hogy</a:t>
            </a:r>
            <a:r>
              <a:rPr lang="en-US" sz="25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akkor</a:t>
            </a:r>
            <a:r>
              <a:rPr lang="en-US" sz="25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íratott</a:t>
            </a:r>
            <a:r>
              <a:rPr lang="en-US" sz="25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5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midőn</a:t>
            </a:r>
            <a:r>
              <a:rPr lang="en-US" sz="25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25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dráma</a:t>
            </a:r>
            <a:r>
              <a:rPr lang="en-US" sz="25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kevés</a:t>
            </a:r>
            <a:r>
              <a:rPr lang="en-US" sz="25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a </a:t>
            </a:r>
            <a:r>
              <a:rPr lang="en-US" sz="25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színház</a:t>
            </a:r>
            <a:r>
              <a:rPr lang="en-US" sz="25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bujdosó</a:t>
            </a:r>
            <a:r>
              <a:rPr lang="en-US" sz="25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volt s </a:t>
            </a:r>
            <a:r>
              <a:rPr lang="en-US" sz="25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hogy</a:t>
            </a:r>
            <a:r>
              <a:rPr lang="en-US" sz="25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25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szerzőnek</a:t>
            </a:r>
            <a:r>
              <a:rPr lang="en-US" sz="25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első</a:t>
            </a:r>
            <a:r>
              <a:rPr lang="en-US" sz="25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munkája</a:t>
            </a:r>
            <a:r>
              <a:rPr lang="en-US" sz="25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.”</a:t>
            </a:r>
            <a:endParaRPr dirty="0"/>
          </a:p>
        </p:txBody>
      </p:sp>
      <p:sp>
        <p:nvSpPr>
          <p:cNvPr id="122" name="Google Shape;122;p2"/>
          <p:cNvSpPr txBox="1"/>
          <p:nvPr/>
        </p:nvSpPr>
        <p:spPr>
          <a:xfrm>
            <a:off x="5343378" y="5717683"/>
            <a:ext cx="5777639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Vörösmarty Mihály</a:t>
            </a:r>
            <a:endParaRPr sz="2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"/>
          <p:cNvSpPr txBox="1"/>
          <p:nvPr/>
        </p:nvSpPr>
        <p:spPr>
          <a:xfrm>
            <a:off x="9686766" y="8876416"/>
            <a:ext cx="7114767" cy="888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Színészekrők valamint a rendezőről adat nem maradt fenn.</a:t>
            </a:r>
            <a:endParaRPr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3"/>
          <p:cNvSpPr/>
          <p:nvPr/>
        </p:nvSpPr>
        <p:spPr>
          <a:xfrm>
            <a:off x="-811602" y="7951571"/>
            <a:ext cx="19908376" cy="4704598"/>
          </a:xfrm>
          <a:custGeom>
            <a:avLst/>
            <a:gdLst/>
            <a:ahLst/>
            <a:cxnLst/>
            <a:rect l="l" t="t" r="r" b="b"/>
            <a:pathLst>
              <a:path w="19908376" h="4704598" extrusionOk="0">
                <a:moveTo>
                  <a:pt x="0" y="0"/>
                </a:moveTo>
                <a:lnTo>
                  <a:pt x="19908376" y="0"/>
                </a:lnTo>
                <a:lnTo>
                  <a:pt x="19908376" y="4704599"/>
                </a:lnTo>
                <a:lnTo>
                  <a:pt x="0" y="47045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8089" b="-2424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3"/>
          <p:cNvSpPr/>
          <p:nvPr/>
        </p:nvSpPr>
        <p:spPr>
          <a:xfrm>
            <a:off x="7792820" y="8547124"/>
            <a:ext cx="8373940" cy="1389571"/>
          </a:xfrm>
          <a:custGeom>
            <a:avLst/>
            <a:gdLst/>
            <a:ahLst/>
            <a:cxnLst/>
            <a:rect l="l" t="t" r="r" b="b"/>
            <a:pathLst>
              <a:path w="8373940" h="1389571" extrusionOk="0">
                <a:moveTo>
                  <a:pt x="0" y="0"/>
                </a:moveTo>
                <a:lnTo>
                  <a:pt x="8373939" y="0"/>
                </a:lnTo>
                <a:lnTo>
                  <a:pt x="8373939" y="1389571"/>
                </a:lnTo>
                <a:lnTo>
                  <a:pt x="0" y="13895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211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3"/>
          <p:cNvSpPr/>
          <p:nvPr/>
        </p:nvSpPr>
        <p:spPr>
          <a:xfrm>
            <a:off x="9144000" y="1253875"/>
            <a:ext cx="8878133" cy="7293250"/>
          </a:xfrm>
          <a:custGeom>
            <a:avLst/>
            <a:gdLst/>
            <a:ahLst/>
            <a:cxnLst/>
            <a:rect l="l" t="t" r="r" b="b"/>
            <a:pathLst>
              <a:path w="8878133" h="7293250" extrusionOk="0">
                <a:moveTo>
                  <a:pt x="0" y="0"/>
                </a:moveTo>
                <a:lnTo>
                  <a:pt x="8878133" y="0"/>
                </a:lnTo>
                <a:lnTo>
                  <a:pt x="8878133" y="7293249"/>
                </a:lnTo>
                <a:lnTo>
                  <a:pt x="0" y="72932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2158" b="-1804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3"/>
          <p:cNvSpPr/>
          <p:nvPr/>
        </p:nvSpPr>
        <p:spPr>
          <a:xfrm>
            <a:off x="2002364" y="8547124"/>
            <a:ext cx="2948679" cy="582364"/>
          </a:xfrm>
          <a:custGeom>
            <a:avLst/>
            <a:gdLst/>
            <a:ahLst/>
            <a:cxnLst/>
            <a:rect l="l" t="t" r="r" b="b"/>
            <a:pathLst>
              <a:path w="2948679" h="582364" extrusionOk="0">
                <a:moveTo>
                  <a:pt x="0" y="0"/>
                </a:moveTo>
                <a:lnTo>
                  <a:pt x="2948679" y="0"/>
                </a:lnTo>
                <a:lnTo>
                  <a:pt x="2948679" y="582365"/>
                </a:lnTo>
                <a:lnTo>
                  <a:pt x="0" y="5823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/>
          <p:nvPr/>
        </p:nvSpPr>
        <p:spPr>
          <a:xfrm>
            <a:off x="-616827" y="8878420"/>
            <a:ext cx="19908376" cy="4704598"/>
          </a:xfrm>
          <a:custGeom>
            <a:avLst/>
            <a:gdLst/>
            <a:ahLst/>
            <a:cxnLst/>
            <a:rect l="l" t="t" r="r" b="b"/>
            <a:pathLst>
              <a:path w="19908376" h="4704598" extrusionOk="0">
                <a:moveTo>
                  <a:pt x="0" y="0"/>
                </a:moveTo>
                <a:lnTo>
                  <a:pt x="19908376" y="0"/>
                </a:lnTo>
                <a:lnTo>
                  <a:pt x="19908376" y="4704598"/>
                </a:lnTo>
                <a:lnTo>
                  <a:pt x="0" y="47045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8089" b="-2424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/>
          <p:nvPr/>
        </p:nvSpPr>
        <p:spPr>
          <a:xfrm>
            <a:off x="9871824" y="8373113"/>
            <a:ext cx="6744651" cy="1119207"/>
          </a:xfrm>
          <a:custGeom>
            <a:avLst/>
            <a:gdLst/>
            <a:ahLst/>
            <a:cxnLst/>
            <a:rect l="l" t="t" r="r" b="b"/>
            <a:pathLst>
              <a:path w="6744651" h="1119207" extrusionOk="0">
                <a:moveTo>
                  <a:pt x="0" y="0"/>
                </a:moveTo>
                <a:lnTo>
                  <a:pt x="6744652" y="0"/>
                </a:lnTo>
                <a:lnTo>
                  <a:pt x="6744652" y="1119207"/>
                </a:lnTo>
                <a:lnTo>
                  <a:pt x="0" y="11192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211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/>
          <p:nvPr/>
        </p:nvSpPr>
        <p:spPr>
          <a:xfrm>
            <a:off x="2056259" y="1099433"/>
            <a:ext cx="6808463" cy="6756621"/>
          </a:xfrm>
          <a:custGeom>
            <a:avLst/>
            <a:gdLst/>
            <a:ahLst/>
            <a:cxnLst/>
            <a:rect l="l" t="t" r="r" b="b"/>
            <a:pathLst>
              <a:path w="6808463" h="6756621" extrusionOk="0">
                <a:moveTo>
                  <a:pt x="0" y="0"/>
                </a:moveTo>
                <a:lnTo>
                  <a:pt x="6808463" y="0"/>
                </a:lnTo>
                <a:lnTo>
                  <a:pt x="6808463" y="6756622"/>
                </a:lnTo>
                <a:lnTo>
                  <a:pt x="0" y="67566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19820" r="-6290" b="-2814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3"/>
          <p:cNvSpPr/>
          <p:nvPr/>
        </p:nvSpPr>
        <p:spPr>
          <a:xfrm>
            <a:off x="2558394" y="1787516"/>
            <a:ext cx="5804193" cy="5534053"/>
          </a:xfrm>
          <a:custGeom>
            <a:avLst/>
            <a:gdLst/>
            <a:ahLst/>
            <a:cxnLst/>
            <a:rect l="l" t="t" r="r" b="b"/>
            <a:pathLst>
              <a:path w="1323163" h="1261580" extrusionOk="0">
                <a:moveTo>
                  <a:pt x="0" y="0"/>
                </a:moveTo>
                <a:lnTo>
                  <a:pt x="1323163" y="0"/>
                </a:lnTo>
                <a:lnTo>
                  <a:pt x="1323163" y="1261580"/>
                </a:lnTo>
                <a:lnTo>
                  <a:pt x="0" y="126158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t="-4213" b="-5729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"/>
          <p:cNvSpPr/>
          <p:nvPr/>
        </p:nvSpPr>
        <p:spPr>
          <a:xfrm>
            <a:off x="2447954" y="7051090"/>
            <a:ext cx="2718812" cy="2644045"/>
          </a:xfrm>
          <a:custGeom>
            <a:avLst/>
            <a:gdLst/>
            <a:ahLst/>
            <a:cxnLst/>
            <a:rect l="l" t="t" r="r" b="b"/>
            <a:pathLst>
              <a:path w="2718812" h="2644045" extrusionOk="0">
                <a:moveTo>
                  <a:pt x="0" y="0"/>
                </a:moveTo>
                <a:lnTo>
                  <a:pt x="2718811" y="0"/>
                </a:lnTo>
                <a:lnTo>
                  <a:pt x="2718811" y="2644045"/>
                </a:lnTo>
                <a:lnTo>
                  <a:pt x="0" y="26440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3"/>
          <p:cNvSpPr/>
          <p:nvPr/>
        </p:nvSpPr>
        <p:spPr>
          <a:xfrm>
            <a:off x="2847395" y="945285"/>
            <a:ext cx="1183036" cy="1103181"/>
          </a:xfrm>
          <a:custGeom>
            <a:avLst/>
            <a:gdLst/>
            <a:ahLst/>
            <a:cxnLst/>
            <a:rect l="l" t="t" r="r" b="b"/>
            <a:pathLst>
              <a:path w="1183036" h="1103181" extrusionOk="0">
                <a:moveTo>
                  <a:pt x="0" y="0"/>
                </a:moveTo>
                <a:lnTo>
                  <a:pt x="1183036" y="0"/>
                </a:lnTo>
                <a:lnTo>
                  <a:pt x="1183036" y="1103181"/>
                </a:lnTo>
                <a:lnTo>
                  <a:pt x="0" y="11031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3"/>
          <p:cNvSpPr/>
          <p:nvPr/>
        </p:nvSpPr>
        <p:spPr>
          <a:xfrm>
            <a:off x="-67548" y="2263611"/>
            <a:ext cx="3874908" cy="7673085"/>
          </a:xfrm>
          <a:custGeom>
            <a:avLst/>
            <a:gdLst/>
            <a:ahLst/>
            <a:cxnLst/>
            <a:rect l="l" t="t" r="r" b="b"/>
            <a:pathLst>
              <a:path w="3874908" h="7673085" extrusionOk="0">
                <a:moveTo>
                  <a:pt x="0" y="0"/>
                </a:moveTo>
                <a:lnTo>
                  <a:pt x="3874907" y="0"/>
                </a:lnTo>
                <a:lnTo>
                  <a:pt x="3874907" y="7673084"/>
                </a:lnTo>
                <a:lnTo>
                  <a:pt x="0" y="76730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3"/>
          <p:cNvSpPr/>
          <p:nvPr/>
        </p:nvSpPr>
        <p:spPr>
          <a:xfrm>
            <a:off x="7201302" y="945285"/>
            <a:ext cx="1183036" cy="1103181"/>
          </a:xfrm>
          <a:custGeom>
            <a:avLst/>
            <a:gdLst/>
            <a:ahLst/>
            <a:cxnLst/>
            <a:rect l="l" t="t" r="r" b="b"/>
            <a:pathLst>
              <a:path w="1183036" h="1103181" extrusionOk="0">
                <a:moveTo>
                  <a:pt x="0" y="0"/>
                </a:moveTo>
                <a:lnTo>
                  <a:pt x="1183036" y="0"/>
                </a:lnTo>
                <a:lnTo>
                  <a:pt x="1183036" y="1103181"/>
                </a:lnTo>
                <a:lnTo>
                  <a:pt x="0" y="11031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1" name="Google Shape;141;p3"/>
          <p:cNvCxnSpPr/>
          <p:nvPr/>
        </p:nvCxnSpPr>
        <p:spPr>
          <a:xfrm>
            <a:off x="3438913" y="-2548877"/>
            <a:ext cx="18740" cy="3648311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2" name="Google Shape;142;p3"/>
          <p:cNvCxnSpPr/>
          <p:nvPr/>
        </p:nvCxnSpPr>
        <p:spPr>
          <a:xfrm>
            <a:off x="7773770" y="-1577368"/>
            <a:ext cx="0" cy="3228489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3" name="Google Shape;143;p3"/>
          <p:cNvSpPr/>
          <p:nvPr/>
        </p:nvSpPr>
        <p:spPr>
          <a:xfrm>
            <a:off x="10105743" y="3263158"/>
            <a:ext cx="324207" cy="472433"/>
          </a:xfrm>
          <a:custGeom>
            <a:avLst/>
            <a:gdLst/>
            <a:ahLst/>
            <a:cxnLst/>
            <a:rect l="l" t="t" r="r" b="b"/>
            <a:pathLst>
              <a:path w="324207" h="472433" extrusionOk="0">
                <a:moveTo>
                  <a:pt x="0" y="0"/>
                </a:moveTo>
                <a:lnTo>
                  <a:pt x="324207" y="0"/>
                </a:lnTo>
                <a:lnTo>
                  <a:pt x="324207" y="472433"/>
                </a:lnTo>
                <a:lnTo>
                  <a:pt x="0" y="4724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3"/>
          <p:cNvSpPr txBox="1"/>
          <p:nvPr/>
        </p:nvSpPr>
        <p:spPr>
          <a:xfrm>
            <a:off x="9409867" y="2301711"/>
            <a:ext cx="8329278" cy="868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1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95" b="1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1965.szeptember 17.</a:t>
            </a:r>
            <a:endParaRPr/>
          </a:p>
        </p:txBody>
      </p:sp>
      <p:sp>
        <p:nvSpPr>
          <p:cNvPr id="145" name="Google Shape;145;p3"/>
          <p:cNvSpPr txBox="1"/>
          <p:nvPr/>
        </p:nvSpPr>
        <p:spPr>
          <a:xfrm>
            <a:off x="9871824" y="4052583"/>
            <a:ext cx="7294383" cy="2949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8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Rendező:  </a:t>
            </a:r>
            <a:r>
              <a:rPr lang="en-US" sz="2687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Lengyel György </a:t>
            </a:r>
            <a:endParaRPr/>
          </a:p>
          <a:p>
            <a:pPr marL="0" marR="0" lvl="0" indent="0" algn="ctr" rtl="0">
              <a:lnSpc>
                <a:spcPct val="14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8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Bánk bán:  </a:t>
            </a:r>
            <a:r>
              <a:rPr lang="en-US" sz="2687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Linka György</a:t>
            </a:r>
            <a:endParaRPr sz="2687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  <a:hlinkClick r:id="rId1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rtl="0">
              <a:lnSpc>
                <a:spcPct val="14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8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Melinda:  </a:t>
            </a:r>
            <a:r>
              <a:rPr lang="en-US" sz="2687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Gurnik Ilona</a:t>
            </a:r>
            <a:endParaRPr/>
          </a:p>
          <a:p>
            <a:pPr marL="0" marR="0" lvl="0" indent="0" algn="ctr" rtl="0">
              <a:lnSpc>
                <a:spcPct val="14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8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Gertrudis:  </a:t>
            </a:r>
            <a:r>
              <a:rPr lang="en-US" sz="2687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Lontay Margit</a:t>
            </a:r>
            <a:endParaRPr/>
          </a:p>
          <a:p>
            <a:pPr marL="0" marR="0" lvl="0" indent="0" algn="ctr" rtl="0">
              <a:lnSpc>
                <a:spcPct val="14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8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Petur bán:  </a:t>
            </a:r>
            <a:r>
              <a:rPr lang="en-US" sz="2687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Sárosdy Rezső</a:t>
            </a:r>
            <a:endParaRPr sz="2687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  <a:hlinkClick r:id="rId1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rtl="0">
              <a:lnSpc>
                <a:spcPct val="14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8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II. Endre:  </a:t>
            </a:r>
            <a:r>
              <a:rPr lang="en-US" sz="2687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Simor</a:t>
            </a:r>
            <a:r>
              <a:rPr lang="en-US" sz="2687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687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Ottó</a:t>
            </a:r>
            <a:endParaRPr sz="2687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  <a:hlinkClick r:id="rId1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46" name="Google Shape;146;p3"/>
          <p:cNvSpPr txBox="1"/>
          <p:nvPr/>
        </p:nvSpPr>
        <p:spPr>
          <a:xfrm>
            <a:off x="10267846" y="3320848"/>
            <a:ext cx="7347188" cy="376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1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44" b="1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Csokonai Nemzeti Színház (Debrecen)</a:t>
            </a:r>
            <a:endParaRPr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4"/>
          <p:cNvSpPr/>
          <p:nvPr/>
        </p:nvSpPr>
        <p:spPr>
          <a:xfrm>
            <a:off x="-616827" y="8878420"/>
            <a:ext cx="19908376" cy="4704598"/>
          </a:xfrm>
          <a:custGeom>
            <a:avLst/>
            <a:gdLst/>
            <a:ahLst/>
            <a:cxnLst/>
            <a:rect l="l" t="t" r="r" b="b"/>
            <a:pathLst>
              <a:path w="19908376" h="4704598" extrusionOk="0">
                <a:moveTo>
                  <a:pt x="0" y="0"/>
                </a:moveTo>
                <a:lnTo>
                  <a:pt x="19908376" y="0"/>
                </a:lnTo>
                <a:lnTo>
                  <a:pt x="19908376" y="4704598"/>
                </a:lnTo>
                <a:lnTo>
                  <a:pt x="0" y="47045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8089" b="-2424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4"/>
          <p:cNvSpPr/>
          <p:nvPr/>
        </p:nvSpPr>
        <p:spPr>
          <a:xfrm>
            <a:off x="9871824" y="8373113"/>
            <a:ext cx="6744651" cy="1119207"/>
          </a:xfrm>
          <a:custGeom>
            <a:avLst/>
            <a:gdLst/>
            <a:ahLst/>
            <a:cxnLst/>
            <a:rect l="l" t="t" r="r" b="b"/>
            <a:pathLst>
              <a:path w="6744651" h="1119207" extrusionOk="0">
                <a:moveTo>
                  <a:pt x="0" y="0"/>
                </a:moveTo>
                <a:lnTo>
                  <a:pt x="6744652" y="0"/>
                </a:lnTo>
                <a:lnTo>
                  <a:pt x="6744652" y="1119207"/>
                </a:lnTo>
                <a:lnTo>
                  <a:pt x="0" y="11192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211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4"/>
          <p:cNvSpPr/>
          <p:nvPr/>
        </p:nvSpPr>
        <p:spPr>
          <a:xfrm>
            <a:off x="9871824" y="1793083"/>
            <a:ext cx="6744651" cy="6661202"/>
          </a:xfrm>
          <a:custGeom>
            <a:avLst/>
            <a:gdLst/>
            <a:ahLst/>
            <a:cxnLst/>
            <a:rect l="l" t="t" r="r" b="b"/>
            <a:pathLst>
              <a:path w="6744651" h="6661202" extrusionOk="0">
                <a:moveTo>
                  <a:pt x="0" y="0"/>
                </a:moveTo>
                <a:lnTo>
                  <a:pt x="6744652" y="0"/>
                </a:lnTo>
                <a:lnTo>
                  <a:pt x="6744652" y="6661202"/>
                </a:lnTo>
                <a:lnTo>
                  <a:pt x="0" y="66612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25508" b="-2814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4"/>
          <p:cNvSpPr/>
          <p:nvPr/>
        </p:nvSpPr>
        <p:spPr>
          <a:xfrm>
            <a:off x="10342053" y="2486635"/>
            <a:ext cx="5804193" cy="5534053"/>
          </a:xfrm>
          <a:custGeom>
            <a:avLst/>
            <a:gdLst/>
            <a:ahLst/>
            <a:cxnLst/>
            <a:rect l="l" t="t" r="r" b="b"/>
            <a:pathLst>
              <a:path w="1323163" h="1261580" extrusionOk="0">
                <a:moveTo>
                  <a:pt x="0" y="0"/>
                </a:moveTo>
                <a:lnTo>
                  <a:pt x="1323163" y="0"/>
                </a:lnTo>
                <a:lnTo>
                  <a:pt x="1323163" y="1261580"/>
                </a:lnTo>
                <a:lnTo>
                  <a:pt x="0" y="126158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32995" b="-1328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4"/>
          <p:cNvSpPr/>
          <p:nvPr/>
        </p:nvSpPr>
        <p:spPr>
          <a:xfrm>
            <a:off x="10618243" y="1099531"/>
            <a:ext cx="1183036" cy="1103181"/>
          </a:xfrm>
          <a:custGeom>
            <a:avLst/>
            <a:gdLst/>
            <a:ahLst/>
            <a:cxnLst/>
            <a:rect l="l" t="t" r="r" b="b"/>
            <a:pathLst>
              <a:path w="1183036" h="1103181" extrusionOk="0">
                <a:moveTo>
                  <a:pt x="0" y="0"/>
                </a:moveTo>
                <a:lnTo>
                  <a:pt x="1183035" y="0"/>
                </a:lnTo>
                <a:lnTo>
                  <a:pt x="1183035" y="1103181"/>
                </a:lnTo>
                <a:lnTo>
                  <a:pt x="0" y="11031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4"/>
          <p:cNvSpPr/>
          <p:nvPr/>
        </p:nvSpPr>
        <p:spPr>
          <a:xfrm>
            <a:off x="-832313" y="8550917"/>
            <a:ext cx="2794215" cy="655006"/>
          </a:xfrm>
          <a:custGeom>
            <a:avLst/>
            <a:gdLst/>
            <a:ahLst/>
            <a:cxnLst/>
            <a:rect l="l" t="t" r="r" b="b"/>
            <a:pathLst>
              <a:path w="2794215" h="655006" extrusionOk="0">
                <a:moveTo>
                  <a:pt x="0" y="0"/>
                </a:moveTo>
                <a:lnTo>
                  <a:pt x="2794215" y="0"/>
                </a:lnTo>
                <a:lnTo>
                  <a:pt x="2794215" y="655006"/>
                </a:lnTo>
                <a:lnTo>
                  <a:pt x="0" y="6550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 amt="81000"/>
            </a:blip>
            <a:stretch>
              <a:fillRect l="-9342" r="-934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4"/>
          <p:cNvSpPr/>
          <p:nvPr/>
        </p:nvSpPr>
        <p:spPr>
          <a:xfrm>
            <a:off x="-832313" y="8326094"/>
            <a:ext cx="9804532" cy="1960906"/>
          </a:xfrm>
          <a:custGeom>
            <a:avLst/>
            <a:gdLst/>
            <a:ahLst/>
            <a:cxnLst/>
            <a:rect l="l" t="t" r="r" b="b"/>
            <a:pathLst>
              <a:path w="9804532" h="1960906" extrusionOk="0">
                <a:moveTo>
                  <a:pt x="0" y="0"/>
                </a:moveTo>
                <a:lnTo>
                  <a:pt x="9804532" y="0"/>
                </a:lnTo>
                <a:lnTo>
                  <a:pt x="9804532" y="1960906"/>
                </a:lnTo>
                <a:lnTo>
                  <a:pt x="0" y="19609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4"/>
          <p:cNvSpPr/>
          <p:nvPr/>
        </p:nvSpPr>
        <p:spPr>
          <a:xfrm>
            <a:off x="14713233" y="1099531"/>
            <a:ext cx="1183036" cy="1103181"/>
          </a:xfrm>
          <a:custGeom>
            <a:avLst/>
            <a:gdLst/>
            <a:ahLst/>
            <a:cxnLst/>
            <a:rect l="l" t="t" r="r" b="b"/>
            <a:pathLst>
              <a:path w="1183036" h="1103181" extrusionOk="0">
                <a:moveTo>
                  <a:pt x="0" y="0"/>
                </a:moveTo>
                <a:lnTo>
                  <a:pt x="1183036" y="0"/>
                </a:lnTo>
                <a:lnTo>
                  <a:pt x="1183036" y="1103181"/>
                </a:lnTo>
                <a:lnTo>
                  <a:pt x="0" y="11031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0" name="Google Shape;160;p4"/>
          <p:cNvCxnSpPr/>
          <p:nvPr/>
        </p:nvCxnSpPr>
        <p:spPr>
          <a:xfrm>
            <a:off x="11170493" y="-2548885"/>
            <a:ext cx="18740" cy="3648311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1" name="Google Shape;161;p4"/>
          <p:cNvCxnSpPr/>
          <p:nvPr/>
        </p:nvCxnSpPr>
        <p:spPr>
          <a:xfrm>
            <a:off x="15284223" y="-2128958"/>
            <a:ext cx="0" cy="3228489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2" name="Google Shape;162;p4"/>
          <p:cNvSpPr/>
          <p:nvPr/>
        </p:nvSpPr>
        <p:spPr>
          <a:xfrm>
            <a:off x="-2067514" y="7672763"/>
            <a:ext cx="3448285" cy="3353457"/>
          </a:xfrm>
          <a:custGeom>
            <a:avLst/>
            <a:gdLst/>
            <a:ahLst/>
            <a:cxnLst/>
            <a:rect l="l" t="t" r="r" b="b"/>
            <a:pathLst>
              <a:path w="3448285" h="3353457" extrusionOk="0">
                <a:moveTo>
                  <a:pt x="0" y="0"/>
                </a:moveTo>
                <a:lnTo>
                  <a:pt x="3448285" y="0"/>
                </a:lnTo>
                <a:lnTo>
                  <a:pt x="3448285" y="3353457"/>
                </a:lnTo>
                <a:lnTo>
                  <a:pt x="0" y="33534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4"/>
          <p:cNvSpPr/>
          <p:nvPr/>
        </p:nvSpPr>
        <p:spPr>
          <a:xfrm>
            <a:off x="1380771" y="3191829"/>
            <a:ext cx="234654" cy="341936"/>
          </a:xfrm>
          <a:custGeom>
            <a:avLst/>
            <a:gdLst/>
            <a:ahLst/>
            <a:cxnLst/>
            <a:rect l="l" t="t" r="r" b="b"/>
            <a:pathLst>
              <a:path w="234654" h="341936" extrusionOk="0">
                <a:moveTo>
                  <a:pt x="0" y="0"/>
                </a:moveTo>
                <a:lnTo>
                  <a:pt x="234654" y="0"/>
                </a:lnTo>
                <a:lnTo>
                  <a:pt x="234654" y="341936"/>
                </a:lnTo>
                <a:lnTo>
                  <a:pt x="0" y="3419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4"/>
          <p:cNvSpPr txBox="1"/>
          <p:nvPr/>
        </p:nvSpPr>
        <p:spPr>
          <a:xfrm>
            <a:off x="814931" y="2078702"/>
            <a:ext cx="9056893" cy="873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1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117" b="1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1970.december 4.</a:t>
            </a:r>
            <a:endParaRPr/>
          </a:p>
        </p:txBody>
      </p:sp>
      <p:sp>
        <p:nvSpPr>
          <p:cNvPr id="165" name="Google Shape;165;p4"/>
          <p:cNvSpPr txBox="1"/>
          <p:nvPr/>
        </p:nvSpPr>
        <p:spPr>
          <a:xfrm>
            <a:off x="1909494" y="3135937"/>
            <a:ext cx="7668262" cy="482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2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7" b="1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Miskolci Nemzeti Színház </a:t>
            </a:r>
            <a:endParaRPr/>
          </a:p>
        </p:txBody>
      </p:sp>
      <p:sp>
        <p:nvSpPr>
          <p:cNvPr id="166" name="Google Shape;166;p4"/>
          <p:cNvSpPr txBox="1"/>
          <p:nvPr/>
        </p:nvSpPr>
        <p:spPr>
          <a:xfrm>
            <a:off x="1615425" y="4018837"/>
            <a:ext cx="9290751" cy="326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6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1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Rendező:  </a:t>
            </a:r>
            <a:r>
              <a:rPr lang="en-US" sz="2919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Nyilassy Judit </a:t>
            </a:r>
            <a:endParaRPr/>
          </a:p>
          <a:p>
            <a:pPr marL="0" marR="0" lvl="0" indent="0" algn="l" rtl="0">
              <a:lnSpc>
                <a:spcPct val="146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Bánk bán:  </a:t>
            </a:r>
            <a:r>
              <a:rPr lang="en-US" sz="2919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Paláncz Ferenc</a:t>
            </a:r>
            <a:endParaRPr/>
          </a:p>
          <a:p>
            <a:pPr marL="0" marR="0" lvl="0" indent="0" algn="l" rtl="0">
              <a:lnSpc>
                <a:spcPct val="146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Gertrudis:  </a:t>
            </a:r>
            <a:r>
              <a:rPr lang="en-US" sz="2919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Kovács Mária</a:t>
            </a:r>
            <a:endParaRPr sz="2919" u="sng">
              <a:solidFill>
                <a:schemeClr val="lt1"/>
              </a:solidFill>
              <a:latin typeface="Arial"/>
              <a:ea typeface="Arial"/>
              <a:cs typeface="Arial"/>
              <a:sym typeface="Arial"/>
              <a:hlinkClick r:id="rId1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rtl="0">
              <a:lnSpc>
                <a:spcPct val="146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Melinda:  </a:t>
            </a:r>
            <a:r>
              <a:rPr lang="en-US" sz="2919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Balogh Emese</a:t>
            </a:r>
            <a:r>
              <a:rPr lang="en-US" sz="29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ill. </a:t>
            </a:r>
            <a:r>
              <a:rPr lang="en-US" sz="2919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Antal Anetta</a:t>
            </a:r>
            <a:endParaRPr sz="2919" u="sng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6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Petur bán:  </a:t>
            </a:r>
            <a:r>
              <a:rPr lang="en-US" sz="2919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Somló Ferenc</a:t>
            </a:r>
            <a:endParaRPr/>
          </a:p>
          <a:p>
            <a:pPr marL="0" marR="0" lvl="0" indent="0" algn="l" rtl="0">
              <a:lnSpc>
                <a:spcPct val="14600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19" u="sng">
              <a:solidFill>
                <a:srgbClr val="0000FF"/>
              </a:solidFill>
              <a:latin typeface="Arial"/>
              <a:ea typeface="Arial"/>
              <a:cs typeface="Arial"/>
              <a:sym typeface="Arial"/>
              <a:hlinkClick r:id="rId1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5"/>
          <p:cNvSpPr/>
          <p:nvPr/>
        </p:nvSpPr>
        <p:spPr>
          <a:xfrm>
            <a:off x="-811602" y="7951571"/>
            <a:ext cx="19908376" cy="4704598"/>
          </a:xfrm>
          <a:custGeom>
            <a:avLst/>
            <a:gdLst/>
            <a:ahLst/>
            <a:cxnLst/>
            <a:rect l="l" t="t" r="r" b="b"/>
            <a:pathLst>
              <a:path w="19908376" h="4704598" extrusionOk="0">
                <a:moveTo>
                  <a:pt x="0" y="0"/>
                </a:moveTo>
                <a:lnTo>
                  <a:pt x="19908376" y="0"/>
                </a:lnTo>
                <a:lnTo>
                  <a:pt x="19908376" y="4704599"/>
                </a:lnTo>
                <a:lnTo>
                  <a:pt x="0" y="47045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8089" b="-2424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5"/>
          <p:cNvSpPr/>
          <p:nvPr/>
        </p:nvSpPr>
        <p:spPr>
          <a:xfrm>
            <a:off x="13887721" y="7343973"/>
            <a:ext cx="10418107" cy="3828654"/>
          </a:xfrm>
          <a:custGeom>
            <a:avLst/>
            <a:gdLst/>
            <a:ahLst/>
            <a:cxnLst/>
            <a:rect l="l" t="t" r="r" b="b"/>
            <a:pathLst>
              <a:path w="10418107" h="3828654" extrusionOk="0">
                <a:moveTo>
                  <a:pt x="0" y="0"/>
                </a:moveTo>
                <a:lnTo>
                  <a:pt x="10418107" y="0"/>
                </a:lnTo>
                <a:lnTo>
                  <a:pt x="10418107" y="3828654"/>
                </a:lnTo>
                <a:lnTo>
                  <a:pt x="0" y="3828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5"/>
          <p:cNvSpPr/>
          <p:nvPr/>
        </p:nvSpPr>
        <p:spPr>
          <a:xfrm rot="4041136">
            <a:off x="14172269" y="7787287"/>
            <a:ext cx="2432687" cy="4185269"/>
          </a:xfrm>
          <a:custGeom>
            <a:avLst/>
            <a:gdLst/>
            <a:ahLst/>
            <a:cxnLst/>
            <a:rect l="l" t="t" r="r" b="b"/>
            <a:pathLst>
              <a:path w="2432687" h="4185269" extrusionOk="0">
                <a:moveTo>
                  <a:pt x="0" y="0"/>
                </a:moveTo>
                <a:lnTo>
                  <a:pt x="2432687" y="0"/>
                </a:lnTo>
                <a:lnTo>
                  <a:pt x="2432687" y="4185268"/>
                </a:lnTo>
                <a:lnTo>
                  <a:pt x="0" y="41852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5" name="Google Shape;175;p5"/>
          <p:cNvGrpSpPr/>
          <p:nvPr/>
        </p:nvGrpSpPr>
        <p:grpSpPr>
          <a:xfrm>
            <a:off x="2253496" y="1015333"/>
            <a:ext cx="7775628" cy="8228663"/>
            <a:chOff x="0" y="0"/>
            <a:chExt cx="10367504" cy="10971551"/>
          </a:xfrm>
        </p:grpSpPr>
        <p:sp>
          <p:nvSpPr>
            <p:cNvPr id="176" name="Google Shape;176;p5"/>
            <p:cNvSpPr/>
            <p:nvPr/>
          </p:nvSpPr>
          <p:spPr>
            <a:xfrm>
              <a:off x="0" y="338314"/>
              <a:ext cx="10367504" cy="10633237"/>
            </a:xfrm>
            <a:custGeom>
              <a:avLst/>
              <a:gdLst/>
              <a:ahLst/>
              <a:cxnLst/>
              <a:rect l="l" t="t" r="r" b="b"/>
              <a:pathLst>
                <a:path w="10367504" h="10633237" extrusionOk="0">
                  <a:moveTo>
                    <a:pt x="0" y="0"/>
                  </a:moveTo>
                  <a:lnTo>
                    <a:pt x="10367504" y="0"/>
                  </a:lnTo>
                  <a:lnTo>
                    <a:pt x="10367504" y="10633237"/>
                  </a:lnTo>
                  <a:lnTo>
                    <a:pt x="0" y="1063323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t="-11111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 rot="-6023014">
              <a:off x="7108194" y="114193"/>
              <a:ext cx="1231990" cy="1199650"/>
            </a:xfrm>
            <a:custGeom>
              <a:avLst/>
              <a:gdLst/>
              <a:ahLst/>
              <a:cxnLst/>
              <a:rect l="l" t="t" r="r" b="b"/>
              <a:pathLst>
                <a:path w="1231990" h="1199650" extrusionOk="0">
                  <a:moveTo>
                    <a:pt x="0" y="0"/>
                  </a:moveTo>
                  <a:lnTo>
                    <a:pt x="1231990" y="0"/>
                  </a:lnTo>
                  <a:lnTo>
                    <a:pt x="1231990" y="1199650"/>
                  </a:lnTo>
                  <a:lnTo>
                    <a:pt x="0" y="11996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8" name="Google Shape;178;p5"/>
          <p:cNvSpPr/>
          <p:nvPr/>
        </p:nvSpPr>
        <p:spPr>
          <a:xfrm>
            <a:off x="9030455" y="0"/>
            <a:ext cx="3465513" cy="3837794"/>
          </a:xfrm>
          <a:custGeom>
            <a:avLst/>
            <a:gdLst/>
            <a:ahLst/>
            <a:cxnLst/>
            <a:rect l="l" t="t" r="r" b="b"/>
            <a:pathLst>
              <a:path w="3465513" h="3837794" extrusionOk="0">
                <a:moveTo>
                  <a:pt x="0" y="0"/>
                </a:moveTo>
                <a:lnTo>
                  <a:pt x="3465513" y="0"/>
                </a:lnTo>
                <a:lnTo>
                  <a:pt x="3465513" y="3837794"/>
                </a:lnTo>
                <a:lnTo>
                  <a:pt x="0" y="38377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l="-2284" r="-2284" b="-333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5"/>
          <p:cNvSpPr/>
          <p:nvPr/>
        </p:nvSpPr>
        <p:spPr>
          <a:xfrm>
            <a:off x="9322098" y="1015333"/>
            <a:ext cx="2882226" cy="2546576"/>
          </a:xfrm>
          <a:custGeom>
            <a:avLst/>
            <a:gdLst/>
            <a:ahLst/>
            <a:cxnLst/>
            <a:rect l="l" t="t" r="r" b="b"/>
            <a:pathLst>
              <a:path w="1568690" h="1386008" extrusionOk="0">
                <a:moveTo>
                  <a:pt x="0" y="0"/>
                </a:moveTo>
                <a:lnTo>
                  <a:pt x="1568690" y="0"/>
                </a:lnTo>
                <a:lnTo>
                  <a:pt x="1568690" y="1386008"/>
                </a:lnTo>
                <a:lnTo>
                  <a:pt x="0" y="1386008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t="-2887" b="-288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5"/>
          <p:cNvSpPr/>
          <p:nvPr/>
        </p:nvSpPr>
        <p:spPr>
          <a:xfrm>
            <a:off x="13543718" y="0"/>
            <a:ext cx="3465513" cy="3837794"/>
          </a:xfrm>
          <a:custGeom>
            <a:avLst/>
            <a:gdLst/>
            <a:ahLst/>
            <a:cxnLst/>
            <a:rect l="l" t="t" r="r" b="b"/>
            <a:pathLst>
              <a:path w="3465513" h="3837794" extrusionOk="0">
                <a:moveTo>
                  <a:pt x="0" y="0"/>
                </a:moveTo>
                <a:lnTo>
                  <a:pt x="3465512" y="0"/>
                </a:lnTo>
                <a:lnTo>
                  <a:pt x="3465512" y="3837794"/>
                </a:lnTo>
                <a:lnTo>
                  <a:pt x="0" y="38377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l="-2284" r="-2284" b="-333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5"/>
          <p:cNvSpPr/>
          <p:nvPr/>
        </p:nvSpPr>
        <p:spPr>
          <a:xfrm>
            <a:off x="13835361" y="1015333"/>
            <a:ext cx="2882226" cy="2546576"/>
          </a:xfrm>
          <a:custGeom>
            <a:avLst/>
            <a:gdLst/>
            <a:ahLst/>
            <a:cxnLst/>
            <a:rect l="l" t="t" r="r" b="b"/>
            <a:pathLst>
              <a:path w="1568690" h="1386008" extrusionOk="0">
                <a:moveTo>
                  <a:pt x="0" y="0"/>
                </a:moveTo>
                <a:lnTo>
                  <a:pt x="1568690" y="0"/>
                </a:lnTo>
                <a:lnTo>
                  <a:pt x="1568690" y="1386008"/>
                </a:lnTo>
                <a:lnTo>
                  <a:pt x="0" y="1386008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t="-16479" r="-62287" b="-1289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5"/>
          <p:cNvSpPr/>
          <p:nvPr/>
        </p:nvSpPr>
        <p:spPr>
          <a:xfrm>
            <a:off x="81551" y="1015333"/>
            <a:ext cx="2882226" cy="2546576"/>
          </a:xfrm>
          <a:custGeom>
            <a:avLst/>
            <a:gdLst/>
            <a:ahLst/>
            <a:cxnLst/>
            <a:rect l="l" t="t" r="r" b="b"/>
            <a:pathLst>
              <a:path w="1568690" h="1386008" extrusionOk="0">
                <a:moveTo>
                  <a:pt x="0" y="0"/>
                </a:moveTo>
                <a:lnTo>
                  <a:pt x="1568690" y="0"/>
                </a:lnTo>
                <a:lnTo>
                  <a:pt x="1568690" y="1386008"/>
                </a:lnTo>
                <a:lnTo>
                  <a:pt x="0" y="1386008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t="-30530" b="-3053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5"/>
          <p:cNvSpPr/>
          <p:nvPr/>
        </p:nvSpPr>
        <p:spPr>
          <a:xfrm>
            <a:off x="-210092" y="0"/>
            <a:ext cx="3465513" cy="3837794"/>
          </a:xfrm>
          <a:custGeom>
            <a:avLst/>
            <a:gdLst/>
            <a:ahLst/>
            <a:cxnLst/>
            <a:rect l="l" t="t" r="r" b="b"/>
            <a:pathLst>
              <a:path w="3465513" h="3837794" extrusionOk="0">
                <a:moveTo>
                  <a:pt x="0" y="0"/>
                </a:moveTo>
                <a:lnTo>
                  <a:pt x="3465513" y="0"/>
                </a:lnTo>
                <a:lnTo>
                  <a:pt x="3465513" y="3837794"/>
                </a:lnTo>
                <a:lnTo>
                  <a:pt x="0" y="38377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l="-2284" r="-2284" b="-333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5"/>
          <p:cNvSpPr/>
          <p:nvPr/>
        </p:nvSpPr>
        <p:spPr>
          <a:xfrm>
            <a:off x="3804032" y="4573205"/>
            <a:ext cx="324207" cy="472433"/>
          </a:xfrm>
          <a:custGeom>
            <a:avLst/>
            <a:gdLst/>
            <a:ahLst/>
            <a:cxnLst/>
            <a:rect l="l" t="t" r="r" b="b"/>
            <a:pathLst>
              <a:path w="324207" h="472433" extrusionOk="0">
                <a:moveTo>
                  <a:pt x="0" y="0"/>
                </a:moveTo>
                <a:lnTo>
                  <a:pt x="324207" y="0"/>
                </a:lnTo>
                <a:lnTo>
                  <a:pt x="324207" y="472432"/>
                </a:lnTo>
                <a:lnTo>
                  <a:pt x="0" y="4724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5"/>
          <p:cNvSpPr txBox="1"/>
          <p:nvPr/>
        </p:nvSpPr>
        <p:spPr>
          <a:xfrm>
            <a:off x="3407821" y="1539547"/>
            <a:ext cx="5466978" cy="2162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87" b="1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1976.</a:t>
            </a:r>
            <a:endParaRPr dirty="0"/>
          </a:p>
          <a:p>
            <a:pPr marL="0" marR="0" lvl="0" indent="0" algn="ctr" rtl="0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87" b="1" dirty="0" err="1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április</a:t>
            </a:r>
            <a:r>
              <a:rPr lang="en-US" sz="6687" b="1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 16.</a:t>
            </a:r>
            <a:endParaRPr dirty="0"/>
          </a:p>
        </p:txBody>
      </p:sp>
      <p:sp>
        <p:nvSpPr>
          <p:cNvPr id="186" name="Google Shape;186;p5"/>
          <p:cNvSpPr txBox="1"/>
          <p:nvPr/>
        </p:nvSpPr>
        <p:spPr>
          <a:xfrm>
            <a:off x="10763211" y="5641165"/>
            <a:ext cx="7642651" cy="196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1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84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“Szeretnénk kamarajátékra hangolt előadást teremteni. Senki kardot nem ránt, senki nem kiabál. Az emberi sorsok, konfliktusok, jellemek a fontosak.”</a:t>
            </a:r>
            <a:endParaRPr/>
          </a:p>
        </p:txBody>
      </p:sp>
      <p:sp>
        <p:nvSpPr>
          <p:cNvPr id="187" name="Google Shape;187;p5"/>
          <p:cNvSpPr txBox="1"/>
          <p:nvPr/>
        </p:nvSpPr>
        <p:spPr>
          <a:xfrm>
            <a:off x="14184465" y="7412671"/>
            <a:ext cx="7642651" cy="39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1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84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Nógrádi Róbert</a:t>
            </a:r>
            <a:endParaRPr sz="2784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88" name="Google Shape;188;p5"/>
          <p:cNvSpPr txBox="1"/>
          <p:nvPr/>
        </p:nvSpPr>
        <p:spPr>
          <a:xfrm>
            <a:off x="196498" y="3928249"/>
            <a:ext cx="2767280" cy="69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2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7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Rendező:</a:t>
            </a:r>
            <a:endParaRPr/>
          </a:p>
          <a:p>
            <a:pPr marL="0" marR="0" lvl="0" indent="0" algn="l" rtl="0">
              <a:lnSpc>
                <a:spcPct val="112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7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Nógrádi Róbert</a:t>
            </a:r>
            <a:endParaRPr/>
          </a:p>
        </p:txBody>
      </p:sp>
      <p:sp>
        <p:nvSpPr>
          <p:cNvPr id="189" name="Google Shape;189;p5"/>
          <p:cNvSpPr txBox="1"/>
          <p:nvPr/>
        </p:nvSpPr>
        <p:spPr>
          <a:xfrm>
            <a:off x="8840549" y="4073996"/>
            <a:ext cx="3845324" cy="69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2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7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Melinda: Miklósy Judit </a:t>
            </a:r>
            <a:endParaRPr/>
          </a:p>
          <a:p>
            <a:pPr marL="0" marR="0" lvl="0" indent="0" algn="ctr" rtl="0">
              <a:lnSpc>
                <a:spcPct val="112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7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Bánk: Holl István </a:t>
            </a:r>
            <a:endParaRPr/>
          </a:p>
        </p:txBody>
      </p:sp>
      <p:sp>
        <p:nvSpPr>
          <p:cNvPr id="190" name="Google Shape;190;p5"/>
          <p:cNvSpPr txBox="1"/>
          <p:nvPr/>
        </p:nvSpPr>
        <p:spPr>
          <a:xfrm>
            <a:off x="4454184" y="4647512"/>
            <a:ext cx="4281319" cy="372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1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2" b="1" dirty="0" err="1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Pécsi</a:t>
            </a:r>
            <a:r>
              <a:rPr lang="en-US" sz="2602" b="1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lang="en-US" sz="2602" b="1" dirty="0" err="1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Nemzeti</a:t>
            </a:r>
            <a:r>
              <a:rPr lang="en-US" sz="2602" b="1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lang="en-US" sz="2602" b="1" dirty="0" err="1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Színház</a:t>
            </a:r>
            <a:endParaRPr sz="2602" b="1" dirty="0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91" name="Google Shape;191;p5"/>
          <p:cNvSpPr txBox="1"/>
          <p:nvPr/>
        </p:nvSpPr>
        <p:spPr>
          <a:xfrm>
            <a:off x="13266241" y="4026371"/>
            <a:ext cx="3993059" cy="400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1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7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Gertrudis:Pásztor Erzsi </a:t>
            </a:r>
            <a:endParaRPr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6"/>
          <p:cNvSpPr/>
          <p:nvPr/>
        </p:nvSpPr>
        <p:spPr>
          <a:xfrm>
            <a:off x="-811602" y="7951571"/>
            <a:ext cx="19908376" cy="4704598"/>
          </a:xfrm>
          <a:custGeom>
            <a:avLst/>
            <a:gdLst/>
            <a:ahLst/>
            <a:cxnLst/>
            <a:rect l="l" t="t" r="r" b="b"/>
            <a:pathLst>
              <a:path w="19908376" h="4704598" extrusionOk="0">
                <a:moveTo>
                  <a:pt x="0" y="0"/>
                </a:moveTo>
                <a:lnTo>
                  <a:pt x="19908376" y="0"/>
                </a:lnTo>
                <a:lnTo>
                  <a:pt x="19908376" y="4704599"/>
                </a:lnTo>
                <a:lnTo>
                  <a:pt x="0" y="47045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8089" b="-2424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8" name="Google Shape;198;p6"/>
          <p:cNvGrpSpPr/>
          <p:nvPr/>
        </p:nvGrpSpPr>
        <p:grpSpPr>
          <a:xfrm>
            <a:off x="1461142" y="931662"/>
            <a:ext cx="8153684" cy="8628746"/>
            <a:chOff x="0" y="0"/>
            <a:chExt cx="10871578" cy="11504995"/>
          </a:xfrm>
        </p:grpSpPr>
        <p:sp>
          <p:nvSpPr>
            <p:cNvPr id="199" name="Google Shape;199;p6"/>
            <p:cNvSpPr/>
            <p:nvPr/>
          </p:nvSpPr>
          <p:spPr>
            <a:xfrm>
              <a:off x="0" y="354763"/>
              <a:ext cx="10871578" cy="11150232"/>
            </a:xfrm>
            <a:custGeom>
              <a:avLst/>
              <a:gdLst/>
              <a:ahLst/>
              <a:cxnLst/>
              <a:rect l="l" t="t" r="r" b="b"/>
              <a:pathLst>
                <a:path w="10871578" h="11150232" extrusionOk="0">
                  <a:moveTo>
                    <a:pt x="0" y="0"/>
                  </a:moveTo>
                  <a:lnTo>
                    <a:pt x="10871578" y="0"/>
                  </a:lnTo>
                  <a:lnTo>
                    <a:pt x="10871578" y="11150232"/>
                  </a:lnTo>
                  <a:lnTo>
                    <a:pt x="0" y="1115023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t="-11111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 rot="-6023014">
              <a:off x="7453799" y="119745"/>
              <a:ext cx="1291890" cy="1257978"/>
            </a:xfrm>
            <a:custGeom>
              <a:avLst/>
              <a:gdLst/>
              <a:ahLst/>
              <a:cxnLst/>
              <a:rect l="l" t="t" r="r" b="b"/>
              <a:pathLst>
                <a:path w="1291890" h="1257978" extrusionOk="0">
                  <a:moveTo>
                    <a:pt x="0" y="0"/>
                  </a:moveTo>
                  <a:lnTo>
                    <a:pt x="1291890" y="0"/>
                  </a:lnTo>
                  <a:lnTo>
                    <a:pt x="1291890" y="1257978"/>
                  </a:lnTo>
                  <a:lnTo>
                    <a:pt x="0" y="12579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01" name="Google Shape;201;p6"/>
          <p:cNvCxnSpPr/>
          <p:nvPr/>
        </p:nvCxnSpPr>
        <p:spPr>
          <a:xfrm>
            <a:off x="11895553" y="2644806"/>
            <a:ext cx="0" cy="2054632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2" name="Google Shape;202;p6"/>
          <p:cNvCxnSpPr/>
          <p:nvPr/>
        </p:nvCxnSpPr>
        <p:spPr>
          <a:xfrm>
            <a:off x="15342444" y="2644806"/>
            <a:ext cx="0" cy="2054632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03" name="Google Shape;203;p6"/>
          <p:cNvGrpSpPr/>
          <p:nvPr/>
        </p:nvGrpSpPr>
        <p:grpSpPr>
          <a:xfrm>
            <a:off x="10338572" y="757915"/>
            <a:ext cx="3113963" cy="3795224"/>
            <a:chOff x="0" y="0"/>
            <a:chExt cx="4151950" cy="5060299"/>
          </a:xfrm>
        </p:grpSpPr>
        <p:sp>
          <p:nvSpPr>
            <p:cNvPr id="204" name="Google Shape;204;p6"/>
            <p:cNvSpPr/>
            <p:nvPr/>
          </p:nvSpPr>
          <p:spPr>
            <a:xfrm>
              <a:off x="0" y="0"/>
              <a:ext cx="4151950" cy="5060299"/>
            </a:xfrm>
            <a:custGeom>
              <a:avLst/>
              <a:gdLst/>
              <a:ahLst/>
              <a:cxnLst/>
              <a:rect l="l" t="t" r="r" b="b"/>
              <a:pathLst>
                <a:path w="4151950" h="5060299" extrusionOk="0">
                  <a:moveTo>
                    <a:pt x="0" y="0"/>
                  </a:moveTo>
                  <a:lnTo>
                    <a:pt x="4151950" y="0"/>
                  </a:lnTo>
                  <a:lnTo>
                    <a:pt x="4151950" y="5060299"/>
                  </a:lnTo>
                  <a:lnTo>
                    <a:pt x="0" y="506029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l="-65943" r="-4254" b="-40821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6"/>
            <p:cNvSpPr txBox="1"/>
            <p:nvPr/>
          </p:nvSpPr>
          <p:spPr>
            <a:xfrm rot="2320">
              <a:off x="275" y="4029832"/>
              <a:ext cx="4151400" cy="7968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19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2" b="1">
                  <a:solidFill>
                    <a:srgbClr val="000000"/>
                  </a:solidFill>
                  <a:latin typeface="Play"/>
                  <a:ea typeface="Play"/>
                  <a:cs typeface="Play"/>
                  <a:sym typeface="Play"/>
                </a:rPr>
                <a:t>Rendező: Angyal Mária</a:t>
              </a:r>
              <a:endParaRPr/>
            </a:p>
          </p:txBody>
        </p:sp>
      </p:grpSp>
      <p:cxnSp>
        <p:nvCxnSpPr>
          <p:cNvPr id="206" name="Google Shape;206;p6"/>
          <p:cNvCxnSpPr/>
          <p:nvPr/>
        </p:nvCxnSpPr>
        <p:spPr>
          <a:xfrm>
            <a:off x="11895553" y="-1443014"/>
            <a:ext cx="0" cy="2054632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7" name="Google Shape;207;p6"/>
          <p:cNvSpPr/>
          <p:nvPr/>
        </p:nvSpPr>
        <p:spPr>
          <a:xfrm>
            <a:off x="10624925" y="1028700"/>
            <a:ext cx="2541256" cy="2541256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16664" b="-1666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6"/>
          <p:cNvSpPr/>
          <p:nvPr/>
        </p:nvSpPr>
        <p:spPr>
          <a:xfrm>
            <a:off x="11474541" y="611617"/>
            <a:ext cx="865877" cy="807430"/>
          </a:xfrm>
          <a:custGeom>
            <a:avLst/>
            <a:gdLst/>
            <a:ahLst/>
            <a:cxnLst/>
            <a:rect l="l" t="t" r="r" b="b"/>
            <a:pathLst>
              <a:path w="865877" h="807430" extrusionOk="0">
                <a:moveTo>
                  <a:pt x="0" y="0"/>
                </a:moveTo>
                <a:lnTo>
                  <a:pt x="865877" y="0"/>
                </a:lnTo>
                <a:lnTo>
                  <a:pt x="865877" y="807431"/>
                </a:lnTo>
                <a:lnTo>
                  <a:pt x="0" y="8074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9" name="Google Shape;209;p6"/>
          <p:cNvGrpSpPr/>
          <p:nvPr/>
        </p:nvGrpSpPr>
        <p:grpSpPr>
          <a:xfrm>
            <a:off x="13797488" y="1015333"/>
            <a:ext cx="3113763" cy="3499949"/>
            <a:chOff x="0" y="0"/>
            <a:chExt cx="4151684" cy="4666599"/>
          </a:xfrm>
        </p:grpSpPr>
        <p:sp>
          <p:nvSpPr>
            <p:cNvPr id="210" name="Google Shape;210;p6"/>
            <p:cNvSpPr/>
            <p:nvPr/>
          </p:nvSpPr>
          <p:spPr>
            <a:xfrm>
              <a:off x="0" y="0"/>
              <a:ext cx="4151684" cy="4666599"/>
            </a:xfrm>
            <a:custGeom>
              <a:avLst/>
              <a:gdLst/>
              <a:ahLst/>
              <a:cxnLst/>
              <a:rect l="l" t="t" r="r" b="b"/>
              <a:pathLst>
                <a:path w="4151684" h="4666599" extrusionOk="0">
                  <a:moveTo>
                    <a:pt x="0" y="0"/>
                  </a:moveTo>
                  <a:lnTo>
                    <a:pt x="4151684" y="0"/>
                  </a:lnTo>
                  <a:lnTo>
                    <a:pt x="4151684" y="4666599"/>
                  </a:lnTo>
                  <a:lnTo>
                    <a:pt x="0" y="466659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l="-56928" r="-37" b="-40821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6"/>
            <p:cNvSpPr txBox="1"/>
            <p:nvPr/>
          </p:nvSpPr>
          <p:spPr>
            <a:xfrm rot="2320">
              <a:off x="142" y="4029832"/>
              <a:ext cx="4151400" cy="4031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19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2" b="1">
                  <a:solidFill>
                    <a:srgbClr val="000000"/>
                  </a:solidFill>
                  <a:latin typeface="Play"/>
                  <a:ea typeface="Play"/>
                  <a:cs typeface="Play"/>
                  <a:sym typeface="Play"/>
                </a:rPr>
                <a:t>Melinda: Ardó Mária</a:t>
              </a:r>
              <a:endParaRPr/>
            </a:p>
          </p:txBody>
        </p:sp>
      </p:grpSp>
      <p:cxnSp>
        <p:nvCxnSpPr>
          <p:cNvPr id="212" name="Google Shape;212;p6"/>
          <p:cNvCxnSpPr/>
          <p:nvPr/>
        </p:nvCxnSpPr>
        <p:spPr>
          <a:xfrm>
            <a:off x="15342444" y="-1443014"/>
            <a:ext cx="0" cy="2054632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3" name="Google Shape;213;p6"/>
          <p:cNvSpPr/>
          <p:nvPr/>
        </p:nvSpPr>
        <p:spPr>
          <a:xfrm>
            <a:off x="14071816" y="1374178"/>
            <a:ext cx="2541256" cy="2541256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l="-16664" r="-1666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6"/>
          <p:cNvSpPr/>
          <p:nvPr/>
        </p:nvSpPr>
        <p:spPr>
          <a:xfrm>
            <a:off x="14921432" y="611617"/>
            <a:ext cx="865877" cy="807430"/>
          </a:xfrm>
          <a:custGeom>
            <a:avLst/>
            <a:gdLst/>
            <a:ahLst/>
            <a:cxnLst/>
            <a:rect l="l" t="t" r="r" b="b"/>
            <a:pathLst>
              <a:path w="865877" h="807430" extrusionOk="0">
                <a:moveTo>
                  <a:pt x="0" y="0"/>
                </a:moveTo>
                <a:lnTo>
                  <a:pt x="865877" y="0"/>
                </a:lnTo>
                <a:lnTo>
                  <a:pt x="865877" y="807431"/>
                </a:lnTo>
                <a:lnTo>
                  <a:pt x="0" y="8074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5" name="Google Shape;215;p6"/>
          <p:cNvGrpSpPr/>
          <p:nvPr/>
        </p:nvGrpSpPr>
        <p:grpSpPr>
          <a:xfrm>
            <a:off x="10350503" y="5103153"/>
            <a:ext cx="3113953" cy="4016647"/>
            <a:chOff x="7" y="0"/>
            <a:chExt cx="4151937" cy="5355529"/>
          </a:xfrm>
        </p:grpSpPr>
        <p:sp>
          <p:nvSpPr>
            <p:cNvPr id="216" name="Google Shape;216;p6"/>
            <p:cNvSpPr/>
            <p:nvPr/>
          </p:nvSpPr>
          <p:spPr>
            <a:xfrm>
              <a:off x="133" y="0"/>
              <a:ext cx="4151684" cy="4666599"/>
            </a:xfrm>
            <a:custGeom>
              <a:avLst/>
              <a:gdLst/>
              <a:ahLst/>
              <a:cxnLst/>
              <a:rect l="l" t="t" r="r" b="b"/>
              <a:pathLst>
                <a:path w="4151684" h="4666599" extrusionOk="0">
                  <a:moveTo>
                    <a:pt x="0" y="0"/>
                  </a:moveTo>
                  <a:lnTo>
                    <a:pt x="4151684" y="0"/>
                  </a:lnTo>
                  <a:lnTo>
                    <a:pt x="4151684" y="4666599"/>
                  </a:lnTo>
                  <a:lnTo>
                    <a:pt x="0" y="466659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l="-56928" r="-37" b="-40821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6"/>
            <p:cNvSpPr txBox="1"/>
            <p:nvPr/>
          </p:nvSpPr>
          <p:spPr>
            <a:xfrm rot="2320">
              <a:off x="275" y="3832982"/>
              <a:ext cx="4151400" cy="7968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19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2" b="1">
                  <a:solidFill>
                    <a:srgbClr val="000000"/>
                  </a:solidFill>
                  <a:latin typeface="Play"/>
                  <a:ea typeface="Play"/>
                  <a:cs typeface="Play"/>
                  <a:sym typeface="Play"/>
                </a:rPr>
                <a:t>Bánk bán : Juhász József</a:t>
              </a: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133" y="4666599"/>
              <a:ext cx="4151684" cy="688930"/>
            </a:xfrm>
            <a:custGeom>
              <a:avLst/>
              <a:gdLst/>
              <a:ahLst/>
              <a:cxnLst/>
              <a:rect l="l" t="t" r="r" b="b"/>
              <a:pathLst>
                <a:path w="4151684" h="688930" extrusionOk="0">
                  <a:moveTo>
                    <a:pt x="0" y="0"/>
                  </a:moveTo>
                  <a:lnTo>
                    <a:pt x="4151684" y="0"/>
                  </a:lnTo>
                  <a:lnTo>
                    <a:pt x="4151684" y="688930"/>
                  </a:lnTo>
                  <a:lnTo>
                    <a:pt x="0" y="68893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l="-2114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9" name="Google Shape;219;p6"/>
          <p:cNvSpPr/>
          <p:nvPr/>
        </p:nvSpPr>
        <p:spPr>
          <a:xfrm>
            <a:off x="10636852" y="5410316"/>
            <a:ext cx="2541256" cy="2541256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l="-40826" r="-895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6"/>
          <p:cNvSpPr/>
          <p:nvPr/>
        </p:nvSpPr>
        <p:spPr>
          <a:xfrm>
            <a:off x="11474541" y="4699438"/>
            <a:ext cx="865877" cy="807430"/>
          </a:xfrm>
          <a:custGeom>
            <a:avLst/>
            <a:gdLst/>
            <a:ahLst/>
            <a:cxnLst/>
            <a:rect l="l" t="t" r="r" b="b"/>
            <a:pathLst>
              <a:path w="865877" h="807430" extrusionOk="0">
                <a:moveTo>
                  <a:pt x="0" y="0"/>
                </a:moveTo>
                <a:lnTo>
                  <a:pt x="865877" y="0"/>
                </a:lnTo>
                <a:lnTo>
                  <a:pt x="865877" y="807430"/>
                </a:lnTo>
                <a:lnTo>
                  <a:pt x="0" y="8074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1" name="Google Shape;221;p6"/>
          <p:cNvGrpSpPr/>
          <p:nvPr/>
        </p:nvGrpSpPr>
        <p:grpSpPr>
          <a:xfrm>
            <a:off x="13797393" y="5103153"/>
            <a:ext cx="3113953" cy="4016647"/>
            <a:chOff x="7" y="0"/>
            <a:chExt cx="4151937" cy="5355529"/>
          </a:xfrm>
        </p:grpSpPr>
        <p:sp>
          <p:nvSpPr>
            <p:cNvPr id="222" name="Google Shape;222;p6"/>
            <p:cNvSpPr/>
            <p:nvPr/>
          </p:nvSpPr>
          <p:spPr>
            <a:xfrm>
              <a:off x="133" y="0"/>
              <a:ext cx="4151684" cy="4666599"/>
            </a:xfrm>
            <a:custGeom>
              <a:avLst/>
              <a:gdLst/>
              <a:ahLst/>
              <a:cxnLst/>
              <a:rect l="l" t="t" r="r" b="b"/>
              <a:pathLst>
                <a:path w="4151684" h="4666599" extrusionOk="0">
                  <a:moveTo>
                    <a:pt x="0" y="0"/>
                  </a:moveTo>
                  <a:lnTo>
                    <a:pt x="4151684" y="0"/>
                  </a:lnTo>
                  <a:lnTo>
                    <a:pt x="4151684" y="4666599"/>
                  </a:lnTo>
                  <a:lnTo>
                    <a:pt x="0" y="466659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l="-56928" r="-37" b="-40821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6"/>
            <p:cNvSpPr txBox="1"/>
            <p:nvPr/>
          </p:nvSpPr>
          <p:spPr>
            <a:xfrm rot="2320">
              <a:off x="275" y="3832982"/>
              <a:ext cx="4151400" cy="7968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19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2" b="1">
                  <a:solidFill>
                    <a:srgbClr val="000000"/>
                  </a:solidFill>
                  <a:latin typeface="Play"/>
                  <a:ea typeface="Play"/>
                  <a:cs typeface="Play"/>
                  <a:sym typeface="Play"/>
                </a:rPr>
                <a:t>Gertrudis: Varsányi Mária</a:t>
              </a: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34" y="4666599"/>
              <a:ext cx="4151684" cy="688930"/>
            </a:xfrm>
            <a:custGeom>
              <a:avLst/>
              <a:gdLst/>
              <a:ahLst/>
              <a:cxnLst/>
              <a:rect l="l" t="t" r="r" b="b"/>
              <a:pathLst>
                <a:path w="4151684" h="688930" extrusionOk="0">
                  <a:moveTo>
                    <a:pt x="0" y="0"/>
                  </a:moveTo>
                  <a:lnTo>
                    <a:pt x="4151684" y="0"/>
                  </a:lnTo>
                  <a:lnTo>
                    <a:pt x="4151684" y="688930"/>
                  </a:lnTo>
                  <a:lnTo>
                    <a:pt x="0" y="68893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l="-2114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5" name="Google Shape;225;p6"/>
          <p:cNvSpPr/>
          <p:nvPr/>
        </p:nvSpPr>
        <p:spPr>
          <a:xfrm>
            <a:off x="14071816" y="5410316"/>
            <a:ext cx="2541256" cy="2541256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l="-24998" r="-2499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6"/>
          <p:cNvSpPr/>
          <p:nvPr/>
        </p:nvSpPr>
        <p:spPr>
          <a:xfrm>
            <a:off x="14921432" y="4699438"/>
            <a:ext cx="865877" cy="807430"/>
          </a:xfrm>
          <a:custGeom>
            <a:avLst/>
            <a:gdLst/>
            <a:ahLst/>
            <a:cxnLst/>
            <a:rect l="l" t="t" r="r" b="b"/>
            <a:pathLst>
              <a:path w="865877" h="807430" extrusionOk="0">
                <a:moveTo>
                  <a:pt x="0" y="0"/>
                </a:moveTo>
                <a:lnTo>
                  <a:pt x="865877" y="0"/>
                </a:lnTo>
                <a:lnTo>
                  <a:pt x="865877" y="807430"/>
                </a:lnTo>
                <a:lnTo>
                  <a:pt x="0" y="8074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6"/>
          <p:cNvSpPr/>
          <p:nvPr/>
        </p:nvSpPr>
        <p:spPr>
          <a:xfrm rot="-6023014">
            <a:off x="6758764" y="1105141"/>
            <a:ext cx="968918" cy="943484"/>
          </a:xfrm>
          <a:custGeom>
            <a:avLst/>
            <a:gdLst/>
            <a:ahLst/>
            <a:cxnLst/>
            <a:rect l="l" t="t" r="r" b="b"/>
            <a:pathLst>
              <a:path w="968918" h="943484" extrusionOk="0">
                <a:moveTo>
                  <a:pt x="0" y="0"/>
                </a:moveTo>
                <a:lnTo>
                  <a:pt x="968918" y="0"/>
                </a:lnTo>
                <a:lnTo>
                  <a:pt x="968918" y="943484"/>
                </a:lnTo>
                <a:lnTo>
                  <a:pt x="0" y="9434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6"/>
          <p:cNvSpPr/>
          <p:nvPr/>
        </p:nvSpPr>
        <p:spPr>
          <a:xfrm>
            <a:off x="3057321" y="4279066"/>
            <a:ext cx="324207" cy="472433"/>
          </a:xfrm>
          <a:custGeom>
            <a:avLst/>
            <a:gdLst/>
            <a:ahLst/>
            <a:cxnLst/>
            <a:rect l="l" t="t" r="r" b="b"/>
            <a:pathLst>
              <a:path w="324207" h="472433" extrusionOk="0">
                <a:moveTo>
                  <a:pt x="0" y="0"/>
                </a:moveTo>
                <a:lnTo>
                  <a:pt x="324207" y="0"/>
                </a:lnTo>
                <a:lnTo>
                  <a:pt x="324207" y="472432"/>
                </a:lnTo>
                <a:lnTo>
                  <a:pt x="0" y="4724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6"/>
          <p:cNvSpPr txBox="1"/>
          <p:nvPr/>
        </p:nvSpPr>
        <p:spPr>
          <a:xfrm>
            <a:off x="2804495" y="1498739"/>
            <a:ext cx="5466978" cy="2162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87" b="1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1990.</a:t>
            </a:r>
            <a:endParaRPr dirty="0"/>
          </a:p>
          <a:p>
            <a:pPr marL="0" marR="0" lvl="0" indent="0" algn="ctr" rtl="0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87" b="1" dirty="0" err="1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október</a:t>
            </a:r>
            <a:r>
              <a:rPr lang="en-US" sz="6687" b="1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 9.</a:t>
            </a:r>
            <a:endParaRPr dirty="0"/>
          </a:p>
        </p:txBody>
      </p:sp>
      <p:sp>
        <p:nvSpPr>
          <p:cNvPr id="230" name="Google Shape;230;p6"/>
          <p:cNvSpPr txBox="1"/>
          <p:nvPr/>
        </p:nvSpPr>
        <p:spPr>
          <a:xfrm>
            <a:off x="3381528" y="4312243"/>
            <a:ext cx="4552242" cy="439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1" b="1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Szegedi Nemzeti Színház</a:t>
            </a:r>
            <a:endParaRPr sz="2701" b="1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7"/>
          <p:cNvSpPr/>
          <p:nvPr/>
        </p:nvSpPr>
        <p:spPr>
          <a:xfrm>
            <a:off x="-811602" y="7951571"/>
            <a:ext cx="19908376" cy="4704598"/>
          </a:xfrm>
          <a:custGeom>
            <a:avLst/>
            <a:gdLst/>
            <a:ahLst/>
            <a:cxnLst/>
            <a:rect l="l" t="t" r="r" b="b"/>
            <a:pathLst>
              <a:path w="19908376" h="4704598" extrusionOk="0">
                <a:moveTo>
                  <a:pt x="0" y="0"/>
                </a:moveTo>
                <a:lnTo>
                  <a:pt x="19908376" y="0"/>
                </a:lnTo>
                <a:lnTo>
                  <a:pt x="19908376" y="4704599"/>
                </a:lnTo>
                <a:lnTo>
                  <a:pt x="0" y="47045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8089" b="-2424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7" name="Google Shape;237;p7"/>
          <p:cNvGrpSpPr/>
          <p:nvPr/>
        </p:nvGrpSpPr>
        <p:grpSpPr>
          <a:xfrm>
            <a:off x="1461142" y="931662"/>
            <a:ext cx="8153684" cy="8628746"/>
            <a:chOff x="0" y="0"/>
            <a:chExt cx="10871578" cy="11504995"/>
          </a:xfrm>
        </p:grpSpPr>
        <p:sp>
          <p:nvSpPr>
            <p:cNvPr id="238" name="Google Shape;238;p7"/>
            <p:cNvSpPr/>
            <p:nvPr/>
          </p:nvSpPr>
          <p:spPr>
            <a:xfrm>
              <a:off x="0" y="354763"/>
              <a:ext cx="10871578" cy="11150232"/>
            </a:xfrm>
            <a:custGeom>
              <a:avLst/>
              <a:gdLst/>
              <a:ahLst/>
              <a:cxnLst/>
              <a:rect l="l" t="t" r="r" b="b"/>
              <a:pathLst>
                <a:path w="10871578" h="11150232" extrusionOk="0">
                  <a:moveTo>
                    <a:pt x="0" y="0"/>
                  </a:moveTo>
                  <a:lnTo>
                    <a:pt x="10871578" y="0"/>
                  </a:lnTo>
                  <a:lnTo>
                    <a:pt x="10871578" y="11150232"/>
                  </a:lnTo>
                  <a:lnTo>
                    <a:pt x="0" y="1115023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t="-11111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 rot="-6023014">
              <a:off x="7453799" y="119745"/>
              <a:ext cx="1291890" cy="1257978"/>
            </a:xfrm>
            <a:custGeom>
              <a:avLst/>
              <a:gdLst/>
              <a:ahLst/>
              <a:cxnLst/>
              <a:rect l="l" t="t" r="r" b="b"/>
              <a:pathLst>
                <a:path w="1291890" h="1257978" extrusionOk="0">
                  <a:moveTo>
                    <a:pt x="0" y="0"/>
                  </a:moveTo>
                  <a:lnTo>
                    <a:pt x="1291890" y="0"/>
                  </a:lnTo>
                  <a:lnTo>
                    <a:pt x="1291890" y="1257978"/>
                  </a:lnTo>
                  <a:lnTo>
                    <a:pt x="0" y="12579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0" name="Google Shape;240;p7"/>
          <p:cNvSpPr/>
          <p:nvPr/>
        </p:nvSpPr>
        <p:spPr>
          <a:xfrm>
            <a:off x="3225393" y="4439742"/>
            <a:ext cx="324207" cy="472433"/>
          </a:xfrm>
          <a:custGeom>
            <a:avLst/>
            <a:gdLst/>
            <a:ahLst/>
            <a:cxnLst/>
            <a:rect l="l" t="t" r="r" b="b"/>
            <a:pathLst>
              <a:path w="324207" h="472433" extrusionOk="0">
                <a:moveTo>
                  <a:pt x="0" y="0"/>
                </a:moveTo>
                <a:lnTo>
                  <a:pt x="324207" y="0"/>
                </a:lnTo>
                <a:lnTo>
                  <a:pt x="324207" y="472432"/>
                </a:lnTo>
                <a:lnTo>
                  <a:pt x="0" y="4724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7"/>
          <p:cNvSpPr/>
          <p:nvPr/>
        </p:nvSpPr>
        <p:spPr>
          <a:xfrm>
            <a:off x="14484266" y="3814830"/>
            <a:ext cx="2859505" cy="2685914"/>
          </a:xfrm>
          <a:custGeom>
            <a:avLst/>
            <a:gdLst/>
            <a:ahLst/>
            <a:cxnLst/>
            <a:rect l="l" t="t" r="r" b="b"/>
            <a:pathLst>
              <a:path w="812800" h="763458" extrusionOk="0">
                <a:moveTo>
                  <a:pt x="0" y="0"/>
                </a:moveTo>
                <a:lnTo>
                  <a:pt x="812800" y="0"/>
                </a:lnTo>
                <a:lnTo>
                  <a:pt x="812800" y="763458"/>
                </a:lnTo>
                <a:lnTo>
                  <a:pt x="0" y="763458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1821" b="-5783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7"/>
          <p:cNvSpPr/>
          <p:nvPr/>
        </p:nvSpPr>
        <p:spPr>
          <a:xfrm>
            <a:off x="14021066" y="2853401"/>
            <a:ext cx="3785904" cy="4049693"/>
          </a:xfrm>
          <a:custGeom>
            <a:avLst/>
            <a:gdLst/>
            <a:ahLst/>
            <a:cxnLst/>
            <a:rect l="l" t="t" r="r" b="b"/>
            <a:pathLst>
              <a:path w="3785904" h="4049693" extrusionOk="0">
                <a:moveTo>
                  <a:pt x="0" y="0"/>
                </a:moveTo>
                <a:lnTo>
                  <a:pt x="3785904" y="0"/>
                </a:lnTo>
                <a:lnTo>
                  <a:pt x="3785904" y="4049693"/>
                </a:lnTo>
                <a:lnTo>
                  <a:pt x="0" y="40496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l="-342" t="-1329" b="-132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7"/>
          <p:cNvSpPr/>
          <p:nvPr/>
        </p:nvSpPr>
        <p:spPr>
          <a:xfrm>
            <a:off x="9938465" y="4945888"/>
            <a:ext cx="2859505" cy="2685914"/>
          </a:xfrm>
          <a:custGeom>
            <a:avLst/>
            <a:gdLst/>
            <a:ahLst/>
            <a:cxnLst/>
            <a:rect l="l" t="t" r="r" b="b"/>
            <a:pathLst>
              <a:path w="812800" h="763458" extrusionOk="0">
                <a:moveTo>
                  <a:pt x="0" y="0"/>
                </a:moveTo>
                <a:lnTo>
                  <a:pt x="812800" y="0"/>
                </a:lnTo>
                <a:lnTo>
                  <a:pt x="812800" y="763458"/>
                </a:lnTo>
                <a:lnTo>
                  <a:pt x="0" y="763458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-5933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7"/>
          <p:cNvSpPr/>
          <p:nvPr/>
        </p:nvSpPr>
        <p:spPr>
          <a:xfrm>
            <a:off x="9614826" y="4113778"/>
            <a:ext cx="3506784" cy="3837794"/>
          </a:xfrm>
          <a:custGeom>
            <a:avLst/>
            <a:gdLst/>
            <a:ahLst/>
            <a:cxnLst/>
            <a:rect l="l" t="t" r="r" b="b"/>
            <a:pathLst>
              <a:path w="3506784" h="3837794" extrusionOk="0">
                <a:moveTo>
                  <a:pt x="0" y="0"/>
                </a:moveTo>
                <a:lnTo>
                  <a:pt x="3506784" y="0"/>
                </a:lnTo>
                <a:lnTo>
                  <a:pt x="3506784" y="3837793"/>
                </a:lnTo>
                <a:lnTo>
                  <a:pt x="0" y="38377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7"/>
          <p:cNvSpPr txBox="1"/>
          <p:nvPr/>
        </p:nvSpPr>
        <p:spPr>
          <a:xfrm>
            <a:off x="3208240" y="1853872"/>
            <a:ext cx="4659488" cy="1960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187" b="1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2007.</a:t>
            </a:r>
            <a:endParaRPr/>
          </a:p>
          <a:p>
            <a:pPr marL="0" marR="0" lvl="0" indent="0" algn="ctr" rtl="0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187" b="1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február 17.</a:t>
            </a:r>
            <a:endParaRPr/>
          </a:p>
        </p:txBody>
      </p:sp>
      <p:sp>
        <p:nvSpPr>
          <p:cNvPr id="246" name="Google Shape;246;p7"/>
          <p:cNvSpPr txBox="1"/>
          <p:nvPr/>
        </p:nvSpPr>
        <p:spPr>
          <a:xfrm>
            <a:off x="3850696" y="4382627"/>
            <a:ext cx="4335281" cy="384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19" b="1" dirty="0" err="1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Győri</a:t>
            </a:r>
            <a:r>
              <a:rPr lang="en-US" sz="2519" b="1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lang="en-US" sz="2519" b="1" dirty="0" err="1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Nemzeti</a:t>
            </a:r>
            <a:r>
              <a:rPr lang="en-US" sz="2519" b="1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lang="en-US" sz="2519" b="1" dirty="0" err="1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Színház</a:t>
            </a:r>
            <a:endParaRPr sz="2519" b="1" dirty="0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47" name="Google Shape;247;p7"/>
          <p:cNvSpPr txBox="1"/>
          <p:nvPr/>
        </p:nvSpPr>
        <p:spPr>
          <a:xfrm>
            <a:off x="8700755" y="1269115"/>
            <a:ext cx="7213263" cy="258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2255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II. Endre magyar király:  </a:t>
            </a:r>
            <a:r>
              <a:rPr lang="en-US" sz="2899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Szvétek László</a:t>
            </a:r>
            <a:endParaRPr/>
          </a:p>
          <a:p>
            <a:pPr marL="0" marR="0" lvl="0" indent="0" algn="l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9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Gertrudis királyné:  </a:t>
            </a:r>
            <a:r>
              <a:rPr lang="en-US" sz="2899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Lázin Beatrix</a:t>
            </a:r>
            <a:endParaRPr/>
          </a:p>
          <a:p>
            <a:pPr marL="0" marR="0" lvl="0" indent="0" algn="l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Bánk bán:  Soskó András</a:t>
            </a:r>
            <a:endParaRPr sz="2899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Melinda:  </a:t>
            </a:r>
            <a:r>
              <a:rPr lang="en-US" sz="2899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Bellai Eszter</a:t>
            </a:r>
            <a:endParaRPr sz="2899" u="sng">
              <a:solidFill>
                <a:schemeClr val="lt1"/>
              </a:solidFill>
              <a:latin typeface="Arial"/>
              <a:ea typeface="Arial"/>
              <a:cs typeface="Arial"/>
              <a:sym typeface="Arial"/>
              <a:hlinkClick r:id="rId1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48" name="Google Shape;248;p7"/>
          <p:cNvSpPr txBox="1"/>
          <p:nvPr/>
        </p:nvSpPr>
        <p:spPr>
          <a:xfrm>
            <a:off x="8185977" y="1269115"/>
            <a:ext cx="5253213" cy="488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Rendező : Bor József</a:t>
            </a:r>
            <a:endParaRPr sz="2899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8"/>
          <p:cNvSpPr/>
          <p:nvPr/>
        </p:nvSpPr>
        <p:spPr>
          <a:xfrm>
            <a:off x="-811602" y="7951571"/>
            <a:ext cx="19908376" cy="4704598"/>
          </a:xfrm>
          <a:custGeom>
            <a:avLst/>
            <a:gdLst/>
            <a:ahLst/>
            <a:cxnLst/>
            <a:rect l="l" t="t" r="r" b="b"/>
            <a:pathLst>
              <a:path w="19908376" h="4704598" extrusionOk="0">
                <a:moveTo>
                  <a:pt x="0" y="0"/>
                </a:moveTo>
                <a:lnTo>
                  <a:pt x="19908376" y="0"/>
                </a:lnTo>
                <a:lnTo>
                  <a:pt x="19908376" y="4704599"/>
                </a:lnTo>
                <a:lnTo>
                  <a:pt x="0" y="47045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8089" b="-2424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8"/>
          <p:cNvSpPr/>
          <p:nvPr/>
        </p:nvSpPr>
        <p:spPr>
          <a:xfrm>
            <a:off x="7792820" y="8547124"/>
            <a:ext cx="8373940" cy="1389571"/>
          </a:xfrm>
          <a:custGeom>
            <a:avLst/>
            <a:gdLst/>
            <a:ahLst/>
            <a:cxnLst/>
            <a:rect l="l" t="t" r="r" b="b"/>
            <a:pathLst>
              <a:path w="8373940" h="1389571" extrusionOk="0">
                <a:moveTo>
                  <a:pt x="0" y="0"/>
                </a:moveTo>
                <a:lnTo>
                  <a:pt x="8373939" y="0"/>
                </a:lnTo>
                <a:lnTo>
                  <a:pt x="8373939" y="1389571"/>
                </a:lnTo>
                <a:lnTo>
                  <a:pt x="0" y="13895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211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8"/>
          <p:cNvSpPr/>
          <p:nvPr/>
        </p:nvSpPr>
        <p:spPr>
          <a:xfrm>
            <a:off x="9144000" y="1253875"/>
            <a:ext cx="8878133" cy="7293250"/>
          </a:xfrm>
          <a:custGeom>
            <a:avLst/>
            <a:gdLst/>
            <a:ahLst/>
            <a:cxnLst/>
            <a:rect l="l" t="t" r="r" b="b"/>
            <a:pathLst>
              <a:path w="8878133" h="7293250" extrusionOk="0">
                <a:moveTo>
                  <a:pt x="0" y="0"/>
                </a:moveTo>
                <a:lnTo>
                  <a:pt x="8878133" y="0"/>
                </a:lnTo>
                <a:lnTo>
                  <a:pt x="8878133" y="7293249"/>
                </a:lnTo>
                <a:lnTo>
                  <a:pt x="0" y="72932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2158" b="-1804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8"/>
          <p:cNvSpPr/>
          <p:nvPr/>
        </p:nvSpPr>
        <p:spPr>
          <a:xfrm>
            <a:off x="2002364" y="8547124"/>
            <a:ext cx="2948679" cy="582364"/>
          </a:xfrm>
          <a:custGeom>
            <a:avLst/>
            <a:gdLst/>
            <a:ahLst/>
            <a:cxnLst/>
            <a:rect l="l" t="t" r="r" b="b"/>
            <a:pathLst>
              <a:path w="2948679" h="582364" extrusionOk="0">
                <a:moveTo>
                  <a:pt x="0" y="0"/>
                </a:moveTo>
                <a:lnTo>
                  <a:pt x="2948679" y="0"/>
                </a:lnTo>
                <a:lnTo>
                  <a:pt x="2948679" y="582365"/>
                </a:lnTo>
                <a:lnTo>
                  <a:pt x="0" y="5823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8"/>
          <p:cNvSpPr/>
          <p:nvPr/>
        </p:nvSpPr>
        <p:spPr>
          <a:xfrm>
            <a:off x="-616827" y="8878420"/>
            <a:ext cx="19908376" cy="4704598"/>
          </a:xfrm>
          <a:custGeom>
            <a:avLst/>
            <a:gdLst/>
            <a:ahLst/>
            <a:cxnLst/>
            <a:rect l="l" t="t" r="r" b="b"/>
            <a:pathLst>
              <a:path w="19908376" h="4704598" extrusionOk="0">
                <a:moveTo>
                  <a:pt x="0" y="0"/>
                </a:moveTo>
                <a:lnTo>
                  <a:pt x="19908376" y="0"/>
                </a:lnTo>
                <a:lnTo>
                  <a:pt x="19908376" y="4704598"/>
                </a:lnTo>
                <a:lnTo>
                  <a:pt x="0" y="47045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8089" b="-2424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8"/>
          <p:cNvSpPr/>
          <p:nvPr/>
        </p:nvSpPr>
        <p:spPr>
          <a:xfrm>
            <a:off x="9871824" y="8373113"/>
            <a:ext cx="6744651" cy="1119207"/>
          </a:xfrm>
          <a:custGeom>
            <a:avLst/>
            <a:gdLst/>
            <a:ahLst/>
            <a:cxnLst/>
            <a:rect l="l" t="t" r="r" b="b"/>
            <a:pathLst>
              <a:path w="6744651" h="1119207" extrusionOk="0">
                <a:moveTo>
                  <a:pt x="0" y="0"/>
                </a:moveTo>
                <a:lnTo>
                  <a:pt x="6744652" y="0"/>
                </a:lnTo>
                <a:lnTo>
                  <a:pt x="6744652" y="1119207"/>
                </a:lnTo>
                <a:lnTo>
                  <a:pt x="0" y="11192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211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8"/>
          <p:cNvSpPr/>
          <p:nvPr/>
        </p:nvSpPr>
        <p:spPr>
          <a:xfrm>
            <a:off x="0" y="1162700"/>
            <a:ext cx="8864722" cy="6756621"/>
          </a:xfrm>
          <a:custGeom>
            <a:avLst/>
            <a:gdLst/>
            <a:ahLst/>
            <a:cxnLst/>
            <a:rect l="l" t="t" r="r" b="b"/>
            <a:pathLst>
              <a:path w="8864722" h="6756621" extrusionOk="0">
                <a:moveTo>
                  <a:pt x="0" y="0"/>
                </a:moveTo>
                <a:lnTo>
                  <a:pt x="8864722" y="0"/>
                </a:lnTo>
                <a:lnTo>
                  <a:pt x="8864722" y="6756621"/>
                </a:lnTo>
                <a:lnTo>
                  <a:pt x="0" y="67566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4330" r="-5249" b="-3491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8"/>
          <p:cNvSpPr/>
          <p:nvPr/>
        </p:nvSpPr>
        <p:spPr>
          <a:xfrm>
            <a:off x="240192" y="1924611"/>
            <a:ext cx="8384338" cy="5131049"/>
          </a:xfrm>
          <a:custGeom>
            <a:avLst/>
            <a:gdLst/>
            <a:ahLst/>
            <a:cxnLst/>
            <a:rect l="l" t="t" r="r" b="b"/>
            <a:pathLst>
              <a:path w="2061471" h="1261580" extrusionOk="0">
                <a:moveTo>
                  <a:pt x="0" y="0"/>
                </a:moveTo>
                <a:lnTo>
                  <a:pt x="2061471" y="0"/>
                </a:lnTo>
                <a:lnTo>
                  <a:pt x="2061471" y="1261580"/>
                </a:lnTo>
                <a:lnTo>
                  <a:pt x="0" y="126158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l="-3076" t="-17814" r="-699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8"/>
          <p:cNvSpPr/>
          <p:nvPr/>
        </p:nvSpPr>
        <p:spPr>
          <a:xfrm>
            <a:off x="619654" y="547941"/>
            <a:ext cx="1183036" cy="1103181"/>
          </a:xfrm>
          <a:custGeom>
            <a:avLst/>
            <a:gdLst/>
            <a:ahLst/>
            <a:cxnLst/>
            <a:rect l="l" t="t" r="r" b="b"/>
            <a:pathLst>
              <a:path w="1183036" h="1103181" extrusionOk="0">
                <a:moveTo>
                  <a:pt x="0" y="0"/>
                </a:moveTo>
                <a:lnTo>
                  <a:pt x="1183036" y="0"/>
                </a:lnTo>
                <a:lnTo>
                  <a:pt x="1183036" y="1103180"/>
                </a:lnTo>
                <a:lnTo>
                  <a:pt x="0" y="11031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8"/>
          <p:cNvSpPr/>
          <p:nvPr/>
        </p:nvSpPr>
        <p:spPr>
          <a:xfrm>
            <a:off x="7201302" y="547941"/>
            <a:ext cx="1183036" cy="1103181"/>
          </a:xfrm>
          <a:custGeom>
            <a:avLst/>
            <a:gdLst/>
            <a:ahLst/>
            <a:cxnLst/>
            <a:rect l="l" t="t" r="r" b="b"/>
            <a:pathLst>
              <a:path w="1183036" h="1103181" extrusionOk="0">
                <a:moveTo>
                  <a:pt x="0" y="0"/>
                </a:moveTo>
                <a:lnTo>
                  <a:pt x="1183036" y="0"/>
                </a:lnTo>
                <a:lnTo>
                  <a:pt x="1183036" y="1103180"/>
                </a:lnTo>
                <a:lnTo>
                  <a:pt x="0" y="11031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4" name="Google Shape;264;p8"/>
          <p:cNvCxnSpPr/>
          <p:nvPr/>
        </p:nvCxnSpPr>
        <p:spPr>
          <a:xfrm>
            <a:off x="1173382" y="-2703124"/>
            <a:ext cx="18740" cy="3648311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5" name="Google Shape;265;p8"/>
          <p:cNvCxnSpPr/>
          <p:nvPr/>
        </p:nvCxnSpPr>
        <p:spPr>
          <a:xfrm>
            <a:off x="7773770" y="-2199789"/>
            <a:ext cx="0" cy="3228489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6" name="Google Shape;266;p8"/>
          <p:cNvSpPr/>
          <p:nvPr/>
        </p:nvSpPr>
        <p:spPr>
          <a:xfrm>
            <a:off x="9409867" y="3301798"/>
            <a:ext cx="324207" cy="472433"/>
          </a:xfrm>
          <a:custGeom>
            <a:avLst/>
            <a:gdLst/>
            <a:ahLst/>
            <a:cxnLst/>
            <a:rect l="l" t="t" r="r" b="b"/>
            <a:pathLst>
              <a:path w="324207" h="472433" extrusionOk="0">
                <a:moveTo>
                  <a:pt x="0" y="0"/>
                </a:moveTo>
                <a:lnTo>
                  <a:pt x="324207" y="0"/>
                </a:lnTo>
                <a:lnTo>
                  <a:pt x="324207" y="472432"/>
                </a:lnTo>
                <a:lnTo>
                  <a:pt x="0" y="4724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8"/>
          <p:cNvSpPr/>
          <p:nvPr/>
        </p:nvSpPr>
        <p:spPr>
          <a:xfrm>
            <a:off x="-839380" y="6827834"/>
            <a:ext cx="5271741" cy="3090558"/>
          </a:xfrm>
          <a:custGeom>
            <a:avLst/>
            <a:gdLst/>
            <a:ahLst/>
            <a:cxnLst/>
            <a:rect l="l" t="t" r="r" b="b"/>
            <a:pathLst>
              <a:path w="5271741" h="3090558" extrusionOk="0">
                <a:moveTo>
                  <a:pt x="0" y="0"/>
                </a:moveTo>
                <a:lnTo>
                  <a:pt x="5271741" y="0"/>
                </a:lnTo>
                <a:lnTo>
                  <a:pt x="5271741" y="3090557"/>
                </a:lnTo>
                <a:lnTo>
                  <a:pt x="0" y="30905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8"/>
          <p:cNvSpPr txBox="1"/>
          <p:nvPr/>
        </p:nvSpPr>
        <p:spPr>
          <a:xfrm>
            <a:off x="9409867" y="2301711"/>
            <a:ext cx="8329278" cy="868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1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95" b="1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2022. április 22.</a:t>
            </a:r>
            <a:endParaRPr/>
          </a:p>
        </p:txBody>
      </p:sp>
      <p:sp>
        <p:nvSpPr>
          <p:cNvPr id="269" name="Google Shape;269;p8"/>
          <p:cNvSpPr txBox="1"/>
          <p:nvPr/>
        </p:nvSpPr>
        <p:spPr>
          <a:xfrm>
            <a:off x="9871824" y="4335378"/>
            <a:ext cx="7294383" cy="2949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8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Rendező:  Barta Dóra,Toronykőy Attila</a:t>
            </a:r>
            <a:endParaRPr/>
          </a:p>
          <a:p>
            <a:pPr marL="0" marR="0" lvl="0" indent="0" algn="l" rtl="0">
              <a:lnSpc>
                <a:spcPct val="14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8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Bánk bán:Földesi Milán/ Raj Martin</a:t>
            </a:r>
            <a:endParaRPr/>
          </a:p>
          <a:p>
            <a:pPr marL="0" marR="0" lvl="0" indent="0" algn="l" rtl="0">
              <a:lnSpc>
                <a:spcPct val="14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8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Melinda: Nagy Nikolett</a:t>
            </a:r>
            <a:endParaRPr sz="268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8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Gertrudis: Szőllősi Krisztina</a:t>
            </a:r>
            <a:endParaRPr/>
          </a:p>
          <a:p>
            <a:pPr marL="0" marR="0" lvl="0" indent="0" algn="l" rtl="0">
              <a:lnSpc>
                <a:spcPct val="145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8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II. Endre : Szigethy Márta</a:t>
            </a:r>
            <a:endParaRPr sz="268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599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8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8"/>
          <p:cNvSpPr txBox="1"/>
          <p:nvPr/>
        </p:nvSpPr>
        <p:spPr>
          <a:xfrm>
            <a:off x="9385608" y="3359487"/>
            <a:ext cx="8620183" cy="376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1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44" b="1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Kecskeméti Katona József Nemzeti Színház</a:t>
            </a:r>
            <a:endParaRPr sz="2644" b="1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9"/>
          <p:cNvSpPr/>
          <p:nvPr/>
        </p:nvSpPr>
        <p:spPr>
          <a:xfrm>
            <a:off x="-1500256" y="-827171"/>
            <a:ext cx="5871160" cy="5970671"/>
          </a:xfrm>
          <a:custGeom>
            <a:avLst/>
            <a:gdLst/>
            <a:ahLst/>
            <a:cxnLst/>
            <a:rect l="l" t="t" r="r" b="b"/>
            <a:pathLst>
              <a:path w="5871160" h="5970671" extrusionOk="0">
                <a:moveTo>
                  <a:pt x="0" y="0"/>
                </a:moveTo>
                <a:lnTo>
                  <a:pt x="5871159" y="0"/>
                </a:lnTo>
                <a:lnTo>
                  <a:pt x="5871159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9"/>
          <p:cNvSpPr/>
          <p:nvPr/>
        </p:nvSpPr>
        <p:spPr>
          <a:xfrm>
            <a:off x="-408745" y="3783232"/>
            <a:ext cx="4480093" cy="4831955"/>
          </a:xfrm>
          <a:custGeom>
            <a:avLst/>
            <a:gdLst/>
            <a:ahLst/>
            <a:cxnLst/>
            <a:rect l="l" t="t" r="r" b="b"/>
            <a:pathLst>
              <a:path w="4480093" h="4831955" extrusionOk="0">
                <a:moveTo>
                  <a:pt x="0" y="0"/>
                </a:moveTo>
                <a:lnTo>
                  <a:pt x="4480093" y="0"/>
                </a:lnTo>
                <a:lnTo>
                  <a:pt x="4480093" y="4831955"/>
                </a:lnTo>
                <a:lnTo>
                  <a:pt x="0" y="48319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27617" b="-1138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9"/>
          <p:cNvSpPr/>
          <p:nvPr/>
        </p:nvSpPr>
        <p:spPr>
          <a:xfrm>
            <a:off x="13718623" y="-827171"/>
            <a:ext cx="9148107" cy="6601058"/>
          </a:xfrm>
          <a:custGeom>
            <a:avLst/>
            <a:gdLst/>
            <a:ahLst/>
            <a:cxnLst/>
            <a:rect l="l" t="t" r="r" b="b"/>
            <a:pathLst>
              <a:path w="9148107" h="6601058" extrusionOk="0">
                <a:moveTo>
                  <a:pt x="0" y="0"/>
                </a:moveTo>
                <a:lnTo>
                  <a:pt x="9148107" y="0"/>
                </a:lnTo>
                <a:lnTo>
                  <a:pt x="9148107" y="6601059"/>
                </a:lnTo>
                <a:lnTo>
                  <a:pt x="0" y="66010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2836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9"/>
          <p:cNvSpPr/>
          <p:nvPr/>
        </p:nvSpPr>
        <p:spPr>
          <a:xfrm>
            <a:off x="4370830" y="-212439"/>
            <a:ext cx="11301259" cy="6159186"/>
          </a:xfrm>
          <a:custGeom>
            <a:avLst/>
            <a:gdLst/>
            <a:ahLst/>
            <a:cxnLst/>
            <a:rect l="l" t="t" r="r" b="b"/>
            <a:pathLst>
              <a:path w="11301259" h="6159186" extrusionOk="0">
                <a:moveTo>
                  <a:pt x="0" y="0"/>
                </a:moveTo>
                <a:lnTo>
                  <a:pt x="11301259" y="0"/>
                </a:lnTo>
                <a:lnTo>
                  <a:pt x="11301259" y="6159186"/>
                </a:lnTo>
                <a:lnTo>
                  <a:pt x="0" y="61591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9"/>
          <p:cNvSpPr/>
          <p:nvPr/>
        </p:nvSpPr>
        <p:spPr>
          <a:xfrm rot="5400000">
            <a:off x="7595167" y="-2020845"/>
            <a:ext cx="6175571" cy="16700801"/>
          </a:xfrm>
          <a:custGeom>
            <a:avLst/>
            <a:gdLst/>
            <a:ahLst/>
            <a:cxnLst/>
            <a:rect l="l" t="t" r="r" b="b"/>
            <a:pathLst>
              <a:path w="6175571" h="16700801" extrusionOk="0">
                <a:moveTo>
                  <a:pt x="0" y="0"/>
                </a:moveTo>
                <a:lnTo>
                  <a:pt x="6175571" y="0"/>
                </a:lnTo>
                <a:lnTo>
                  <a:pt x="6175571" y="16700800"/>
                </a:lnTo>
                <a:lnTo>
                  <a:pt x="0" y="16700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42134" r="-5730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9"/>
          <p:cNvSpPr/>
          <p:nvPr/>
        </p:nvSpPr>
        <p:spPr>
          <a:xfrm>
            <a:off x="-811602" y="7951571"/>
            <a:ext cx="19908376" cy="4704598"/>
          </a:xfrm>
          <a:custGeom>
            <a:avLst/>
            <a:gdLst/>
            <a:ahLst/>
            <a:cxnLst/>
            <a:rect l="l" t="t" r="r" b="b"/>
            <a:pathLst>
              <a:path w="19908376" h="4704598" extrusionOk="0">
                <a:moveTo>
                  <a:pt x="0" y="0"/>
                </a:moveTo>
                <a:lnTo>
                  <a:pt x="19908376" y="0"/>
                </a:lnTo>
                <a:lnTo>
                  <a:pt x="19908376" y="4704599"/>
                </a:lnTo>
                <a:lnTo>
                  <a:pt x="0" y="47045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t="-28089" b="-2424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9"/>
          <p:cNvSpPr/>
          <p:nvPr/>
        </p:nvSpPr>
        <p:spPr>
          <a:xfrm>
            <a:off x="0" y="8924732"/>
            <a:ext cx="2494221" cy="492609"/>
          </a:xfrm>
          <a:custGeom>
            <a:avLst/>
            <a:gdLst/>
            <a:ahLst/>
            <a:cxnLst/>
            <a:rect l="l" t="t" r="r" b="b"/>
            <a:pathLst>
              <a:path w="2494221" h="492609" extrusionOk="0">
                <a:moveTo>
                  <a:pt x="0" y="0"/>
                </a:moveTo>
                <a:lnTo>
                  <a:pt x="2494221" y="0"/>
                </a:lnTo>
                <a:lnTo>
                  <a:pt x="2494221" y="492609"/>
                </a:lnTo>
                <a:lnTo>
                  <a:pt x="0" y="4926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9"/>
          <p:cNvSpPr/>
          <p:nvPr/>
        </p:nvSpPr>
        <p:spPr>
          <a:xfrm>
            <a:off x="-811602" y="5731739"/>
            <a:ext cx="4145537" cy="4439665"/>
          </a:xfrm>
          <a:custGeom>
            <a:avLst/>
            <a:gdLst/>
            <a:ahLst/>
            <a:cxnLst/>
            <a:rect l="l" t="t" r="r" b="b"/>
            <a:pathLst>
              <a:path w="4145537" h="4439665" extrusionOk="0">
                <a:moveTo>
                  <a:pt x="0" y="0"/>
                </a:moveTo>
                <a:lnTo>
                  <a:pt x="4145537" y="0"/>
                </a:lnTo>
                <a:lnTo>
                  <a:pt x="4145537" y="4439665"/>
                </a:lnTo>
                <a:lnTo>
                  <a:pt x="0" y="44396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9"/>
          <p:cNvSpPr txBox="1"/>
          <p:nvPr/>
        </p:nvSpPr>
        <p:spPr>
          <a:xfrm>
            <a:off x="4370903" y="4266451"/>
            <a:ext cx="12624099" cy="603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1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79" b="1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Barta Dóra és Toronykőy Attila rendezése</a:t>
            </a:r>
            <a:endParaRPr/>
          </a:p>
        </p:txBody>
      </p:sp>
      <p:sp>
        <p:nvSpPr>
          <p:cNvPr id="285" name="Google Shape;285;p9"/>
          <p:cNvSpPr txBox="1"/>
          <p:nvPr/>
        </p:nvSpPr>
        <p:spPr>
          <a:xfrm>
            <a:off x="3830630" y="5086350"/>
            <a:ext cx="12702144" cy="2698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6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-US" sz="240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Mindig</a:t>
            </a: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különleges</a:t>
            </a: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amikor</a:t>
            </a: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egy</a:t>
            </a: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azon</a:t>
            </a: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előadáson</a:t>
            </a: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belül</a:t>
            </a: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többféle</a:t>
            </a: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műfaj</a:t>
            </a: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elevenedik</a:t>
            </a: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meg. </a:t>
            </a:r>
            <a:r>
              <a:rPr lang="en-US" sz="240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Operára</a:t>
            </a: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táncolni</a:t>
            </a: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azonban</a:t>
            </a: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ritkán</a:t>
            </a: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látjuk</a:t>
            </a: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240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Kecskemét</a:t>
            </a: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City </a:t>
            </a:r>
            <a:r>
              <a:rPr lang="en-US" sz="240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Balett</a:t>
            </a: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táncművészeit</a:t>
            </a: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kiváló</a:t>
            </a: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prózistáink</a:t>
            </a: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</a:t>
            </a: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gyakran</a:t>
            </a: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kapnak</a:t>
            </a: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házi</a:t>
            </a: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feladatként</a:t>
            </a: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áriákat</a:t>
            </a: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épp</a:t>
            </a: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ezért</a:t>
            </a: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egészen</a:t>
            </a: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unikális</a:t>
            </a: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előadás</a:t>
            </a: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született</a:t>
            </a: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Barta</a:t>
            </a: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Dóra</a:t>
            </a: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és</a:t>
            </a: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Toronykőy</a:t>
            </a: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Attila </a:t>
            </a:r>
            <a:r>
              <a:rPr lang="en-US" sz="2402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jóvoltából</a:t>
            </a:r>
            <a:r>
              <a:rPr lang="en-US" sz="2402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.”</a:t>
            </a:r>
            <a:endParaRPr dirty="0"/>
          </a:p>
          <a:p>
            <a:pPr marL="0" marR="0" lvl="0" indent="0" algn="ctr" rtl="0">
              <a:lnSpc>
                <a:spcPct val="14600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2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9"/>
          <p:cNvSpPr txBox="1"/>
          <p:nvPr/>
        </p:nvSpPr>
        <p:spPr>
          <a:xfrm>
            <a:off x="10021459" y="7271785"/>
            <a:ext cx="7990136" cy="417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74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Katona </a:t>
            </a:r>
            <a:r>
              <a:rPr lang="en-US" sz="2574" dirty="0" err="1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József</a:t>
            </a:r>
            <a:r>
              <a:rPr lang="en-US" sz="2574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lang="en-US" sz="2574" dirty="0" err="1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Nemzeti</a:t>
            </a:r>
            <a:r>
              <a:rPr lang="en-US" sz="2574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lang="en-US" sz="2574" dirty="0" err="1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Színház</a:t>
            </a:r>
            <a:r>
              <a:rPr lang="en-US" sz="2574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lang="en-US" sz="2574" dirty="0" err="1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összefoglalója</a:t>
            </a:r>
            <a:r>
              <a:rPr lang="en-US" sz="2574" dirty="0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endParaRPr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441</Words>
  <Application>Microsoft Office PowerPoint</Application>
  <PresentationFormat>Egyéni</PresentationFormat>
  <Paragraphs>77</Paragraphs>
  <Slides>12</Slides>
  <Notes>12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7" baseType="lpstr">
      <vt:lpstr>Play</vt:lpstr>
      <vt:lpstr>Calibri</vt:lpstr>
      <vt:lpstr>Arial</vt:lpstr>
      <vt:lpstr>Special Elite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cp:lastModifiedBy>Viktória Kiss</cp:lastModifiedBy>
  <cp:revision>1</cp:revision>
  <dcterms:created xsi:type="dcterms:W3CDTF">2006-08-16T00:00:00Z</dcterms:created>
  <dcterms:modified xsi:type="dcterms:W3CDTF">2024-05-19T14:59:39Z</dcterms:modified>
</cp:coreProperties>
</file>