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EB8E9-338A-4BC5-87CD-FFEFEF578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C5D8F-E329-4FD5-9080-A3736F3F2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032F7-C1DB-428C-B2D6-D697AE1ED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FDA6-1D3F-4D4C-96AE-2DFD2B21E22F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17D57-BDBD-49C9-99E9-E04446644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2FFA8-5F31-4AA9-B71D-3D7F77803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EB8C-A4BA-4CEE-9C73-C38BB0EC8C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271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44B22-A2B7-4024-B857-4EFF5B133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FF3D65-EB40-40AC-97DC-C5C26CCDF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B5C6E-7AAC-4E2D-B1EB-0AE03B56F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FDA6-1D3F-4D4C-96AE-2DFD2B21E22F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B64E5-BD73-479F-9415-8E87C923C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261ED-C89F-426B-961C-2DE30DA9C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EB8C-A4BA-4CEE-9C73-C38BB0EC8C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755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30BAF5-00BE-4209-80B4-E572705B07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7C0AD6-2027-49E5-B3E7-28C0B50DD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B0C2C-B17B-4D43-ACD9-F49CD85F5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FDA6-1D3F-4D4C-96AE-2DFD2B21E22F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5E77D-6445-4E68-A0FC-6462D4458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4C31B-0B73-4D3B-8228-12F744E9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EB8C-A4BA-4CEE-9C73-C38BB0EC8C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723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1FA6A-A62C-4C73-A339-FEE58FEB7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700A6-4552-4BA3-A229-D94E09DE8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70028-A64D-481D-B409-0462929C6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FDA6-1D3F-4D4C-96AE-2DFD2B21E22F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6CBF7-E08B-42F1-B54B-27D78A391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32AFB-9700-476C-90DC-090D0DE8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EB8C-A4BA-4CEE-9C73-C38BB0EC8C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013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BACAA-69F8-45FC-85AD-700F9955A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24297-CE8F-431D-8E8E-E7C34390B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B9AD7-04BA-45B8-9218-07C04CAC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FDA6-1D3F-4D4C-96AE-2DFD2B21E22F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854C8-4F79-473F-98F1-93A8F8617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F7F75-28CE-4CBB-8063-6B1DD40C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EB8C-A4BA-4CEE-9C73-C38BB0EC8C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698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9AA73-505F-4E92-BDB9-E7B3C016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2D18D-20A5-446A-9DA4-8B1BA2CA5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41204-E83D-4C2E-B1F2-C533BFC1E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180D1-93CC-43D8-9A2D-313E3E09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FDA6-1D3F-4D4C-96AE-2DFD2B21E22F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19E81-BCD3-421E-AE99-A769BC7DE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68B19-5FD4-41BD-A0E0-0C77F9E32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EB8C-A4BA-4CEE-9C73-C38BB0EC8C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04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24A8-5A68-4BA8-8F94-335B4DAC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FCD71-942B-49E9-8F6D-AC4F005F1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D08CF8-7D12-4E85-AF2B-6B47C22F2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86955B-2DB9-4D9F-BF86-144E3D240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F15550-43BE-4281-AD53-0C81F77E60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C85756-BA57-4C77-8989-90970049B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FDA6-1D3F-4D4C-96AE-2DFD2B21E22F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142DCE-DCB2-4097-877C-C0EAA3F13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D2A941-5E95-4B26-BF73-6B06DBDF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EB8C-A4BA-4CEE-9C73-C38BB0EC8C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636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8A53E-D138-4B4C-921D-D665400D6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8549D1-DD53-4DE5-B94C-F300BD5E8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FDA6-1D3F-4D4C-96AE-2DFD2B21E22F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BF7716-514E-4B88-BE35-A48FFD10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A00E1-B700-4134-99EA-70E426503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EB8C-A4BA-4CEE-9C73-C38BB0EC8C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683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476D93-DB49-4B2D-B56F-B1DF79CBC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FDA6-1D3F-4D4C-96AE-2DFD2B21E22F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205530-2179-4D72-9726-595B34E9A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F73C8-E3EE-42D3-8177-2F56F2FE6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EB8C-A4BA-4CEE-9C73-C38BB0EC8C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854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D005D-D3DD-4052-A2E6-C461A30DE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72D26-462C-4E30-9813-21519862F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646A6-AAEA-41E6-B02C-B06A41E0D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569AF-F6EE-4FAF-B837-198DD219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FDA6-1D3F-4D4C-96AE-2DFD2B21E22F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69D10-BD69-4F5D-9B8A-EC1FD630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AB8CE-744F-4571-A3F1-15B96D6A4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EB8C-A4BA-4CEE-9C73-C38BB0EC8C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556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48E5D-9AFE-4C6E-83EA-A21EEE240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2AAED2-31B9-40A8-8DC2-4E7E9ED89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8620CE-CD32-445F-8DB8-E46E4872A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A7480-3173-4762-8C20-FFCAE4889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FDA6-1D3F-4D4C-96AE-2DFD2B21E22F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6C4B8-96B2-4742-B7F8-3F60B4D89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5129C-8E09-4E69-BD4D-B3BADED60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EB8C-A4BA-4CEE-9C73-C38BB0EC8C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288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1929A1-25F6-4914-AEFA-A78E9257B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5013E-00D8-4A44-9763-3636D4567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FAA9A-BFE8-42A3-AC30-02E3FA5B2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2FDA6-1D3F-4D4C-96AE-2DFD2B21E22F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6D007-66F6-47C2-8DD4-F0FBE39A02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EF248-F596-47C6-B5F6-BEC8A6DD7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6EB8C-A4BA-4CEE-9C73-C38BB0EC8C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62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A3298-EEBF-416C-8EB0-898DBABF9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997" y="384152"/>
            <a:ext cx="11518005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szabadságharc után kezdődő epigonköltészet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9C59CB-5FD0-4284-8D5A-A2DAD48FE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1849 után a petőfieskedők ellen folytatott küzdelem: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Kritika, népnemzeti irányzat, akadémizmus</a:t>
            </a:r>
          </a:p>
          <a:p>
            <a:pPr marL="457200" lvl="1" indent="0">
              <a:buNone/>
            </a:pP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(Gyulai Pál, Erdélyi János)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Szatíra, gúny, irónia, ballada</a:t>
            </a:r>
          </a:p>
          <a:p>
            <a:pPr marL="457200" lvl="1" indent="0">
              <a:buNone/>
            </a:pP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 költőként ez utóbbit alkalmaztam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F42AB8-6A24-4473-8C26-ACA632DCE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89" y="4073533"/>
            <a:ext cx="2272283" cy="2784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7A1E57-4D8F-499C-B4BC-B5E88BD31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295" y="4139199"/>
            <a:ext cx="2491408" cy="2684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A95AD4-0BF3-4A86-B763-2A8E7354C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4126" y="4023756"/>
            <a:ext cx="2029674" cy="278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8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DBBB-D7DF-491C-BF51-FD3B06281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Vojtina Mátyás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3129E-D9BC-43B2-A7B9-A31030A04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52149"/>
            <a:ext cx="10515600" cy="4351338"/>
          </a:xfrm>
        </p:spPr>
        <p:txBody>
          <a:bodyPr>
            <a:normAutofit/>
          </a:bodyPr>
          <a:lstStyle/>
          <a:p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fővárosba keveredett szlovák származású versfaragó, írók kollégájának hiszi magát</a:t>
            </a:r>
          </a:p>
          <a:p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 híres újságíró-humorista, Bernát Gáspár inasa volt, annak révén terjedtek el rigmusai: </a:t>
            </a:r>
          </a:p>
          <a:p>
            <a:pPr marL="0" indent="0">
              <a:buNone/>
            </a:pPr>
            <a:r>
              <a:rPr lang="hu-H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„Egyszer a róka magát nagy </a:t>
            </a:r>
            <a:r>
              <a:rPr lang="hu-HU" sz="1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ehetném</a:t>
            </a:r>
            <a:r>
              <a:rPr lang="hu-H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lyukba bebújta, </a:t>
            </a:r>
          </a:p>
          <a:p>
            <a:pPr marL="0" indent="0">
              <a:buNone/>
            </a:pPr>
            <a:r>
              <a:rPr lang="hu-H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Dombos az oldala lett, nem lehet ám / gyere ki”- illusztrálni</a:t>
            </a:r>
          </a:p>
          <a:p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Kocsmákban adta elő a verseit, egyszer ilyenkor nekem is bemutatták és</a:t>
            </a:r>
          </a:p>
          <a:p>
            <a:pPr marL="0" indent="0">
              <a:buNone/>
            </a:pPr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szabadságharcot lefokozó rigmusa különösem megbántott:</a:t>
            </a:r>
          </a:p>
          <a:p>
            <a:pPr marL="0" indent="0">
              <a:buNone/>
            </a:pPr>
            <a:r>
              <a:rPr lang="hu-H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„Egy kis halál? Nem tesz semmit.</a:t>
            </a:r>
          </a:p>
          <a:p>
            <a:pPr marL="0" indent="0">
              <a:buNone/>
            </a:pPr>
            <a:r>
              <a:rPr lang="hu-H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Őseinknek szintúgy volt.”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1B633F-AAFC-41D2-B919-E3EBBA155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897" y="4375052"/>
            <a:ext cx="3605938" cy="240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5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F4B96-55F0-42C4-9CFC-B80AD61C5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Műfaj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648EA-3885-44D9-8535-B532065A1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834"/>
            <a:ext cx="10515600" cy="4351338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Ars poetica-</a:t>
            </a:r>
          </a:p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cenzúra miatt nem adták ki, ezzel önkéntelenül teljesítettem Horatius költészeteszményét.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Tanköltemény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Verses levél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Műfajparódia- Leginkább ez a szándék vezérelt, mikor </a:t>
            </a:r>
            <a:r>
              <a:rPr lang="hu-H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Vojtina</a:t>
            </a: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Mátyás nevében megszólaltam, vagyis szerepverset alkottam.</a:t>
            </a:r>
          </a:p>
        </p:txBody>
      </p:sp>
    </p:spTree>
    <p:extLst>
      <p:ext uri="{BB962C8B-B14F-4D97-AF65-F5344CB8AC3E}">
        <p14:creationId xmlns:p14="http://schemas.microsoft.com/office/powerpoint/2010/main" val="3950020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AF541-623E-4D39-83B8-A6F6DFDE0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Széptan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888F2-C377-4872-AB5F-56B54641E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7946"/>
            <a:ext cx="10515600" cy="4351338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Látszat és valóság: esztétika (széptan) a művészet lényegéről beszél, ami nem azonos a valósággal, hanem megjeleníti azt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Győzz meg, hogy ami látszik, az való: </a:t>
            </a:r>
            <a:br>
              <a:rPr lang="hu-H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akkor neved költő lesz, nem csaló”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Szépítő realizmus az idealizmus helyett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Nemzeti jelleg, népköltészet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Reálvegyületű eszményítés meghatározásom szerint a követendő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16D10-EA84-49BB-9BC7-7454DC0F6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553" y="4473527"/>
            <a:ext cx="3427136" cy="21419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50CBFE-18BE-474C-B219-6DE003761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470" y="4473527"/>
            <a:ext cx="3214632" cy="21419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251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5A707-D895-4512-A9EC-0220F9098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246"/>
            <a:ext cx="10515600" cy="1325563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Képszerűség eszközei versemben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04287-EBF1-48E7-8C3A-AB0EC0D87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malac- anekdota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törpe Bánk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óriás boa hasonlat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léghajó hasonlat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Szállóige: Vásár az élet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324606-C0C1-4CDC-A067-4C1DFE0E9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311" y="1825625"/>
            <a:ext cx="2611377" cy="1767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0A9E07-C132-4000-A4C7-11CBC013D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450" y="1825626"/>
            <a:ext cx="2680220" cy="17672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33678A-AABC-4E0C-875D-954F3716E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316" y="4001294"/>
            <a:ext cx="3388743" cy="231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63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212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A szabadságharc után kezdődő epigonköltészet</vt:lpstr>
      <vt:lpstr>Vojtina Mátyás</vt:lpstr>
      <vt:lpstr>Műfaj</vt:lpstr>
      <vt:lpstr>Széptan</vt:lpstr>
      <vt:lpstr>Képszerűség eszközei versemben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Szabadságharc unán kezdődő epigonköltészet</dc:title>
  <dc:creator>Zsofia</dc:creator>
  <cp:lastModifiedBy>Zsofia</cp:lastModifiedBy>
  <cp:revision>16</cp:revision>
  <dcterms:created xsi:type="dcterms:W3CDTF">2018-03-08T19:21:28Z</dcterms:created>
  <dcterms:modified xsi:type="dcterms:W3CDTF">2018-03-09T18:27:57Z</dcterms:modified>
</cp:coreProperties>
</file>