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59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423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4835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5538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5319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1206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7851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148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2020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4345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93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197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462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176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261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184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01E24-CC86-4A1F-AB3D-472981D88DE2}" type="datetimeFigureOut">
              <a:rPr lang="hu-HU" smtClean="0"/>
              <a:t>2026. 03. 29.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F9DA67-E9D8-4651-B57A-1362B7F24D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98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38A4EC-F4FE-68D1-42E5-B1787AE604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Paulay</a:t>
            </a:r>
            <a:r>
              <a:rPr lang="hu-HU" dirty="0"/>
              <a:t> Ede rendezése</a:t>
            </a:r>
          </a:p>
        </p:txBody>
      </p:sp>
      <p:sp>
        <p:nvSpPr>
          <p:cNvPr id="6" name="Alcím 5">
            <a:extLst>
              <a:ext uri="{FF2B5EF4-FFF2-40B4-BE49-F238E27FC236}">
                <a16:creationId xmlns:a16="http://schemas.microsoft.com/office/drawing/2014/main" id="{35EB77F6-0F48-ADC4-F8EE-A9D8BA9A2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1836-1894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37071ED5-1512-B972-4495-97BF0BE8D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644" y="1"/>
            <a:ext cx="4820356" cy="270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716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18FDA2-F14D-05EF-FB34-7EBBA8B09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Köszönjük a figyelmet!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A4B08C8-D29F-D83B-C29D-555E402AEC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Kiss Heléna, Köteles Bodza, Bruck Friderika Flóra, Tálas Anna</a:t>
            </a:r>
          </a:p>
        </p:txBody>
      </p:sp>
    </p:spTree>
    <p:extLst>
      <p:ext uri="{BB962C8B-B14F-4D97-AF65-F5344CB8AC3E}">
        <p14:creationId xmlns:p14="http://schemas.microsoft.com/office/powerpoint/2010/main" val="219229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070D207-12AE-46A9-29FD-3F4BF0366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Az ember tragédiája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2F4815-69E1-3F38-C2BD-59FE4EDDC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 néhány képből álló előjátékra és öt szakaszra osztotta, a művet </a:t>
            </a:r>
            <a:r>
              <a:rPr lang="hu-HU" i="1" dirty="0"/>
              <a:t>Goethe Faust</a:t>
            </a:r>
            <a:r>
              <a:rPr lang="hu-HU" dirty="0"/>
              <a:t>jával hozta párhuzamba</a:t>
            </a:r>
          </a:p>
          <a:p>
            <a:r>
              <a:rPr lang="hu-HU" dirty="0"/>
              <a:t>először alkalmaztak villanyfényt, valamint a díszleteket süllyesztőkkel és forgókkal mozgatták</a:t>
            </a:r>
          </a:p>
          <a:p>
            <a:r>
              <a:rPr lang="hu-HU" dirty="0"/>
              <a:t>1883. szeptember 21-én mutatták be</a:t>
            </a:r>
          </a:p>
          <a:p>
            <a:r>
              <a:rPr lang="hu-HU" b="1" dirty="0"/>
              <a:t>Ádám</a:t>
            </a:r>
            <a:r>
              <a:rPr lang="hu-HU" dirty="0"/>
              <a:t> – </a:t>
            </a:r>
            <a:r>
              <a:rPr lang="hu-HU" b="1" dirty="0"/>
              <a:t>Nagy Imre</a:t>
            </a:r>
            <a:endParaRPr lang="hu-HU" dirty="0"/>
          </a:p>
          <a:p>
            <a:r>
              <a:rPr lang="hu-HU" b="1" dirty="0"/>
              <a:t>Éva</a:t>
            </a:r>
            <a:r>
              <a:rPr lang="hu-HU" dirty="0"/>
              <a:t> – </a:t>
            </a:r>
            <a:r>
              <a:rPr lang="hu-HU" b="1" dirty="0"/>
              <a:t>Jászai Mari</a:t>
            </a:r>
          </a:p>
          <a:p>
            <a:r>
              <a:rPr lang="hu-HU" b="1" dirty="0"/>
              <a:t>Lucifer</a:t>
            </a:r>
            <a:r>
              <a:rPr lang="hu-HU" dirty="0"/>
              <a:t> – </a:t>
            </a:r>
            <a:r>
              <a:rPr lang="hu-HU" b="1" dirty="0"/>
              <a:t>Gyenes László</a:t>
            </a:r>
            <a:endParaRPr lang="hu-HU" dirty="0"/>
          </a:p>
          <a:p>
            <a:r>
              <a:rPr lang="hu-HU" b="1" dirty="0"/>
              <a:t>Az Úr</a:t>
            </a:r>
            <a:r>
              <a:rPr lang="hu-HU" dirty="0"/>
              <a:t> – </a:t>
            </a:r>
            <a:r>
              <a:rPr lang="hu-HU" b="1" dirty="0"/>
              <a:t>László Sándor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E74D9FE0-3507-1C8B-688E-EFCC52C96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6178" y="3849511"/>
            <a:ext cx="3453219" cy="247589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2128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254AA1-25AE-8589-9509-F8DC9C7A6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ember tragédiája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9882BD5-7000-EE77-4F1E-0875C5D5D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Drámai egységgé alakította a filozófiai költeményt</a:t>
            </a:r>
          </a:p>
          <a:p>
            <a:r>
              <a:rPr lang="hu-HU" dirty="0"/>
              <a:t>Hangsúlyozta Ádám, Éva és Lucifer konfliktusát</a:t>
            </a:r>
          </a:p>
          <a:p>
            <a:r>
              <a:rPr lang="hu-HU" dirty="0"/>
              <a:t>Tömegjelenetek is belekerültek a darabba </a:t>
            </a:r>
          </a:p>
          <a:p>
            <a:r>
              <a:rPr lang="hu-HU" dirty="0"/>
              <a:t>A drámai csúcspontok ki lettek emelve</a:t>
            </a:r>
          </a:p>
          <a:p>
            <a:r>
              <a:rPr lang="hu-HU" dirty="0" err="1"/>
              <a:t>Paulay</a:t>
            </a:r>
            <a:r>
              <a:rPr lang="hu-HU" dirty="0"/>
              <a:t> bizonyította, hogy egy filozófiai mű is lehet sikeres színházi élmény</a:t>
            </a:r>
          </a:p>
          <a:p>
            <a:r>
              <a:rPr lang="hu-HU" dirty="0"/>
              <a:t>Az előadást színháztörténeti fordulópontnak tartják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AD90D957-7BC8-F285-105B-FF55BD789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8797" y="142434"/>
            <a:ext cx="2345815" cy="35251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2980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F9152A-4CFD-ECE7-5F1D-2CF9D9CF23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Németh Antal rendezése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F48EE38-2FED-4515-EBA6-B06D7750EE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1903-1968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0CB1CC28-D89E-FA97-888A-F5A2ABD9F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379" y="0"/>
            <a:ext cx="2720622" cy="362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635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3352D7-4805-0001-A48A-FA9B024A5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ember tragédiája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334E420-5CEA-2F12-3D39-FF0960012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1939-ben került bemutatásra</a:t>
            </a:r>
          </a:p>
          <a:p>
            <a:r>
              <a:rPr lang="hu-HU" dirty="0"/>
              <a:t>Ádám: </a:t>
            </a:r>
            <a:r>
              <a:rPr lang="hu-HU" dirty="0" err="1"/>
              <a:t>Abonyi</a:t>
            </a:r>
            <a:r>
              <a:rPr lang="hu-HU" dirty="0"/>
              <a:t> Géza </a:t>
            </a:r>
          </a:p>
          <a:p>
            <a:r>
              <a:rPr lang="hu-HU" dirty="0"/>
              <a:t>Éva: Lukács Margit </a:t>
            </a:r>
          </a:p>
          <a:p>
            <a:r>
              <a:rPr lang="hu-HU" dirty="0"/>
              <a:t>Lucifer: Kovács Károly </a:t>
            </a:r>
          </a:p>
          <a:p>
            <a:r>
              <a:rPr lang="hu-HU" dirty="0"/>
              <a:t>Elfordulás a díszletgazdag színpadtól</a:t>
            </a:r>
          </a:p>
          <a:p>
            <a:r>
              <a:rPr lang="hu-HU" dirty="0"/>
              <a:t>Erős filozófia és eszmei hangsúly</a:t>
            </a:r>
          </a:p>
          <a:p>
            <a:r>
              <a:rPr lang="hu-HU" dirty="0"/>
              <a:t>Lucifer szerepe hangsúlyosabbá vált</a:t>
            </a:r>
          </a:p>
          <a:p>
            <a:r>
              <a:rPr lang="hu-HU" dirty="0"/>
              <a:t>Ádám fejlődése pszichológia fejlődként lett ábrázolva</a:t>
            </a:r>
          </a:p>
          <a:p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5E51DD7E-2F57-6539-4B10-027AC1910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2035" y="161265"/>
            <a:ext cx="2414079" cy="43655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5710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F27618-19DE-95F4-8375-99947F478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ember tragédiája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462DC15-6B17-057B-E08C-46ABA352C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/>
              <a:t>Díszletek minimalizálva lettek </a:t>
            </a:r>
          </a:p>
          <a:p>
            <a:r>
              <a:rPr lang="hu-HU" sz="2000" dirty="0"/>
              <a:t>A színészi játék </a:t>
            </a:r>
            <a:r>
              <a:rPr lang="hu-HU" sz="2000" dirty="0" err="1"/>
              <a:t>intelektuálisabban</a:t>
            </a:r>
            <a:r>
              <a:rPr lang="hu-HU" sz="2000" dirty="0"/>
              <a:t> tűnik fel </a:t>
            </a:r>
          </a:p>
          <a:p>
            <a:r>
              <a:rPr lang="hu-HU" sz="2000" dirty="0"/>
              <a:t>A szereplők eszméket képviselnek</a:t>
            </a:r>
          </a:p>
          <a:p>
            <a:r>
              <a:rPr lang="hu-HU" sz="2000" dirty="0"/>
              <a:t>Németh megtartotta a mű filozófiai jellegét</a:t>
            </a:r>
          </a:p>
          <a:p>
            <a:r>
              <a:rPr lang="hu-HU" sz="2000" dirty="0"/>
              <a:t>A hangsúly inkább a felmerülő kérdéseken, mint a látványon</a:t>
            </a:r>
          </a:p>
          <a:p>
            <a:r>
              <a:rPr lang="hu-HU" sz="2000" dirty="0"/>
              <a:t>A szakma kiemelkedő újításként tartja számon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43F1BE05-1092-8546-65DE-322649875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5309" y="316488"/>
            <a:ext cx="3173842" cy="217835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332231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F58D41-0F53-0323-9828-19F3C76FD0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Gellért Endre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E2FDD0D-BFE0-A5B3-5335-59C27CFB53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1914-1960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DE1398C8-5CC0-11E5-F88E-069CB5C19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6756" y="-36262"/>
            <a:ext cx="4425244" cy="442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113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8627AD-A03C-D5BE-D70A-673AD02DC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ember tragédiája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FF0FFA0-6306-DEA2-8EB4-68F32F36B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1955-ben került színpadra</a:t>
            </a:r>
          </a:p>
          <a:p>
            <a:r>
              <a:rPr lang="hu-HU" dirty="0"/>
              <a:t>Ádám – Bessenyei Ferenc</a:t>
            </a:r>
          </a:p>
          <a:p>
            <a:r>
              <a:rPr lang="hu-HU" dirty="0"/>
              <a:t>Éva – Ruttkai Éva</a:t>
            </a:r>
          </a:p>
          <a:p>
            <a:r>
              <a:rPr lang="hu-HU" dirty="0"/>
              <a:t>Lucifer – Gábor Miklós</a:t>
            </a:r>
          </a:p>
          <a:p>
            <a:r>
              <a:rPr lang="hu-HU" dirty="0"/>
              <a:t>Társadalmi és történelmi nézőpontból értelmezi a filozófiai kérdéseket</a:t>
            </a:r>
          </a:p>
          <a:p>
            <a:r>
              <a:rPr lang="hu-HU" dirty="0"/>
              <a:t>Hangsúly a történelmi optimizmuson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9B1CA72A-60C4-04B2-F48B-BA84D014C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170" y="319801"/>
            <a:ext cx="3100564" cy="31703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1520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4A1D54-BA13-22B8-B335-128760146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ember </a:t>
            </a:r>
            <a:r>
              <a:rPr lang="hu-HU" dirty="0" err="1"/>
              <a:t>tragádiája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F8805F9-C621-D0DB-333D-C26895AC3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Kiemelt gondolat, miszerint az emberi történelem nem hiábavaló</a:t>
            </a:r>
          </a:p>
          <a:p>
            <a:r>
              <a:rPr lang="hu-HU" dirty="0"/>
              <a:t>A mű optimistábban lett bemutatva, mint korábban</a:t>
            </a:r>
          </a:p>
          <a:p>
            <a:r>
              <a:rPr lang="hu-HU" dirty="0"/>
              <a:t>Gellért érzelmileg befogadhatóbbá tette a művet</a:t>
            </a:r>
          </a:p>
          <a:p>
            <a:r>
              <a:rPr lang="hu-HU" dirty="0"/>
              <a:t>Erős színészi játékra épített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70C7ED95-D680-1363-5271-0E6CA89E3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894" y="3492578"/>
            <a:ext cx="5238454" cy="2933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10652623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65</TotalTime>
  <Words>259</Words>
  <Application>Microsoft Office PowerPoint</Application>
  <PresentationFormat>Szélesvásznú</PresentationFormat>
  <Paragraphs>51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Szálak</vt:lpstr>
      <vt:lpstr>Paulay Ede rendezése</vt:lpstr>
      <vt:lpstr>Az ember tragédiája</vt:lpstr>
      <vt:lpstr>Az ember tragédiája</vt:lpstr>
      <vt:lpstr>Németh Antal rendezése</vt:lpstr>
      <vt:lpstr>Az ember tragédiája</vt:lpstr>
      <vt:lpstr>Az ember tragédiája </vt:lpstr>
      <vt:lpstr>Gellért Endre</vt:lpstr>
      <vt:lpstr>Az ember tragédiája </vt:lpstr>
      <vt:lpstr>Az ember tragádiája</vt:lpstr>
      <vt:lpstr>Köszönjük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</dc:creator>
  <cp:lastModifiedBy>Erika Katonáné Kutai</cp:lastModifiedBy>
  <cp:revision>1</cp:revision>
  <dcterms:created xsi:type="dcterms:W3CDTF">2026-03-28T14:38:32Z</dcterms:created>
  <dcterms:modified xsi:type="dcterms:W3CDTF">2026-03-29T15:37:34Z</dcterms:modified>
</cp:coreProperties>
</file>