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tags+xml" PartName="/ppt/tags/tag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x-fontdata" PartName="/ppt/fonts/font10.fntdata"/>
  <Override ContentType="application/x-fontdata" PartName="/ppt/fonts/font11.fntdata"/>
  <Override ContentType="application/vnd.openxmlformats-officedocument.presentationml.tags+xml" PartName="/ppt/tags/tag6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g" Type="http://schemas.openxmlformats.org/officeDocument/2006/relationships/image"/><Relationship Id="rId2" Target="/ppt/media/image2.jpg" Type="http://schemas.openxmlformats.org/officeDocument/2006/relationships/image"/><Relationship Id="rId3" Target="/ppt/media/image3.jpeg" Type="http://schemas.openxmlformats.org/officeDocument/2006/relationships/image"/><Relationship Id="rId4" Target="/ppt/media/image4.jpeg" Type="http://schemas.openxmlformats.org/officeDocument/2006/relationships/image"/><Relationship Id="rId5" Target="/ppt/media/image5.jpeg" Type="http://schemas.openxmlformats.org/officeDocument/2006/relationships/image"/><Relationship Id="rId6" Target="/ppt/media/image6.jpeg" Type="http://schemas.openxmlformats.org/officeDocument/2006/relationships/image"/><Relationship Id="rId7" Target="/ppt/media/image7.jpeg" Type="http://schemas.openxmlformats.org/officeDocument/2006/relationships/image"/><Relationship Id="rId8" Target="/ppt/media/image8.jpeg" Type="http://schemas.openxmlformats.org/officeDocument/2006/relationships/image"/><Relationship Id="rId9" Target="/ppt/media/image9.jpeg" Type="http://schemas.openxmlformats.org/officeDocument/2006/relationships/image"/><Relationship Id="rId10" Target="/ppt/media/image10.jpeg" Type="http://schemas.openxmlformats.org/officeDocument/2006/relationships/image"/><Relationship Id="rId11" Target="/ppt/media/image11.jpeg" Type="http://schemas.openxmlformats.org/officeDocument/2006/relationships/image"/><Relationship Id="rId12" Target="ppt/media/img_cc_black.png" Type="http://schemas.openxmlformats.org/officeDocument/2006/relationships/image"/><Relationship Id="rId13" Target="ppt/presentation.xml" Type="http://schemas.openxmlformats.org/officeDocument/2006/relationships/officeDocument"/><Relationship Id="rId14" Target="docProps/core.xml" Type="http://schemas.openxmlformats.org/package/2006/relationships/metadata/core-properties"/><Relationship Id="rId15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9144000" cy="5143500"/>
  <p:embeddedFontLst>
    <p:embeddedFont>
      <p:font typeface="Raleway"/>
      <p:regular r:id="rId15"/>
      <p:bold r:id="rId17"/>
    </p:embeddedFont>
    <p:embeddedFont>
      <p:font typeface="Roboto"/>
      <p:regular r:id="rId18"/>
    </p:embeddedFont>
    <p:embeddedFont>
      <p:font typeface="Francois One-demi_bold"/>
      <p:regular r:id="rId24"/>
    </p:embeddedFont>
    <p:embeddedFont>
      <p:font typeface="Raleway-demi_bold"/>
      <p:regular r:id="rId16"/>
    </p:embeddedFont>
    <p:embeddedFont>
      <p:font typeface="Jura-medium"/>
      <p:regular r:id="rId20"/>
    </p:embeddedFont>
    <p:embeddedFont>
      <p:font typeface="Jura"/>
      <p:regular r:id="rId19"/>
      <p:bold r:id="rId22"/>
    </p:embeddedFont>
    <p:embeddedFont>
      <p:font typeface="Francois One"/>
      <p:regular r:id="rId23"/>
      <p:bold r:id="rId25"/>
    </p:embeddedFont>
    <p:embeddedFont>
      <p:font typeface="Jura-demi_bold"/>
      <p:regular r:id="rId21"/>
    </p:embeddedFont>
  </p:embeddedFontLst>
  <p:custDataLst>
    <p:tags r:id="rId26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Animation="true"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tableStyles.xml" Type="http://schemas.openxmlformats.org/officeDocument/2006/relationships/tableStyles"/><Relationship Id="rId15" Target="fonts/font1.fntdata" Type="http://schemas.openxmlformats.org/officeDocument/2006/relationships/font"/><Relationship Id="rId16" Target="fonts/font2.fntdata" Type="http://schemas.openxmlformats.org/officeDocument/2006/relationships/font"/><Relationship Id="rId17" Target="fonts/font3.fntdata" Type="http://schemas.openxmlformats.org/officeDocument/2006/relationships/font"/><Relationship Id="rId18" Target="fonts/font4.fntdata" Type="http://schemas.openxmlformats.org/officeDocument/2006/relationships/font"/><Relationship Id="rId19" Target="fonts/font5.fntdata" Type="http://schemas.openxmlformats.org/officeDocument/2006/relationships/font"/><Relationship Id="rId20" Target="fonts/font6.fntdata" Type="http://schemas.openxmlformats.org/officeDocument/2006/relationships/font"/><Relationship Id="rId21" Target="fonts/font7.fntdata" Type="http://schemas.openxmlformats.org/officeDocument/2006/relationships/font"/><Relationship Id="rId22" Target="fonts/font8.fntdata" Type="http://schemas.openxmlformats.org/officeDocument/2006/relationships/font"/><Relationship Id="rId23" Target="fonts/font9.fntdata" Type="http://schemas.openxmlformats.org/officeDocument/2006/relationships/font"/><Relationship Id="rId24" Target="fonts/font10.fntdata" Type="http://schemas.openxmlformats.org/officeDocument/2006/relationships/font"/><Relationship Id="rId25" Target="fonts/font11.fntdata" Type="http://schemas.openxmlformats.org/officeDocument/2006/relationships/font"/><Relationship Id="rId26" Target="tags/tag6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4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5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139F770-1E49-45CA-A7FC-68B89E408C94}">
                <a16:creationId xmlns:a16="http://schemas.microsoft.com/office/drawing/2010/main" id="{3A3D4BB4-1765-40F6-83DB-38FB167F25AD}"/>
              </a:ext>
            </a:extLst>
          </p:cNvPr>
          <p:cNvSpPr/>
          <p:nvPr/>
        </p:nvSpPr>
        <p:spPr>
          <a:xfrm flipH="false" flipV="false" rot="0">
            <a:off x="-14412" y="-2371"/>
            <a:ext cx="9155857" cy="5157728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E2C0E738-8AFC-49FA-B75C-E5088B6E57C6}">
                <a16:creationId xmlns:a16="http://schemas.microsoft.com/office/drawing/2010/main" id="{88A61AD3-EB73-4262-BE2F-18C9A05585EC}"/>
              </a:ext>
            </a:extLst>
          </p:cNvPr>
          <p:cNvSpPr/>
          <p:nvPr/>
        </p:nvSpPr>
        <p:spPr>
          <a:xfrm flipH="false" flipV="false" rot="0">
            <a:off x="4692755" y="-14228"/>
            <a:ext cx="4451060" cy="5179070"/>
          </a:xfrm>
          <a:prstGeom prst="rect">
            <a:avLst/>
          </a:prstGeom>
          <a:gradFill rotWithShape="1">
            <a:gsLst>
              <a:gs pos="19824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204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5F0B241B-53A8-48C5-A513-A2CCFAAF3934}">
                <a16:creationId xmlns:a16="http://schemas.microsoft.com/office/drawing/2010/main" id="{82D2A749-0E51-49B9-94EF-76E7E1F46C3B}"/>
              </a:ext>
            </a:extLst>
          </p:cNvPr>
          <p:cNvSpPr/>
          <p:nvPr/>
        </p:nvSpPr>
        <p:spPr>
          <a:xfrm flipH="false" flipV="false" rot="0">
            <a:off x="-2555" y="14228"/>
            <a:ext cx="4451060" cy="5141919"/>
          </a:xfrm>
          <a:prstGeom prst="rect">
            <a:avLst/>
          </a:prstGeom>
          <a:gradFill rotWithShape="1">
            <a:gsLst>
              <a:gs pos="33921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97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A0F9F9CB-C3B4-44C7-A485-A680DC92488E}">
                <a16:creationId xmlns:a16="http://schemas.microsoft.com/office/drawing/2010/main" id="{E9E59174-8B27-4B5F-8169-A16A157203E0}"/>
              </a:ext>
            </a:extLst>
          </p:cNvPr>
          <p:cNvSpPr/>
          <p:nvPr/>
        </p:nvSpPr>
        <p:spPr>
          <a:xfrm flipH="false" flipV="false" rot="16200000">
            <a:off x="4725635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5286">
                <a:schemeClr val="accent6">
                  <a:alpha val="19000"/>
                </a:schemeClr>
              </a:gs>
              <a:gs pos="71366">
                <a:schemeClr val="bg1">
                  <a:alpha val="0"/>
                </a:schemeClr>
              </a:gs>
            </a:gsLst>
            <a:lin ang="16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D6F0E51B-C7B6-4DAE-956A-33E83BDDEAB1}">
                <a16:creationId xmlns:a16="http://schemas.microsoft.com/office/drawing/2010/main" id="{CD58DD49-9605-4AC6-B14D-07772DCEA2A9}"/>
              </a:ext>
            </a:extLst>
          </p:cNvPr>
          <p:cNvSpPr/>
          <p:nvPr/>
        </p:nvSpPr>
        <p:spPr>
          <a:xfrm flipH="false" flipV="false" rot="0">
            <a:off x="4655169" y="-9525"/>
            <a:ext cx="4488830" cy="3931966"/>
          </a:xfrm>
          <a:custGeom>
            <a:avLst/>
            <a:gdLst/>
            <a:ahLst/>
            <a:cxnLst/>
            <a:rect b="b" l="0" r="r" t="0"/>
            <a:pathLst>
              <a:path h="3931967" w="4488831">
                <a:moveTo>
                  <a:pt x="2743595" y="0"/>
                </a:moveTo>
                <a:lnTo>
                  <a:pt x="4477273" y="18585"/>
                </a:lnTo>
                <a:lnTo>
                  <a:pt x="4488831" y="3931966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31CEB933-0C76-4E4F-9244-5BFCDCA85028}">
                <a16:creationId xmlns:a16="http://schemas.microsoft.com/office/drawing/2010/main" id="{5855E816-E44C-4A86-B12A-92AAF8EC71B4}"/>
              </a:ext>
            </a:extLst>
          </p:cNvPr>
          <p:cNvSpPr/>
          <p:nvPr/>
        </p:nvSpPr>
        <p:spPr>
          <a:xfrm flipH="false" flipV="false" rot="16200000">
            <a:off x="4744606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2643">
                <a:schemeClr val="tx2">
                  <a:alpha val="65000"/>
                  <a:lumMod val="90000"/>
                  <a:lumOff val="10000"/>
                </a:schemeClr>
              </a:gs>
              <a:gs pos="73568">
                <a:schemeClr val="tx2">
                  <a:alpha val="0"/>
                  <a:lumMod val="75000"/>
                  <a:lumOff val="25000"/>
                </a:schemeClr>
              </a:gs>
            </a:gsLst>
            <a:lin ang="10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09176552-4C58-4872-8482-D504E2AF04B6}">
                <a16:creationId xmlns:a16="http://schemas.microsoft.com/office/drawing/2010/main" id="{68D91845-30F7-4439-831E-EF0125A87E11}"/>
              </a:ext>
            </a:extLst>
          </p:cNvPr>
          <p:cNvSpPr/>
          <p:nvPr/>
        </p:nvSpPr>
        <p:spPr>
          <a:xfrm flipH="false" flipV="false" rot="5400000">
            <a:off x="1955108" y="-1983591"/>
            <a:ext cx="5169963" cy="9108091"/>
          </a:xfrm>
          <a:custGeom>
            <a:avLst/>
            <a:gdLst/>
            <a:ahLst/>
            <a:cxnLst/>
            <a:rect b="b" l="0" r="r" t="0"/>
            <a:pathLst>
              <a:path h="9108091" w="5169963">
                <a:moveTo>
                  <a:pt x="5169963" y="0"/>
                </a:moveTo>
                <a:lnTo>
                  <a:pt x="5159224" y="9063751"/>
                </a:lnTo>
                <a:lnTo>
                  <a:pt x="0" y="9108091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33999"/>
                  <a:lumMod val="50000"/>
                </a:schemeClr>
              </a:gs>
              <a:gs pos="45374">
                <a:schemeClr val="bg2">
                  <a:alpha val="5000"/>
                  <a:lumMod val="50000"/>
                </a:schemeClr>
              </a:gs>
            </a:gsLst>
            <a:lin ang="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A3B0E26B-B786-4A11-B236-EBB3D761BEEC}">
                <a16:creationId xmlns:a16="http://schemas.microsoft.com/office/drawing/2010/main" id="{8DA0D5F1-86C6-46C2-A9DB-3B95B6437DBB}"/>
              </a:ext>
            </a:extLst>
          </p:cNvPr>
          <p:cNvSpPr/>
          <p:nvPr/>
        </p:nvSpPr>
        <p:spPr>
          <a:xfrm flipH="false" flipV="false" rot="5400000">
            <a:off x="974448" y="-972261"/>
            <a:ext cx="5160099" cy="7114107"/>
          </a:xfrm>
          <a:custGeom>
            <a:avLst/>
            <a:gdLst/>
            <a:ahLst/>
            <a:cxnLst/>
            <a:rect b="b" l="0" r="r" t="0"/>
            <a:pathLst>
              <a:path h="7114108" w="5160100">
                <a:moveTo>
                  <a:pt x="4742739" y="0"/>
                </a:moveTo>
                <a:lnTo>
                  <a:pt x="2760274" y="7114108"/>
                </a:lnTo>
                <a:lnTo>
                  <a:pt x="0" y="4145154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0"/>
                  <a:lumMod val="50000"/>
                </a:schemeClr>
              </a:gs>
              <a:gs pos="56828">
                <a:schemeClr val="bg2">
                  <a:alpha val="7999"/>
                  <a:lumMod val="5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D1DA378C-5A0F-4BCB-B645-20AB68316BB3}">
                <a16:creationId xmlns:a16="http://schemas.microsoft.com/office/drawing/2010/main" id="{515A3CA3-CC6E-4547-B322-7DFC75C94EDF}"/>
              </a:ext>
            </a:extLst>
          </p:cNvPr>
          <p:cNvSpPr/>
          <p:nvPr/>
        </p:nvSpPr>
        <p:spPr>
          <a:xfrm flipH="false" flipV="false" rot="5400000">
            <a:off x="1069860" y="488982"/>
            <a:ext cx="4154797" cy="5083097"/>
          </a:xfrm>
          <a:custGeom>
            <a:avLst/>
            <a:gdLst/>
            <a:ahLst/>
            <a:cxnLst/>
            <a:rect b="b" l="0" r="r" t="0"/>
            <a:pathLst>
              <a:path h="5083098" w="4154797">
                <a:moveTo>
                  <a:pt x="1638354" y="0"/>
                </a:moveTo>
                <a:lnTo>
                  <a:pt x="4154797" y="2874177"/>
                </a:lnTo>
                <a:lnTo>
                  <a:pt x="0" y="5083098"/>
                </a:lnTo>
                <a:close/>
              </a:path>
            </a:pathLst>
          </a:custGeom>
          <a:gradFill rotWithShape="1">
            <a:gsLst>
              <a:gs pos="7930">
                <a:schemeClr val="tx2">
                  <a:alpha val="36000"/>
                  <a:lumMod val="90000"/>
                  <a:lumOff val="10000"/>
                </a:schemeClr>
              </a:gs>
              <a:gs pos="56828">
                <a:schemeClr val="tx2">
                  <a:alpha val="0"/>
                  <a:lumMod val="90000"/>
                  <a:lumOff val="1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81977FF9-567C-4D4C-852F-87475E097D8B}">
                <a16:creationId xmlns:a16="http://schemas.microsoft.com/office/drawing/2010/main" id="{F92D3851-F2B6-4CAB-9388-17BEECFD7CC5}"/>
              </a:ext>
            </a:extLst>
          </p:cNvPr>
          <p:cNvSpPr/>
          <p:nvPr/>
        </p:nvSpPr>
        <p:spPr>
          <a:xfrm flipH="false" flipV="false" rot="0">
            <a:off x="4588969" y="4703"/>
            <a:ext cx="2427484" cy="2025625"/>
          </a:xfrm>
          <a:custGeom>
            <a:avLst/>
            <a:gdLst/>
            <a:ahLst/>
            <a:cxnLst/>
            <a:rect b="b" l="0" r="r" t="0"/>
            <a:pathLst>
              <a:path h="2025626" w="2427484">
                <a:moveTo>
                  <a:pt x="9525" y="0"/>
                </a:moveTo>
                <a:lnTo>
                  <a:pt x="75410" y="0"/>
                </a:lnTo>
                <a:lnTo>
                  <a:pt x="2427484" y="2025626"/>
                </a:lnTo>
                <a:close/>
              </a:path>
            </a:pathLst>
          </a:custGeom>
          <a:solidFill>
            <a:schemeClr val="accent3">
              <a:alpha val="20999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4F50530B-627A-4C54-B06F-D5B98D23A281}">
                <a16:creationId xmlns:a16="http://schemas.microsoft.com/office/drawing/2010/main" id="{8D928AC7-3457-473C-8C68-0341863C7BCA}"/>
              </a:ext>
            </a:extLst>
          </p:cNvPr>
          <p:cNvSpPr/>
          <p:nvPr/>
        </p:nvSpPr>
        <p:spPr>
          <a:xfrm flipH="false" flipV="false" rot="0">
            <a:off x="-12238" y="-14228"/>
            <a:ext cx="7199675" cy="4069269"/>
          </a:xfrm>
          <a:custGeom>
            <a:avLst/>
            <a:gdLst/>
            <a:ahLst/>
            <a:cxnLst/>
            <a:rect b="b" l="0" r="r" t="0"/>
            <a:pathLst>
              <a:path h="4069270" w="7199675">
                <a:moveTo>
                  <a:pt x="0" y="18971"/>
                </a:moveTo>
                <a:lnTo>
                  <a:pt x="199314" y="0"/>
                </a:lnTo>
                <a:lnTo>
                  <a:pt x="7199676" y="4069270"/>
                </a:lnTo>
                <a:close/>
              </a:path>
            </a:pathLst>
          </a:custGeom>
          <a:solidFill>
            <a:schemeClr val="accent3">
              <a:alpha val="5000"/>
              <a:lumMod val="20000"/>
              <a:lumOff val="8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87B29723-0A67-48D2-B6D3-C9EB12409BC5}">
                <a16:creationId xmlns:a16="http://schemas.microsoft.com/office/drawing/2010/main" id="{E849C3CD-6E49-4F3D-84A9-401065AF5FF0}"/>
              </a:ext>
            </a:extLst>
          </p:cNvPr>
          <p:cNvSpPr/>
          <p:nvPr/>
        </p:nvSpPr>
        <p:spPr>
          <a:xfrm flipH="false" flipV="false" rot="0">
            <a:off x="16415" y="2803116"/>
            <a:ext cx="2864614" cy="777651"/>
          </a:xfrm>
          <a:custGeom>
            <a:avLst/>
            <a:gdLst/>
            <a:ahLst/>
            <a:cxnLst/>
            <a:rect b="b" l="0" r="r" t="0"/>
            <a:pathLst>
              <a:path h="777651" w="2864614">
                <a:moveTo>
                  <a:pt x="0" y="94697"/>
                </a:moveTo>
                <a:lnTo>
                  <a:pt x="9485" y="0"/>
                </a:lnTo>
                <a:lnTo>
                  <a:pt x="2864614" y="777651"/>
                </a:lnTo>
                <a:close/>
              </a:path>
            </a:pathLst>
          </a:custGeom>
          <a:solidFill>
            <a:schemeClr val="accent3">
              <a:alpha val="1999"/>
              <a:lumMod val="20000"/>
              <a:lumOff val="8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7043A7C6-4E85-4243-BCCF-20E856881CD1}">
                <a16:creationId xmlns:a16="http://schemas.microsoft.com/office/drawing/2010/main" id="{2C7FD265-78A3-4E44-99F0-163CE642AFB0}"/>
              </a:ext>
            </a:extLst>
          </p:cNvPr>
          <p:cNvSpPr/>
          <p:nvPr/>
        </p:nvSpPr>
        <p:spPr>
          <a:xfrm flipH="true" flipV="false" rot="0">
            <a:off x="2956913" y="4742"/>
            <a:ext cx="2067834" cy="2371369"/>
          </a:xfrm>
          <a:custGeom>
            <a:avLst/>
            <a:gdLst/>
            <a:ahLst/>
            <a:cxnLst/>
            <a:rect b="b" l="0" r="r" t="0"/>
            <a:pathLst>
              <a:path h="2371370" w="2067834">
                <a:moveTo>
                  <a:pt x="1944523" y="0"/>
                </a:moveTo>
                <a:lnTo>
                  <a:pt x="2067834" y="9485"/>
                </a:lnTo>
                <a:lnTo>
                  <a:pt x="0" y="2371369"/>
                </a:lnTo>
                <a:close/>
              </a:path>
            </a:pathLst>
          </a:custGeom>
          <a:solidFill>
            <a:schemeClr val="tx2">
              <a:alpha val="100000"/>
              <a:lumMod val="90000"/>
              <a:lumOff val="1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70B1CF74-FE46-4448-8E11-9EE6C6B9CED4}">
                <a16:creationId xmlns:a16="http://schemas.microsoft.com/office/drawing/2010/main" id="{CAC1FDF4-7F5B-4888-85E8-3C1ABEA8F605}"/>
              </a:ext>
            </a:extLst>
          </p:cNvPr>
          <p:cNvSpPr/>
          <p:nvPr/>
        </p:nvSpPr>
        <p:spPr>
          <a:xfrm flipH="false" flipV="false" rot="0">
            <a:off x="6419112" y="2451996"/>
            <a:ext cx="2712846" cy="2703400"/>
          </a:xfrm>
          <a:custGeom>
            <a:avLst/>
            <a:gdLst/>
            <a:ahLst/>
            <a:cxnLst/>
            <a:rect b="b" l="0" r="r" t="0"/>
            <a:pathLst>
              <a:path h="2703400" w="2712846">
                <a:moveTo>
                  <a:pt x="0" y="0"/>
                </a:moveTo>
                <a:lnTo>
                  <a:pt x="2712846" y="2693875"/>
                </a:lnTo>
                <a:lnTo>
                  <a:pt x="2665617" y="2703400"/>
                </a:lnTo>
                <a:close/>
              </a:path>
            </a:pathLst>
          </a:custGeom>
          <a:solidFill>
            <a:schemeClr val="tx1">
              <a:alpha val="16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8F064213-0598-42B0-93E3-68BE57F49A3D}">
                <a16:creationId xmlns:a16="http://schemas.microsoft.com/office/drawing/2010/main" id="{F7D920B4-A5F0-4634-B2B6-20E6BEEA26D2}"/>
              </a:ext>
            </a:extLst>
          </p:cNvPr>
          <p:cNvSpPr/>
          <p:nvPr/>
        </p:nvSpPr>
        <p:spPr>
          <a:xfrm flipH="false" flipV="false" rot="0">
            <a:off x="-12040" y="2871728"/>
            <a:ext cx="2248058" cy="2264657"/>
          </a:xfrm>
          <a:custGeom>
            <a:avLst/>
            <a:gdLst/>
            <a:ahLst/>
            <a:cxnLst/>
            <a:rect b="b" l="0" r="r" t="0"/>
            <a:pathLst>
              <a:path h="1875753" w="1764299">
                <a:moveTo>
                  <a:pt x="7114" y="0"/>
                </a:moveTo>
                <a:lnTo>
                  <a:pt x="1764299" y="462417"/>
                </a:lnTo>
                <a:lnTo>
                  <a:pt x="1517676" y="1875753"/>
                </a:lnTo>
                <a:lnTo>
                  <a:pt x="0" y="1695529"/>
                </a:lnTo>
                <a:close/>
              </a:path>
            </a:pathLst>
          </a:custGeom>
          <a:gradFill rotWithShape="1">
            <a:gsLst>
              <a:gs pos="54626">
                <a:schemeClr val="tx2">
                  <a:alpha val="0"/>
                </a:schemeClr>
              </a:gs>
              <a:gs pos="100000">
                <a:schemeClr val="tx2">
                  <a:alpha val="63000"/>
                </a:schemeClr>
              </a:gs>
            </a:gsLst>
            <a:lin ang="150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7AE54998-B907-44AB-AAEE-8CAD78C82C7E}">
                <a16:creationId xmlns:a16="http://schemas.microsoft.com/office/drawing/2010/main" id="{A9606AF7-3307-48B0-87D6-37394AD4DEAC}"/>
              </a:ext>
            </a:extLst>
          </p:cNvPr>
          <p:cNvSpPr/>
          <p:nvPr/>
        </p:nvSpPr>
        <p:spPr>
          <a:xfrm flipH="false" flipV="false" rot="0">
            <a:off x="664194" y="-95250"/>
            <a:ext cx="7806548" cy="5340323"/>
          </a:xfrm>
          <a:prstGeom prst="ellipse">
            <a:avLst/>
          </a:prstGeom>
          <a:gradFill rotWithShape="1">
            <a:gsLst>
              <a:gs pos="0">
                <a:schemeClr val="bg2">
                  <a:alpha val="53999"/>
                  <a:lumMod val="50000"/>
                </a:schemeClr>
              </a:gs>
              <a:gs pos="61233">
                <a:schemeClr val="bg2">
                  <a:alpha val="0"/>
                  <a:lumMod val="50000"/>
                </a:schemeClr>
              </a:gs>
            </a:gsLst>
            <a:path path="circle">
              <a:fillToRect b="50000" l="50000" r="50000" t="50000"/>
            </a:path>
            <a:tileRect b="0" l="0" r="0" t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">
            <a:extLst>
              <a:ext uri="{F0E705C3-FFD4-40CB-9CCC-D373979810C5}">
                <a16:creationId xmlns:a16="http://schemas.microsoft.com/office/drawing/2010/main" id="{488D17B2-8276-4A6E-AE48-52698DA2EF73}"/>
              </a:ext>
            </a:extLst>
          </p:cNvPr>
          <p:cNvSpPr/>
          <p:nvPr/>
        </p:nvSpPr>
        <p:spPr>
          <a:xfrm flipH="false" flipV="false" rot="0">
            <a:off x="2805027" y="3656651"/>
            <a:ext cx="2219720" cy="1470367"/>
          </a:xfrm>
          <a:custGeom>
            <a:avLst/>
            <a:gdLst/>
            <a:ahLst/>
            <a:cxnLst/>
            <a:rect b="b" l="0" r="r" t="0"/>
            <a:pathLst>
              <a:path h="1470368" w="2219720">
                <a:moveTo>
                  <a:pt x="0" y="1470368"/>
                </a:moveTo>
                <a:lnTo>
                  <a:pt x="1650592" y="0"/>
                </a:lnTo>
                <a:lnTo>
                  <a:pt x="2219720" y="388905"/>
                </a:lnTo>
                <a:close/>
              </a:path>
            </a:pathLst>
          </a:custGeom>
          <a:gradFill rotWithShape="1">
            <a:gsLst>
              <a:gs pos="22026">
                <a:schemeClr val="accent5">
                  <a:alpha val="0"/>
                  <a:lumMod val="50000"/>
                </a:schemeClr>
              </a:gs>
              <a:gs pos="95595">
                <a:schemeClr val="accent5">
                  <a:alpha val="37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2CED4FB6-6119-451E-AD79-BA919751FCF8}">
                <a16:creationId xmlns:a16="http://schemas.microsoft.com/office/drawing/2010/main" id="{09F938B9-1730-4B87-99F0-E5AFFA9A64DF}"/>
              </a:ext>
            </a:extLst>
          </p:cNvPr>
          <p:cNvSpPr/>
          <p:nvPr/>
        </p:nvSpPr>
        <p:spPr>
          <a:xfrm flipH="false" flipV="false" rot="0">
            <a:off x="1230556" y="3457456"/>
            <a:ext cx="1603045" cy="1669444"/>
          </a:xfrm>
          <a:custGeom>
            <a:avLst/>
            <a:gdLst/>
            <a:ahLst/>
            <a:cxnLst/>
            <a:rect b="b" l="0" r="r" t="0"/>
            <a:pathLst>
              <a:path h="1669444" w="1603046">
                <a:moveTo>
                  <a:pt x="1603046" y="1659959"/>
                </a:moveTo>
                <a:lnTo>
                  <a:pt x="0" y="0"/>
                </a:lnTo>
                <a:lnTo>
                  <a:pt x="825237" y="189710"/>
                </a:lnTo>
                <a:close/>
              </a:path>
            </a:pathLst>
          </a:custGeom>
          <a:gradFill rotWithShape="1">
            <a:gsLst>
              <a:gs pos="22026">
                <a:schemeClr val="accent1">
                  <a:alpha val="0"/>
                  <a:lumMod val="50000"/>
                </a:schemeClr>
              </a:gs>
              <a:gs pos="95595">
                <a:schemeClr val="accent1">
                  <a:alpha val="79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A665CF3D-9B3C-4072-A03E-57011814880E}">
                <a16:creationId xmlns:a16="http://schemas.microsoft.com/office/drawing/2010/main" id="{619A5684-A90C-4046-8174-78C4556155AB}"/>
              </a:ext>
            </a:extLst>
          </p:cNvPr>
          <p:cNvSpPr/>
          <p:nvPr/>
        </p:nvSpPr>
        <p:spPr>
          <a:xfrm flipH="false" flipV="false" rot="16200000">
            <a:off x="7540902" y="2878795"/>
            <a:ext cx="260250" cy="298774"/>
          </a:xfrm>
          <a:prstGeom prst="corner">
            <a:avLst>
              <a:gd fmla="val 14261" name="adj1"/>
              <a:gd fmla="val 11512" name="adj2"/>
            </a:avLst>
          </a:prstGeom>
          <a:solidFill>
            <a:schemeClr val="bg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7C73E0C1-A0A8-4CA9-BDE8-2A8773BD09A4}">
                <a16:creationId xmlns:a16="http://schemas.microsoft.com/office/drawing/2010/main" id="{C6F842D8-8FE3-4313-BDBB-8A22470CC705}"/>
              </a:ext>
            </a:extLst>
          </p:cNvPr>
          <p:cNvSpPr/>
          <p:nvPr/>
        </p:nvSpPr>
        <p:spPr>
          <a:xfrm flipH="false" flipV="false" rot="5400000">
            <a:off x="1337383" y="1422590"/>
            <a:ext cx="260250" cy="298774"/>
          </a:xfrm>
          <a:prstGeom prst="corner">
            <a:avLst>
              <a:gd fmla="val 14261" name="adj1"/>
              <a:gd fmla="val 11512" name="adj2"/>
            </a:avLst>
          </a:prstGeom>
          <a:solidFill>
            <a:schemeClr val="bg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22" name="Title 1">
            <a:extLst>
              <a:ext uri="{1CC4DF38-3A40-45DA-BE9C-116D402EDBC1}">
                <a16:creationId xmlns:a16="http://schemas.microsoft.com/office/drawing/2010/main" id="{AA4BF6B6-8456-4F9D-95CE-C575BF846E8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654720" y="1431419"/>
            <a:ext cx="5899280" cy="1554480"/>
          </a:xfrm>
          <a:prstGeom prst="rect">
            <a:avLst/>
          </a:prstGeom>
        </p:spPr>
        <p:txBody>
          <a:bodyPr rtlCol="0"/>
          <a:lstStyle>
            <a:lvl1pPr algn="ctr" lvl="0">
              <a:defRPr b="1" dirty="0" lang="en-US" sz="4400">
                <a:solidFill>
                  <a:srgbClr val="ffffff"/>
                </a:solidFill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23" name="Subtitle 2">
            <a:extLst>
              <a:ext uri="{FBCA786C-5FE5-4915-8AE9-A7598301C75D}">
                <a16:creationId xmlns:a16="http://schemas.microsoft.com/office/drawing/2010/main" id="{F0578D0D-13C0-41FD-A265-BDEE89403254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656211" y="2987201"/>
            <a:ext cx="5903528" cy="320039"/>
          </a:xfrm>
          <a:prstGeom prst="rect">
            <a:avLst/>
          </a:prstGeom>
        </p:spPr>
        <p:txBody>
          <a:bodyPr anchor="t" lIns="91440" rtlCol="0" tIns="0">
            <a:normAutofit fontScale="100000" lnSpcReduction="0"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800">
                <a:solidFill>
                  <a:schemeClr val="bg2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hidden="false" id="24" name="Slide Number Placeholder 5">
            <a:extLst>
              <a:ext uri="{BA6AC5A2-65FD-479C-8564-4A5BF29EB618}">
                <a16:creationId xmlns:a16="http://schemas.microsoft.com/office/drawing/2010/main" id="{1C718623-9A5E-4EF1-A198-1C6CA80B343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25" name="Footer Placeholder 4">
            <a:extLst>
              <a:ext uri="{615B743A-B946-4C2E-A436-35BA37A202D5}">
                <a16:creationId xmlns:a16="http://schemas.microsoft.com/office/drawing/2010/main" id="{25FDC049-00D5-4580-9BB0-C386B9D252A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26" name="Date Placeholder 3">
            <a:extLst>
              <a:ext uri="{1ED0371E-C920-4503-BF6B-27C1F4DA02A9}">
                <a16:creationId xmlns:a16="http://schemas.microsoft.com/office/drawing/2010/main" id="{377DC2F2-AE76-4F3D-B8A8-D2994784D51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226C7ED-9FE9-4312-BC3C-73BF4730646E}">
        <p14:creationId xmlns:p14="http://schemas.microsoft.com/office/powerpoint/2010/main" val="1743842613353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E0E564FF-850A-487C-BA18-9C08A213F1A2}">
                <a16:creationId xmlns:a16="http://schemas.microsoft.com/office/drawing/2010/main" id="{FA746A4E-1393-4560-9EB8-9A96BE6DB271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>
                <a:solidFill>
                  <a:schemeClr val="bg1">
                    <a:lumMod val="75000"/>
                  </a:schemeClr>
                </a:solidFill>
              </a:rPr>
              <a:t>&lt;#&gt;</a:t>
            </a:r>
            <a:endParaRPr dirty="0"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">
            <a:extLst>
              <a:ext uri="{0F316929-9A9B-41CB-B1A8-FD559FA070AA}">
                <a16:creationId xmlns:a16="http://schemas.microsoft.com/office/drawing/2010/main" id="{7325BB9E-F5B4-4C81-B697-104E5AFA80D6}"/>
              </a:ext>
            </a:extLst>
          </p:cNvPr>
          <p:cNvSpPr/>
          <p:nvPr/>
        </p:nvSpPr>
        <p:spPr>
          <a:xfrm flipH="false" flipV="false" rot="0">
            <a:off x="-14412" y="-2371"/>
            <a:ext cx="9155857" cy="5157728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478B03F0-7E6E-4D28-8063-99ACF10736EC}">
                <a16:creationId xmlns:a16="http://schemas.microsoft.com/office/drawing/2010/main" id="{DB10D361-3161-4064-9DCE-689AB2A90592}"/>
              </a:ext>
            </a:extLst>
          </p:cNvPr>
          <p:cNvSpPr/>
          <p:nvPr/>
        </p:nvSpPr>
        <p:spPr>
          <a:xfrm flipH="false" flipV="false" rot="0">
            <a:off x="4692755" y="-14228"/>
            <a:ext cx="4451060" cy="5179070"/>
          </a:xfrm>
          <a:prstGeom prst="rect">
            <a:avLst/>
          </a:prstGeom>
          <a:gradFill rotWithShape="1">
            <a:gsLst>
              <a:gs pos="19824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204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1D6F6B91-1064-441E-9472-A59C1E779524}">
                <a16:creationId xmlns:a16="http://schemas.microsoft.com/office/drawing/2010/main" id="{31C4F96F-0B6D-4166-97AD-3E8A1D9329EF}"/>
              </a:ext>
            </a:extLst>
          </p:cNvPr>
          <p:cNvSpPr/>
          <p:nvPr/>
        </p:nvSpPr>
        <p:spPr>
          <a:xfrm flipH="false" flipV="false" rot="0">
            <a:off x="-2555" y="14228"/>
            <a:ext cx="4451060" cy="5141919"/>
          </a:xfrm>
          <a:prstGeom prst="rect">
            <a:avLst/>
          </a:prstGeom>
          <a:gradFill rotWithShape="1">
            <a:gsLst>
              <a:gs pos="33921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97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917DDB72-5DFD-4046-8A91-730B2C689435}">
                <a16:creationId xmlns:a16="http://schemas.microsoft.com/office/drawing/2010/main" id="{CCE849DF-2041-42A2-94F2-8733CBE480B8}"/>
              </a:ext>
            </a:extLst>
          </p:cNvPr>
          <p:cNvSpPr/>
          <p:nvPr/>
        </p:nvSpPr>
        <p:spPr>
          <a:xfrm flipH="false" flipV="false" rot="16200000">
            <a:off x="4725635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5286">
                <a:schemeClr val="accent6">
                  <a:alpha val="19000"/>
                </a:schemeClr>
              </a:gs>
              <a:gs pos="71366">
                <a:schemeClr val="bg1">
                  <a:alpha val="0"/>
                </a:schemeClr>
              </a:gs>
            </a:gsLst>
            <a:lin ang="16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E4D827B4-7A59-423E-AD2D-A46E9E0C0F0B}">
                <a16:creationId xmlns:a16="http://schemas.microsoft.com/office/drawing/2010/main" id="{FD908CD8-264D-4451-87BA-DCBBE78C2175}"/>
              </a:ext>
            </a:extLst>
          </p:cNvPr>
          <p:cNvSpPr/>
          <p:nvPr/>
        </p:nvSpPr>
        <p:spPr>
          <a:xfrm flipH="false" flipV="false" rot="0">
            <a:off x="4636119" y="-38100"/>
            <a:ext cx="4469780" cy="3884341"/>
          </a:xfrm>
          <a:custGeom>
            <a:avLst/>
            <a:gdLst/>
            <a:ahLst/>
            <a:cxnLst/>
            <a:rect b="b" l="0" r="r" t="0"/>
            <a:pathLst>
              <a:path h="3884341" w="5417635">
                <a:moveTo>
                  <a:pt x="3302307" y="0"/>
                </a:moveTo>
                <a:lnTo>
                  <a:pt x="5403626" y="18585"/>
                </a:lnTo>
                <a:lnTo>
                  <a:pt x="5417635" y="3884341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04B7E61A-8DA7-4325-A6E1-F6E51A81EDA6}">
                <a16:creationId xmlns:a16="http://schemas.microsoft.com/office/drawing/2010/main" id="{733A4F67-BBA5-4F18-A4A1-5E695ECD85BF}"/>
              </a:ext>
            </a:extLst>
          </p:cNvPr>
          <p:cNvSpPr/>
          <p:nvPr/>
        </p:nvSpPr>
        <p:spPr>
          <a:xfrm flipH="false" flipV="false" rot="16200000">
            <a:off x="4744606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2643">
                <a:schemeClr val="tx2">
                  <a:alpha val="65000"/>
                  <a:lumMod val="90000"/>
                  <a:lumOff val="10000"/>
                </a:schemeClr>
              </a:gs>
              <a:gs pos="73568">
                <a:schemeClr val="tx2">
                  <a:alpha val="0"/>
                  <a:lumMod val="75000"/>
                  <a:lumOff val="25000"/>
                </a:schemeClr>
              </a:gs>
            </a:gsLst>
            <a:lin ang="10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245A78DD-304D-4E7F-B905-A7EAB7C00B1D}">
                <a16:creationId xmlns:a16="http://schemas.microsoft.com/office/drawing/2010/main" id="{6E536AE1-4F27-48EB-BB94-C3643092C48D}"/>
              </a:ext>
            </a:extLst>
          </p:cNvPr>
          <p:cNvSpPr/>
          <p:nvPr/>
        </p:nvSpPr>
        <p:spPr>
          <a:xfrm flipH="false" flipV="false" rot="5400000">
            <a:off x="1955108" y="-1983591"/>
            <a:ext cx="5169963" cy="9108091"/>
          </a:xfrm>
          <a:custGeom>
            <a:avLst/>
            <a:gdLst/>
            <a:ahLst/>
            <a:cxnLst/>
            <a:rect b="b" l="0" r="r" t="0"/>
            <a:pathLst>
              <a:path h="9108091" w="5169963">
                <a:moveTo>
                  <a:pt x="5169963" y="0"/>
                </a:moveTo>
                <a:lnTo>
                  <a:pt x="5159224" y="9063751"/>
                </a:lnTo>
                <a:lnTo>
                  <a:pt x="0" y="9108091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33999"/>
                  <a:lumMod val="50000"/>
                </a:schemeClr>
              </a:gs>
              <a:gs pos="45374">
                <a:schemeClr val="bg2">
                  <a:alpha val="5000"/>
                  <a:lumMod val="50000"/>
                </a:schemeClr>
              </a:gs>
            </a:gsLst>
            <a:lin ang="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12A187D9-673F-4B44-AAC1-EE677E03AA75}">
                <a16:creationId xmlns:a16="http://schemas.microsoft.com/office/drawing/2010/main" id="{FA3E4F7F-28EE-4346-BFC6-AC1F63F03D0F}"/>
              </a:ext>
            </a:extLst>
          </p:cNvPr>
          <p:cNvSpPr/>
          <p:nvPr/>
        </p:nvSpPr>
        <p:spPr>
          <a:xfrm flipH="false" flipV="false" rot="5400000">
            <a:off x="974448" y="-972261"/>
            <a:ext cx="5160099" cy="7114107"/>
          </a:xfrm>
          <a:custGeom>
            <a:avLst/>
            <a:gdLst/>
            <a:ahLst/>
            <a:cxnLst/>
            <a:rect b="b" l="0" r="r" t="0"/>
            <a:pathLst>
              <a:path h="7114108" w="5160100">
                <a:moveTo>
                  <a:pt x="4742739" y="0"/>
                </a:moveTo>
                <a:lnTo>
                  <a:pt x="2760274" y="7114108"/>
                </a:lnTo>
                <a:lnTo>
                  <a:pt x="0" y="4145154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0"/>
                  <a:lumMod val="50000"/>
                </a:schemeClr>
              </a:gs>
              <a:gs pos="56828">
                <a:schemeClr val="bg2">
                  <a:alpha val="7999"/>
                  <a:lumMod val="5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409B0388-C10B-424A-9B8B-8C31D2782059}">
                <a16:creationId xmlns:a16="http://schemas.microsoft.com/office/drawing/2010/main" id="{7B7ED51B-0377-43CA-BCEF-09A5D55CEC58}"/>
              </a:ext>
            </a:extLst>
          </p:cNvPr>
          <p:cNvSpPr/>
          <p:nvPr/>
        </p:nvSpPr>
        <p:spPr>
          <a:xfrm flipH="false" flipV="false" rot="5400000">
            <a:off x="1069860" y="488982"/>
            <a:ext cx="4154797" cy="5083097"/>
          </a:xfrm>
          <a:custGeom>
            <a:avLst/>
            <a:gdLst/>
            <a:ahLst/>
            <a:cxnLst/>
            <a:rect b="b" l="0" r="r" t="0"/>
            <a:pathLst>
              <a:path h="5083098" w="4154797">
                <a:moveTo>
                  <a:pt x="1638354" y="0"/>
                </a:moveTo>
                <a:lnTo>
                  <a:pt x="4154797" y="2874177"/>
                </a:lnTo>
                <a:lnTo>
                  <a:pt x="0" y="5083098"/>
                </a:lnTo>
                <a:close/>
              </a:path>
            </a:pathLst>
          </a:custGeom>
          <a:gradFill rotWithShape="1">
            <a:gsLst>
              <a:gs pos="7930">
                <a:schemeClr val="tx2">
                  <a:alpha val="36000"/>
                  <a:lumMod val="90000"/>
                  <a:lumOff val="10000"/>
                </a:schemeClr>
              </a:gs>
              <a:gs pos="56828">
                <a:schemeClr val="tx2">
                  <a:alpha val="0"/>
                  <a:lumMod val="90000"/>
                  <a:lumOff val="1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3320FDF1-A417-4695-8EE3-C3BA97E8B45F}">
                <a16:creationId xmlns:a16="http://schemas.microsoft.com/office/drawing/2010/main" id="{9BA6A2B9-1CDB-476C-B197-E9C11E88CDCB}"/>
              </a:ext>
            </a:extLst>
          </p:cNvPr>
          <p:cNvSpPr/>
          <p:nvPr/>
        </p:nvSpPr>
        <p:spPr>
          <a:xfrm flipH="false" flipV="false" rot="0">
            <a:off x="4522294" y="4703"/>
            <a:ext cx="2494159" cy="2025625"/>
          </a:xfrm>
          <a:custGeom>
            <a:avLst/>
            <a:gdLst/>
            <a:ahLst/>
            <a:cxnLst/>
            <a:rect b="b" l="0" r="r" t="0"/>
            <a:pathLst>
              <a:path h="2025626" w="2494160">
                <a:moveTo>
                  <a:pt x="0" y="9525"/>
                </a:moveTo>
                <a:lnTo>
                  <a:pt x="142085" y="0"/>
                </a:lnTo>
                <a:lnTo>
                  <a:pt x="2494159" y="2025626"/>
                </a:lnTo>
                <a:close/>
              </a:path>
            </a:pathLst>
          </a:custGeom>
          <a:solidFill>
            <a:schemeClr val="accent3">
              <a:alpha val="20999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68403001-3FD7-402D-8953-00E34B0009AA}">
                <a16:creationId xmlns:a16="http://schemas.microsoft.com/office/drawing/2010/main" id="{88440661-B8C6-42E5-A260-60BC7189B3E4}"/>
              </a:ext>
            </a:extLst>
          </p:cNvPr>
          <p:cNvSpPr/>
          <p:nvPr/>
        </p:nvSpPr>
        <p:spPr>
          <a:xfrm flipH="false" flipV="false" rot="0">
            <a:off x="-12238" y="-14228"/>
            <a:ext cx="7199675" cy="4069269"/>
          </a:xfrm>
          <a:custGeom>
            <a:avLst/>
            <a:gdLst/>
            <a:ahLst/>
            <a:cxnLst/>
            <a:rect b="b" l="0" r="r" t="0"/>
            <a:pathLst>
              <a:path h="4069270" w="7199675">
                <a:moveTo>
                  <a:pt x="0" y="18971"/>
                </a:moveTo>
                <a:lnTo>
                  <a:pt x="199314" y="0"/>
                </a:lnTo>
                <a:lnTo>
                  <a:pt x="7199676" y="4069270"/>
                </a:lnTo>
                <a:close/>
              </a:path>
            </a:pathLst>
          </a:custGeom>
          <a:solidFill>
            <a:schemeClr val="bg1">
              <a:alpha val="5000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4D926B59-7D24-42E0-93AD-FE70B8283C6C}">
                <a16:creationId xmlns:a16="http://schemas.microsoft.com/office/drawing/2010/main" id="{81774BDB-A0A8-4E76-943E-E8CD0AD3EFCF}"/>
              </a:ext>
            </a:extLst>
          </p:cNvPr>
          <p:cNvSpPr/>
          <p:nvPr/>
        </p:nvSpPr>
        <p:spPr>
          <a:xfrm flipH="false" flipV="false" rot="0">
            <a:off x="16415" y="2803116"/>
            <a:ext cx="2864614" cy="777651"/>
          </a:xfrm>
          <a:custGeom>
            <a:avLst/>
            <a:gdLst/>
            <a:ahLst/>
            <a:cxnLst/>
            <a:rect b="b" l="0" r="r" t="0"/>
            <a:pathLst>
              <a:path h="777651" w="2864614">
                <a:moveTo>
                  <a:pt x="0" y="94697"/>
                </a:moveTo>
                <a:lnTo>
                  <a:pt x="9485" y="0"/>
                </a:lnTo>
                <a:lnTo>
                  <a:pt x="2864614" y="777651"/>
                </a:lnTo>
                <a:close/>
              </a:path>
            </a:pathLst>
          </a:custGeom>
          <a:solidFill>
            <a:schemeClr val="bg1">
              <a:alpha val="2999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9145B904-3717-4373-A5AC-DAD5C4C9BDF6}">
                <a16:creationId xmlns:a16="http://schemas.microsoft.com/office/drawing/2010/main" id="{D04C2DCC-5DE7-463D-94BA-0C54739CE8F3}"/>
              </a:ext>
            </a:extLst>
          </p:cNvPr>
          <p:cNvSpPr/>
          <p:nvPr/>
        </p:nvSpPr>
        <p:spPr>
          <a:xfrm flipH="true" flipV="false" rot="0">
            <a:off x="2956913" y="4742"/>
            <a:ext cx="2067834" cy="2371369"/>
          </a:xfrm>
          <a:custGeom>
            <a:avLst/>
            <a:gdLst/>
            <a:ahLst/>
            <a:cxnLst/>
            <a:rect b="b" l="0" r="r" t="0"/>
            <a:pathLst>
              <a:path h="2371370" w="2067834">
                <a:moveTo>
                  <a:pt x="1944523" y="0"/>
                </a:moveTo>
                <a:lnTo>
                  <a:pt x="2067834" y="9485"/>
                </a:lnTo>
                <a:lnTo>
                  <a:pt x="0" y="2371369"/>
                </a:lnTo>
                <a:close/>
              </a:path>
            </a:pathLst>
          </a:custGeom>
          <a:solidFill>
            <a:schemeClr val="bg1">
              <a:alpha val="2999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D02504CF-40EE-48CF-BA09-279056B3C944}">
                <a16:creationId xmlns:a16="http://schemas.microsoft.com/office/drawing/2010/main" id="{4E0020A3-1219-4E2B-B8BC-3840A040A632}"/>
              </a:ext>
            </a:extLst>
          </p:cNvPr>
          <p:cNvSpPr/>
          <p:nvPr/>
        </p:nvSpPr>
        <p:spPr>
          <a:xfrm flipH="false" flipV="false" rot="0">
            <a:off x="6419112" y="2451996"/>
            <a:ext cx="2712846" cy="2703400"/>
          </a:xfrm>
          <a:custGeom>
            <a:avLst/>
            <a:gdLst/>
            <a:ahLst/>
            <a:cxnLst/>
            <a:rect b="b" l="0" r="r" t="0"/>
            <a:pathLst>
              <a:path h="2703400" w="2712846">
                <a:moveTo>
                  <a:pt x="0" y="0"/>
                </a:moveTo>
                <a:lnTo>
                  <a:pt x="2712846" y="2693875"/>
                </a:lnTo>
                <a:lnTo>
                  <a:pt x="2665617" y="2703400"/>
                </a:lnTo>
                <a:close/>
              </a:path>
            </a:pathLst>
          </a:custGeom>
          <a:solidFill>
            <a:schemeClr val="accent4">
              <a:alpha val="6000"/>
              <a:lumMod val="40000"/>
              <a:lumOff val="6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DA299C9A-185D-4C16-926E-C5D74A1F93D9}">
                <a16:creationId xmlns:a16="http://schemas.microsoft.com/office/drawing/2010/main" id="{6B6F09E6-EE8A-4C7E-B4B2-BF15EE01713B}"/>
              </a:ext>
            </a:extLst>
          </p:cNvPr>
          <p:cNvSpPr/>
          <p:nvPr/>
        </p:nvSpPr>
        <p:spPr>
          <a:xfrm flipH="false" flipV="false" rot="0">
            <a:off x="-12040" y="2871728"/>
            <a:ext cx="2248058" cy="2264657"/>
          </a:xfrm>
          <a:custGeom>
            <a:avLst/>
            <a:gdLst/>
            <a:ahLst/>
            <a:cxnLst/>
            <a:rect b="b" l="0" r="r" t="0"/>
            <a:pathLst>
              <a:path h="1875753" w="1764299">
                <a:moveTo>
                  <a:pt x="7114" y="0"/>
                </a:moveTo>
                <a:lnTo>
                  <a:pt x="1764299" y="462417"/>
                </a:lnTo>
                <a:lnTo>
                  <a:pt x="1517676" y="1875753"/>
                </a:lnTo>
                <a:lnTo>
                  <a:pt x="0" y="1695529"/>
                </a:lnTo>
                <a:close/>
              </a:path>
            </a:pathLst>
          </a:custGeom>
          <a:gradFill rotWithShape="1">
            <a:gsLst>
              <a:gs pos="54626">
                <a:schemeClr val="tx2">
                  <a:alpha val="0"/>
                </a:schemeClr>
              </a:gs>
              <a:gs pos="100000">
                <a:schemeClr val="tx2">
                  <a:alpha val="63000"/>
                </a:schemeClr>
              </a:gs>
            </a:gsLst>
            <a:lin ang="150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">
            <a:extLst>
              <a:ext uri="{DB6D45A9-04DB-4124-B639-EDC89B33DFD1}">
                <a16:creationId xmlns:a16="http://schemas.microsoft.com/office/drawing/2010/main" id="{B42B775B-381A-4300-994A-D0B8036D7937}"/>
              </a:ext>
            </a:extLst>
          </p:cNvPr>
          <p:cNvSpPr/>
          <p:nvPr/>
        </p:nvSpPr>
        <p:spPr>
          <a:xfrm flipH="false" flipV="false" rot="0">
            <a:off x="2805027" y="3656651"/>
            <a:ext cx="2219720" cy="1470367"/>
          </a:xfrm>
          <a:custGeom>
            <a:avLst/>
            <a:gdLst/>
            <a:ahLst/>
            <a:cxnLst/>
            <a:rect b="b" l="0" r="r" t="0"/>
            <a:pathLst>
              <a:path h="1470368" w="2219720">
                <a:moveTo>
                  <a:pt x="0" y="1470368"/>
                </a:moveTo>
                <a:lnTo>
                  <a:pt x="1650592" y="0"/>
                </a:lnTo>
                <a:lnTo>
                  <a:pt x="2219720" y="388905"/>
                </a:lnTo>
                <a:close/>
              </a:path>
            </a:pathLst>
          </a:custGeom>
          <a:gradFill rotWithShape="1">
            <a:gsLst>
              <a:gs pos="22026">
                <a:schemeClr val="accent5">
                  <a:alpha val="0"/>
                  <a:lumMod val="50000"/>
                </a:schemeClr>
              </a:gs>
              <a:gs pos="95595">
                <a:schemeClr val="accent5">
                  <a:alpha val="37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8E2A37F7-8261-430B-BCE8-90713F8EE29A}">
                <a16:creationId xmlns:a16="http://schemas.microsoft.com/office/drawing/2010/main" id="{8C871764-3807-4FA9-8C87-D9CA9385DC42}"/>
              </a:ext>
            </a:extLst>
          </p:cNvPr>
          <p:cNvSpPr/>
          <p:nvPr/>
        </p:nvSpPr>
        <p:spPr>
          <a:xfrm flipH="false" flipV="false" rot="0">
            <a:off x="1230556" y="3457456"/>
            <a:ext cx="1603045" cy="1669444"/>
          </a:xfrm>
          <a:custGeom>
            <a:avLst/>
            <a:gdLst/>
            <a:ahLst/>
            <a:cxnLst/>
            <a:rect b="b" l="0" r="r" t="0"/>
            <a:pathLst>
              <a:path h="1669444" w="1603046">
                <a:moveTo>
                  <a:pt x="1603046" y="1659959"/>
                </a:moveTo>
                <a:lnTo>
                  <a:pt x="0" y="0"/>
                </a:lnTo>
                <a:lnTo>
                  <a:pt x="825237" y="189710"/>
                </a:lnTo>
                <a:close/>
              </a:path>
            </a:pathLst>
          </a:custGeom>
          <a:gradFill rotWithShape="1">
            <a:gsLst>
              <a:gs pos="22026">
                <a:schemeClr val="accent1">
                  <a:alpha val="0"/>
                  <a:lumMod val="50000"/>
                </a:schemeClr>
              </a:gs>
              <a:gs pos="95595">
                <a:schemeClr val="accent1">
                  <a:alpha val="79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B83B2ECF-A0A8-4238-9E9D-6146B0F2AE99}">
                <a16:creationId xmlns:a16="http://schemas.microsoft.com/office/drawing/2010/main" id="{0DFAD492-2A9D-4BCE-9AF5-9C2CEC6320AC}"/>
              </a:ext>
            </a:extLst>
          </p:cNvPr>
          <p:cNvSpPr/>
          <p:nvPr/>
        </p:nvSpPr>
        <p:spPr>
          <a:xfrm flipH="false" flipV="false" rot="0">
            <a:off x="550157" y="1389464"/>
            <a:ext cx="1308995" cy="981746"/>
          </a:xfrm>
          <a:custGeom>
            <a:avLst/>
            <a:gdLst/>
            <a:ahLst/>
            <a:cxnLst/>
            <a:rect b="b" l="0" r="r" t="0"/>
            <a:pathLst>
              <a:path h="981747" w="1308996">
                <a:moveTo>
                  <a:pt x="0" y="0"/>
                </a:moveTo>
                <a:lnTo>
                  <a:pt x="1308996" y="17742"/>
                </a:lnTo>
                <a:lnTo>
                  <a:pt x="549824" y="981747"/>
                </a:lnTo>
                <a:close/>
              </a:path>
            </a:pathLst>
          </a:custGeom>
          <a:gradFill rotWithShape="1">
            <a:gsLst>
              <a:gs pos="100000">
                <a:schemeClr val="tx2">
                  <a:lumMod val="75000"/>
                  <a:lumOff val="25000"/>
                </a:schemeClr>
              </a:gs>
              <a:gs pos="0">
                <a:schemeClr val="accent3">
                  <a:alpha val="0"/>
                  <a:lumMod val="50000"/>
                </a:schemeClr>
              </a:gs>
            </a:gsLst>
            <a:lin ang="16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2621BB31-4F72-41AA-905C-2C66656CE8D4}">
                <a16:creationId xmlns:a16="http://schemas.microsoft.com/office/drawing/2010/main" id="{E8E521FD-9C6F-4DCC-A3C5-237DB6E4B5A8}"/>
              </a:ext>
            </a:extLst>
          </p:cNvPr>
          <p:cNvSpPr/>
          <p:nvPr/>
        </p:nvSpPr>
        <p:spPr>
          <a:xfrm flipH="false" flipV="false" rot="0">
            <a:off x="3130839" y="3190124"/>
            <a:ext cx="1135938" cy="851953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solidFill>
            <a:schemeClr val="bg2">
              <a:alpha val="27999"/>
              <a:lumMod val="5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">
            <a:extLst>
              <a:ext uri="{EFD44BB2-C09F-4842-964D-9E8998A8A8BF}">
                <a16:creationId xmlns:a16="http://schemas.microsoft.com/office/drawing/2010/main" id="{AAC7148F-596D-4B87-932A-08E2216E02E4}"/>
              </a:ext>
            </a:extLst>
          </p:cNvPr>
          <p:cNvSpPr/>
          <p:nvPr/>
        </p:nvSpPr>
        <p:spPr>
          <a:xfrm flipH="false" flipV="false" rot="0">
            <a:off x="3065232" y="3323711"/>
            <a:ext cx="387481" cy="264802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3" name="">
            <a:extLst>
              <a:ext uri="{375A07EF-01AA-49E1-8516-8CB3BC7A03DC}">
                <a16:creationId xmlns:a16="http://schemas.microsoft.com/office/drawing/2010/main" id="{5B85B031-EC3E-4455-B978-8C47A8A69E53}"/>
              </a:ext>
            </a:extLst>
          </p:cNvPr>
          <p:cNvSpPr/>
          <p:nvPr/>
        </p:nvSpPr>
        <p:spPr>
          <a:xfrm flipH="false" flipV="false" rot="0">
            <a:off x="768323" y="2033528"/>
            <a:ext cx="285354" cy="178643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solidFill>
            <a:schemeClr val="accent2">
              <a:alpha val="70000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4" name="">
            <a:extLst>
              <a:ext uri="{7F6FF0D3-1DC4-4C69-840D-4D19BF1D214C}">
                <a16:creationId xmlns:a16="http://schemas.microsoft.com/office/drawing/2010/main" id="{1E8A0113-A28D-4EC1-955F-FCA6D044A050}"/>
              </a:ext>
            </a:extLst>
          </p:cNvPr>
          <p:cNvSpPr/>
          <p:nvPr/>
        </p:nvSpPr>
        <p:spPr>
          <a:xfrm flipH="false" flipV="false" rot="480000">
            <a:off x="7657891" y="1362139"/>
            <a:ext cx="1056877" cy="1481734"/>
          </a:xfrm>
          <a:custGeom>
            <a:avLst/>
            <a:gdLst/>
            <a:ahLst/>
            <a:cxnLst/>
            <a:rect b="b" l="0" r="r" t="0"/>
            <a:pathLst>
              <a:path h="1290025" w="1111537">
                <a:moveTo>
                  <a:pt x="0" y="0"/>
                </a:moveTo>
                <a:lnTo>
                  <a:pt x="1111537" y="34526"/>
                </a:lnTo>
                <a:lnTo>
                  <a:pt x="379419" y="1290025"/>
                </a:lnTo>
                <a:close/>
              </a:path>
            </a:pathLst>
          </a:custGeom>
          <a:solidFill>
            <a:schemeClr val="accent2">
              <a:alpha val="33000"/>
              <a:lumMod val="5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5" name="">
            <a:extLst>
              <a:ext uri="{EDC3088B-6DF0-4A36-BFDE-6EFA492B4D38}">
                <a16:creationId xmlns:a16="http://schemas.microsoft.com/office/drawing/2010/main" id="{76529FA6-0DD9-4A0F-8D26-EC68AD06E35C}"/>
              </a:ext>
            </a:extLst>
          </p:cNvPr>
          <p:cNvSpPr/>
          <p:nvPr/>
        </p:nvSpPr>
        <p:spPr>
          <a:xfrm flipH="false" flipV="false" rot="0">
            <a:off x="8285710" y="1668179"/>
            <a:ext cx="384343" cy="264802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solidFill>
            <a:schemeClr val="accent2">
              <a:alpha val="80000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6" name="">
            <a:extLst>
              <a:ext uri="{806C0DD0-9E53-440C-ABE7-52FFD89E62EB}">
                <a16:creationId xmlns:a16="http://schemas.microsoft.com/office/drawing/2010/main" id="{7B612752-6D16-43E2-95E5-5CEA9E7BD3CE}"/>
              </a:ext>
            </a:extLst>
          </p:cNvPr>
          <p:cNvSpPr/>
          <p:nvPr/>
        </p:nvSpPr>
        <p:spPr>
          <a:xfrm flipH="false" flipV="false">
            <a:off x="1935432" y="1463135"/>
            <a:ext cx="1384326" cy="2247979"/>
          </a:xfrm>
          <a:custGeom>
            <a:avLst/>
            <a:gdLst/>
            <a:ahLst/>
            <a:cxnLst/>
            <a:rect b="b" l="0" r="r" t="0"/>
            <a:pathLst>
              <a:path h="2247979" w="1384327">
                <a:moveTo>
                  <a:pt x="9525" y="2229087"/>
                </a:moveTo>
                <a:lnTo>
                  <a:pt x="1318086" y="0"/>
                </a:lnTo>
                <a:lnTo>
                  <a:pt x="1384326" y="104775"/>
                </a:lnTo>
                <a:lnTo>
                  <a:pt x="28456" y="2247979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  <a:lumMod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7" name="">
            <a:extLst>
              <a:ext uri="{ABF0ECFE-B884-4F11-AEE6-04AAAE6217AB}">
                <a16:creationId xmlns:a16="http://schemas.microsoft.com/office/drawing/2010/main" id="{B7D393CB-AD3B-4D3A-A218-FEB4F63A0724}"/>
              </a:ext>
            </a:extLst>
          </p:cNvPr>
          <p:cNvSpPr/>
          <p:nvPr/>
        </p:nvSpPr>
        <p:spPr>
          <a:xfrm flipH="false" flipV="false" rot="18840000">
            <a:off x="5048607" y="1257700"/>
            <a:ext cx="627068" cy="2375196"/>
          </a:xfrm>
          <a:custGeom>
            <a:avLst/>
            <a:gdLst/>
            <a:ahLst/>
            <a:cxnLst/>
            <a:rect b="b" l="0" r="r" t="0"/>
            <a:pathLst>
              <a:path h="2375196" w="627069">
                <a:moveTo>
                  <a:pt x="0" y="2356305"/>
                </a:moveTo>
                <a:lnTo>
                  <a:pt x="556880" y="0"/>
                </a:lnTo>
                <a:lnTo>
                  <a:pt x="627069" y="6784"/>
                </a:lnTo>
                <a:lnTo>
                  <a:pt x="18931" y="237519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0"/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8" name="Title 1">
            <a:extLst>
              <a:ext uri="{CA725FCB-18C6-4B40-86C5-85E6826C355B}">
                <a16:creationId xmlns:a16="http://schemas.microsoft.com/office/drawing/2010/main" id="{13B2D7E3-E608-4681-9EBB-D461059B9D4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29" name="Content Placeholder 2">
            <a:extLst>
              <a:ext uri="{1975BB33-B553-4FB6-9982-FBCD3EE01458}">
                <a16:creationId xmlns:a16="http://schemas.microsoft.com/office/drawing/2010/main" id="{6881D47F-0CB8-4C26-BF67-E3A7DF76991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933577" y="3781155"/>
            <a:ext cx="1905000" cy="407078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0" name="Picture Placeholder 2">
            <a:extLst>
              <a:ext uri="{AB104FA4-AA9F-42A9-8405-F448A3D908CE}">
                <a16:creationId xmlns:a16="http://schemas.microsoft.com/office/drawing/2010/main" id="{0FD18CE1-D2CB-4FB4-9B99-69E9E2729C07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682480" y="1454321"/>
            <a:ext cx="2559067" cy="2205195"/>
          </a:xfrm>
          <a:custGeom>
            <a:avLst/>
            <a:gdLst/>
            <a:ahLst/>
            <a:cxnLst/>
            <a:rect b="b" l="0" r="r" t="0"/>
            <a:pathLst>
              <a:path h="2205196" w="2559067">
                <a:moveTo>
                  <a:pt x="0" y="0"/>
                </a:moveTo>
                <a:lnTo>
                  <a:pt x="2559067" y="9565"/>
                </a:lnTo>
                <a:lnTo>
                  <a:pt x="1292752" y="2205196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31" name="Content Placeholder 2">
            <a:extLst>
              <a:ext uri="{6B0E775B-2B65-4A0E-970C-981EB82B1BB6}">
                <a16:creationId xmlns:a16="http://schemas.microsoft.com/office/drawing/2010/main" id="{7CD60885-2E7C-493C-82E5-FDCA28F5C31A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3658165" y="3781155"/>
            <a:ext cx="1905000" cy="407078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2" name="Picture Placeholder 2">
            <a:extLst>
              <a:ext uri="{86B523B3-5429-4C87-A858-DE0D649A904C}">
                <a16:creationId xmlns:a16="http://schemas.microsoft.com/office/drawing/2010/main" id="{6B245A99-9E9E-47B1-9701-76503CE222B2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3254981" y="1444756"/>
            <a:ext cx="2833884" cy="2229601"/>
          </a:xfrm>
          <a:custGeom>
            <a:avLst/>
            <a:gdLst/>
            <a:ahLst/>
            <a:cxnLst/>
            <a:rect b="b" l="0" r="r" t="0"/>
            <a:pathLst>
              <a:path h="2229601" w="2833885">
                <a:moveTo>
                  <a:pt x="1421636" y="0"/>
                </a:moveTo>
                <a:lnTo>
                  <a:pt x="2833885" y="2229601"/>
                </a:lnTo>
                <a:lnTo>
                  <a:pt x="0" y="2224206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33" name="Content Placeholder 2">
            <a:extLst>
              <a:ext uri="{AB02BFEC-8011-4C62-8398-7A1E9FFFEE7D}">
                <a16:creationId xmlns:a16="http://schemas.microsoft.com/office/drawing/2010/main" id="{DCAC7A67-D3AE-4394-A36F-C61424AEA76A}"/>
              </a:ext>
            </a:extLst>
          </p:cNvPr>
          <p:cNvSpPr>
            <a:spLocks noGrp="true"/>
          </p:cNvSpPr>
          <p:nvPr>
            <p:ph idx="5" type="body"/>
          </p:nvPr>
        </p:nvSpPr>
        <p:spPr>
          <a:xfrm rot="0">
            <a:off x="6415463" y="3800741"/>
            <a:ext cx="1905000" cy="407078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4" name="Picture Placeholder 2">
            <a:extLst>
              <a:ext uri="{1DFF2188-FC76-459E-845B-AB5231FE61C3}">
                <a16:creationId xmlns:a16="http://schemas.microsoft.com/office/drawing/2010/main" id="{64B21EE6-419A-4C17-8F0C-DF912BBF7DA0}"/>
              </a:ext>
            </a:extLst>
          </p:cNvPr>
          <p:cNvSpPr>
            <a:spLocks noGrp="true"/>
          </p:cNvSpPr>
          <p:nvPr>
            <p:ph idx="6" type="pic"/>
          </p:nvPr>
        </p:nvSpPr>
        <p:spPr>
          <a:xfrm rot="0">
            <a:off x="6088944" y="1387804"/>
            <a:ext cx="2539203" cy="2290723"/>
          </a:xfrm>
          <a:custGeom>
            <a:avLst/>
            <a:gdLst/>
            <a:ahLst/>
            <a:cxnLst/>
            <a:rect b="b" l="0" r="r" t="0"/>
            <a:pathLst>
              <a:path h="2290723" w="2539204">
                <a:moveTo>
                  <a:pt x="0" y="0"/>
                </a:moveTo>
                <a:lnTo>
                  <a:pt x="2539204" y="198"/>
                </a:lnTo>
                <a:lnTo>
                  <a:pt x="1287713" y="2290723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35" name="Slide Number Placeholder 4">
            <a:extLst>
              <a:ext uri="{A380DF01-F557-4880-B923-FC4ED1F2F855}">
                <a16:creationId xmlns:a16="http://schemas.microsoft.com/office/drawing/2010/main" id="{9D32E1B0-86AE-4D27-8BD7-EEAA2F8A853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6" name="Footer Placeholder 3">
            <a:extLst>
              <a:ext uri="{5409591C-4732-431B-BC4B-F55EB970A770}">
                <a16:creationId xmlns:a16="http://schemas.microsoft.com/office/drawing/2010/main" id="{380501B9-F6F1-47A2-9D83-120DE106859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37" name="Date Placeholder 1">
            <a:extLst>
              <a:ext uri="{F64DFAEB-6B5D-439D-9C99-BD0888E7031C}">
                <a16:creationId xmlns:a16="http://schemas.microsoft.com/office/drawing/2010/main" id="{A9D1B8FF-F2F1-4F31-AE83-5EB34738139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FC4570F2-A700-4D22-BA50-915E551A0E2B}">
        <p14:creationId xmlns:p14="http://schemas.microsoft.com/office/powerpoint/2010/main" val="1743842613366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BB157AB-3BA2-4D6E-AECB-E9C369844F52}">
                <a16:creationId xmlns:a16="http://schemas.microsoft.com/office/drawing/2010/main" id="{D029A3C9-3F5F-4E6B-92BC-EF23E9FB9CC3}"/>
              </a:ext>
            </a:extLst>
          </p:cNvPr>
          <p:cNvSpPr/>
          <p:nvPr/>
        </p:nvSpPr>
        <p:spPr>
          <a:xfrm flipH="false" flipV="false" rot="0">
            <a:off x="-14412" y="-2371"/>
            <a:ext cx="9155857" cy="5157728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BF9C5B21-022A-46CB-B552-184D4DEDD46C}">
                <a16:creationId xmlns:a16="http://schemas.microsoft.com/office/drawing/2010/main" id="{CDA90AD2-F0F3-49ED-AD1D-5D0DB4FFE729}"/>
              </a:ext>
            </a:extLst>
          </p:cNvPr>
          <p:cNvSpPr/>
          <p:nvPr/>
        </p:nvSpPr>
        <p:spPr>
          <a:xfrm flipH="false" flipV="false" rot="0">
            <a:off x="4692755" y="-14228"/>
            <a:ext cx="4451060" cy="5179070"/>
          </a:xfrm>
          <a:prstGeom prst="rect">
            <a:avLst/>
          </a:prstGeom>
          <a:gradFill rotWithShape="1">
            <a:gsLst>
              <a:gs pos="19824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204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EA6FBCE-A29D-4F2F-A685-045A19D24401}">
                <a16:creationId xmlns:a16="http://schemas.microsoft.com/office/drawing/2010/main" id="{1656E53C-598A-496E-BC6E-951929B4BC3A}"/>
              </a:ext>
            </a:extLst>
          </p:cNvPr>
          <p:cNvSpPr/>
          <p:nvPr/>
        </p:nvSpPr>
        <p:spPr>
          <a:xfrm flipH="false" flipV="false" rot="0">
            <a:off x="-2555" y="14228"/>
            <a:ext cx="4451060" cy="5141919"/>
          </a:xfrm>
          <a:prstGeom prst="rect">
            <a:avLst/>
          </a:prstGeom>
          <a:gradFill rotWithShape="1">
            <a:gsLst>
              <a:gs pos="33921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97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BF215365-A057-46B4-B59D-25C50CB2775A}">
                <a16:creationId xmlns:a16="http://schemas.microsoft.com/office/drawing/2010/main" id="{163FFCD1-B4AD-4B51-AF9B-B72697B9F126}"/>
              </a:ext>
            </a:extLst>
          </p:cNvPr>
          <p:cNvSpPr/>
          <p:nvPr/>
        </p:nvSpPr>
        <p:spPr>
          <a:xfrm flipH="false" flipV="false" rot="16200000">
            <a:off x="4725635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5286">
                <a:schemeClr val="accent6">
                  <a:alpha val="19000"/>
                </a:schemeClr>
              </a:gs>
              <a:gs pos="71366">
                <a:schemeClr val="bg1">
                  <a:alpha val="0"/>
                </a:schemeClr>
              </a:gs>
            </a:gsLst>
            <a:lin ang="16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B27A4F5E-15BB-4E32-A8C8-C471E26ACF25}">
                <a16:creationId xmlns:a16="http://schemas.microsoft.com/office/drawing/2010/main" id="{87E88EEF-B3EE-47BD-8332-8F8900F9FA43}"/>
              </a:ext>
            </a:extLst>
          </p:cNvPr>
          <p:cNvSpPr/>
          <p:nvPr/>
        </p:nvSpPr>
        <p:spPr>
          <a:xfrm flipH="false" flipV="false" rot="0">
            <a:off x="4636119" y="38100"/>
            <a:ext cx="4469780" cy="3884341"/>
          </a:xfrm>
          <a:custGeom>
            <a:avLst/>
            <a:gdLst/>
            <a:ahLst/>
            <a:cxnLst/>
            <a:rect b="b" l="0" r="r" t="0"/>
            <a:pathLst>
              <a:path h="3884341" w="5417635">
                <a:moveTo>
                  <a:pt x="3302307" y="0"/>
                </a:moveTo>
                <a:lnTo>
                  <a:pt x="5403626" y="18585"/>
                </a:lnTo>
                <a:lnTo>
                  <a:pt x="5417635" y="3884341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5DED2138-3C94-4FA1-B161-A8063C8D1FA2}">
                <a16:creationId xmlns:a16="http://schemas.microsoft.com/office/drawing/2010/main" id="{F76E58E0-8F90-4DF4-AD93-195F7F5210D4}"/>
              </a:ext>
            </a:extLst>
          </p:cNvPr>
          <p:cNvSpPr/>
          <p:nvPr/>
        </p:nvSpPr>
        <p:spPr>
          <a:xfrm flipH="false" flipV="false" rot="16200000">
            <a:off x="4744606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2643">
                <a:schemeClr val="tx2">
                  <a:alpha val="65000"/>
                  <a:lumMod val="90000"/>
                  <a:lumOff val="10000"/>
                </a:schemeClr>
              </a:gs>
              <a:gs pos="73568">
                <a:schemeClr val="tx2">
                  <a:alpha val="0"/>
                  <a:lumMod val="75000"/>
                  <a:lumOff val="25000"/>
                </a:schemeClr>
              </a:gs>
            </a:gsLst>
            <a:lin ang="10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E20EE004-AA5C-435B-A13F-CA9C9350A02B}">
                <a16:creationId xmlns:a16="http://schemas.microsoft.com/office/drawing/2010/main" id="{F480B14D-9593-49BE-B682-EDEF0BB509D7}"/>
              </a:ext>
            </a:extLst>
          </p:cNvPr>
          <p:cNvSpPr/>
          <p:nvPr/>
        </p:nvSpPr>
        <p:spPr>
          <a:xfrm flipH="false" flipV="false" rot="5400000">
            <a:off x="1955108" y="-1983591"/>
            <a:ext cx="5169963" cy="9108091"/>
          </a:xfrm>
          <a:custGeom>
            <a:avLst/>
            <a:gdLst/>
            <a:ahLst/>
            <a:cxnLst/>
            <a:rect b="b" l="0" r="r" t="0"/>
            <a:pathLst>
              <a:path h="9108091" w="5169963">
                <a:moveTo>
                  <a:pt x="5169963" y="0"/>
                </a:moveTo>
                <a:lnTo>
                  <a:pt x="5159224" y="9063751"/>
                </a:lnTo>
                <a:lnTo>
                  <a:pt x="0" y="9108091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33999"/>
                  <a:lumMod val="50000"/>
                </a:schemeClr>
              </a:gs>
              <a:gs pos="45374">
                <a:schemeClr val="bg2">
                  <a:alpha val="5000"/>
                  <a:lumMod val="50000"/>
                </a:schemeClr>
              </a:gs>
            </a:gsLst>
            <a:lin ang="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C9B60F03-82DC-4023-BBEC-C95CEBC33CDA}">
                <a16:creationId xmlns:a16="http://schemas.microsoft.com/office/drawing/2010/main" id="{42B87FBA-C87D-48BD-9A2A-D6B9C248E04C}"/>
              </a:ext>
            </a:extLst>
          </p:cNvPr>
          <p:cNvSpPr/>
          <p:nvPr/>
        </p:nvSpPr>
        <p:spPr>
          <a:xfrm flipH="false" flipV="false" rot="5400000">
            <a:off x="974448" y="-972261"/>
            <a:ext cx="5160099" cy="7114107"/>
          </a:xfrm>
          <a:custGeom>
            <a:avLst/>
            <a:gdLst/>
            <a:ahLst/>
            <a:cxnLst/>
            <a:rect b="b" l="0" r="r" t="0"/>
            <a:pathLst>
              <a:path h="7114108" w="5160100">
                <a:moveTo>
                  <a:pt x="4742739" y="0"/>
                </a:moveTo>
                <a:lnTo>
                  <a:pt x="2760274" y="7114108"/>
                </a:lnTo>
                <a:lnTo>
                  <a:pt x="0" y="4145154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0"/>
                  <a:lumMod val="50000"/>
                </a:schemeClr>
              </a:gs>
              <a:gs pos="56828">
                <a:schemeClr val="bg2">
                  <a:alpha val="7999"/>
                  <a:lumMod val="5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74BD48EF-0C03-4689-8752-917AD92A8023}">
                <a16:creationId xmlns:a16="http://schemas.microsoft.com/office/drawing/2010/main" id="{CE9442EC-CA6D-438D-999D-5BD5E46889A5}"/>
              </a:ext>
            </a:extLst>
          </p:cNvPr>
          <p:cNvSpPr/>
          <p:nvPr/>
        </p:nvSpPr>
        <p:spPr>
          <a:xfrm flipH="false" flipV="false" rot="5400000">
            <a:off x="1069860" y="488982"/>
            <a:ext cx="4154797" cy="5083097"/>
          </a:xfrm>
          <a:custGeom>
            <a:avLst/>
            <a:gdLst/>
            <a:ahLst/>
            <a:cxnLst/>
            <a:rect b="b" l="0" r="r" t="0"/>
            <a:pathLst>
              <a:path h="5083098" w="4154797">
                <a:moveTo>
                  <a:pt x="1638354" y="0"/>
                </a:moveTo>
                <a:lnTo>
                  <a:pt x="4154797" y="2874177"/>
                </a:lnTo>
                <a:lnTo>
                  <a:pt x="0" y="5083098"/>
                </a:lnTo>
                <a:close/>
              </a:path>
            </a:pathLst>
          </a:custGeom>
          <a:gradFill rotWithShape="1">
            <a:gsLst>
              <a:gs pos="7930">
                <a:schemeClr val="tx2">
                  <a:alpha val="36000"/>
                  <a:lumMod val="90000"/>
                  <a:lumOff val="10000"/>
                </a:schemeClr>
              </a:gs>
              <a:gs pos="56828">
                <a:schemeClr val="tx2">
                  <a:alpha val="0"/>
                  <a:lumMod val="90000"/>
                  <a:lumOff val="1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4F720DF7-8E9C-41C0-B1F8-9A35793463B5}">
                <a16:creationId xmlns:a16="http://schemas.microsoft.com/office/drawing/2010/main" id="{7645E7E7-D7A9-4032-944C-41A4A2990733}"/>
              </a:ext>
            </a:extLst>
          </p:cNvPr>
          <p:cNvSpPr/>
          <p:nvPr/>
        </p:nvSpPr>
        <p:spPr>
          <a:xfrm flipH="false" flipV="false" rot="0">
            <a:off x="4522294" y="4703"/>
            <a:ext cx="2494159" cy="2025625"/>
          </a:xfrm>
          <a:custGeom>
            <a:avLst/>
            <a:gdLst/>
            <a:ahLst/>
            <a:cxnLst/>
            <a:rect b="b" l="0" r="r" t="0"/>
            <a:pathLst>
              <a:path h="2025626" w="2494160">
                <a:moveTo>
                  <a:pt x="0" y="9525"/>
                </a:moveTo>
                <a:lnTo>
                  <a:pt x="142085" y="0"/>
                </a:lnTo>
                <a:lnTo>
                  <a:pt x="2494159" y="2025626"/>
                </a:lnTo>
                <a:close/>
              </a:path>
            </a:pathLst>
          </a:custGeom>
          <a:solidFill>
            <a:schemeClr val="accent3">
              <a:alpha val="20999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7CDE913C-D9D0-4D4C-AE25-579004066D68}">
                <a16:creationId xmlns:a16="http://schemas.microsoft.com/office/drawing/2010/main" id="{25885469-CE7E-45F5-A615-3AF814D9398F}"/>
              </a:ext>
            </a:extLst>
          </p:cNvPr>
          <p:cNvSpPr/>
          <p:nvPr/>
        </p:nvSpPr>
        <p:spPr>
          <a:xfrm flipH="false" flipV="false" rot="0">
            <a:off x="-12238" y="-14228"/>
            <a:ext cx="7199675" cy="4069269"/>
          </a:xfrm>
          <a:custGeom>
            <a:avLst/>
            <a:gdLst/>
            <a:ahLst/>
            <a:cxnLst/>
            <a:rect b="b" l="0" r="r" t="0"/>
            <a:pathLst>
              <a:path h="4069270" w="7199675">
                <a:moveTo>
                  <a:pt x="0" y="18971"/>
                </a:moveTo>
                <a:lnTo>
                  <a:pt x="199314" y="0"/>
                </a:lnTo>
                <a:lnTo>
                  <a:pt x="7199676" y="4069270"/>
                </a:lnTo>
                <a:close/>
              </a:path>
            </a:pathLst>
          </a:custGeom>
          <a:solidFill>
            <a:schemeClr val="bg1">
              <a:alpha val="4000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3172E3FB-BFE1-49F2-8FA9-68AD2B95DEFA}">
                <a16:creationId xmlns:a16="http://schemas.microsoft.com/office/drawing/2010/main" id="{12C81BCB-0CCB-404C-818E-FF0E1E73E54D}"/>
              </a:ext>
            </a:extLst>
          </p:cNvPr>
          <p:cNvSpPr/>
          <p:nvPr/>
        </p:nvSpPr>
        <p:spPr>
          <a:xfrm flipH="false" flipV="false" rot="0">
            <a:off x="16415" y="2803116"/>
            <a:ext cx="2864614" cy="777651"/>
          </a:xfrm>
          <a:custGeom>
            <a:avLst/>
            <a:gdLst/>
            <a:ahLst/>
            <a:cxnLst/>
            <a:rect b="b" l="0" r="r" t="0"/>
            <a:pathLst>
              <a:path h="777651" w="2864614">
                <a:moveTo>
                  <a:pt x="0" y="94697"/>
                </a:moveTo>
                <a:lnTo>
                  <a:pt x="9485" y="0"/>
                </a:lnTo>
                <a:lnTo>
                  <a:pt x="2864614" y="777651"/>
                </a:lnTo>
                <a:close/>
              </a:path>
            </a:pathLst>
          </a:custGeom>
          <a:solidFill>
            <a:schemeClr val="bg1">
              <a:alpha val="2999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3D76A185-6D2F-44D7-A5FF-B7D1316CB16A}">
                <a16:creationId xmlns:a16="http://schemas.microsoft.com/office/drawing/2010/main" id="{311A69F3-D4A5-4CEA-85A6-4191D2927164}"/>
              </a:ext>
            </a:extLst>
          </p:cNvPr>
          <p:cNvSpPr/>
          <p:nvPr/>
        </p:nvSpPr>
        <p:spPr>
          <a:xfrm flipH="false" flipV="false" rot="0">
            <a:off x="-12040" y="2871728"/>
            <a:ext cx="2248058" cy="2264657"/>
          </a:xfrm>
          <a:custGeom>
            <a:avLst/>
            <a:gdLst/>
            <a:ahLst/>
            <a:cxnLst/>
            <a:rect b="b" l="0" r="r" t="0"/>
            <a:pathLst>
              <a:path h="1875753" w="1764299">
                <a:moveTo>
                  <a:pt x="7114" y="0"/>
                </a:moveTo>
                <a:lnTo>
                  <a:pt x="1764299" y="462417"/>
                </a:lnTo>
                <a:lnTo>
                  <a:pt x="1517676" y="1875753"/>
                </a:lnTo>
                <a:lnTo>
                  <a:pt x="0" y="1695529"/>
                </a:lnTo>
                <a:close/>
              </a:path>
            </a:pathLst>
          </a:custGeom>
          <a:gradFill rotWithShape="1">
            <a:gsLst>
              <a:gs pos="54626">
                <a:schemeClr val="tx2">
                  <a:alpha val="0"/>
                </a:schemeClr>
              </a:gs>
              <a:gs pos="100000">
                <a:schemeClr val="tx2">
                  <a:alpha val="63000"/>
                </a:schemeClr>
              </a:gs>
            </a:gsLst>
            <a:lin ang="150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3650B829-F828-4100-AC50-1A96AB1B4737}">
                <a16:creationId xmlns:a16="http://schemas.microsoft.com/office/drawing/2010/main" id="{142E332E-B264-4447-8BF6-15F2C2F548A4}"/>
              </a:ext>
            </a:extLst>
          </p:cNvPr>
          <p:cNvSpPr/>
          <p:nvPr/>
        </p:nvSpPr>
        <p:spPr>
          <a:xfrm flipH="false" flipV="false" rot="0">
            <a:off x="2805027" y="3656651"/>
            <a:ext cx="2219720" cy="1470367"/>
          </a:xfrm>
          <a:custGeom>
            <a:avLst/>
            <a:gdLst/>
            <a:ahLst/>
            <a:cxnLst/>
            <a:rect b="b" l="0" r="r" t="0"/>
            <a:pathLst>
              <a:path h="1470368" w="2219720">
                <a:moveTo>
                  <a:pt x="0" y="1470368"/>
                </a:moveTo>
                <a:lnTo>
                  <a:pt x="1650592" y="0"/>
                </a:lnTo>
                <a:lnTo>
                  <a:pt x="2219720" y="388905"/>
                </a:lnTo>
                <a:close/>
              </a:path>
            </a:pathLst>
          </a:custGeom>
          <a:gradFill rotWithShape="1">
            <a:gsLst>
              <a:gs pos="22026">
                <a:schemeClr val="accent5">
                  <a:alpha val="0"/>
                  <a:lumMod val="50000"/>
                </a:schemeClr>
              </a:gs>
              <a:gs pos="95595">
                <a:schemeClr val="accent5">
                  <a:alpha val="37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B5DF6B9A-74D0-466A-AC35-D7724BD11C45}">
                <a16:creationId xmlns:a16="http://schemas.microsoft.com/office/drawing/2010/main" id="{CC3FA47D-776B-4AA2-B6B7-ADE13987C1CA}"/>
              </a:ext>
            </a:extLst>
          </p:cNvPr>
          <p:cNvSpPr/>
          <p:nvPr/>
        </p:nvSpPr>
        <p:spPr>
          <a:xfrm flipH="false" flipV="false" rot="0">
            <a:off x="1230556" y="3457456"/>
            <a:ext cx="1603045" cy="1669444"/>
          </a:xfrm>
          <a:custGeom>
            <a:avLst/>
            <a:gdLst/>
            <a:ahLst/>
            <a:cxnLst/>
            <a:rect b="b" l="0" r="r" t="0"/>
            <a:pathLst>
              <a:path h="1669444" w="1603046">
                <a:moveTo>
                  <a:pt x="1603046" y="1659959"/>
                </a:moveTo>
                <a:lnTo>
                  <a:pt x="0" y="0"/>
                </a:lnTo>
                <a:lnTo>
                  <a:pt x="825237" y="189710"/>
                </a:lnTo>
                <a:close/>
              </a:path>
            </a:pathLst>
          </a:custGeom>
          <a:gradFill rotWithShape="1">
            <a:gsLst>
              <a:gs pos="22026">
                <a:schemeClr val="accent1">
                  <a:alpha val="0"/>
                  <a:lumMod val="50000"/>
                </a:schemeClr>
              </a:gs>
              <a:gs pos="95595">
                <a:schemeClr val="accent1">
                  <a:alpha val="79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Title 1">
            <a:extLst>
              <a:ext uri="{B89D3E1B-20BD-4169-8788-916358E4B3BD}">
                <a16:creationId xmlns:a16="http://schemas.microsoft.com/office/drawing/2010/main" id="{3EF21739-BB2E-433A-AB53-B2A04785180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294036" y="3076811"/>
            <a:ext cx="3177648" cy="950228"/>
          </a:xfrm>
          <a:prstGeom prst="rect">
            <a:avLst/>
          </a:prstGeom>
        </p:spPr>
        <p:txBody>
          <a:bodyPr rtlCol="0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18" name="Picture Placeholder 2">
            <a:extLst>
              <a:ext uri="{CBBC9739-F84F-4DE4-B6BE-C6A24F1AAF69}">
                <a16:creationId xmlns:a16="http://schemas.microsoft.com/office/drawing/2010/main" id="{77F1A3B3-04A2-4B77-AEFD-EE3B6C12CEC2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1599370" y="-4900"/>
            <a:ext cx="4133336" cy="3424613"/>
          </a:xfrm>
          <a:custGeom>
            <a:avLst/>
            <a:gdLst/>
            <a:ahLst/>
            <a:cxnLst/>
            <a:rect b="b" l="0" r="r" t="0"/>
            <a:pathLst>
              <a:path h="3424613" w="4133336">
                <a:moveTo>
                  <a:pt x="0" y="0"/>
                </a:moveTo>
                <a:lnTo>
                  <a:pt x="4133336" y="40"/>
                </a:lnTo>
                <a:lnTo>
                  <a:pt x="2247426" y="3424613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19" name="Picture Placeholder 2">
            <a:extLst>
              <a:ext uri="{5AF43579-DE63-4B0C-B693-27A3ABB60DEA}">
                <a16:creationId xmlns:a16="http://schemas.microsoft.com/office/drawing/2010/main" id="{50B24A47-D78F-4DD6-A7F4-2133ED04FB3D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852876" y="4663"/>
            <a:ext cx="4731524" cy="5176778"/>
          </a:xfrm>
          <a:custGeom>
            <a:avLst/>
            <a:gdLst/>
            <a:ahLst/>
            <a:cxnLst/>
            <a:rect b="b" l="0" r="r" t="0"/>
            <a:pathLst>
              <a:path h="5176779" w="4731524">
                <a:moveTo>
                  <a:pt x="2951389" y="0"/>
                </a:moveTo>
                <a:lnTo>
                  <a:pt x="4731524" y="1896245"/>
                </a:lnTo>
                <a:lnTo>
                  <a:pt x="0" y="5176779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20" name="Picture Placeholder 2">
            <a:extLst>
              <a:ext uri="{4E3320D9-AF30-4984-80AD-0B84AAD7A0E8}">
                <a16:creationId xmlns:a16="http://schemas.microsoft.com/office/drawing/2010/main" id="{8F2741B6-04CD-43DE-93F8-9778305EB030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5887932" y="-23990"/>
            <a:ext cx="3274880" cy="3547924"/>
          </a:xfrm>
          <a:custGeom>
            <a:avLst/>
            <a:gdLst/>
            <a:ahLst/>
            <a:cxnLst/>
            <a:rect b="b" l="0" r="r" t="0"/>
            <a:pathLst>
              <a:path h="3547924" w="3274881">
                <a:moveTo>
                  <a:pt x="0" y="19248"/>
                </a:moveTo>
                <a:lnTo>
                  <a:pt x="3274881" y="0"/>
                </a:lnTo>
                <a:lnTo>
                  <a:pt x="3255791" y="3547924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21" name="Picture Placeholder 2">
            <a:extLst>
              <a:ext uri="{B2666652-7446-49B8-8CBC-AB932509FE84}">
                <a16:creationId xmlns:a16="http://schemas.microsoft.com/office/drawing/2010/main" id="{34046521-609E-417B-964C-CCF3C8D9DFB6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2890976" y="1920077"/>
            <a:ext cx="6253419" cy="3251800"/>
          </a:xfrm>
          <a:custGeom>
            <a:avLst/>
            <a:gdLst/>
            <a:ahLst/>
            <a:cxnLst/>
            <a:rect b="b" l="0" r="r" t="0"/>
            <a:pathLst>
              <a:path h="3251800" w="6253420">
                <a:moveTo>
                  <a:pt x="4721920" y="0"/>
                </a:moveTo>
                <a:lnTo>
                  <a:pt x="6253420" y="1603856"/>
                </a:lnTo>
                <a:lnTo>
                  <a:pt x="6252946" y="3251800"/>
                </a:lnTo>
                <a:lnTo>
                  <a:pt x="0" y="3242117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22" name="">
            <a:extLst>
              <a:ext uri="{A4979858-186E-45AF-B4EB-75A8FAE85559}">
                <a16:creationId xmlns:a16="http://schemas.microsoft.com/office/drawing/2010/main" id="{8ECB0495-DA16-4475-BF0D-42453FB72F4A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 sz="600">
                <a:solidFill>
                  <a:schemeClr val="bg1">
                    <a:lumMod val="75000"/>
                  </a:schemeClr>
                </a:solidFill>
              </a:rPr>
              <a:t>&lt;#&gt;</a:t>
            </a:r>
            <a:endParaRPr dirty="0" lang="en-US" sz="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hidden="false" id="23" name="Slide Number Placeholder 4">
            <a:extLst>
              <a:ext uri="{15C8AD1A-2C8D-4900-A855-980AFFCF15D0}">
                <a16:creationId xmlns:a16="http://schemas.microsoft.com/office/drawing/2010/main" id="{A40DCF89-446B-4B4B-B4F2-07AF2EB4F42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24" name="Footer Placeholder 3">
            <a:extLst>
              <a:ext uri="{7949A644-0F26-490C-8B29-42A692E83054}">
                <a16:creationId xmlns:a16="http://schemas.microsoft.com/office/drawing/2010/main" id="{EEAB9A2E-A2F2-4474-A23E-71B5B29B6AC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25" name="Date Placeholder 1">
            <a:extLst>
              <a:ext uri="{4BB084D2-59C1-448C-B5D3-32891DEE04AF}">
                <a16:creationId xmlns:a16="http://schemas.microsoft.com/office/drawing/2010/main" id="{467C0331-F133-4C61-BB91-4EF1196E5F2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ACD89B21-8288-4753-BA43-D87126F12B69}">
        <p14:creationId xmlns:p14="http://schemas.microsoft.com/office/powerpoint/2010/main" val="1743842613368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1234B574-4584-4145-8CDA-1540EC4A6F6D}">
                <a16:creationId xmlns:a16="http://schemas.microsoft.com/office/drawing/2010/main" id="{44837430-D8B3-4506-9A72-F965C77C686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3" name="Content Placeholder 2">
            <a:extLst>
              <a:ext uri="{CD7A8AFC-EA78-47F2-9139-8A56840A7759}">
                <a16:creationId xmlns:a16="http://schemas.microsoft.com/office/drawing/2010/main" id="{99030403-FA5B-48A7-B7C3-EA61D06AB519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72BDBFA6-BCB1-4F67-BE22-19A360E28C20}">
                <a16:creationId xmlns:a16="http://schemas.microsoft.com/office/drawing/2010/main" id="{98B73A69-F548-4E2D-811C-A25A0FEBB05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368AF0A8-7899-4E34-A196-E56F98FAB659}">
                <a16:creationId xmlns:a16="http://schemas.microsoft.com/office/drawing/2010/main" id="{75F1CB81-8928-4D21-A321-AFC6096F00B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B55CA8A5-BD9F-429A-944E-1A3CA8E176CB}">
                <a16:creationId xmlns:a16="http://schemas.microsoft.com/office/drawing/2010/main" id="{4FD21ACB-B8D0-46C1-9BB2-D51E6D89980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DFA1F27-7F56-4C74-AFE1-937408FEF28A}">
        <p14:creationId xmlns:p14="http://schemas.microsoft.com/office/powerpoint/2010/main" val="1743842613355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861EB4A-B049-4207-B939-761771E01D60}">
                <a16:creationId xmlns:a16="http://schemas.microsoft.com/office/drawing/2010/main" id="{6C909322-1A92-498F-9A6F-40B5BC8D7DC4}"/>
              </a:ext>
            </a:extLst>
          </p:cNvPr>
          <p:cNvSpPr/>
          <p:nvPr/>
        </p:nvSpPr>
        <p:spPr>
          <a:xfrm flipH="false" flipV="false" rot="0">
            <a:off x="4676775" y="0"/>
            <a:ext cx="4469780" cy="3884341"/>
          </a:xfrm>
          <a:custGeom>
            <a:avLst/>
            <a:gdLst/>
            <a:ahLst/>
            <a:cxnLst/>
            <a:rect b="b" l="0" r="r" t="0"/>
            <a:pathLst>
              <a:path h="3884341" w="5417635">
                <a:moveTo>
                  <a:pt x="3302307" y="0"/>
                </a:moveTo>
                <a:lnTo>
                  <a:pt x="5403626" y="18585"/>
                </a:lnTo>
                <a:lnTo>
                  <a:pt x="5417635" y="3884341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E377C27D-7AA6-4971-85FA-F6420F8C88DC}">
                <a16:creationId xmlns:a16="http://schemas.microsoft.com/office/drawing/2010/main" id="{9943833C-05DA-49E3-B660-D0E4CD5C5133}"/>
              </a:ext>
            </a:extLst>
          </p:cNvPr>
          <p:cNvSpPr/>
          <p:nvPr/>
        </p:nvSpPr>
        <p:spPr>
          <a:xfrm flipH="false" flipV="false">
            <a:off x="-14412" y="-2371"/>
            <a:ext cx="9155857" cy="5157728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E90483B6-4901-4E43-A1B2-1E3AE6010A00}">
                <a16:creationId xmlns:a16="http://schemas.microsoft.com/office/drawing/2010/main" id="{E609605D-DE86-4775-838B-5E6C95A7E629}"/>
              </a:ext>
            </a:extLst>
          </p:cNvPr>
          <p:cNvSpPr/>
          <p:nvPr/>
        </p:nvSpPr>
        <p:spPr>
          <a:xfrm flipH="false" flipV="false" rot="16200000">
            <a:off x="4725635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5286">
                <a:schemeClr val="accent6">
                  <a:alpha val="19000"/>
                </a:schemeClr>
              </a:gs>
              <a:gs pos="71366">
                <a:schemeClr val="bg1">
                  <a:alpha val="0"/>
                </a:schemeClr>
              </a:gs>
            </a:gsLst>
            <a:lin ang="16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2368F52D-7B8C-44CE-A26C-616BF5CDA9DC}">
                <a16:creationId xmlns:a16="http://schemas.microsoft.com/office/drawing/2010/main" id="{F341B5A0-ECE3-4124-8BBA-5B3D7380D6F9}"/>
              </a:ext>
            </a:extLst>
          </p:cNvPr>
          <p:cNvSpPr/>
          <p:nvPr/>
        </p:nvSpPr>
        <p:spPr>
          <a:xfrm flipH="false" flipV="false" rot="0">
            <a:off x="4636119" y="38100"/>
            <a:ext cx="4469780" cy="3884341"/>
          </a:xfrm>
          <a:custGeom>
            <a:avLst/>
            <a:gdLst/>
            <a:ahLst/>
            <a:cxnLst/>
            <a:rect b="b" l="0" r="r" t="0"/>
            <a:pathLst>
              <a:path h="3884341" w="5417635">
                <a:moveTo>
                  <a:pt x="3302307" y="0"/>
                </a:moveTo>
                <a:lnTo>
                  <a:pt x="5403626" y="18585"/>
                </a:lnTo>
                <a:lnTo>
                  <a:pt x="5417635" y="3884341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254222A0-86F4-4F7E-BEC3-E627325451D2}">
                <a16:creationId xmlns:a16="http://schemas.microsoft.com/office/drawing/2010/main" id="{CBDEFFC2-2C2E-415D-80E1-1059C40D1E5F}"/>
              </a:ext>
            </a:extLst>
          </p:cNvPr>
          <p:cNvSpPr/>
          <p:nvPr/>
        </p:nvSpPr>
        <p:spPr>
          <a:xfrm flipH="false" flipV="false" rot="16200000">
            <a:off x="4744606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2643">
                <a:schemeClr val="tx2">
                  <a:alpha val="65000"/>
                  <a:lumMod val="90000"/>
                  <a:lumOff val="10000"/>
                </a:schemeClr>
              </a:gs>
              <a:gs pos="73568">
                <a:schemeClr val="tx2">
                  <a:alpha val="0"/>
                  <a:lumMod val="75000"/>
                  <a:lumOff val="25000"/>
                </a:schemeClr>
              </a:gs>
            </a:gsLst>
            <a:lin ang="10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142233D6-C87B-4E96-B8B2-4A5048A3CAD9}">
                <a16:creationId xmlns:a16="http://schemas.microsoft.com/office/drawing/2010/main" id="{A888C433-7F37-4922-9BD8-A41C2334A9C4}"/>
              </a:ext>
            </a:extLst>
          </p:cNvPr>
          <p:cNvSpPr/>
          <p:nvPr/>
        </p:nvSpPr>
        <p:spPr>
          <a:xfrm flipH="false" flipV="false" rot="5400000">
            <a:off x="1955108" y="-1983591"/>
            <a:ext cx="5169963" cy="9108091"/>
          </a:xfrm>
          <a:custGeom>
            <a:avLst/>
            <a:gdLst/>
            <a:ahLst/>
            <a:cxnLst/>
            <a:rect b="b" l="0" r="r" t="0"/>
            <a:pathLst>
              <a:path h="9108091" w="5169963">
                <a:moveTo>
                  <a:pt x="5169963" y="0"/>
                </a:moveTo>
                <a:lnTo>
                  <a:pt x="5159224" y="9063751"/>
                </a:lnTo>
                <a:lnTo>
                  <a:pt x="0" y="9108091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33999"/>
                  <a:lumMod val="50000"/>
                </a:schemeClr>
              </a:gs>
              <a:gs pos="45374">
                <a:schemeClr val="bg2">
                  <a:alpha val="5000"/>
                  <a:lumMod val="50000"/>
                </a:schemeClr>
              </a:gs>
            </a:gsLst>
            <a:lin ang="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DFEE5A5-95C0-4CEA-9C82-8D2BF7E51929}">
                <a16:creationId xmlns:a16="http://schemas.microsoft.com/office/drawing/2010/main" id="{A89218A7-E827-4351-81A2-392E7862EDBB}"/>
              </a:ext>
            </a:extLst>
          </p:cNvPr>
          <p:cNvSpPr/>
          <p:nvPr/>
        </p:nvSpPr>
        <p:spPr>
          <a:xfrm flipH="false" flipV="false" rot="5400000">
            <a:off x="974448" y="-972261"/>
            <a:ext cx="5160099" cy="7114107"/>
          </a:xfrm>
          <a:custGeom>
            <a:avLst/>
            <a:gdLst/>
            <a:ahLst/>
            <a:cxnLst/>
            <a:rect b="b" l="0" r="r" t="0"/>
            <a:pathLst>
              <a:path h="7114108" w="5160100">
                <a:moveTo>
                  <a:pt x="4742739" y="0"/>
                </a:moveTo>
                <a:lnTo>
                  <a:pt x="2760274" y="7114108"/>
                </a:lnTo>
                <a:lnTo>
                  <a:pt x="0" y="4145154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0"/>
                  <a:lumMod val="50000"/>
                </a:schemeClr>
              </a:gs>
              <a:gs pos="56828">
                <a:schemeClr val="bg2">
                  <a:alpha val="7999"/>
                  <a:lumMod val="5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2EBE2C9C-1635-40BF-8834-790DE3347664}">
                <a16:creationId xmlns:a16="http://schemas.microsoft.com/office/drawing/2010/main" id="{A64D2213-D7E7-4620-A7A0-A4EF9E50AD06}"/>
              </a:ext>
            </a:extLst>
          </p:cNvPr>
          <p:cNvSpPr/>
          <p:nvPr/>
        </p:nvSpPr>
        <p:spPr>
          <a:xfrm flipH="false" flipV="false" rot="5400000">
            <a:off x="1069860" y="488982"/>
            <a:ext cx="4154797" cy="5083097"/>
          </a:xfrm>
          <a:custGeom>
            <a:avLst/>
            <a:gdLst/>
            <a:ahLst/>
            <a:cxnLst/>
            <a:rect b="b" l="0" r="r" t="0"/>
            <a:pathLst>
              <a:path h="5083098" w="4154797">
                <a:moveTo>
                  <a:pt x="1638354" y="0"/>
                </a:moveTo>
                <a:lnTo>
                  <a:pt x="4154797" y="2874177"/>
                </a:lnTo>
                <a:lnTo>
                  <a:pt x="0" y="5083098"/>
                </a:lnTo>
                <a:close/>
              </a:path>
            </a:pathLst>
          </a:custGeom>
          <a:gradFill rotWithShape="1">
            <a:gsLst>
              <a:gs pos="7930">
                <a:schemeClr val="tx2">
                  <a:alpha val="36000"/>
                  <a:lumMod val="90000"/>
                  <a:lumOff val="10000"/>
                </a:schemeClr>
              </a:gs>
              <a:gs pos="56828">
                <a:schemeClr val="tx2">
                  <a:alpha val="0"/>
                  <a:lumMod val="90000"/>
                  <a:lumOff val="1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AE5889C8-7E76-4B14-96BB-F3575BC25E4C}">
                <a16:creationId xmlns:a16="http://schemas.microsoft.com/office/drawing/2010/main" id="{ED3CCA56-1B6C-4872-9488-D801A7395D66}"/>
              </a:ext>
            </a:extLst>
          </p:cNvPr>
          <p:cNvSpPr/>
          <p:nvPr/>
        </p:nvSpPr>
        <p:spPr>
          <a:xfrm flipH="false" flipV="false">
            <a:off x="4522294" y="4703"/>
            <a:ext cx="2494159" cy="2025625"/>
          </a:xfrm>
          <a:custGeom>
            <a:avLst/>
            <a:gdLst/>
            <a:ahLst/>
            <a:cxnLst/>
            <a:rect b="b" l="0" r="r" t="0"/>
            <a:pathLst>
              <a:path h="2025626" w="2494160">
                <a:moveTo>
                  <a:pt x="0" y="9525"/>
                </a:moveTo>
                <a:lnTo>
                  <a:pt x="142085" y="0"/>
                </a:lnTo>
                <a:lnTo>
                  <a:pt x="2494159" y="2025626"/>
                </a:lnTo>
                <a:close/>
              </a:path>
            </a:pathLst>
          </a:custGeom>
          <a:solidFill>
            <a:schemeClr val="accent3">
              <a:alpha val="20999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40AA9D2F-41E6-4A4F-964D-E2CEBB5DD692}">
                <a16:creationId xmlns:a16="http://schemas.microsoft.com/office/drawing/2010/main" id="{23ED2AF5-6326-4E1E-90E1-3AF566492DBE}"/>
              </a:ext>
            </a:extLst>
          </p:cNvPr>
          <p:cNvSpPr/>
          <p:nvPr/>
        </p:nvSpPr>
        <p:spPr>
          <a:xfrm flipH="false" flipV="false">
            <a:off x="-12238" y="-14228"/>
            <a:ext cx="7199675" cy="4069269"/>
          </a:xfrm>
          <a:custGeom>
            <a:avLst/>
            <a:gdLst/>
            <a:ahLst/>
            <a:cxnLst/>
            <a:rect b="b" l="0" r="r" t="0"/>
            <a:pathLst>
              <a:path h="4069270" w="7199675">
                <a:moveTo>
                  <a:pt x="0" y="18971"/>
                </a:moveTo>
                <a:lnTo>
                  <a:pt x="199314" y="0"/>
                </a:lnTo>
                <a:lnTo>
                  <a:pt x="7199676" y="4069270"/>
                </a:lnTo>
                <a:close/>
              </a:path>
            </a:pathLst>
          </a:custGeom>
          <a:solidFill>
            <a:schemeClr val="bg1">
              <a:alpha val="7999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03FF6B3A-3D98-4602-9A0F-03BEED5540D7}">
                <a16:creationId xmlns:a16="http://schemas.microsoft.com/office/drawing/2010/main" id="{ECE6A832-2FC1-4228-BC55-B1BB3713B3A6}"/>
              </a:ext>
            </a:extLst>
          </p:cNvPr>
          <p:cNvSpPr/>
          <p:nvPr/>
        </p:nvSpPr>
        <p:spPr>
          <a:xfrm flipH="false" flipV="false">
            <a:off x="16415" y="2803116"/>
            <a:ext cx="2864614" cy="777651"/>
          </a:xfrm>
          <a:custGeom>
            <a:avLst/>
            <a:gdLst/>
            <a:ahLst/>
            <a:cxnLst/>
            <a:rect b="b" l="0" r="r" t="0"/>
            <a:pathLst>
              <a:path h="777651" w="2864614">
                <a:moveTo>
                  <a:pt x="0" y="94697"/>
                </a:moveTo>
                <a:lnTo>
                  <a:pt x="9485" y="0"/>
                </a:lnTo>
                <a:lnTo>
                  <a:pt x="2864614" y="777651"/>
                </a:lnTo>
                <a:close/>
              </a:path>
            </a:pathLst>
          </a:custGeom>
          <a:solidFill>
            <a:schemeClr val="bg1">
              <a:alpha val="16000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B7967CB9-5CDA-4FDC-9DEB-9B3E8725C409}">
                <a16:creationId xmlns:a16="http://schemas.microsoft.com/office/drawing/2010/main" id="{EC184469-78A6-42DF-87D8-B6875A2AAF2E}"/>
              </a:ext>
            </a:extLst>
          </p:cNvPr>
          <p:cNvSpPr/>
          <p:nvPr/>
        </p:nvSpPr>
        <p:spPr>
          <a:xfrm flipH="false" flipV="false">
            <a:off x="-12040" y="2871728"/>
            <a:ext cx="2248058" cy="2264657"/>
          </a:xfrm>
          <a:custGeom>
            <a:avLst/>
            <a:gdLst/>
            <a:ahLst/>
            <a:cxnLst/>
            <a:rect b="b" l="0" r="r" t="0"/>
            <a:pathLst>
              <a:path h="1875753" w="1764299">
                <a:moveTo>
                  <a:pt x="7114" y="0"/>
                </a:moveTo>
                <a:lnTo>
                  <a:pt x="1764299" y="462417"/>
                </a:lnTo>
                <a:lnTo>
                  <a:pt x="1517676" y="1875753"/>
                </a:lnTo>
                <a:lnTo>
                  <a:pt x="0" y="1695529"/>
                </a:lnTo>
                <a:close/>
              </a:path>
            </a:pathLst>
          </a:custGeom>
          <a:gradFill rotWithShape="1">
            <a:gsLst>
              <a:gs pos="54626">
                <a:schemeClr val="tx2">
                  <a:alpha val="0"/>
                </a:schemeClr>
              </a:gs>
              <a:gs pos="100000">
                <a:schemeClr val="tx2">
                  <a:alpha val="63000"/>
                </a:schemeClr>
              </a:gs>
            </a:gsLst>
            <a:lin ang="150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9816CC02-2190-445C-9608-AF796F93E582}">
                <a16:creationId xmlns:a16="http://schemas.microsoft.com/office/drawing/2010/main" id="{15C56491-7691-487E-946D-05BF5F90B14E}"/>
              </a:ext>
            </a:extLst>
          </p:cNvPr>
          <p:cNvSpPr/>
          <p:nvPr/>
        </p:nvSpPr>
        <p:spPr>
          <a:xfrm flipH="false" flipV="false" rot="0">
            <a:off x="664194" y="-95250"/>
            <a:ext cx="7806548" cy="5340323"/>
          </a:xfrm>
          <a:prstGeom prst="ellipse">
            <a:avLst/>
          </a:prstGeom>
          <a:gradFill rotWithShape="1">
            <a:gsLst>
              <a:gs pos="0">
                <a:schemeClr val="bg2">
                  <a:alpha val="53999"/>
                  <a:lumMod val="50000"/>
                </a:schemeClr>
              </a:gs>
              <a:gs pos="61233">
                <a:schemeClr val="bg2">
                  <a:alpha val="0"/>
                  <a:lumMod val="50000"/>
                </a:schemeClr>
              </a:gs>
            </a:gsLst>
            <a:path path="circle">
              <a:fillToRect b="50000" l="50000" r="50000" t="50000"/>
            </a:path>
            <a:tileRect b="0" l="0" r="0" t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4794F78E-B5C1-4CE7-AED6-1B94DAB22E98}">
                <a16:creationId xmlns:a16="http://schemas.microsoft.com/office/drawing/2010/main" id="{D68DADD3-1738-4EA1-B4D8-7B9962B0FA25}"/>
              </a:ext>
            </a:extLst>
          </p:cNvPr>
          <p:cNvSpPr/>
          <p:nvPr/>
        </p:nvSpPr>
        <p:spPr>
          <a:xfrm flipH="false" flipV="false">
            <a:off x="2805027" y="3656651"/>
            <a:ext cx="2219720" cy="1470367"/>
          </a:xfrm>
          <a:custGeom>
            <a:avLst/>
            <a:gdLst/>
            <a:ahLst/>
            <a:cxnLst/>
            <a:rect b="b" l="0" r="r" t="0"/>
            <a:pathLst>
              <a:path h="1470368" w="2219720">
                <a:moveTo>
                  <a:pt x="0" y="1470368"/>
                </a:moveTo>
                <a:lnTo>
                  <a:pt x="1650592" y="0"/>
                </a:lnTo>
                <a:lnTo>
                  <a:pt x="2219720" y="388905"/>
                </a:lnTo>
                <a:close/>
              </a:path>
            </a:pathLst>
          </a:custGeom>
          <a:gradFill rotWithShape="1">
            <a:gsLst>
              <a:gs pos="22026">
                <a:schemeClr val="accent5">
                  <a:alpha val="0"/>
                  <a:lumMod val="50000"/>
                </a:schemeClr>
              </a:gs>
              <a:gs pos="95595">
                <a:schemeClr val="accent5">
                  <a:alpha val="37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CE110331-D5F0-4AEB-8F78-BEEA173988B4}">
                <a16:creationId xmlns:a16="http://schemas.microsoft.com/office/drawing/2010/main" id="{C7FC9B60-4507-4B6F-BE80-7064FB4D12E5}"/>
              </a:ext>
            </a:extLst>
          </p:cNvPr>
          <p:cNvSpPr/>
          <p:nvPr/>
        </p:nvSpPr>
        <p:spPr>
          <a:xfrm flipH="false" flipV="false">
            <a:off x="1230556" y="3457456"/>
            <a:ext cx="1603045" cy="1669444"/>
          </a:xfrm>
          <a:custGeom>
            <a:avLst/>
            <a:gdLst/>
            <a:ahLst/>
            <a:cxnLst/>
            <a:rect b="b" l="0" r="r" t="0"/>
            <a:pathLst>
              <a:path h="1669444" w="1603046">
                <a:moveTo>
                  <a:pt x="1603046" y="1659959"/>
                </a:moveTo>
                <a:lnTo>
                  <a:pt x="0" y="0"/>
                </a:lnTo>
                <a:lnTo>
                  <a:pt x="825237" y="189710"/>
                </a:lnTo>
                <a:close/>
              </a:path>
            </a:pathLst>
          </a:custGeom>
          <a:gradFill rotWithShape="1">
            <a:gsLst>
              <a:gs pos="22026">
                <a:schemeClr val="accent1">
                  <a:alpha val="0"/>
                  <a:lumMod val="50000"/>
                </a:schemeClr>
              </a:gs>
              <a:gs pos="95595">
                <a:schemeClr val="accent1">
                  <a:alpha val="79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CB90A25C-F943-40D3-9916-CC6E1B6896BF}">
                <a16:creationId xmlns:a16="http://schemas.microsoft.com/office/drawing/2010/main" id="{D0ADBCBB-2B86-4E9D-B2A5-2111ED44D3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false" flipV="false" rot="0">
            <a:off x="-19415" y="-19050"/>
            <a:ext cx="9166837" cy="5171436"/>
          </a:xfrm>
          <a:custGeom>
            <a:avLst/>
            <a:gdLst/>
            <a:ahLst/>
            <a:cxnLst/>
            <a:rect b="b" l="0" r="r" t="0"/>
            <a:pathLst>
              <a:path h="5171437" w="9166838">
                <a:moveTo>
                  <a:pt x="9166507" y="0"/>
                </a:moveTo>
                <a:lnTo>
                  <a:pt x="9166837" y="5171437"/>
                </a:lnTo>
                <a:lnTo>
                  <a:pt x="6265686" y="3925654"/>
                </a:lnTo>
                <a:lnTo>
                  <a:pt x="2957551" y="4292847"/>
                </a:lnTo>
                <a:lnTo>
                  <a:pt x="0" y="2435028"/>
                </a:lnTo>
                <a:lnTo>
                  <a:pt x="365" y="14395"/>
                </a:lnTo>
                <a:close/>
              </a:path>
            </a:pathLst>
          </a:custGeom>
          <a:pattFill prst="pct5">
            <a:fgClr>
              <a:schemeClr val="bg2"/>
            </a:fgClr>
            <a:bgClr>
              <a:schemeClr val="bg1"/>
            </a:bgClr>
          </a:patt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">
            <a:extLst>
              <a:ext uri="{966F089A-8A97-4F91-8520-F8BB46D637F2}">
                <a16:creationId xmlns:a16="http://schemas.microsoft.com/office/drawing/2010/main" id="{E4BEE3D0-CCF4-4C7C-9185-60654D1D7919}"/>
              </a:ext>
            </a:extLst>
          </p:cNvPr>
          <p:cNvSpPr/>
          <p:nvPr/>
        </p:nvSpPr>
        <p:spPr>
          <a:xfrm flipH="true" flipV="false" rot="-10800000">
            <a:off x="7916707" y="-6287"/>
            <a:ext cx="1208210" cy="815323"/>
          </a:xfrm>
          <a:custGeom>
            <a:avLst/>
            <a:gdLst/>
            <a:ahLst/>
            <a:cxnLst/>
            <a:rect b="b" l="0" r="r" t="0"/>
            <a:pathLst>
              <a:path h="2036181" w="3012445">
                <a:moveTo>
                  <a:pt x="2093407" y="1402582"/>
                </a:moveTo>
                <a:lnTo>
                  <a:pt x="3004038" y="0"/>
                </a:lnTo>
                <a:lnTo>
                  <a:pt x="3012445" y="2036181"/>
                </a:lnTo>
                <a:lnTo>
                  <a:pt x="0" y="202013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9CD51DDF-DA1E-4E8A-B5F3-7309881E8A05}">
                <a16:creationId xmlns:a16="http://schemas.microsoft.com/office/drawing/2010/main" id="{7128DE25-D699-445C-B7E5-E03EBA94C058}"/>
              </a:ext>
            </a:extLst>
          </p:cNvPr>
          <p:cNvSpPr/>
          <p:nvPr/>
        </p:nvSpPr>
        <p:spPr>
          <a:xfrm flipH="true" flipV="false" rot="-10800000">
            <a:off x="8419509" y="-10467"/>
            <a:ext cx="694011" cy="257548"/>
          </a:xfrm>
          <a:custGeom>
            <a:avLst/>
            <a:gdLst/>
            <a:ahLst/>
            <a:cxnLst/>
            <a:rect b="b" l="0" r="r" t="0"/>
            <a:pathLst>
              <a:path h="352251" w="949205">
                <a:moveTo>
                  <a:pt x="460141" y="0"/>
                </a:moveTo>
                <a:lnTo>
                  <a:pt x="949205" y="331317"/>
                </a:lnTo>
                <a:lnTo>
                  <a:pt x="656128" y="352251"/>
                </a:lnTo>
                <a:lnTo>
                  <a:pt x="0" y="343842"/>
                </a:lnTo>
                <a:close/>
              </a:path>
            </a:pathLst>
          </a:custGeom>
          <a:gradFill rotWithShape="1">
            <a:gsLst>
              <a:gs pos="100000">
                <a:schemeClr val="accent3">
                  <a:alpha val="87000"/>
                </a:schemeClr>
              </a:gs>
              <a:gs pos="0">
                <a:schemeClr val="accent3">
                  <a:alpha val="0"/>
                  <a:lumMod val="75000"/>
                </a:schemeClr>
              </a:gs>
            </a:gsLst>
            <a:lin ang="9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2679370E-17E6-4C78-80F6-EA71EDC87E0C}">
                <a16:creationId xmlns:a16="http://schemas.microsoft.com/office/drawing/2010/main" id="{6D53A139-F71E-4F6D-B83B-7C3FBC6EC49D}"/>
              </a:ext>
            </a:extLst>
          </p:cNvPr>
          <p:cNvSpPr/>
          <p:nvPr/>
        </p:nvSpPr>
        <p:spPr>
          <a:xfrm flipH="true" flipV="false" rot="-10800000">
            <a:off x="7909314" y="-621"/>
            <a:ext cx="1216332" cy="817050"/>
          </a:xfrm>
          <a:custGeom>
            <a:avLst/>
            <a:gdLst/>
            <a:ahLst/>
            <a:cxnLst/>
            <a:rect b="b" l="0" r="r" t="0"/>
            <a:pathLst>
              <a:path h="1597177" w="2377699">
                <a:moveTo>
                  <a:pt x="1605735" y="1035825"/>
                </a:moveTo>
                <a:lnTo>
                  <a:pt x="2377699" y="0"/>
                </a:lnTo>
                <a:lnTo>
                  <a:pt x="1658985" y="1115553"/>
                </a:lnTo>
                <a:lnTo>
                  <a:pt x="0" y="1597177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5948B7F0-6BE8-45AD-8421-DECB7EDB1483}">
                <a16:creationId xmlns:a16="http://schemas.microsoft.com/office/drawing/2010/main" id="{9392C072-E144-445C-917A-065359A60B62}"/>
              </a:ext>
            </a:extLst>
          </p:cNvPr>
          <p:cNvSpPr/>
          <p:nvPr/>
        </p:nvSpPr>
        <p:spPr>
          <a:xfrm flipH="true" flipV="false" rot="-10800000">
            <a:off x="7343774" y="-19367"/>
            <a:ext cx="1841145" cy="874247"/>
          </a:xfrm>
          <a:custGeom>
            <a:avLst/>
            <a:gdLst/>
            <a:ahLst/>
            <a:cxnLst/>
            <a:rect b="b" l="0" r="r" t="0"/>
            <a:pathLst>
              <a:path h="1423138" w="2997095">
                <a:moveTo>
                  <a:pt x="2030737" y="693397"/>
                </a:moveTo>
                <a:lnTo>
                  <a:pt x="2997095" y="0"/>
                </a:lnTo>
                <a:lnTo>
                  <a:pt x="2345385" y="904924"/>
                </a:lnTo>
                <a:lnTo>
                  <a:pt x="749353" y="1413652"/>
                </a:lnTo>
                <a:lnTo>
                  <a:pt x="0" y="1423138"/>
                </a:lnTo>
                <a:lnTo>
                  <a:pt x="1504418" y="533996"/>
                </a:lnTo>
                <a:close/>
              </a:path>
            </a:pathLst>
          </a:custGeom>
          <a:gradFill rotWithShape="1">
            <a:gsLst>
              <a:gs pos="14978">
                <a:schemeClr val="accent2">
                  <a:alpha val="5000"/>
                  <a:lumMod val="75000"/>
                </a:schemeClr>
              </a:gs>
              <a:gs pos="90749">
                <a:schemeClr val="bg2">
                  <a:alpha val="43000"/>
                </a:schemeClr>
              </a:gs>
            </a:gsLst>
            <a:lin ang="148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">
            <a:extLst>
              <a:ext uri="{6EE876C3-573D-429D-9357-5AA650DBB01B}">
                <a16:creationId xmlns:a16="http://schemas.microsoft.com/office/drawing/2010/main" id="{0434C954-CE84-46A8-9DDE-6E0E8623BE43}"/>
              </a:ext>
            </a:extLst>
          </p:cNvPr>
          <p:cNvSpPr/>
          <p:nvPr/>
        </p:nvSpPr>
        <p:spPr>
          <a:xfrm flipH="true" flipV="false" rot="-10800000">
            <a:off x="7354024" y="-13962"/>
            <a:ext cx="886446" cy="502962"/>
          </a:xfrm>
          <a:custGeom>
            <a:avLst/>
            <a:gdLst/>
            <a:ahLst/>
            <a:cxnLst/>
            <a:rect b="b" l="0" r="r" t="0"/>
            <a:pathLst>
              <a:path h="502963" w="886447">
                <a:moveTo>
                  <a:pt x="0" y="489305"/>
                </a:moveTo>
                <a:lnTo>
                  <a:pt x="605527" y="502963"/>
                </a:lnTo>
                <a:lnTo>
                  <a:pt x="886447" y="372104"/>
                </a:lnTo>
                <a:lnTo>
                  <a:pt x="870546" y="0"/>
                </a:lnTo>
                <a:lnTo>
                  <a:pt x="547222" y="186052"/>
                </a:lnTo>
                <a:close/>
              </a:path>
            </a:pathLst>
          </a:custGeom>
          <a:gradFill rotWithShape="1">
            <a:gsLst>
              <a:gs pos="14978">
                <a:srgbClr val="c6265e">
                  <a:alpha val="22000"/>
                </a:srgbClr>
              </a:gs>
              <a:gs pos="90749">
                <a:srgbClr val="bd3b70">
                  <a:alpha val="0"/>
                </a:srgbClr>
              </a:gs>
            </a:gsLst>
            <a:lin ang="7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3" name="">
            <a:extLst>
              <a:ext uri="{502F70C7-3266-457B-9AC3-E27C0D55B251}">
                <a16:creationId xmlns:a16="http://schemas.microsoft.com/office/drawing/2010/main" id="{0A1EB36C-0AD8-40B7-9F72-5F0CCC847054}"/>
              </a:ext>
            </a:extLst>
          </p:cNvPr>
          <p:cNvSpPr/>
          <p:nvPr/>
        </p:nvSpPr>
        <p:spPr>
          <a:xfrm flipH="true" flipV="false" rot="-10800000">
            <a:off x="8221546" y="117385"/>
            <a:ext cx="504087" cy="372103"/>
          </a:xfrm>
          <a:custGeom>
            <a:avLst/>
            <a:gdLst/>
            <a:ahLst/>
            <a:cxnLst/>
            <a:rect b="b" l="0" r="r" t="0"/>
            <a:pathLst>
              <a:path h="605726" w="820575">
                <a:moveTo>
                  <a:pt x="0" y="0"/>
                </a:moveTo>
                <a:lnTo>
                  <a:pt x="25885" y="605726"/>
                </a:lnTo>
                <a:cubicBezTo>
                  <a:pt x="293358" y="523369"/>
                  <a:pt x="570357" y="462265"/>
                  <a:pt x="820575" y="374594"/>
                </a:cubicBezTo>
                <a:lnTo>
                  <a:pt x="553101" y="167372"/>
                </a:lnTo>
                <a:close/>
              </a:path>
            </a:pathLst>
          </a:custGeom>
          <a:gradFill rotWithShape="1">
            <a:gsLst>
              <a:gs pos="14978">
                <a:schemeClr val="accent2">
                  <a:alpha val="30000"/>
                  <a:lumMod val="75000"/>
                </a:schemeClr>
              </a:gs>
              <a:gs pos="73128">
                <a:schemeClr val="accent2">
                  <a:alpha val="13000"/>
                  <a:lumMod val="50000"/>
                </a:schemeClr>
              </a:gs>
            </a:gsLst>
            <a:lin ang="45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24" name="">
            <a:extLst>
              <a:ext uri="{96C91FC2-79F8-4B9A-8007-A1006930F977}">
                <a16:creationId xmlns:a16="http://schemas.microsoft.com/office/drawing/2010/main" id="{5C80EC81-55FC-4004-B0B0-8ACD676F1E37}"/>
              </a:ext>
            </a:extLst>
          </p:cNvPr>
          <p:cNvSpPr txBox="1">
            <a:spLocks noGrp="true"/>
          </p:cNvSpPr>
          <p:nvPr/>
        </p:nvSpPr>
        <p:spPr>
          <a:xfrm rot="0">
            <a:off x="6120892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b="0" dirty="0" lang="en-US">
                <a:solidFill>
                  <a:schemeClr val="bg1">
                    <a:lumMod val="75000"/>
                  </a:schemeClr>
                </a:solidFill>
                <a:latin typeface="Jura"/>
              </a:rPr>
              <a:t>&lt;</a:t>
            </a:r>
            <a:r>
              <a:rPr b="0" dirty="0" lang="en-US">
                <a:solidFill>
                  <a:schemeClr val="bg1">
                    <a:lumMod val="75000"/>
                  </a:schemeClr>
                </a:solidFill>
                <a:latin typeface="Jura"/>
              </a:rPr>
              <a:t>#</a:t>
            </a:r>
            <a:r>
              <a:rPr b="0" dirty="0" lang="en-US">
                <a:solidFill>
                  <a:schemeClr val="bg1">
                    <a:lumMod val="75000"/>
                  </a:schemeClr>
                </a:solidFill>
                <a:latin typeface="Jura"/>
              </a:rPr>
              <a:t>&gt;</a:t>
            </a:r>
            <a:endParaRPr b="0" dirty="0" lang="en-US">
              <a:solidFill>
                <a:schemeClr val="bg1">
                  <a:lumMod val="75000"/>
                </a:schemeClr>
              </a:solidFill>
              <a:latin typeface="Jura"/>
            </a:endParaRPr>
          </a:p>
        </p:txBody>
      </p:sp>
      <p:sp>
        <p:nvSpPr>
          <p:cNvPr hidden="false" id="25" name="Title 1">
            <a:extLst>
              <a:ext uri="{E8976229-9B3F-43FB-807E-3BED3B11D199}">
                <a16:creationId xmlns:a16="http://schemas.microsoft.com/office/drawing/2010/main" id="{8FF5EFC8-281A-486D-A6FB-F3D339A8FD0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448199" y="1935562"/>
            <a:ext cx="6813154" cy="558890"/>
          </a:xfrm>
          <a:prstGeom prst="rect">
            <a:avLst/>
          </a:prstGeom>
        </p:spPr>
        <p:txBody>
          <a:bodyPr anchor="t" rtlCol="0"/>
          <a:lstStyle>
            <a:lvl1pPr lvl="0">
              <a:defRPr b="1" dirty="0" lang="en-US" sz="4000"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26" name="Text Placeholder 2">
            <a:extLst>
              <a:ext uri="{845B41BE-FEB6-4C6B-9025-B5AF77CD1AD9}">
                <a16:creationId xmlns:a16="http://schemas.microsoft.com/office/drawing/2010/main" id="{A78084F9-EBCF-4F40-8B03-2FAE9422F6F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1449118" y="1353859"/>
            <a:ext cx="6812235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algn="l" indent="0" lvl="0" marL="0">
              <a:lnSpc>
                <a:spcPct val="100000"/>
              </a:lnSpc>
              <a:buNone/>
              <a:defRPr dirty="0" i="0" lang="en-US" sz="1800">
                <a:solidFill>
                  <a:schemeClr val="accent1"/>
                </a:solidFill>
                <a:latin typeface="Jura-medium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27" name="Slide Number Placeholder 5">
            <a:extLst>
              <a:ext uri="{3FBBB295-3C84-4CBF-AC28-BDFB6526BFAC}">
                <a16:creationId xmlns:a16="http://schemas.microsoft.com/office/drawing/2010/main" id="{446C7526-A618-470E-95C0-17749AF3516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28" name="Footer Placeholder 4">
            <a:extLst>
              <a:ext uri="{224DBFA2-615F-4D06-AB48-00E1FEA21F11}">
                <a16:creationId xmlns:a16="http://schemas.microsoft.com/office/drawing/2010/main" id="{9833D8F6-E832-401C-BF47-13674D54855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29" name="Date Placeholder 3">
            <a:extLst>
              <a:ext uri="{6DB0C043-D1B8-4E2F-A87B-F369DB7B1578}">
                <a16:creationId xmlns:a16="http://schemas.microsoft.com/office/drawing/2010/main" id="{2A79BC95-3B92-472E-9546-E9FC9663ED0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3"/>
    </p:custDataLst>
    <p:extLst>
      <p:ext uri="{79A35FF3-C94F-4394-B0B7-360B4A3A59EB}">
        <p14:creationId xmlns:p14="http://schemas.microsoft.com/office/powerpoint/2010/main" val="1743842613356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A8115FA-CAAF-4309-9DD7-AC362BC60889}">
                <a16:creationId xmlns:a16="http://schemas.microsoft.com/office/drawing/2010/main" id="{13D9887E-A4F1-439D-BD73-A88D3E6BAAD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4ECD036C-2326-407C-8109-A3AF7B613562}">
                <a16:creationId xmlns:a16="http://schemas.microsoft.com/office/drawing/2010/main" id="{B4C9E070-46DB-4E94-B3CC-4052CEB77C1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885825" y="1381125"/>
            <a:ext cx="3586111" cy="2870199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95981E1E-A6FB-47F2-AD90-B799C5E69C1A}">
                <a16:creationId xmlns:a16="http://schemas.microsoft.com/office/drawing/2010/main" id="{F24BD1A4-5B3E-41DE-B72D-6881D560353B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675243" y="1381125"/>
            <a:ext cx="3586111" cy="2870199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6B14F658-3C90-4C3A-AB5D-F7F538A7E3DA}">
                <a16:creationId xmlns:a16="http://schemas.microsoft.com/office/drawing/2010/main" id="{3BB0700A-A31E-4817-AE17-0D8F1FAFA79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1AA79E16-D469-4066-88DA-86FD1C8A4C90}">
                <a16:creationId xmlns:a16="http://schemas.microsoft.com/office/drawing/2010/main" id="{D438D10C-D280-430B-B219-0772A1D97CD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96B07969-BDEB-47F2-88D3-233206003058}">
                <a16:creationId xmlns:a16="http://schemas.microsoft.com/office/drawing/2010/main" id="{E4957247-FE27-42CF-BD32-26A0C13D031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CC0BFEF-BEDE-4F62-926C-5D7D8DBC5DA8}">
        <p14:creationId xmlns:p14="http://schemas.microsoft.com/office/powerpoint/2010/main" val="1743842613359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39C93AA-AA90-4BCA-A30F-330371CFE5BB}">
                <a16:creationId xmlns:a16="http://schemas.microsoft.com/office/drawing/2010/main" id="{DA583D50-473E-45E7-BCB7-92C6C163FE7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CF9E2171-58C1-44B2-9CF5-1F375FE5D5B2}">
                <a16:creationId xmlns:a16="http://schemas.microsoft.com/office/drawing/2010/main" id="{9EA49A47-F01A-4A4B-AC7E-C06401012AD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85825" y="1387285"/>
            <a:ext cx="3586112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8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4F889D00-260C-4AF6-B3BC-14E5CA17D1ED}">
                <a16:creationId xmlns:a16="http://schemas.microsoft.com/office/drawing/2010/main" id="{FC9CE75F-26AA-442E-AF92-27AA482C1FF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885825" y="1999637"/>
            <a:ext cx="3586111" cy="2380277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>
            <a:extLst>
              <a:ext uri="{B36276C1-AD7A-4ED3-8AE3-7FF55D1D2F9E}">
                <a16:creationId xmlns:a16="http://schemas.microsoft.com/office/drawing/2010/main" id="{BB8B48CB-E37E-4F63-AE51-8A89B30CD144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4678517" y="1387285"/>
            <a:ext cx="3582834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8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Content Placeholder 2">
            <a:extLst>
              <a:ext uri="{E7E367A5-63A7-406B-856F-3A9FB964A4AC}">
                <a16:creationId xmlns:a16="http://schemas.microsoft.com/office/drawing/2010/main" id="{9110334E-1B52-4DB2-99A3-6D01AB172DCD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675243" y="1999637"/>
            <a:ext cx="3586111" cy="2380277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Slide Number Placeholder 6">
            <a:extLst>
              <a:ext uri="{97D71E37-08A8-4EF8-B579-495FE869FAA7}">
                <a16:creationId xmlns:a16="http://schemas.microsoft.com/office/drawing/2010/main" id="{5C5536EA-FF94-46D8-B702-8E80C6B1EF0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5">
            <a:extLst>
              <a:ext uri="{57CAA9C9-EFB8-4918-B354-9D62EBDEC135}">
                <a16:creationId xmlns:a16="http://schemas.microsoft.com/office/drawing/2010/main" id="{7CA32049-2B8D-41C5-B8FE-1F33B611736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4">
            <a:extLst>
              <a:ext uri="{B95C4B05-00B7-4204-9139-731ECC6B5D11}">
                <a16:creationId xmlns:a16="http://schemas.microsoft.com/office/drawing/2010/main" id="{B54672DA-86EE-4808-9B5F-D20540849F4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4E03E96-1C6B-4C63-9D36-E23E6589F7F1}">
        <p14:creationId xmlns:p14="http://schemas.microsoft.com/office/powerpoint/2010/main" val="1743842613359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6D33A085-B2A7-4959-B75C-7F66AAEC6615}">
                <a16:creationId xmlns:a16="http://schemas.microsoft.com/office/drawing/2010/main" id="{0EAE95B7-8484-4E12-AF35-8219AE7C414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091927" y="2228850"/>
            <a:ext cx="6942802" cy="676716"/>
          </a:xfrm>
          <a:prstGeom prst="rect">
            <a:avLst/>
          </a:prstGeom>
        </p:spPr>
        <p:txBody>
          <a:bodyPr anchor="ctr" rtlCol="0"/>
          <a:lstStyle>
            <a:lvl1pPr algn="ctr" lvl="0">
              <a:defRPr b="1" dirty="0" lang="en-US" sz="4000"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3" name="Slide Number Placeholder 5">
            <a:extLst>
              <a:ext uri="{9BBA8A67-C5FA-475A-8FB6-7D26FB769D72}">
                <a16:creationId xmlns:a16="http://schemas.microsoft.com/office/drawing/2010/main" id="{1126B684-8B43-453A-AC47-1DF344E31C0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4" name="Footer Placeholder 4">
            <a:extLst>
              <a:ext uri="{83093A7C-9456-48D4-9F33-FB662DFD9363}">
                <a16:creationId xmlns:a16="http://schemas.microsoft.com/office/drawing/2010/main" id="{F6BE90C6-88AC-4452-9F2F-49FF2F6B63E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5" name="Date Placeholder 3">
            <a:extLst>
              <a:ext uri="{A437B3EB-A517-4713-9068-DF3F6B285835}">
                <a16:creationId xmlns:a16="http://schemas.microsoft.com/office/drawing/2010/main" id="{E2427B89-35FF-4965-9755-5353F2A6AEA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5804BE3-0F01-498C-99AD-7D6A97198D40}">
        <p14:creationId xmlns:p14="http://schemas.microsoft.com/office/powerpoint/2010/main" val="174384261336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58B07091-4400-41CD-BC48-9925448B5B2C}">
                <a16:creationId xmlns:a16="http://schemas.microsoft.com/office/drawing/2010/main" id="{B010E4D7-14D4-4FD7-97AF-BFED84D8059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A0995717-B902-4A73-8FEC-66A0AED4AEE1}">
                <a16:creationId xmlns:a16="http://schemas.microsoft.com/office/drawing/2010/main" id="{4F787417-63BF-4AD0-9037-17EB515AF8C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00E467AA-CD2F-4C4B-A9C9-92D61C9D4E16}">
                <a16:creationId xmlns:a16="http://schemas.microsoft.com/office/drawing/2010/main" id="{F4B7BBDB-1F15-4A9B-BA15-92040929548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779E9D12-4D77-4E2B-830D-8042C02F4C58}">
        <p14:creationId xmlns:p14="http://schemas.microsoft.com/office/powerpoint/2010/main" val="174384261336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DE02501-E870-4EA5-8804-994AD69C51E9}">
                <a16:creationId xmlns:a16="http://schemas.microsoft.com/office/drawing/2010/main" id="{3BE35EE8-D461-4627-B345-39BCA71A05D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4CD9E6EF-AE26-43B5-A84F-7683C7027CBE}">
                <a16:creationId xmlns:a16="http://schemas.microsoft.com/office/drawing/2010/main" id="{112B84D7-C612-43E6-960F-B4E4C8F19E9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3776758" y="1341439"/>
            <a:ext cx="4484595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>
            <a:extLst>
              <a:ext uri="{81E96488-30BB-4666-B651-6327C3E22808}">
                <a16:creationId xmlns:a16="http://schemas.microsoft.com/office/drawing/2010/main" id="{A221FDA6-02C5-477E-838C-0E3DC23996BA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885825" y="13416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Slide Number Placeholder 3">
            <a:extLst>
              <a:ext uri="{3FF31271-5646-4C5A-AAAE-C534C702D854}">
                <a16:creationId xmlns:a16="http://schemas.microsoft.com/office/drawing/2010/main" id="{0CCBBE71-4B0C-4B47-94A1-A16CB84977F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AE37548E-496B-4F11-A31A-74D76E027619}">
                <a16:creationId xmlns:a16="http://schemas.microsoft.com/office/drawing/2010/main" id="{3F7FC1D7-33F6-47AF-BBE1-65B248FB6AF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6D9C69FD-9A18-4F8B-A70D-8313BEF6DC3E}">
                <a16:creationId xmlns:a16="http://schemas.microsoft.com/office/drawing/2010/main" id="{01629AA0-92F7-46CB-802B-C387BD4B91A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927730A-F7C4-4801-A222-66B86C9E3DE3}">
        <p14:creationId xmlns:p14="http://schemas.microsoft.com/office/powerpoint/2010/main" val="174384261336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956B636D-53CF-45A1-8B88-8E131B6E8D75}">
                <a16:creationId xmlns:a16="http://schemas.microsoft.com/office/drawing/2010/main" id="{24135380-B38D-4AEB-846D-5AB220743ED3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>
                <a:solidFill>
                  <a:schemeClr val="bg1">
                    <a:lumMod val="75000"/>
                  </a:schemeClr>
                </a:solidFill>
              </a:rPr>
              <a:t>&lt;#&gt;</a:t>
            </a:r>
            <a:endParaRPr dirty="0"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">
            <a:extLst>
              <a:ext uri="{90E3AF19-CD44-445F-A931-1EEB8F742054}">
                <a16:creationId xmlns:a16="http://schemas.microsoft.com/office/drawing/2010/main" id="{3769A432-DB8C-4745-BC65-F68ED2B73B5E}"/>
              </a:ext>
            </a:extLst>
          </p:cNvPr>
          <p:cNvSpPr/>
          <p:nvPr/>
        </p:nvSpPr>
        <p:spPr>
          <a:xfrm flipH="false" flipV="false" rot="0">
            <a:off x="-14412" y="-2371"/>
            <a:ext cx="9155857" cy="5157728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AD6DC835-78F2-47CB-BF45-C90AE5F1107E}">
                <a16:creationId xmlns:a16="http://schemas.microsoft.com/office/drawing/2010/main" id="{0F1AA16C-E02F-42F7-A736-75671B86D5BB}"/>
              </a:ext>
            </a:extLst>
          </p:cNvPr>
          <p:cNvSpPr/>
          <p:nvPr/>
        </p:nvSpPr>
        <p:spPr>
          <a:xfrm flipH="false" flipV="false" rot="0">
            <a:off x="4692755" y="-14228"/>
            <a:ext cx="4451060" cy="5179070"/>
          </a:xfrm>
          <a:prstGeom prst="rect">
            <a:avLst/>
          </a:prstGeom>
          <a:gradFill rotWithShape="1">
            <a:gsLst>
              <a:gs pos="19824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204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A41F007B-F8FA-4136-A452-3AFEE337FE4D}">
                <a16:creationId xmlns:a16="http://schemas.microsoft.com/office/drawing/2010/main" id="{8B5924A2-FADA-4673-9E70-050D9A284973}"/>
              </a:ext>
            </a:extLst>
          </p:cNvPr>
          <p:cNvSpPr/>
          <p:nvPr/>
        </p:nvSpPr>
        <p:spPr>
          <a:xfrm flipH="false" flipV="false" rot="0">
            <a:off x="-2555" y="14228"/>
            <a:ext cx="4451060" cy="5141919"/>
          </a:xfrm>
          <a:prstGeom prst="rect">
            <a:avLst/>
          </a:prstGeom>
          <a:gradFill rotWithShape="1">
            <a:gsLst>
              <a:gs pos="33921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97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6F1BC1C0-CF2F-4964-BD0B-4259E83A1714}">
                <a16:creationId xmlns:a16="http://schemas.microsoft.com/office/drawing/2010/main" id="{AC2089DB-E5E5-43A1-8F91-7DAD259BB7BF}"/>
              </a:ext>
            </a:extLst>
          </p:cNvPr>
          <p:cNvSpPr/>
          <p:nvPr/>
        </p:nvSpPr>
        <p:spPr>
          <a:xfrm flipH="false" flipV="false" rot="16200000">
            <a:off x="4725635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5286">
                <a:schemeClr val="accent6">
                  <a:alpha val="19000"/>
                </a:schemeClr>
              </a:gs>
              <a:gs pos="71366">
                <a:schemeClr val="bg1">
                  <a:alpha val="0"/>
                </a:schemeClr>
              </a:gs>
            </a:gsLst>
            <a:lin ang="16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AFF461CF-3453-4C47-B934-1EAF17992F82}">
                <a16:creationId xmlns:a16="http://schemas.microsoft.com/office/drawing/2010/main" id="{3C71F16D-6015-4B09-ADED-06C5CC382268}"/>
              </a:ext>
            </a:extLst>
          </p:cNvPr>
          <p:cNvSpPr/>
          <p:nvPr/>
        </p:nvSpPr>
        <p:spPr>
          <a:xfrm flipH="false" flipV="false" rot="0">
            <a:off x="4636119" y="-38100"/>
            <a:ext cx="4469780" cy="3884341"/>
          </a:xfrm>
          <a:custGeom>
            <a:avLst/>
            <a:gdLst/>
            <a:ahLst/>
            <a:cxnLst/>
            <a:rect b="b" l="0" r="r" t="0"/>
            <a:pathLst>
              <a:path h="3884341" w="5417635">
                <a:moveTo>
                  <a:pt x="3302307" y="0"/>
                </a:moveTo>
                <a:lnTo>
                  <a:pt x="5403626" y="18585"/>
                </a:lnTo>
                <a:lnTo>
                  <a:pt x="5417635" y="3884341"/>
                </a:lnTo>
                <a:lnTo>
                  <a:pt x="0" y="9293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999"/>
                </a:schemeClr>
              </a:gs>
              <a:gs pos="73568">
                <a:schemeClr val="bg1">
                  <a:alpha val="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D2E9B290-79B7-4CEA-82F5-3E230B00A433}">
                <a16:creationId xmlns:a16="http://schemas.microsoft.com/office/drawing/2010/main" id="{58829687-ABBA-4F02-A47F-F2750A8A02B2}"/>
              </a:ext>
            </a:extLst>
          </p:cNvPr>
          <p:cNvSpPr/>
          <p:nvPr/>
        </p:nvSpPr>
        <p:spPr>
          <a:xfrm flipH="false" flipV="false" rot="16200000">
            <a:off x="4744606" y="755732"/>
            <a:ext cx="4440973" cy="4362586"/>
          </a:xfrm>
          <a:custGeom>
            <a:avLst/>
            <a:gdLst/>
            <a:ahLst/>
            <a:cxnLst/>
            <a:rect b="b" l="0" r="r" t="0"/>
            <a:pathLst>
              <a:path h="1932410" w="2707994">
                <a:moveTo>
                  <a:pt x="2680584" y="0"/>
                </a:moveTo>
                <a:lnTo>
                  <a:pt x="2310548" y="1932410"/>
                </a:lnTo>
                <a:lnTo>
                  <a:pt x="0" y="1929447"/>
                </a:lnTo>
                <a:close/>
              </a:path>
            </a:pathLst>
          </a:custGeom>
          <a:gradFill rotWithShape="1">
            <a:gsLst>
              <a:gs pos="2643">
                <a:schemeClr val="tx2">
                  <a:alpha val="65000"/>
                  <a:lumMod val="90000"/>
                  <a:lumOff val="10000"/>
                </a:schemeClr>
              </a:gs>
              <a:gs pos="73568">
                <a:schemeClr val="tx2">
                  <a:alpha val="0"/>
                  <a:lumMod val="75000"/>
                  <a:lumOff val="25000"/>
                </a:schemeClr>
              </a:gs>
            </a:gsLst>
            <a:lin ang="108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3DF10ABE-0A29-4DA8-9D93-AE64E80E7632}">
                <a16:creationId xmlns:a16="http://schemas.microsoft.com/office/drawing/2010/main" id="{735D357C-021C-4610-BC69-62B4BA3BDB52}"/>
              </a:ext>
            </a:extLst>
          </p:cNvPr>
          <p:cNvSpPr/>
          <p:nvPr/>
        </p:nvSpPr>
        <p:spPr>
          <a:xfrm flipH="false" flipV="false" rot="5400000">
            <a:off x="1955108" y="-1983591"/>
            <a:ext cx="5169963" cy="9108091"/>
          </a:xfrm>
          <a:custGeom>
            <a:avLst/>
            <a:gdLst/>
            <a:ahLst/>
            <a:cxnLst/>
            <a:rect b="b" l="0" r="r" t="0"/>
            <a:pathLst>
              <a:path h="9108091" w="5169963">
                <a:moveTo>
                  <a:pt x="5169963" y="0"/>
                </a:moveTo>
                <a:lnTo>
                  <a:pt x="5159224" y="9063751"/>
                </a:lnTo>
                <a:lnTo>
                  <a:pt x="0" y="9108091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33999"/>
                  <a:lumMod val="50000"/>
                </a:schemeClr>
              </a:gs>
              <a:gs pos="45374">
                <a:schemeClr val="bg2">
                  <a:alpha val="5000"/>
                  <a:lumMod val="50000"/>
                </a:schemeClr>
              </a:gs>
            </a:gsLst>
            <a:lin ang="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EAF38551-DFE5-444F-AD01-B3B6A1114C7D}">
                <a16:creationId xmlns:a16="http://schemas.microsoft.com/office/drawing/2010/main" id="{8DE93F3C-95F6-4815-913A-3D0847C0F817}"/>
              </a:ext>
            </a:extLst>
          </p:cNvPr>
          <p:cNvSpPr/>
          <p:nvPr/>
        </p:nvSpPr>
        <p:spPr>
          <a:xfrm flipH="false" flipV="false" rot="5400000">
            <a:off x="974448" y="-972261"/>
            <a:ext cx="5160099" cy="7114107"/>
          </a:xfrm>
          <a:custGeom>
            <a:avLst/>
            <a:gdLst/>
            <a:ahLst/>
            <a:cxnLst/>
            <a:rect b="b" l="0" r="r" t="0"/>
            <a:pathLst>
              <a:path h="7114108" w="5160100">
                <a:moveTo>
                  <a:pt x="4742739" y="0"/>
                </a:moveTo>
                <a:lnTo>
                  <a:pt x="2760274" y="7114108"/>
                </a:lnTo>
                <a:lnTo>
                  <a:pt x="0" y="4145154"/>
                </a:lnTo>
                <a:close/>
              </a:path>
            </a:pathLst>
          </a:custGeom>
          <a:gradFill rotWithShape="1">
            <a:gsLst>
              <a:gs pos="7930">
                <a:schemeClr val="bg2">
                  <a:alpha val="0"/>
                  <a:lumMod val="50000"/>
                </a:schemeClr>
              </a:gs>
              <a:gs pos="56828">
                <a:schemeClr val="bg2">
                  <a:alpha val="7999"/>
                  <a:lumMod val="5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CF08C324-B799-4A2C-AD93-CAFC28EA6C29}">
                <a16:creationId xmlns:a16="http://schemas.microsoft.com/office/drawing/2010/main" id="{7E1EF624-7244-46C7-A3E6-57658FA2F30F}"/>
              </a:ext>
            </a:extLst>
          </p:cNvPr>
          <p:cNvSpPr/>
          <p:nvPr/>
        </p:nvSpPr>
        <p:spPr>
          <a:xfrm flipH="false" flipV="false" rot="5400000">
            <a:off x="1069860" y="488982"/>
            <a:ext cx="4154797" cy="5083097"/>
          </a:xfrm>
          <a:custGeom>
            <a:avLst/>
            <a:gdLst/>
            <a:ahLst/>
            <a:cxnLst/>
            <a:rect b="b" l="0" r="r" t="0"/>
            <a:pathLst>
              <a:path h="5083098" w="4154797">
                <a:moveTo>
                  <a:pt x="1638354" y="0"/>
                </a:moveTo>
                <a:lnTo>
                  <a:pt x="4154797" y="2874177"/>
                </a:lnTo>
                <a:lnTo>
                  <a:pt x="0" y="5083098"/>
                </a:lnTo>
                <a:close/>
              </a:path>
            </a:pathLst>
          </a:custGeom>
          <a:gradFill rotWithShape="1">
            <a:gsLst>
              <a:gs pos="7930">
                <a:schemeClr val="tx2">
                  <a:alpha val="36000"/>
                  <a:lumMod val="90000"/>
                  <a:lumOff val="10000"/>
                </a:schemeClr>
              </a:gs>
              <a:gs pos="56828">
                <a:schemeClr val="tx2">
                  <a:alpha val="0"/>
                  <a:lumMod val="90000"/>
                  <a:lumOff val="10000"/>
                </a:schemeClr>
              </a:gs>
            </a:gsLst>
            <a:lin ang="98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F43DCC27-4E58-4681-9242-FDE1228C5FFC}">
                <a16:creationId xmlns:a16="http://schemas.microsoft.com/office/drawing/2010/main" id="{F76FAA8E-9353-4E26-B2EF-615528C09247}"/>
              </a:ext>
            </a:extLst>
          </p:cNvPr>
          <p:cNvSpPr/>
          <p:nvPr/>
        </p:nvSpPr>
        <p:spPr>
          <a:xfrm flipH="false" flipV="false" rot="0">
            <a:off x="4484194" y="-33396"/>
            <a:ext cx="2494159" cy="2025625"/>
          </a:xfrm>
          <a:custGeom>
            <a:avLst/>
            <a:gdLst/>
            <a:ahLst/>
            <a:cxnLst/>
            <a:rect b="b" l="0" r="r" t="0"/>
            <a:pathLst>
              <a:path h="2025626" w="2494160">
                <a:moveTo>
                  <a:pt x="0" y="9525"/>
                </a:moveTo>
                <a:lnTo>
                  <a:pt x="142085" y="0"/>
                </a:lnTo>
                <a:lnTo>
                  <a:pt x="2494159" y="2025626"/>
                </a:lnTo>
                <a:close/>
              </a:path>
            </a:pathLst>
          </a:custGeom>
          <a:solidFill>
            <a:schemeClr val="accent3">
              <a:alpha val="13999"/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78BA3592-A6E0-4C19-AB15-48ECDAF92A56}">
                <a16:creationId xmlns:a16="http://schemas.microsoft.com/office/drawing/2010/main" id="{BA326D3E-E25B-4895-AA48-4F6C49CEE2E5}"/>
              </a:ext>
            </a:extLst>
          </p:cNvPr>
          <p:cNvSpPr/>
          <p:nvPr/>
        </p:nvSpPr>
        <p:spPr>
          <a:xfrm flipH="false" flipV="false" rot="0">
            <a:off x="-12238" y="-14228"/>
            <a:ext cx="7199675" cy="4069269"/>
          </a:xfrm>
          <a:custGeom>
            <a:avLst/>
            <a:gdLst/>
            <a:ahLst/>
            <a:cxnLst/>
            <a:rect b="b" l="0" r="r" t="0"/>
            <a:pathLst>
              <a:path h="4069270" w="7199675">
                <a:moveTo>
                  <a:pt x="0" y="18971"/>
                </a:moveTo>
                <a:lnTo>
                  <a:pt x="199314" y="0"/>
                </a:lnTo>
                <a:lnTo>
                  <a:pt x="7199676" y="4069270"/>
                </a:lnTo>
                <a:close/>
              </a:path>
            </a:pathLst>
          </a:custGeom>
          <a:solidFill>
            <a:schemeClr val="accent3">
              <a:alpha val="35000"/>
              <a:lumMod val="5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12F65D4C-7E4D-4455-9722-031EA2A8E4B6}">
                <a16:creationId xmlns:a16="http://schemas.microsoft.com/office/drawing/2010/main" id="{57B1BCEB-5A0B-43C1-A160-591A7A4FAC07}"/>
              </a:ext>
            </a:extLst>
          </p:cNvPr>
          <p:cNvSpPr/>
          <p:nvPr/>
        </p:nvSpPr>
        <p:spPr>
          <a:xfrm flipH="false" flipV="false" rot="0">
            <a:off x="16415" y="2803116"/>
            <a:ext cx="2864614" cy="777651"/>
          </a:xfrm>
          <a:custGeom>
            <a:avLst/>
            <a:gdLst/>
            <a:ahLst/>
            <a:cxnLst/>
            <a:rect b="b" l="0" r="r" t="0"/>
            <a:pathLst>
              <a:path h="777651" w="2864614">
                <a:moveTo>
                  <a:pt x="0" y="94697"/>
                </a:moveTo>
                <a:lnTo>
                  <a:pt x="9485" y="0"/>
                </a:lnTo>
                <a:lnTo>
                  <a:pt x="2864614" y="777651"/>
                </a:lnTo>
                <a:close/>
              </a:path>
            </a:pathLst>
          </a:custGeom>
          <a:solidFill>
            <a:schemeClr val="bg1">
              <a:alpha val="2999"/>
              <a:lumMod val="8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D0AE6DAB-FECD-49D3-946E-5E77C36D8495}">
                <a16:creationId xmlns:a16="http://schemas.microsoft.com/office/drawing/2010/main" id="{B5A356C1-5012-4369-BF67-03CB9559D575}"/>
              </a:ext>
            </a:extLst>
          </p:cNvPr>
          <p:cNvSpPr/>
          <p:nvPr/>
        </p:nvSpPr>
        <p:spPr>
          <a:xfrm flipH="true" flipV="false" rot="0">
            <a:off x="2956913" y="4742"/>
            <a:ext cx="2067834" cy="2371369"/>
          </a:xfrm>
          <a:custGeom>
            <a:avLst/>
            <a:gdLst/>
            <a:ahLst/>
            <a:cxnLst/>
            <a:rect b="b" l="0" r="r" t="0"/>
            <a:pathLst>
              <a:path h="2371370" w="2067834">
                <a:moveTo>
                  <a:pt x="1944523" y="0"/>
                </a:moveTo>
                <a:lnTo>
                  <a:pt x="2067834" y="9485"/>
                </a:lnTo>
                <a:lnTo>
                  <a:pt x="0" y="2371369"/>
                </a:lnTo>
                <a:close/>
              </a:path>
            </a:pathLst>
          </a:custGeom>
          <a:solidFill>
            <a:schemeClr val="tx1">
              <a:alpha val="6000"/>
              <a:lumMod val="95000"/>
              <a:lumOff val="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F8463E2E-B2CF-4E9C-BF91-CF328BFA6AE2}">
                <a16:creationId xmlns:a16="http://schemas.microsoft.com/office/drawing/2010/main" id="{A3F44A11-0EDA-4EA9-BAE5-40D80E43EA4A}"/>
              </a:ext>
            </a:extLst>
          </p:cNvPr>
          <p:cNvSpPr/>
          <p:nvPr/>
        </p:nvSpPr>
        <p:spPr>
          <a:xfrm flipH="false" flipV="false" rot="0">
            <a:off x="6419112" y="2451996"/>
            <a:ext cx="2712846" cy="2703400"/>
          </a:xfrm>
          <a:custGeom>
            <a:avLst/>
            <a:gdLst/>
            <a:ahLst/>
            <a:cxnLst/>
            <a:rect b="b" l="0" r="r" t="0"/>
            <a:pathLst>
              <a:path h="2703400" w="2712846">
                <a:moveTo>
                  <a:pt x="0" y="0"/>
                </a:moveTo>
                <a:lnTo>
                  <a:pt x="2712846" y="2693875"/>
                </a:lnTo>
                <a:lnTo>
                  <a:pt x="2665617" y="2703400"/>
                </a:lnTo>
                <a:close/>
              </a:path>
            </a:pathLst>
          </a:custGeom>
          <a:solidFill>
            <a:schemeClr val="accent3">
              <a:alpha val="52999"/>
              <a:lumMod val="50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39C21119-4E6F-4EDE-8EA4-29B6D194D6DE}">
                <a16:creationId xmlns:a16="http://schemas.microsoft.com/office/drawing/2010/main" id="{91879C03-3EDE-4E31-95E4-617AB7FD2AAE}"/>
              </a:ext>
            </a:extLst>
          </p:cNvPr>
          <p:cNvSpPr/>
          <p:nvPr/>
        </p:nvSpPr>
        <p:spPr>
          <a:xfrm flipH="false" flipV="false" rot="0">
            <a:off x="-12040" y="2871728"/>
            <a:ext cx="2248058" cy="2264657"/>
          </a:xfrm>
          <a:custGeom>
            <a:avLst/>
            <a:gdLst/>
            <a:ahLst/>
            <a:cxnLst/>
            <a:rect b="b" l="0" r="r" t="0"/>
            <a:pathLst>
              <a:path h="1875753" w="1764299">
                <a:moveTo>
                  <a:pt x="7114" y="0"/>
                </a:moveTo>
                <a:lnTo>
                  <a:pt x="1764299" y="462417"/>
                </a:lnTo>
                <a:lnTo>
                  <a:pt x="1517676" y="1875753"/>
                </a:lnTo>
                <a:lnTo>
                  <a:pt x="0" y="1695529"/>
                </a:lnTo>
                <a:close/>
              </a:path>
            </a:pathLst>
          </a:custGeom>
          <a:gradFill rotWithShape="1">
            <a:gsLst>
              <a:gs pos="54626">
                <a:schemeClr val="tx2">
                  <a:alpha val="0"/>
                </a:schemeClr>
              </a:gs>
              <a:gs pos="100000">
                <a:schemeClr val="tx2">
                  <a:alpha val="63000"/>
                </a:schemeClr>
              </a:gs>
            </a:gsLst>
            <a:lin ang="150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">
            <a:extLst>
              <a:ext uri="{4DBF1A36-E340-4245-B800-9C0782DF084E}">
                <a16:creationId xmlns:a16="http://schemas.microsoft.com/office/drawing/2010/main" id="{BED0D017-E4CE-40CD-A36A-41A6BA3C6B78}"/>
              </a:ext>
            </a:extLst>
          </p:cNvPr>
          <p:cNvSpPr/>
          <p:nvPr/>
        </p:nvSpPr>
        <p:spPr>
          <a:xfrm flipH="false" flipV="false" rot="0">
            <a:off x="2805027" y="3656651"/>
            <a:ext cx="2219720" cy="1470367"/>
          </a:xfrm>
          <a:custGeom>
            <a:avLst/>
            <a:gdLst/>
            <a:ahLst/>
            <a:cxnLst/>
            <a:rect b="b" l="0" r="r" t="0"/>
            <a:pathLst>
              <a:path h="1470368" w="2219720">
                <a:moveTo>
                  <a:pt x="0" y="1470368"/>
                </a:moveTo>
                <a:lnTo>
                  <a:pt x="1650592" y="0"/>
                </a:lnTo>
                <a:lnTo>
                  <a:pt x="2219720" y="388905"/>
                </a:lnTo>
                <a:close/>
              </a:path>
            </a:pathLst>
          </a:custGeom>
          <a:gradFill rotWithShape="1">
            <a:gsLst>
              <a:gs pos="22026">
                <a:schemeClr val="accent5">
                  <a:alpha val="0"/>
                  <a:lumMod val="50000"/>
                </a:schemeClr>
              </a:gs>
              <a:gs pos="95595">
                <a:schemeClr val="accent5">
                  <a:alpha val="37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0AB68856-9643-42C6-8036-A641C59C9757}">
                <a16:creationId xmlns:a16="http://schemas.microsoft.com/office/drawing/2010/main" id="{F05DE535-196A-4DC3-920B-3197DDB7D27C}"/>
              </a:ext>
            </a:extLst>
          </p:cNvPr>
          <p:cNvSpPr/>
          <p:nvPr/>
        </p:nvSpPr>
        <p:spPr>
          <a:xfrm flipH="false" flipV="false" rot="0">
            <a:off x="1230556" y="3457456"/>
            <a:ext cx="1603045" cy="1669444"/>
          </a:xfrm>
          <a:custGeom>
            <a:avLst/>
            <a:gdLst/>
            <a:ahLst/>
            <a:cxnLst/>
            <a:rect b="b" l="0" r="r" t="0"/>
            <a:pathLst>
              <a:path h="1669444" w="1603046">
                <a:moveTo>
                  <a:pt x="1603046" y="1659959"/>
                </a:moveTo>
                <a:lnTo>
                  <a:pt x="0" y="0"/>
                </a:lnTo>
                <a:lnTo>
                  <a:pt x="825237" y="189710"/>
                </a:lnTo>
                <a:close/>
              </a:path>
            </a:pathLst>
          </a:custGeom>
          <a:gradFill rotWithShape="1">
            <a:gsLst>
              <a:gs pos="22026">
                <a:schemeClr val="accent1">
                  <a:alpha val="0"/>
                  <a:lumMod val="50000"/>
                </a:schemeClr>
              </a:gs>
              <a:gs pos="95595">
                <a:schemeClr val="accent1">
                  <a:alpha val="79000"/>
                  <a:lumMod val="50000"/>
                </a:schemeClr>
              </a:gs>
            </a:gsLst>
            <a:lin ang="774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">
            <a:extLst>
              <a:ext uri="{A172CDCE-EA0A-498C-83F4-73EC2133AC55}">
                <a16:creationId xmlns:a16="http://schemas.microsoft.com/office/drawing/2010/main" id="{66623835-8EEE-4C73-AD05-2A0AE5E6700E}"/>
              </a:ext>
            </a:extLst>
          </p:cNvPr>
          <p:cNvSpPr/>
          <p:nvPr/>
        </p:nvSpPr>
        <p:spPr>
          <a:xfrm flipH="false" flipV="false" rot="480000">
            <a:off x="7390638" y="2043194"/>
            <a:ext cx="827551" cy="1116592"/>
          </a:xfrm>
          <a:custGeom>
            <a:avLst/>
            <a:gdLst/>
            <a:ahLst/>
            <a:cxnLst/>
            <a:rect b="b" l="0" r="r" t="0"/>
            <a:pathLst>
              <a:path h="1116592" w="827551">
                <a:moveTo>
                  <a:pt x="0" y="0"/>
                </a:moveTo>
                <a:lnTo>
                  <a:pt x="827551" y="301623"/>
                </a:lnTo>
                <a:lnTo>
                  <a:pt x="298746" y="1116592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">
            <a:extLst>
              <a:ext uri="{0FAFAC99-1956-4F59-A730-A66B1DB21391}">
                <a16:creationId xmlns:a16="http://schemas.microsoft.com/office/drawing/2010/main" id="{46EFACCA-694F-422D-9CE5-2D9A54939E5E}"/>
              </a:ext>
            </a:extLst>
          </p:cNvPr>
          <p:cNvSpPr/>
          <p:nvPr/>
        </p:nvSpPr>
        <p:spPr>
          <a:xfrm flipH="false" flipV="false" rot="2100000">
            <a:off x="6335469" y="2190549"/>
            <a:ext cx="1402654" cy="2427026"/>
          </a:xfrm>
          <a:custGeom>
            <a:avLst/>
            <a:gdLst/>
            <a:ahLst/>
            <a:cxnLst/>
            <a:rect b="b" l="0" r="r" t="0"/>
            <a:pathLst>
              <a:path h="2427027" w="1402655">
                <a:moveTo>
                  <a:pt x="0" y="2427027"/>
                </a:moveTo>
                <a:lnTo>
                  <a:pt x="1364022" y="0"/>
                </a:lnTo>
                <a:lnTo>
                  <a:pt x="1402655" y="4585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0"/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">
            <a:extLst>
              <a:ext uri="{D7610AC9-ECCB-4200-98A8-F52440E5A0A6}">
                <a16:creationId xmlns:a16="http://schemas.microsoft.com/office/drawing/2010/main" id="{8A68DE53-E37C-4CBD-865B-C86B34C2D08F}"/>
              </a:ext>
            </a:extLst>
          </p:cNvPr>
          <p:cNvSpPr/>
          <p:nvPr/>
        </p:nvSpPr>
        <p:spPr>
          <a:xfrm flipH="false" flipV="false" rot="0">
            <a:off x="4791425" y="1344822"/>
            <a:ext cx="1308995" cy="981746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45000"/>
                  <a:lumMod val="75000"/>
                  <a:lumOff val="25000"/>
                </a:schemeClr>
              </a:gs>
              <a:gs pos="64758">
                <a:schemeClr val="tx2">
                  <a:alpha val="0"/>
                  <a:lumMod val="75000"/>
                  <a:lumOff val="25000"/>
                </a:schemeClr>
              </a:gs>
            </a:gsLst>
            <a:lin ang="13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3" name="">
            <a:extLst>
              <a:ext uri="{1F3CF8DB-34CF-4DF5-AE6A-5555DD7D6D34}">
                <a16:creationId xmlns:a16="http://schemas.microsoft.com/office/drawing/2010/main" id="{F3152CCB-9271-4EE6-B751-4F8B66F124B1}"/>
              </a:ext>
            </a:extLst>
          </p:cNvPr>
          <p:cNvSpPr/>
          <p:nvPr/>
        </p:nvSpPr>
        <p:spPr>
          <a:xfrm flipH="false" flipV="false" rot="0">
            <a:off x="4879941" y="1783209"/>
            <a:ext cx="328079" cy="257372"/>
          </a:xfrm>
          <a:custGeom>
            <a:avLst/>
            <a:gdLst/>
            <a:ahLst/>
            <a:cxnLst/>
            <a:rect b="b" l="0" r="r" t="0"/>
            <a:pathLst>
              <a:path h="1574589" w="2210116">
                <a:moveTo>
                  <a:pt x="0" y="0"/>
                </a:moveTo>
                <a:lnTo>
                  <a:pt x="2210116" y="28456"/>
                </a:lnTo>
                <a:lnTo>
                  <a:pt x="815751" y="15745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4" name="Title 1">
            <a:extLst>
              <a:ext uri="{67A78099-9CC0-4205-B5D3-6EE64ABF0175}">
                <a16:creationId xmlns:a16="http://schemas.microsoft.com/office/drawing/2010/main" id="{5AD50A43-2B44-4FC9-A837-0A00F8F32DC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25" name="Picture Placeholder 2">
            <a:extLst>
              <a:ext uri="{1FD0D66C-FBA7-48DF-B486-CE9CC389F584}">
                <a16:creationId xmlns:a16="http://schemas.microsoft.com/office/drawing/2010/main" id="{45262E59-EE02-4774-996C-6AA14DBFF566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5027302" y="1352550"/>
            <a:ext cx="3243934" cy="2964824"/>
          </a:xfrm>
          <a:custGeom>
            <a:avLst/>
            <a:gdLst/>
            <a:ahLst/>
            <a:cxnLst/>
            <a:rect b="b" l="0" r="r" t="0"/>
            <a:pathLst>
              <a:path h="2964824" w="3243935">
                <a:moveTo>
                  <a:pt x="0" y="0"/>
                </a:moveTo>
                <a:lnTo>
                  <a:pt x="3243935" y="1430450"/>
                </a:lnTo>
                <a:lnTo>
                  <a:pt x="8655" y="2964824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26" name="Text Placeholder 3">
            <a:extLst>
              <a:ext uri="{444FFFF2-2001-4A6A-AD27-21465DA3BD01}">
                <a16:creationId xmlns:a16="http://schemas.microsoft.com/office/drawing/2010/main" id="{FF723C65-B8B8-46A8-B1DC-B77C554D2CBC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885825" y="1291329"/>
            <a:ext cx="3598171" cy="295275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dirty="0" lang="en-US">
                <a:solidFill>
                  <a:schemeClr val="bg1"/>
                </a:solidFill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27" name="Slide Number Placeholder 4">
            <a:extLst>
              <a:ext uri="{BE0EADA0-8871-499D-854D-5E7F6E2EE7CC}">
                <a16:creationId xmlns:a16="http://schemas.microsoft.com/office/drawing/2010/main" id="{9EF9C726-9B17-4E1B-9220-728B93F778E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28" name="Footer Placeholder 3">
            <a:extLst>
              <a:ext uri="{10B8635A-5CAD-4CD1-87DA-4722F0711465}">
                <a16:creationId xmlns:a16="http://schemas.microsoft.com/office/drawing/2010/main" id="{F65BBE43-FF93-4F86-8708-9D6491F5014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29" name="Date Placeholder 1">
            <a:extLst>
              <a:ext uri="{6377C416-FA0F-4BDB-943E-E3DD7ABFFAAC}">
                <a16:creationId xmlns:a16="http://schemas.microsoft.com/office/drawing/2010/main" id="{793EC1B5-C49D-4057-95D0-50510C4BC7B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FA35DFE-DFCA-4F9F-A384-1FF3998974B9}">
        <p14:creationId xmlns:p14="http://schemas.microsoft.com/office/powerpoint/2010/main" val="1743842613363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1.xml" Type="http://schemas.openxmlformats.org/officeDocument/2006/relationships/tags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Placeholder 1">
            <a:extLst>
              <a:ext uri="{B339FC48-ABE8-4999-9A70-5A9661EDA9E8}">
                <a16:creationId xmlns:a16="http://schemas.microsoft.com/office/drawing/2010/main" id="{0A7F699F-9050-4798-8952-B7C44A64005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885825" y="196645"/>
            <a:ext cx="7381874" cy="999612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3" name="Text Placeholder 2">
            <a:extLst>
              <a:ext uri="{B0C6EED7-242E-49B9-9790-7FA03E66F2DD}">
                <a16:creationId xmlns:a16="http://schemas.microsoft.com/office/drawing/2010/main" id="{2821391A-4E4E-426E-819E-A8C5B6218AC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85825" y="1408593"/>
            <a:ext cx="7381874" cy="3084206"/>
          </a:xfrm>
          <a:prstGeom prst="rect">
            <a:avLst/>
          </a:prstGeom>
        </p:spPr>
        <p:txBody>
          <a:bodyPr bIns="45720" lIns="91440" rIns="91440" rtlCol="0" tIns="93600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">
            <a:extLst>
              <a:ext uri="{BDECE320-3F66-4273-A8E5-D9B16402B51C}">
                <a16:creationId xmlns:a16="http://schemas.microsoft.com/office/drawing/2010/main" id="{4CAC0630-4999-4495-8451-5817F7D2B98A}"/>
              </a:ext>
            </a:extLst>
          </p:cNvPr>
          <p:cNvSpPr/>
          <p:nvPr/>
        </p:nvSpPr>
        <p:spPr>
          <a:xfrm flipH="false" flipV="false" rot="0">
            <a:off x="4391775" y="-33199"/>
            <a:ext cx="4752224" cy="3016382"/>
          </a:xfrm>
          <a:custGeom>
            <a:avLst/>
            <a:gdLst/>
            <a:ahLst/>
            <a:cxnLst/>
            <a:rect b="b" l="0" r="r" t="0"/>
            <a:pathLst>
              <a:path h="3016382" w="4752224">
                <a:moveTo>
                  <a:pt x="2845643" y="0"/>
                </a:moveTo>
                <a:lnTo>
                  <a:pt x="4752225" y="14161"/>
                </a:lnTo>
                <a:lnTo>
                  <a:pt x="0" y="3016382"/>
                </a:lnTo>
                <a:close/>
              </a:path>
            </a:pathLst>
          </a:custGeom>
          <a:gradFill rotWithShape="1">
            <a:gsLst>
              <a:gs pos="100000">
                <a:schemeClr val="accent4">
                  <a:alpha val="16000"/>
                  <a:lumMod val="20000"/>
                  <a:lumOff val="8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1D7E73E5-8540-4E4C-A139-C19389543B7E}">
                <a16:creationId xmlns:a16="http://schemas.microsoft.com/office/drawing/2010/main" id="{4E0E2624-2331-454D-B304-6654D8263767}"/>
              </a:ext>
            </a:extLst>
          </p:cNvPr>
          <p:cNvSpPr/>
          <p:nvPr/>
        </p:nvSpPr>
        <p:spPr>
          <a:xfrm flipH="false" flipV="false">
            <a:off x="6249279" y="0"/>
            <a:ext cx="2732044" cy="2229087"/>
          </a:xfrm>
          <a:custGeom>
            <a:avLst/>
            <a:gdLst/>
            <a:ahLst/>
            <a:cxnLst/>
            <a:rect b="b" l="0" r="r" t="0"/>
            <a:pathLst>
              <a:path h="2229087" w="2732045">
                <a:moveTo>
                  <a:pt x="0" y="790"/>
                </a:moveTo>
                <a:lnTo>
                  <a:pt x="1166941" y="0"/>
                </a:lnTo>
                <a:lnTo>
                  <a:pt x="2732045" y="2229087"/>
                </a:lnTo>
                <a:close/>
              </a:path>
            </a:pathLst>
          </a:custGeom>
          <a:gradFill rotWithShape="1">
            <a:gsLst>
              <a:gs pos="100000">
                <a:schemeClr val="accent4">
                  <a:alpha val="22000"/>
                  <a:lumMod val="20000"/>
                  <a:lumOff val="8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1134D09-E8A6-420C-8437-2753B343876A}">
                <a16:creationId xmlns:a16="http://schemas.microsoft.com/office/drawing/2010/main" id="{D9BA4040-B702-4690-9A31-3FDEC8172925}"/>
              </a:ext>
            </a:extLst>
          </p:cNvPr>
          <p:cNvSpPr/>
          <p:nvPr/>
        </p:nvSpPr>
        <p:spPr>
          <a:xfrm flipH="false" flipV="false" rot="10800000">
            <a:off x="-7517" y="-6287"/>
            <a:ext cx="1208210" cy="815323"/>
          </a:xfrm>
          <a:custGeom>
            <a:avLst/>
            <a:gdLst/>
            <a:ahLst/>
            <a:cxnLst/>
            <a:rect b="b" l="0" r="r" t="0"/>
            <a:pathLst>
              <a:path h="2036181" w="3012445">
                <a:moveTo>
                  <a:pt x="2093407" y="1402582"/>
                </a:moveTo>
                <a:lnTo>
                  <a:pt x="3004038" y="0"/>
                </a:lnTo>
                <a:lnTo>
                  <a:pt x="3012445" y="2036181"/>
                </a:lnTo>
                <a:lnTo>
                  <a:pt x="0" y="202013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50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1CA1F278-4013-4951-8081-8D16C1A491B3}">
                <a16:creationId xmlns:a16="http://schemas.microsoft.com/office/drawing/2010/main" id="{F96A4093-77B5-4ECD-9DA4-EC7D9A8DCA11}"/>
              </a:ext>
            </a:extLst>
          </p:cNvPr>
          <p:cNvSpPr/>
          <p:nvPr/>
        </p:nvSpPr>
        <p:spPr>
          <a:xfrm flipH="false" flipV="false" rot="10800000">
            <a:off x="3881" y="-10467"/>
            <a:ext cx="694011" cy="257548"/>
          </a:xfrm>
          <a:custGeom>
            <a:avLst/>
            <a:gdLst/>
            <a:ahLst/>
            <a:cxnLst/>
            <a:rect b="b" l="0" r="r" t="0"/>
            <a:pathLst>
              <a:path h="352251" w="949205">
                <a:moveTo>
                  <a:pt x="460141" y="0"/>
                </a:moveTo>
                <a:lnTo>
                  <a:pt x="949205" y="331317"/>
                </a:lnTo>
                <a:lnTo>
                  <a:pt x="656128" y="352251"/>
                </a:lnTo>
                <a:lnTo>
                  <a:pt x="0" y="343842"/>
                </a:lnTo>
                <a:close/>
              </a:path>
            </a:pathLst>
          </a:custGeom>
          <a:gradFill rotWithShape="1">
            <a:gsLst>
              <a:gs pos="100000">
                <a:schemeClr val="accent3">
                  <a:alpha val="87000"/>
                </a:schemeClr>
              </a:gs>
              <a:gs pos="0">
                <a:schemeClr val="accent3">
                  <a:alpha val="0"/>
                  <a:lumMod val="75000"/>
                </a:schemeClr>
              </a:gs>
            </a:gsLst>
            <a:lin ang="9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403015AA-0E99-4838-AD0C-42BDDBF5335E}">
                <a16:creationId xmlns:a16="http://schemas.microsoft.com/office/drawing/2010/main" id="{657783D9-BED0-403A-86A3-B3B25CEF39AC}"/>
              </a:ext>
            </a:extLst>
          </p:cNvPr>
          <p:cNvSpPr/>
          <p:nvPr/>
        </p:nvSpPr>
        <p:spPr>
          <a:xfrm flipH="false" flipV="false" rot="10800000">
            <a:off x="-8245" y="-621"/>
            <a:ext cx="1216332" cy="817050"/>
          </a:xfrm>
          <a:custGeom>
            <a:avLst/>
            <a:gdLst/>
            <a:ahLst/>
            <a:cxnLst/>
            <a:rect b="b" l="0" r="r" t="0"/>
            <a:pathLst>
              <a:path h="1597177" w="2377699">
                <a:moveTo>
                  <a:pt x="1605735" y="1035825"/>
                </a:moveTo>
                <a:lnTo>
                  <a:pt x="2377699" y="0"/>
                </a:lnTo>
                <a:lnTo>
                  <a:pt x="1658985" y="1115553"/>
                </a:lnTo>
                <a:lnTo>
                  <a:pt x="0" y="1597177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0923FA6C-9CEB-4E32-92FE-D96A8DB8F246}">
                <a16:creationId xmlns:a16="http://schemas.microsoft.com/office/drawing/2010/main" id="{CF5EF454-EA36-42E0-A297-7861B221D278}"/>
              </a:ext>
            </a:extLst>
          </p:cNvPr>
          <p:cNvSpPr/>
          <p:nvPr/>
        </p:nvSpPr>
        <p:spPr>
          <a:xfrm flipH="false" flipV="false" rot="10800000">
            <a:off x="-29418" y="-19367"/>
            <a:ext cx="1841145" cy="874247"/>
          </a:xfrm>
          <a:custGeom>
            <a:avLst/>
            <a:gdLst/>
            <a:ahLst/>
            <a:cxnLst/>
            <a:rect b="b" l="0" r="r" t="0"/>
            <a:pathLst>
              <a:path h="874248" w="1841145">
                <a:moveTo>
                  <a:pt x="1247502" y="425961"/>
                </a:moveTo>
                <a:lnTo>
                  <a:pt x="1841145" y="0"/>
                </a:lnTo>
                <a:lnTo>
                  <a:pt x="1440793" y="555904"/>
                </a:lnTo>
                <a:lnTo>
                  <a:pt x="555585" y="868421"/>
                </a:lnTo>
                <a:lnTo>
                  <a:pt x="0" y="874248"/>
                </a:lnTo>
                <a:lnTo>
                  <a:pt x="924179" y="328039"/>
                </a:lnTo>
                <a:close/>
              </a:path>
            </a:pathLst>
          </a:custGeom>
          <a:gradFill rotWithShape="1">
            <a:gsLst>
              <a:gs pos="14978">
                <a:schemeClr val="accent2">
                  <a:alpha val="5000"/>
                  <a:lumMod val="75000"/>
                </a:schemeClr>
              </a:gs>
              <a:gs pos="90749">
                <a:schemeClr val="bg2">
                  <a:alpha val="43000"/>
                </a:schemeClr>
              </a:gs>
            </a:gsLst>
            <a:lin ang="148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C1802A7B-D08C-42A3-B3E3-61DE407CA18B}">
                <a16:creationId xmlns:a16="http://schemas.microsoft.com/office/drawing/2010/main" id="{06CCE8C7-D8D9-47BA-8EF5-01411E3F277A}"/>
              </a:ext>
            </a:extLst>
          </p:cNvPr>
          <p:cNvSpPr/>
          <p:nvPr/>
        </p:nvSpPr>
        <p:spPr>
          <a:xfrm flipH="false" flipV="false" rot="10800000">
            <a:off x="892831" y="33701"/>
            <a:ext cx="673148" cy="483912"/>
          </a:xfrm>
          <a:custGeom>
            <a:avLst/>
            <a:gdLst/>
            <a:ahLst/>
            <a:cxnLst/>
            <a:rect b="b" l="0" r="r" t="0"/>
            <a:pathLst>
              <a:path h="483913" w="673149">
                <a:moveTo>
                  <a:pt x="0" y="377000"/>
                </a:moveTo>
                <a:lnTo>
                  <a:pt x="398604" y="483913"/>
                </a:lnTo>
                <a:lnTo>
                  <a:pt x="612850" y="429254"/>
                </a:lnTo>
                <a:lnTo>
                  <a:pt x="673149" y="0"/>
                </a:lnTo>
                <a:lnTo>
                  <a:pt x="349825" y="186052"/>
                </a:lnTo>
                <a:close/>
              </a:path>
            </a:pathLst>
          </a:custGeom>
          <a:gradFill rotWithShape="1">
            <a:gsLst>
              <a:gs pos="14978">
                <a:srgbClr val="c6265e">
                  <a:alpha val="22000"/>
                </a:srgbClr>
              </a:gs>
              <a:gs pos="90749">
                <a:srgbClr val="bd3b70">
                  <a:alpha val="0"/>
                </a:srgbClr>
              </a:gs>
            </a:gsLst>
            <a:lin ang="7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3157A717-7850-4D62-A0DA-16D99F142EF7}">
                <a16:creationId xmlns:a16="http://schemas.microsoft.com/office/drawing/2010/main" id="{5ECF239E-251F-4D8F-804B-AC3E12F7879F}"/>
              </a:ext>
            </a:extLst>
          </p:cNvPr>
          <p:cNvSpPr/>
          <p:nvPr/>
        </p:nvSpPr>
        <p:spPr>
          <a:xfrm flipH="false" flipV="false" rot="10800000">
            <a:off x="391768" y="90449"/>
            <a:ext cx="572328" cy="437139"/>
          </a:xfrm>
          <a:custGeom>
            <a:avLst/>
            <a:gdLst/>
            <a:ahLst/>
            <a:cxnLst/>
            <a:rect b="b" l="0" r="r" t="0"/>
            <a:pathLst>
              <a:path h="437139" w="572328">
                <a:moveTo>
                  <a:pt x="68241" y="0"/>
                </a:moveTo>
                <a:lnTo>
                  <a:pt x="0" y="437139"/>
                </a:lnTo>
                <a:cubicBezTo>
                  <a:pt x="164312" y="386546"/>
                  <a:pt x="418617" y="293499"/>
                  <a:pt x="572328" y="239642"/>
                </a:cubicBezTo>
                <a:lnTo>
                  <a:pt x="408017" y="102818"/>
                </a:lnTo>
                <a:close/>
              </a:path>
            </a:pathLst>
          </a:custGeom>
          <a:gradFill rotWithShape="1">
            <a:gsLst>
              <a:gs pos="14978">
                <a:schemeClr val="accent2">
                  <a:alpha val="30000"/>
                  <a:lumMod val="75000"/>
                </a:schemeClr>
              </a:gs>
              <a:gs pos="73128">
                <a:schemeClr val="accent2">
                  <a:alpha val="13000"/>
                  <a:lumMod val="50000"/>
                </a:schemeClr>
              </a:gs>
            </a:gsLst>
            <a:lin ang="45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94BCADDD-81E5-4567-B236-78A4C73CCF8C}">
                <a16:creationId xmlns:a16="http://schemas.microsoft.com/office/drawing/2010/main" id="{D2B90A88-EAE3-4BA1-A804-10868094D8ED}"/>
              </a:ext>
            </a:extLst>
          </p:cNvPr>
          <p:cNvSpPr/>
          <p:nvPr/>
        </p:nvSpPr>
        <p:spPr>
          <a:xfrm flipH="false" flipV="false" rot="0">
            <a:off x="6783108" y="3562778"/>
            <a:ext cx="2361821" cy="1593800"/>
          </a:xfrm>
          <a:custGeom>
            <a:avLst/>
            <a:gdLst/>
            <a:ahLst/>
            <a:cxnLst/>
            <a:rect b="b" l="0" r="r" t="0"/>
            <a:pathLst>
              <a:path h="2036181" w="3012445">
                <a:moveTo>
                  <a:pt x="2093407" y="1402582"/>
                </a:moveTo>
                <a:lnTo>
                  <a:pt x="3004038" y="0"/>
                </a:lnTo>
                <a:lnTo>
                  <a:pt x="3012445" y="2036181"/>
                </a:lnTo>
                <a:lnTo>
                  <a:pt x="0" y="202013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90749">
                <a:schemeClr val="tx2">
                  <a:lumMod val="90000"/>
                  <a:lumOff val="10000"/>
                </a:schemeClr>
              </a:gs>
              <a:gs pos="44053">
                <a:schemeClr val="accent3">
                  <a:lumMod val="75000"/>
                </a:schemeClr>
              </a:gs>
            </a:gsLst>
            <a:lin ang="156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D014EA51-3B52-45C6-AB00-5CC8FF194DA6}">
                <a16:creationId xmlns:a16="http://schemas.microsoft.com/office/drawing/2010/main" id="{977ABCC9-6B63-4F5F-987D-0331ABA30365}"/>
              </a:ext>
            </a:extLst>
          </p:cNvPr>
          <p:cNvSpPr/>
          <p:nvPr/>
        </p:nvSpPr>
        <p:spPr>
          <a:xfrm flipH="false" flipV="false" rot="0">
            <a:off x="7765986" y="4661289"/>
            <a:ext cx="1381016" cy="498015"/>
          </a:xfrm>
          <a:custGeom>
            <a:avLst/>
            <a:gdLst/>
            <a:ahLst/>
            <a:cxnLst/>
            <a:rect b="b" l="0" r="r" t="0"/>
            <a:pathLst>
              <a:path h="498016" w="1381016">
                <a:moveTo>
                  <a:pt x="657661" y="0"/>
                </a:moveTo>
                <a:lnTo>
                  <a:pt x="1373139" y="202357"/>
                </a:lnTo>
                <a:lnTo>
                  <a:pt x="1381016" y="498016"/>
                </a:lnTo>
                <a:lnTo>
                  <a:pt x="0" y="491439"/>
                </a:lnTo>
                <a:close/>
              </a:path>
            </a:pathLst>
          </a:custGeom>
          <a:gradFill rotWithShape="1">
            <a:gsLst>
              <a:gs pos="100000">
                <a:schemeClr val="tx2">
                  <a:alpha val="48000"/>
                  <a:lumMod val="90000"/>
                  <a:lumOff val="10000"/>
                </a:schemeClr>
              </a:gs>
              <a:gs pos="0">
                <a:schemeClr val="accent3">
                  <a:alpha val="0"/>
                </a:schemeClr>
              </a:gs>
            </a:gsLst>
            <a:lin ang="936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ED518C40-2223-4DDA-8990-46DA53824C63}">
                <a16:creationId xmlns:a16="http://schemas.microsoft.com/office/drawing/2010/main" id="{8EC246EF-9F40-4C84-9587-D76D9A1E712C}"/>
              </a:ext>
            </a:extLst>
          </p:cNvPr>
          <p:cNvSpPr/>
          <p:nvPr/>
        </p:nvSpPr>
        <p:spPr>
          <a:xfrm flipH="false" flipV="false" rot="0">
            <a:off x="6768654" y="3548324"/>
            <a:ext cx="2377698" cy="1597177"/>
          </a:xfrm>
          <a:custGeom>
            <a:avLst/>
            <a:gdLst/>
            <a:ahLst/>
            <a:cxnLst/>
            <a:rect b="b" l="0" r="r" t="0"/>
            <a:pathLst>
              <a:path h="1597177" w="2377699">
                <a:moveTo>
                  <a:pt x="1624785" y="1073925"/>
                </a:moveTo>
                <a:lnTo>
                  <a:pt x="2377699" y="0"/>
                </a:lnTo>
                <a:lnTo>
                  <a:pt x="1658985" y="1115553"/>
                </a:lnTo>
                <a:lnTo>
                  <a:pt x="0" y="15971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A0200371-79D1-4979-AD4E-E7CCC2B431BA}">
                <a16:creationId xmlns:a16="http://schemas.microsoft.com/office/drawing/2010/main" id="{56A50B13-3657-498C-ADB9-41B8AB32BA11}"/>
              </a:ext>
            </a:extLst>
          </p:cNvPr>
          <p:cNvSpPr/>
          <p:nvPr/>
        </p:nvSpPr>
        <p:spPr>
          <a:xfrm flipH="false" flipV="false" rot="0">
            <a:off x="6051734" y="3722733"/>
            <a:ext cx="2997094" cy="1423177"/>
          </a:xfrm>
          <a:custGeom>
            <a:avLst/>
            <a:gdLst/>
            <a:ahLst/>
            <a:cxnLst/>
            <a:rect b="b" l="0" r="r" t="0"/>
            <a:pathLst>
              <a:path h="1423177" w="2997095">
                <a:moveTo>
                  <a:pt x="2030737" y="693397"/>
                </a:moveTo>
                <a:lnTo>
                  <a:pt x="2997095" y="0"/>
                </a:lnTo>
                <a:lnTo>
                  <a:pt x="2345385" y="904924"/>
                </a:lnTo>
                <a:lnTo>
                  <a:pt x="749353" y="1423177"/>
                </a:lnTo>
                <a:lnTo>
                  <a:pt x="0" y="1423138"/>
                </a:lnTo>
                <a:lnTo>
                  <a:pt x="1504418" y="533996"/>
                </a:lnTo>
                <a:close/>
              </a:path>
            </a:pathLst>
          </a:custGeom>
          <a:gradFill rotWithShape="1">
            <a:gsLst>
              <a:gs pos="14978">
                <a:schemeClr val="accent2">
                  <a:alpha val="5000"/>
                  <a:lumMod val="75000"/>
                </a:schemeClr>
              </a:gs>
              <a:gs pos="90749">
                <a:schemeClr val="accent2">
                  <a:alpha val="43000"/>
                  <a:lumMod val="20000"/>
                  <a:lumOff val="80000"/>
                </a:schemeClr>
              </a:gs>
            </a:gsLst>
            <a:lin ang="1482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F776B4DC-2533-43C8-BB88-289C0E794BB4}">
                <a16:creationId xmlns:a16="http://schemas.microsoft.com/office/drawing/2010/main" id="{7699A7AD-0192-4019-A5B5-95C465156BF1}"/>
              </a:ext>
            </a:extLst>
          </p:cNvPr>
          <p:cNvSpPr/>
          <p:nvPr/>
        </p:nvSpPr>
        <p:spPr>
          <a:xfrm flipH="false" flipV="false" rot="0">
            <a:off x="7542629" y="4255513"/>
            <a:ext cx="820574" cy="605726"/>
          </a:xfrm>
          <a:custGeom>
            <a:avLst/>
            <a:gdLst/>
            <a:ahLst/>
            <a:cxnLst/>
            <a:rect b="b" l="0" r="r" t="0"/>
            <a:pathLst>
              <a:path h="605726" w="820575">
                <a:moveTo>
                  <a:pt x="0" y="0"/>
                </a:moveTo>
                <a:lnTo>
                  <a:pt x="25885" y="605726"/>
                </a:lnTo>
                <a:cubicBezTo>
                  <a:pt x="293358" y="523369"/>
                  <a:pt x="570357" y="462265"/>
                  <a:pt x="820575" y="374594"/>
                </a:cubicBezTo>
                <a:lnTo>
                  <a:pt x="553101" y="167372"/>
                </a:lnTo>
                <a:close/>
              </a:path>
            </a:pathLst>
          </a:custGeom>
          <a:gradFill rotWithShape="1">
            <a:gsLst>
              <a:gs pos="14978">
                <a:schemeClr val="bg2">
                  <a:alpha val="30000"/>
                  <a:lumMod val="50000"/>
                </a:schemeClr>
              </a:gs>
              <a:gs pos="73128">
                <a:schemeClr val="accent2">
                  <a:alpha val="13000"/>
                  <a:lumMod val="75000"/>
                </a:schemeClr>
              </a:gs>
            </a:gsLst>
            <a:lin ang="45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9D9A9F50-B40E-4013-9B81-0DE9DF51B412}">
                <a16:creationId xmlns:a16="http://schemas.microsoft.com/office/drawing/2010/main" id="{1B5B53F0-E1FD-47C0-A303-2CC34F1258ED}"/>
              </a:ext>
            </a:extLst>
          </p:cNvPr>
          <p:cNvSpPr/>
          <p:nvPr/>
        </p:nvSpPr>
        <p:spPr>
          <a:xfrm flipH="false" flipV="false" rot="0">
            <a:off x="6451768" y="4265833"/>
            <a:ext cx="1121664" cy="769792"/>
          </a:xfrm>
          <a:custGeom>
            <a:avLst/>
            <a:gdLst/>
            <a:ahLst/>
            <a:cxnLst/>
            <a:rect b="b" l="0" r="r" t="0"/>
            <a:pathLst>
              <a:path h="769793" w="1121665">
                <a:moveTo>
                  <a:pt x="0" y="642272"/>
                </a:moveTo>
                <a:lnTo>
                  <a:pt x="664371" y="769793"/>
                </a:lnTo>
                <a:lnTo>
                  <a:pt x="1121665" y="634301"/>
                </a:lnTo>
                <a:lnTo>
                  <a:pt x="1086255" y="0"/>
                </a:lnTo>
                <a:lnTo>
                  <a:pt x="569460" y="331438"/>
                </a:lnTo>
                <a:close/>
              </a:path>
            </a:pathLst>
          </a:custGeom>
          <a:gradFill rotWithShape="1">
            <a:gsLst>
              <a:gs pos="14978">
                <a:schemeClr val="accent1">
                  <a:alpha val="22000"/>
                </a:schemeClr>
              </a:gs>
              <a:gs pos="90749">
                <a:schemeClr val="accent1">
                  <a:alpha val="0"/>
                </a:schemeClr>
              </a:gs>
            </a:gsLst>
            <a:lin ang="7200000" scaled="0"/>
          </a:gra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8" name="Slide Number Placeholder 5">
            <a:extLst>
              <a:ext uri="{0ECA5439-329B-4B2D-A996-02C6C11402CE}">
                <a16:creationId xmlns:a16="http://schemas.microsoft.com/office/drawing/2010/main" id="{129EF52B-4A10-459A-9B32-7083F426671B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6123448" y="4762500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9" name="Footer Placeholder 4">
            <a:extLst>
              <a:ext uri="{57F5448B-CD84-4135-8473-85900D5ABB33}">
                <a16:creationId xmlns:a16="http://schemas.microsoft.com/office/drawing/2010/main" id="{F05C8392-F3FF-42C0-8B26-6F6E99570746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3124200" y="4762500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20" name="Date Placeholder 3">
            <a:extLst>
              <a:ext uri="{0599577E-718D-44D6-9D7D-EFCA984EA12E}">
                <a16:creationId xmlns:a16="http://schemas.microsoft.com/office/drawing/2010/main" id="{7E965DF3-4B2D-4635-8783-3FECFBE3569E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894633" y="4762500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13"/>
    </p:custData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>
              <a:lumMod val="85000"/>
              <a:lumOff val="15000"/>
            </a:schemeClr>
          </a:solidFill>
          <a:latin typeface="Raleway-demi_bold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Source Sans Pro"/>
        <a:buChar char="✧"/>
        <a:defRPr b="0" dirty="0" i="0" lang="en-US" sz="1800">
          <a:solidFill>
            <a:schemeClr val="tx1">
              <a:lumMod val="85000"/>
              <a:lumOff val="15000"/>
            </a:schemeClr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6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1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65000"/>
              <a:lumOff val="35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65000"/>
              <a:lumOff val="35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65000"/>
              <a:lumOff val="35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65000"/>
              <a:lumOff val="35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2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5304CF2C-AFC3-402A-AD88-5094EED91BF7}">
                <a16:creationId xmlns:a16="http://schemas.microsoft.com/office/drawing/2010/main" id="{FF429C11-E00A-4F34-8EA8-19C08049367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1618744" y="1653204"/>
            <a:ext cx="5899279" cy="2089922"/>
          </a:xfrm>
          <a:noFill/>
          <a:ln cap="flat" w="9525">
            <a:solidFill>
              <a:schemeClr val="accent3">
                <a:shade val="95000"/>
                <a:satMod val="104999"/>
              </a:schemeClr>
            </a:solidFill>
            <a:prstDash val="solid"/>
            <a:miter lim="800000"/>
          </a:ln>
          <a:effectLst/>
        </p:spPr>
        <p:txBody>
          <a:bodyPr anchor="b" bIns="45720" lIns="91440" rIns="91440" rtlCol="0" tIns="45720">
            <a:noAutofit/>
          </a:bodyPr>
          <a:lstStyle/>
          <a:p>
            <a:pPr algn="ctr" lvl="0" rtl="false">
              <a:lnSpc>
                <a:spcPct val="100000"/>
              </a:lnSpc>
              <a:spcBef>
                <a:spcPct val="0"/>
              </a:spcBef>
              <a:buNone/>
              <a:defRPr b="1" dirty="0" i="0" lang="en-US" sz="4400">
                <a:solidFill>
                  <a:srgbClr val="ffffff"/>
                </a:solidFill>
                <a:latin typeface="Raleway"/>
              </a:defRPr>
            </a:pP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Cs</a:t>
            </a: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ongor és Tün</a:t>
            </a: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de</a:t>
            </a:r>
          </a:p>
          <a:p>
            <a:pPr algn="ctr" lvl="0" rtl="false">
              <a:lnSpc>
                <a:spcPct val="100000"/>
              </a:lnSpc>
              <a:spcBef>
                <a:spcPct val="0"/>
              </a:spcBef>
              <a:buNone/>
              <a:defRPr b="1" dirty="0" i="0" lang="en-US" sz="4400">
                <a:solidFill>
                  <a:srgbClr val="ffffff"/>
                </a:solidFill>
                <a:latin typeface="Raleway"/>
              </a:defRPr>
            </a:pP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Németh An</a:t>
            </a: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t</a:t>
            </a:r>
            <a:r>
              <a:rPr b="0" dirty="0" i="0" lang="en-US" sz="4400">
                <a:solidFill>
                  <a:schemeClr val="bg1">
                    <a:alpha val="100000"/>
                  </a:schemeClr>
                </a:solidFill>
                <a:latin typeface="Francois One"/>
              </a:rPr>
              <a:t>al rendezésében</a:t>
            </a:r>
            <a:endParaRPr b="0" dirty="0" i="0" lang="en-US" sz="4400">
              <a:solidFill>
                <a:schemeClr val="bg1">
                  <a:alpha val="100000"/>
                </a:schemeClr>
              </a:solidFill>
              <a:latin typeface="Francois One"/>
            </a:endParaRPr>
          </a:p>
        </p:txBody>
      </p:sp>
    </p:spTree>
    <p:extLst>
      <p:ext uri="{6CFCB351-A8F1-482F-82B2-3894691ADD57}">
        <p14:creationId xmlns:p14="http://schemas.microsoft.com/office/powerpoint/2010/main" val="1743842613372"/>
      </p:ext>
    </p:extLst>
  </p:cSld>
  <p:clrMapOvr>
    <a:masterClrMapping/>
  </p:clrMapOvr>
  <p:transition advTm="10000" spd="med">
    <p:fade thruBlk="false"/>
  </p:transition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F70A063-0C23-43AB-BE96-597BB6121F94}">
                <a16:creationId xmlns:a16="http://schemas.microsoft.com/office/drawing/2010/main" id="{E462B48C-0855-4752-87FF-B1612BEEAF7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196644"/>
            <a:ext cx="7381874" cy="714760"/>
          </a:xfr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0"/>
          </a:gradFill>
          <a:ln cap="rnd" w="9525">
            <a:solidFill>
              <a:schemeClr val="accent2"/>
            </a:solidFill>
            <a:prstDash val="solid"/>
            <a:round/>
          </a:ln>
          <a:effectLst/>
        </p:spPr>
        <p:txBody>
          <a:bodyPr rtlCol="0"/>
          <a:lstStyle/>
          <a:p>
            <a:pPr algn="ctr"/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Németh</a:t>
            </a:r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 </a:t>
            </a:r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Antal</a:t>
            </a:r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 a </a:t>
            </a:r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ren</a:t>
            </a:r>
            <a:r>
              <a:rPr dirty="0" lang="en-US">
                <a:solidFill>
                  <a:schemeClr val="tx1">
                    <a:alpha val="100000"/>
                  </a:schemeClr>
                </a:solidFill>
                <a:latin typeface="Francois One-demi_bold"/>
              </a:rPr>
              <a:t>dező</a:t>
            </a:r>
            <a:r>
              <a:rPr dirty="0" lang="en-US">
                <a:solidFill>
                  <a:schemeClr val="accent3">
                    <a:alpha val="53999"/>
                  </a:schemeClr>
                </a:solidFill>
                <a:latin typeface="Francois One-demi_bold"/>
              </a:rPr>
              <a:t> </a:t>
            </a:r>
            <a:endParaRPr dirty="0" lang="en-US">
              <a:solidFill>
                <a:schemeClr val="accent3">
                  <a:alpha val="53999"/>
                </a:schemeClr>
              </a:solidFill>
              <a:latin typeface="Francois One-demi_bold"/>
            </a:endParaRPr>
          </a:p>
        </p:txBody>
      </p:sp>
      <p:sp>
        <p:nvSpPr>
          <p:cNvPr id="3" name="Picture Placeholder 2">
            <a:extLst>
              <a:ext uri="{EFDC94E7-0985-4698-98D8-39329DC1FF46}">
                <a16:creationId xmlns:a16="http://schemas.microsoft.com/office/drawing/2010/main" id="{284CDDB5-26FB-4028-BC30-F5CC7BD6F400}"/>
              </a:ext>
            </a:extLst>
          </p:cNvPr>
          <p:cNvSpPr/>
          <p:nvPr>
            <p:ph type="pic"/>
          </p:nvPr>
        </p:nvSpPr>
        <p:spPr>
          <a:xfrm flipH="false" flipV="false" rot="0">
            <a:off x="885825" y="1381125"/>
            <a:ext cx="3586111" cy="3401010"/>
          </a:xfrm>
          <a:ln cap="rnd" w="9525">
            <a:solidFill>
              <a:schemeClr val="accent2">
                <a:lumMod val="20000"/>
                <a:lumOff val="80000"/>
              </a:schemeClr>
            </a:solidFill>
            <a:prstDash val="solid"/>
            <a:round/>
          </a:ln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Text Placeholder 3">
            <a:extLst>
              <a:ext uri="{772A1704-0FD5-4DCF-B5EF-01B8E3A1F5C5}">
                <a16:creationId xmlns:a16="http://schemas.microsoft.com/office/drawing/2010/main" id="{83E3D15C-CC4F-4217-83DF-0B15DD6C9A3F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flipH="false" flipV="false" rot="0">
            <a:off x="885825" y="1381125"/>
            <a:ext cx="3598171" cy="3401010"/>
          </a:xfrm>
          <a:prstGeom prst="rect">
            <a:avLst/>
          </a:prstGeom>
          <a:noFill/>
          <a:ln cap="flat" w="28575">
            <a:noFill/>
            <a:prstDash val="solid"/>
            <a:miter lim="800000"/>
          </a:ln>
          <a:effectLst/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/>
              <a:t>Életrajza</a:t>
            </a:r>
          </a:p>
          <a:p>
            <a:pPr/>
            <a:r>
              <a:rPr dirty="0" lang="en-US"/>
              <a:t>1950-ben született Budapesten. Színházi tanulmányait a Színház- és Filmművészeti Főiskolán végezte, ahol jelentős hatással voltak rá a korabeli nagy rendezők.</a:t>
            </a:r>
            <a:endParaRPr dirty="0" lang="en-US"/>
          </a:p>
        </p:txBody>
      </p:sp>
      <p:pic>
        <p:nvPicPr>
          <p:cNvPr id="5" name="Content Placeholder 2">
            <a:extLst>
              <a:ext uri="{8371C29B-5FE3-4CD6-A6C7-0F482C98EF1B}">
                <a16:creationId xmlns:a16="http://schemas.microsoft.com/office/drawing/2010/main" id="{9BBA2899-2D3D-48DB-AD41-3E305820EFBE}"/>
              </a:ext>
            </a:extLst>
          </p:cNvPr>
          <p:cNvPicPr>
            <a:picLocks noChangeAspect="true"/>
          </p:cNvPicPr>
          <p:nvPr>
            <p:ph idx="2"/>
          </p:nvPr>
        </p:nvPicPr>
        <p:blipFill>
          <a:blip r:embed="rId2">
            <a:lum bright="0" contrast="0"/>
            <a:extLst>
              <a:ext uri="{D3B7651A-3B80-4A70-AC76-C8A3670356FA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4CE916D1-6BDD-4EA3-81DC-B7C012F88E3A}">
                <a14:useLocalDpi xmlns:a14="http://schemas.microsoft.com/office/drawing/2010/main" val="0"/>
              </a:ext>
            </a:extLst>
          </a:blip>
          <a:srcRect b="35009" l="0" r="0" t="4963"/>
          <a:stretch>
            <a:fillRect/>
          </a:stretch>
        </p:blipFill>
        <p:spPr>
          <a:xfrm flipH="false" flipV="false" rot="0">
            <a:off x="4419828" y="1381125"/>
            <a:ext cx="4249323" cy="3401011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</p:spTree>
    <p:extLst>
      <p:ext uri="{3375B960-1EA7-48E6-89DC-EFA82A564849}">
        <p14:creationId xmlns:p14="http://schemas.microsoft.com/office/powerpoint/2010/main" val="1743842613373"/>
      </p:ext>
    </p:extLst>
  </p:cSld>
  <p:clrMapOvr>
    <a:masterClrMapping/>
  </p:clrMapOvr>
  <p:transition advTm="10000" spd="med">
    <p:fade thruBlk="false"/>
  </p:transition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7282386A-BF13-42D8-B60E-A23E1E9A624C}">
                <a16:creationId xmlns:a16="http://schemas.microsoft.com/office/drawing/2010/main" id="{A119A01A-E464-4B1F-9188-7CA786F7353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196644"/>
            <a:ext cx="7381874" cy="749240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0"/>
          </a:gradFill>
          <a:ln cap="flat" w="9525">
            <a:solidFill>
              <a:schemeClr val="accent1">
                <a:shade val="95000"/>
                <a:satMod val="104999"/>
              </a:schemeClr>
            </a:solidFill>
            <a:prstDash val="solid"/>
            <a:miter lim="800000"/>
          </a:ln>
          <a:effectLst/>
        </p:spPr>
        <p:txBody>
          <a:bodyPr rtlCol="0"/>
          <a:lstStyle/>
          <a:p>
            <a:pPr algn="ctr"/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A </a:t>
            </a:r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tört</a:t>
            </a:r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énet</a:t>
            </a:r>
            <a:r>
              <a:rPr b="1" dirty="0" lang="en-US" sz="3200">
                <a:solidFill>
                  <a:schemeClr val="accent3">
                    <a:alpha val="53999"/>
                  </a:schemeClr>
                </a:solidFill>
                <a:latin typeface="Francois One"/>
              </a:rPr>
              <a:t> </a:t>
            </a:r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összefoglalása</a:t>
            </a:r>
            <a:r>
              <a:rPr b="1" dirty="0" lang="en-US" sz="3200">
                <a:solidFill>
                  <a:schemeClr val="accent3">
                    <a:alpha val="53999"/>
                  </a:schemeClr>
                </a:solidFill>
                <a:latin typeface="Francois One"/>
              </a:rPr>
              <a:t> </a:t>
            </a:r>
            <a:endParaRPr b="1" dirty="0" lang="en-US" sz="3200">
              <a:solidFill>
                <a:schemeClr val="accent3">
                  <a:alpha val="53999"/>
                </a:schemeClr>
              </a:solidFill>
              <a:latin typeface="Francois One"/>
            </a:endParaRPr>
          </a:p>
        </p:txBody>
      </p:sp>
      <p:sp>
        <p:nvSpPr>
          <p:cNvPr hidden="false" id="3" name="Content Placeholder 2">
            <a:extLst>
              <a:ext uri="{D8E28796-F323-45FB-951B-0B41A455C3D1}">
                <a16:creationId xmlns:a16="http://schemas.microsoft.com/office/drawing/2010/main" id="{E77571C6-B8F6-4AEE-A293-A8BBC83ED75F}"/>
              </a:ext>
            </a:extLst>
          </p:cNvPr>
          <p:cNvSpPr>
            <a:spLocks noGrp="true"/>
          </p:cNvSpPr>
          <p:nvPr>
            <p:ph idx="1"/>
          </p:nvPr>
        </p:nvSpPr>
        <p:spPr>
          <a:xfrm flipH="false" flipV="false" rot="0">
            <a:off x="746056" y="1272236"/>
            <a:ext cx="3582215" cy="3068164"/>
          </a:xfrm>
          <a:ln cap="rnd" w="28575">
            <a:noFill/>
            <a:prstDash val="solid"/>
            <a:round/>
          </a:ln>
        </p:spPr>
        <p:txBody>
          <a:bodyPr rtlCol="0">
            <a:noAutofit/>
          </a:bodyPr>
          <a:lstStyle/>
          <a:p>
            <a:pPr/>
            <a:r>
              <a:rPr dirty="0" lang="en-US" sz="1800"/>
              <a:t>A fiatal Csongor és a mesebeli Tünde szerelmi történetét meséli el, ahol a háború és a varázslat világában kalandoznak. A történet során a két fiatal felfedezi a szerelem mélységeit és a valóság nehézségeit.</a:t>
            </a:r>
            <a:endParaRPr dirty="0" lang="en-US" sz="1800"/>
          </a:p>
        </p:txBody>
      </p:sp>
      <p:pic>
        <p:nvPicPr>
          <p:cNvPr id="4" name="">
            <a:extLst>
              <a:ext uri="{C90862AB-677F-450D-874B-B9104D61642A}">
                <a16:creationId xmlns:a16="http://schemas.microsoft.com/office/drawing/2010/main" id="{9283E3D8-8B7D-4FE2-BDA4-0739BC70425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rgbClr val="000000"/>
              <a:srgbClr val="d9c3a5">
                <a:tint val="50000"/>
                <a:satMod val="180000"/>
              </a:srgbClr>
            </a:duotone>
            <a:lum bright="0" contrast="0"/>
            <a:extLst>
              <a:ext uri="{8B90C949-4A2A-4134-8DCB-ED1378BCB8AF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FFA71283-6044-4889-85E5-93D411E0564B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5514553" y="1131555"/>
            <a:ext cx="2091113" cy="3717534"/>
          </a:xfrm>
          <a:prstGeom prst="rect">
            <a:avLst/>
          </a:prstGeom>
          <a:noFill/>
          <a:ln cap="flat" w="11430">
            <a:noFill/>
            <a:prstDash val="solid"/>
            <a:round/>
          </a:ln>
          <a:effectLst>
            <a:outerShdw blurRad="50800" dir="2700000" dist="19050">
              <a:srgbClr val="5b5b5b">
                <a:alpha val="100000"/>
              </a:srgbClr>
            </a:outerShdw>
          </a:effectLst>
        </p:spPr>
      </p:pic>
    </p:spTree>
    <p:extLst>
      <p:ext uri="{1B7F775C-C03C-4711-9C6E-8707D3936404}">
        <p14:creationId xmlns:p14="http://schemas.microsoft.com/office/powerpoint/2010/main" val="1743842613374"/>
      </p:ext>
    </p:extLst>
  </p:cSld>
  <p:clrMapOvr>
    <a:masterClrMapping/>
  </p:clrMapOvr>
  <p:transition advTm="10000" spd="med">
    <p:fade thruBlk="false"/>
  </p:transition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B22AF97-AF63-4821-88DD-F426B0C35494}">
                <a16:creationId xmlns:a16="http://schemas.microsoft.com/office/drawing/2010/main" id="{88BD105F-CCA9-4612-9824-F073DC39066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196645"/>
            <a:ext cx="7381874" cy="566475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0"/>
          </a:gradFill>
          <a:ln cap="flat" w="9525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/>
          <a:lstStyle/>
          <a:p>
            <a:pPr algn="ctr"/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Szereplők</a:t>
            </a:r>
            <a:r>
              <a:rPr dirty="0" lang="en-US" sz="2700"/>
              <a:t> </a:t>
            </a:r>
            <a:endParaRPr dirty="0" lang="en-US" sz="2700"/>
          </a:p>
        </p:txBody>
      </p:sp>
      <p:sp>
        <p:nvSpPr>
          <p:cNvPr id="3" name="Content Placeholder 2">
            <a:extLst>
              <a:ext uri="{1884CC7F-151C-4097-852B-0E087728E839}">
                <a16:creationId xmlns:a16="http://schemas.microsoft.com/office/drawing/2010/main" id="{D8FCEAE7-8CC7-4BC6-9D5F-F6C9AA2ECD23}"/>
              </a:ext>
            </a:extLst>
          </p:cNvPr>
          <p:cNvSpPr>
            <a:spLocks noGrp="true"/>
          </p:cNvSpPr>
          <p:nvPr>
            <p:ph idx="1"/>
          </p:nvPr>
        </p:nvSpPr>
        <p:spPr>
          <a:xfrm flipH="false" flipV="false" rot="0">
            <a:off x="885825" y="931562"/>
            <a:ext cx="3586111" cy="3987053"/>
          </a:xfrm>
          <a:ln cap="rnd" w="28575">
            <a:noFill/>
            <a:prstDash val="solid"/>
            <a:round/>
          </a:ln>
        </p:spPr>
        <p:txBody>
          <a:bodyPr rtlCol="0">
            <a:normAutofit fontScale="85000" lnSpcReduction="20000"/>
          </a:bodyPr>
          <a:lstStyle/>
          <a:p>
            <a:pPr/>
            <a:r>
              <a:rPr dirty="0" lang="en-US"/>
              <a:t>Csongor - Szabó Sándor</a:t>
            </a:r>
          </a:p>
          <a:p>
            <a:pPr/>
            <a:r>
              <a:rPr dirty="0" lang="en-US"/>
              <a:t>Tünde - Szörényi Éva</a:t>
            </a:r>
          </a:p>
          <a:p>
            <a:pPr/>
            <a:r>
              <a:rPr dirty="0" lang="en-US"/>
              <a:t>Balga - Rajczy Lajos</a:t>
            </a:r>
          </a:p>
          <a:p>
            <a:pPr/>
            <a:r>
              <a:rPr dirty="0" lang="en-US"/>
              <a:t>Ilma - Somogyi Erzsi</a:t>
            </a:r>
          </a:p>
          <a:p>
            <a:pPr/>
            <a:r>
              <a:rPr dirty="0" lang="en-US"/>
              <a:t>Mirigy - Gobbi Hilda</a:t>
            </a:r>
          </a:p>
          <a:p>
            <a:pPr/>
            <a:r>
              <a:rPr dirty="0" lang="en-US"/>
              <a:t>Kurrah - Major Tamás</a:t>
            </a:r>
          </a:p>
          <a:p>
            <a:pPr/>
            <a:r>
              <a:rPr dirty="0" lang="en-US"/>
              <a:t>Berreh - Ungvári László </a:t>
            </a:r>
          </a:p>
          <a:p>
            <a:pPr/>
            <a:r>
              <a:rPr dirty="0" lang="en-US"/>
              <a:t>Duzzog - Naszódy Sándor</a:t>
            </a:r>
          </a:p>
          <a:p>
            <a:pPr/>
            <a:r>
              <a:rPr dirty="0" lang="en-US"/>
              <a:t>3 vándor: Kalmár, Fejedelem, Tudós</a:t>
            </a:r>
            <a:endParaRPr dirty="0" lang="en-US"/>
          </a:p>
        </p:txBody>
      </p:sp>
      <p:pic>
        <p:nvPicPr>
          <p:cNvPr id="4" name="Content Placeholder 2">
            <a:extLst>
              <a:ext uri="{6CD5FDFA-8DD8-410C-A707-6755E0AA29E2}">
                <a16:creationId xmlns:a16="http://schemas.microsoft.com/office/drawing/2010/main" id="{010B65F4-2CEF-4E9D-8B36-D7137AD13DAB}"/>
              </a:ext>
            </a:extLst>
          </p:cNvPr>
          <p:cNvPicPr>
            <a:picLocks noChangeAspect="true" noGrp="true"/>
          </p:cNvPicPr>
          <p:nvPr>
            <p:ph idx="2"/>
          </p:nvPr>
        </p:nvPicPr>
        <p:blipFill>
          <a:blip r:embed="rId2">
            <a:duotone>
              <a:srgbClr val="000000"/>
              <a:srgbClr val="d9c3a5">
                <a:tint val="50000"/>
                <a:satMod val="180000"/>
              </a:srgbClr>
            </a:duotone>
            <a:lum bright="0" contrast="0"/>
            <a:extLst>
              <a:ext uri="{F3E079AF-7EEC-46F5-BBA3-5A61F0065517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AC8BA469-430F-43FE-B858-D3DA99E490E3}">
                <a14:useLocalDpi xmlns:a14="http://schemas.microsoft.com/office/drawing/2010/main" val="0"/>
              </a:ext>
            </a:extLst>
          </a:blip>
          <a:srcRect b="0" l="13191" r="13191" t="0"/>
          <a:stretch>
            <a:fillRect/>
          </a:stretch>
        </p:blipFill>
        <p:spPr>
          <a:xfrm flipH="true" flipV="true" rot="10800000">
            <a:off x="4557817" y="1173058"/>
            <a:ext cx="3439519" cy="3504062"/>
          </a:xfrm>
          <a:prstGeom prst="rect">
            <a:avLst/>
          </a:prstGeom>
          <a:noFill/>
          <a:ln cap="flat" w="11430">
            <a:noFill/>
            <a:prstDash val="solid"/>
            <a:round/>
          </a:ln>
          <a:effectLst>
            <a:outerShdw blurRad="50800" dir="2700000" dist="19050">
              <a:srgbClr val="5b5b5b">
                <a:alpha val="100000"/>
              </a:srgbClr>
            </a:outerShdw>
          </a:effectLst>
        </p:spPr>
      </p:pic>
    </p:spTree>
    <p:extLst>
      <p:ext uri="{E7648999-9793-47CC-A08F-DCD1910EAD2B}">
        <p14:creationId xmlns:p14="http://schemas.microsoft.com/office/powerpoint/2010/main" val="1743842613376"/>
      </p:ext>
    </p:extLst>
  </p:cSld>
  <p:clrMapOvr>
    <a:masterClrMapping/>
  </p:clrMapOvr>
  <p:transition advTm="10000" spd="med">
    <p:fade thruBlk="false"/>
  </p:transition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0AA484EF-81C2-4D81-97D6-B0EE4304675E}">
                <a16:creationId xmlns:a16="http://schemas.microsoft.com/office/drawing/2010/main" id="{46B70DDB-37DA-47E9-A16F-B4AA96F86B79}"/>
              </a:ext>
            </a:extLst>
          </p:cNvPr>
          <p:cNvSpPr>
            <a:spLocks noGrp="true"/>
          </p:cNvSpPr>
          <p:nvPr>
            <p:ph idx="2"/>
          </p:nvPr>
        </p:nvSpPr>
        <p:spPr>
          <a:xfrm flipH="false" flipV="false" rot="0">
            <a:off x="1325017" y="1113781"/>
            <a:ext cx="3586111" cy="2811072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/>
              <a:t>A főszereplők közé tartozik Csongor és Tünde, akiknek karakterei a történet középpontjában állnak. A színészek alakítása életre kelti a klasszikus szerepeket, széles érzelmi skálát bemutatva a közönség számára.</a:t>
            </a:r>
            <a:endParaRPr dirty="0" lang="en-US"/>
          </a:p>
        </p:txBody>
      </p:sp>
      <p:sp>
        <p:nvSpPr>
          <p:cNvPr id="3" name="Content Placeholder 2">
            <a:extLst>
              <a:ext uri="{F59538D6-4EEB-4B8B-B61B-460675437197}">
                <a16:creationId xmlns:a16="http://schemas.microsoft.com/office/drawing/2010/main" id="{0E0809C5-5745-4996-8B2D-7737378B0A9B}"/>
              </a:ext>
            </a:extLst>
          </p:cNvPr>
          <p:cNvSpPr>
            <a:spLocks noGrp="true"/>
          </p:cNvSpPr>
          <p:nvPr>
            <p:ph idx="4"/>
          </p:nvPr>
        </p:nvSpPr>
        <p:spPr>
          <a:xfrm flipH="false" flipV="false" rot="0">
            <a:off x="5059516" y="1190873"/>
            <a:ext cx="3169016" cy="1748280"/>
          </a:xfrm>
        </p:spPr>
        <p:txBody>
          <a:bodyPr anchor="t" rtlCol="0">
            <a:normAutofit fontScale="100000" lnSpcReduction="0"/>
          </a:bodyPr>
          <a:lstStyle>
            <a:defPPr>
              <a:defRPr>
                <a:pattFill prst="wdDnDiag">
                  <a:fgClr>
                    <a:schemeClr val="accent4"/>
                  </a:fgClr>
                  <a:bgClr>
                    <a:schemeClr val="tx1"/>
                  </a:bgClr>
                </a:pattFill>
              </a:defRPr>
            </a:defPPr>
          </a:lstStyle>
          <a:p>
            <a:pPr/>
            <a:r>
              <a:rPr dirty="0" lang="en-US">
                <a:pattFill prst="wdDnDiag">
                  <a:fgClr>
                    <a:schemeClr val="accent4"/>
                  </a:fgClr>
                  <a:bgClr>
                    <a:schemeClr val="tx1"/>
                  </a:bgClr>
                </a:pattFill>
              </a:rPr>
              <a:t>A mellékszereplők, mint például a boszorka, vagy a mitikus lények és a 3 vándor hozzájárulnak a történet mélységéhez.</a:t>
            </a:r>
            <a:endParaRPr dirty="0" lang="en-US">
              <a:pattFill prst="wdDnDiag">
                <a:fgClr>
                  <a:schemeClr val="accent4"/>
                </a:fgClr>
                <a:bgClr>
                  <a:schemeClr val="tx1"/>
                </a:bgClr>
              </a:pattFill>
            </a:endParaRPr>
          </a:p>
        </p:txBody>
      </p:sp>
      <p:sp>
        <p:nvSpPr>
          <p:cNvPr id="4" name="Text Placeholder 2">
            <a:extLst>
              <a:ext uri="{B2B8FC1E-A501-444F-8FFB-BB5F32183A4D}">
                <a16:creationId xmlns:a16="http://schemas.microsoft.com/office/drawing/2010/main" id="{E8B1BC84-06BE-4FFF-BD75-C9CC74D2AAF7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flipH="false" flipV="false" rot="0">
            <a:off x="1402822" y="436325"/>
            <a:ext cx="3586111" cy="754547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0"/>
          </a:gradFill>
          <a:ln cap="rnd" w="9525">
            <a:solidFill>
              <a:schemeClr val="accent1"/>
            </a:solidFill>
            <a:prstDash val="solid"/>
            <a:round/>
          </a:ln>
        </p:spPr>
        <p:txBody>
          <a:bodyPr rtlCol="0">
            <a:noAutofit/>
          </a:bodyPr>
          <a:lstStyle/>
          <a:p>
            <a:pPr/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Főszereplők</a:t>
            </a:r>
            <a:r>
              <a:rPr b="1" dirty="0" lang="en-US" sz="3100">
                <a:solidFill>
                  <a:schemeClr val="tx1">
                    <a:alpha val="100000"/>
                  </a:schemeClr>
                </a:solidFill>
                <a:latin typeface="Francois One"/>
              </a:rPr>
              <a:t> 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ismertetése</a:t>
            </a:r>
            <a:endParaRPr b="1" dirty="0" lang="en-US" sz="2000">
              <a:solidFill>
                <a:schemeClr val="tx1">
                  <a:alpha val="100000"/>
                </a:schemeClr>
              </a:solidFill>
              <a:latin typeface="Francois One"/>
            </a:endParaRPr>
          </a:p>
        </p:txBody>
      </p:sp>
      <p:sp>
        <p:nvSpPr>
          <p:cNvPr id="5" name="Text Placeholder 4">
            <a:extLst>
              <a:ext uri="{D1F76C24-8130-4366-8FEF-7B3F41099578}">
                <a16:creationId xmlns:a16="http://schemas.microsoft.com/office/drawing/2010/main" id="{1AFF29D0-DF71-41DA-91BD-BCDC8E7C4106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flipH="false" flipV="false" rot="0">
            <a:off x="5218363" y="436325"/>
            <a:ext cx="3582834" cy="754548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0"/>
          </a:gradFill>
          <a:ln cap="rnd" w="9525">
            <a:solidFill>
              <a:schemeClr val="accent1"/>
            </a:solidFill>
            <a:prstDash val="solid"/>
            <a:round/>
          </a:ln>
        </p:spPr>
        <p:txBody>
          <a:bodyPr rtlCol="0">
            <a:noAutofit/>
          </a:bodyPr>
          <a:lstStyle/>
          <a:p>
            <a:pPr/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Mel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lé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k 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szereplők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 szerepe és jelentősége</a:t>
            </a:r>
            <a:r>
              <a:rPr b="1" dirty="0" lang="en-US" sz="2000">
                <a:solidFill>
                  <a:schemeClr val="tx1">
                    <a:alpha val="100000"/>
                  </a:schemeClr>
                </a:solidFill>
                <a:latin typeface="Francois One"/>
              </a:rPr>
              <a:t> </a:t>
            </a:r>
            <a:endParaRPr b="1" dirty="0" lang="en-US" sz="2000">
              <a:solidFill>
                <a:schemeClr val="tx1">
                  <a:alpha val="100000"/>
                </a:schemeClr>
              </a:solidFill>
              <a:latin typeface="Francois One"/>
            </a:endParaRPr>
          </a:p>
        </p:txBody>
      </p:sp>
      <p:pic>
        <p:nvPicPr>
          <p:cNvPr id="6" name="">
            <a:extLst>
              <a:ext uri="{B6B7A4DA-4622-45B1-A1E1-87182CB3DA9F}">
                <a16:creationId xmlns:a16="http://schemas.microsoft.com/office/drawing/2010/main" id="{40D90440-8587-441B-937C-D634EE87494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lum bright="0" contrast="0"/>
            <a:extLst>
              <a:ext uri="{AA9FA222-E689-46F2-993D-3A1983173645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589543CA-261D-4FC0-B9A0-FA117EBE15C7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0" y="3315620"/>
            <a:ext cx="1402822" cy="1827879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  <p:pic>
        <p:nvPicPr>
          <p:cNvPr id="7" name="">
            <a:extLst>
              <a:ext uri="{F8FB3575-A31E-4877-AA47-BC8C32D408DA}">
                <a16:creationId xmlns:a16="http://schemas.microsoft.com/office/drawing/2010/main" id="{C947CB8E-FF65-4941-8FCA-53DC3E2BA206}"/>
              </a:ext>
            </a:extLst>
          </p:cNvPr>
          <p:cNvPicPr>
            <a:picLocks noChangeAspect="true"/>
          </p:cNvPicPr>
          <p:nvPr/>
        </p:nvPicPr>
        <p:blipFill>
          <a:blip r:embed="rId3">
            <a:lum bright="0" contrast="0"/>
            <a:extLst>
              <a:ext uri="{3C316B47-3419-4CF5-9F0E-A4F04AAB4808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5785B6E9-1502-4C65-95EB-6FA57A3C6A82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4324493" y="3253918"/>
            <a:ext cx="1283770" cy="1820952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  <p:pic>
        <p:nvPicPr>
          <p:cNvPr id="8" name="">
            <a:extLst>
              <a:ext uri="{4381FB56-4634-4A93-9D32-0BB4D7B9C028}">
                <a16:creationId xmlns:a16="http://schemas.microsoft.com/office/drawing/2010/main" id="{3F3C5E4F-BB93-4160-89E1-BE5EB428733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lum bright="0" contrast="0"/>
            <a:extLst>
              <a:ext uri="{8CF22B97-D07D-4A3B-B8B3-CE512A9A70F7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10B857C8-6831-4FD0-B551-AED8F8133F70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7752389" y="3253918"/>
            <a:ext cx="1287958" cy="1814026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  <p:pic>
        <p:nvPicPr>
          <p:cNvPr id="9" name="">
            <a:extLst>
              <a:ext uri="{439F0D56-4F54-4BEF-99E3-E64B09F24637}">
                <a16:creationId xmlns:a16="http://schemas.microsoft.com/office/drawing/2010/main" id="{2E615C88-F7D7-4C90-9CB1-814353C00E36}"/>
              </a:ext>
            </a:extLst>
          </p:cNvPr>
          <p:cNvPicPr>
            <a:picLocks noChangeAspect="true"/>
          </p:cNvPicPr>
          <p:nvPr/>
        </p:nvPicPr>
        <p:blipFill>
          <a:blip r:embed="rId5">
            <a:lum bright="0" contrast="0"/>
            <a:extLst>
              <a:ext uri="{809A53B5-D423-4EE1-A67B-FA8506D360C3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A4A5DFF0-6FBA-4D3B-997E-15AC8095AB29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5779786" y="3253918"/>
            <a:ext cx="1728475" cy="1697549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</p:spTree>
    <p:extLst>
      <p:ext uri="{561FC755-6167-488C-A45A-0B32AB35CB38}">
        <p14:creationId xmlns:p14="http://schemas.microsoft.com/office/powerpoint/2010/main" val="1743842613377"/>
      </p:ext>
    </p:extLst>
  </p:cSld>
  <p:clrMapOvr>
    <a:masterClrMapping/>
  </p:clrMapOvr>
  <p:transition advTm="10000" spd="med">
    <p:fade thruBlk="false"/>
  </p:transition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027A63A-13DC-40F7-B47F-23857E47F664}">
                <a16:creationId xmlns:a16="http://schemas.microsoft.com/office/drawing/2010/main" id="{48692D3B-928A-41D8-A697-016950B1CD7D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196645"/>
            <a:ext cx="7381874" cy="558454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0"/>
          </a:gradFill>
          <a:ln cap="rnd" w="9525">
            <a:solidFill>
              <a:schemeClr val="accent1"/>
            </a:solidFill>
            <a:prstDash val="solid"/>
            <a:round/>
          </a:ln>
        </p:spPr>
        <p:txBody>
          <a:bodyPr rtlCol="0"/>
          <a:lstStyle/>
          <a:p>
            <a:pPr algn="ctr"/>
            <a:r>
              <a:rPr b="1" dirty="0" lang="en-US">
                <a:solidFill>
                  <a:schemeClr val="tx1">
                    <a:alpha val="100000"/>
                  </a:schemeClr>
                </a:solidFill>
                <a:latin typeface="Francois One"/>
              </a:rPr>
              <a:t>Főszereplők</a:t>
            </a:r>
            <a:r>
              <a:rPr b="1" dirty="0" lang="en-US">
                <a:solidFill>
                  <a:schemeClr val="accent1">
                    <a:alpha val="53999"/>
                  </a:schemeClr>
                </a:solidFill>
                <a:latin typeface="Francois One"/>
              </a:rPr>
              <a:t> </a:t>
            </a:r>
            <a:endParaRPr b="1" dirty="0" lang="en-US">
              <a:solidFill>
                <a:schemeClr val="accent1">
                  <a:alpha val="53999"/>
                </a:schemeClr>
              </a:solidFill>
              <a:latin typeface="Francois One"/>
            </a:endParaRPr>
          </a:p>
        </p:txBody>
      </p:sp>
      <p:sp>
        <p:nvSpPr>
          <p:cNvPr id="3" name="Content Placeholder 2">
            <a:extLst>
              <a:ext uri="{8C083668-E7EE-4810-BEDC-0249AADA87AF}">
                <a16:creationId xmlns:a16="http://schemas.microsoft.com/office/drawing/2010/main" id="{3E9BC535-E297-41D9-B6F0-C998A678747A}"/>
              </a:ext>
            </a:extLst>
          </p:cNvPr>
          <p:cNvSpPr>
            <a:spLocks noGrp="true"/>
          </p:cNvSpPr>
          <p:nvPr>
            <p:ph idx="1"/>
          </p:nvPr>
        </p:nvSpPr>
        <p:spPr>
          <a:xfrm flipH="false" flipV="false" rot="0">
            <a:off x="0" y="1080670"/>
            <a:ext cx="3158304" cy="4118304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>
                <a:latin typeface="Jura-demi_bold"/>
              </a:rPr>
              <a:t> Szabó Sándor - Csongor</a:t>
            </a:r>
          </a:p>
          <a:p>
            <a:pPr/>
            <a:r>
              <a:rPr dirty="0" lang="en-US"/>
              <a:t>1919 jan.6-1995.szept.2</a:t>
            </a:r>
          </a:p>
          <a:p>
            <a:pPr/>
            <a:r>
              <a:rPr dirty="0" lang="en-US"/>
              <a:t>Pályafutását a Szegedi Nemzeti színházban kezdte ,klasszikus darabokban szerepelt, majd a Nemzeti Színházhoz igazolt, ahol sok klasszikus és kortárs műben vett részt, végül a Fővárosi Operettszínház tagja lett.</a:t>
            </a:r>
            <a:endParaRPr dirty="0" lang="en-US"/>
          </a:p>
        </p:txBody>
      </p:sp>
      <p:sp>
        <p:nvSpPr>
          <p:cNvPr id="4" name="Content Placeholder 2">
            <a:extLst>
              <a:ext uri="{85550C62-65F8-44E4-BF32-63383DDA8861}">
                <a16:creationId xmlns:a16="http://schemas.microsoft.com/office/drawing/2010/main" id="{58712A74-6063-42B7-90E8-90083FF601C4}"/>
              </a:ext>
            </a:extLst>
          </p:cNvPr>
          <p:cNvSpPr>
            <a:spLocks noGrp="true"/>
          </p:cNvSpPr>
          <p:nvPr>
            <p:ph idx="2"/>
          </p:nvPr>
        </p:nvSpPr>
        <p:spPr>
          <a:xfrm flipH="false" flipV="false" rot="0">
            <a:off x="6069241" y="1080671"/>
            <a:ext cx="3074758" cy="4062828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>
                <a:latin typeface="Jura-demi_bold"/>
              </a:rPr>
              <a:t> Szörényi Éva -Tünde</a:t>
            </a:r>
          </a:p>
          <a:p>
            <a:pPr/>
            <a:r>
              <a:rPr dirty="0" lang="en-US"/>
              <a:t>1931.jul.8-2021 feb.10.</a:t>
            </a:r>
          </a:p>
          <a:p>
            <a:pPr/>
            <a:r>
              <a:rPr dirty="0" lang="en-US"/>
              <a:t>Pályafutását a Nemzeti Színházban kezdte ,majd csatlakozott a Budapesti Kamaraszínházhoz. Kiemelkedő alakítást nyújtott Tünde szerepében,de játszott Shakespeare és Moliére művekben is.</a:t>
            </a:r>
            <a:endParaRPr dirty="0" lang="en-US"/>
          </a:p>
        </p:txBody>
      </p:sp>
      <p:pic>
        <p:nvPicPr>
          <p:cNvPr id="5" name="">
            <a:extLst>
              <a:ext uri="{A2DA02E9-73BF-4556-95C2-4F4D2440D56A}">
                <a16:creationId xmlns:a16="http://schemas.microsoft.com/office/drawing/2010/main" id="{2BCEC3CC-916A-4402-A650-757FA76FE15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lum bright="0" contrast="0"/>
            <a:extLst>
              <a:ext uri="{0CA2CF73-36A6-469E-AB0F-419AD646B4A2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EE918148-BF2C-4E1A-8781-352C70A555F9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2994792" y="1775371"/>
            <a:ext cx="3163940" cy="2408322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</p:spTree>
    <p:extLst>
      <p:ext uri="{A773B0A9-9D24-4234-B220-8DFDC3277684}">
        <p14:creationId xmlns:p14="http://schemas.microsoft.com/office/powerpoint/2010/main" val="1743842613379"/>
      </p:ext>
    </p:extLst>
  </p:cSld>
  <p:clrMapOvr>
    <a:masterClrMapping/>
  </p:clrMapOvr>
  <p:transition advTm="10000" spd="med">
    <p:fade thruBlk="false"/>
  </p:transition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271D050-3B73-4C00-BAE0-DAE003DD58F4}">
                <a16:creationId xmlns:a16="http://schemas.microsoft.com/office/drawing/2010/main" id="{97C316FF-187A-4991-86FE-02654E35B86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196644"/>
            <a:ext cx="7381874" cy="653990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0"/>
          </a:gradFill>
          <a:ln cap="rnd" w="9525">
            <a:solidFill>
              <a:schemeClr val="accent1"/>
            </a:solidFill>
            <a:prstDash val="solid"/>
            <a:round/>
          </a:ln>
        </p:spPr>
        <p:txBody>
          <a:bodyPr rtlCol="0"/>
          <a:lstStyle/>
          <a:p>
            <a:pPr algn="ctr"/>
            <a:r>
              <a:rPr b="1" dirty="0" lang="en-US">
                <a:solidFill>
                  <a:schemeClr val="tx1">
                    <a:alpha val="100000"/>
                  </a:schemeClr>
                </a:solidFill>
                <a:latin typeface="Francois One"/>
              </a:rPr>
              <a:t>Mellékszereplők</a:t>
            </a:r>
            <a:endParaRPr b="1" dirty="0" lang="en-US">
              <a:solidFill>
                <a:schemeClr val="tx1">
                  <a:alpha val="100000"/>
                </a:schemeClr>
              </a:solidFill>
              <a:latin typeface="Francois One"/>
            </a:endParaRPr>
          </a:p>
        </p:txBody>
      </p:sp>
      <p:sp>
        <p:nvSpPr>
          <p:cNvPr id="3" name="Content Placeholder 2">
            <a:extLst>
              <a:ext uri="{41C72B19-C6A7-4EF2-ACCE-8D079209CBCC}">
                <a16:creationId xmlns:a16="http://schemas.microsoft.com/office/drawing/2010/main" id="{58458B02-269C-4686-BE8F-C0385C1F43A4}"/>
              </a:ext>
            </a:extLst>
          </p:cNvPr>
          <p:cNvSpPr>
            <a:spLocks noGrp="true"/>
          </p:cNvSpPr>
          <p:nvPr>
            <p:ph idx="1"/>
          </p:nvPr>
        </p:nvSpPr>
        <p:spPr>
          <a:xfrm flipH="false" flipV="false" rot="0">
            <a:off x="0" y="850635"/>
            <a:ext cx="2864217" cy="3784265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>
                <a:latin typeface="Jura-demi_bold"/>
              </a:rPr>
              <a:t>Rajczy Lajos-Balga</a:t>
            </a:r>
          </a:p>
          <a:p>
            <a:pPr/>
            <a:r>
              <a:rPr dirty="0" lang="en-US"/>
              <a:t>1914 jul.1-1957 máj.22.</a:t>
            </a:r>
          </a:p>
          <a:p>
            <a:pPr/>
            <a:r>
              <a:rPr dirty="0" lang="en-US"/>
              <a:t>Pályáját Szegeden kezdte ,majd csatlakozott a Nemzeti Színházhoz.</a:t>
            </a:r>
          </a:p>
          <a:p>
            <a:pPr/>
            <a:r>
              <a:rPr dirty="0" lang="en-US"/>
              <a:t>1956-ban emigrált Kanadába, ahol öngyilkos lett.</a:t>
            </a:r>
            <a:endParaRPr dirty="0" lang="en-US"/>
          </a:p>
        </p:txBody>
      </p:sp>
      <p:sp>
        <p:nvSpPr>
          <p:cNvPr id="4" name="Content Placeholder 2">
            <a:extLst>
              <a:ext uri="{FAE6C55C-2A5A-432A-BCE7-DCBB71630351}">
                <a16:creationId xmlns:a16="http://schemas.microsoft.com/office/drawing/2010/main" id="{35F26E5B-CD84-464E-91D7-5A9622870B17}"/>
              </a:ext>
            </a:extLst>
          </p:cNvPr>
          <p:cNvSpPr>
            <a:spLocks noGrp="true"/>
          </p:cNvSpPr>
          <p:nvPr>
            <p:ph idx="2"/>
          </p:nvPr>
        </p:nvSpPr>
        <p:spPr>
          <a:xfrm flipH="false" flipV="false" rot="0">
            <a:off x="4675243" y="850635"/>
            <a:ext cx="2712729" cy="4011723"/>
          </a:xfrm>
        </p:spPr>
        <p:txBody>
          <a:bodyPr rtlCol="0">
            <a:noAutofit/>
          </a:bodyPr>
          <a:lstStyle/>
          <a:p>
            <a:pPr/>
            <a:r>
              <a:rPr dirty="0" lang="en-US" sz="1800">
                <a:latin typeface="Jura-demi_bold"/>
              </a:rPr>
              <a:t>Somogyi Erzsi -Ilma</a:t>
            </a:r>
          </a:p>
          <a:p>
            <a:pPr/>
            <a:r>
              <a:rPr dirty="0" lang="en-US" sz="1800"/>
              <a:t>1906 szept.10- 1973 jul.10.</a:t>
            </a:r>
          </a:p>
          <a:p>
            <a:pPr/>
            <a:r>
              <a:rPr dirty="0" lang="en-US" sz="1800"/>
              <a:t>Renaissance színházban kezdte pályáját.A Nemzetiben, majd később a Vigaszinházban szerepelt,de játszott a Magyar Színháznál és a Vidám színpadon is.</a:t>
            </a:r>
          </a:p>
          <a:p>
            <a:pPr/>
            <a:r>
              <a:rPr dirty="0" lang="en-US" sz="1800"/>
              <a:t/>
            </a:r>
            <a:endParaRPr dirty="0" lang="en-US" sz="1800"/>
          </a:p>
        </p:txBody>
      </p:sp>
      <p:pic>
        <p:nvPicPr>
          <p:cNvPr id="5" name="">
            <a:extLst>
              <a:ext uri="{3EBF435F-6C5A-454C-8B39-EC88E644C249}">
                <a16:creationId xmlns:a16="http://schemas.microsoft.com/office/drawing/2010/main" id="{E98AD06F-61AB-4C6B-B432-C7F58D3710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lum bright="0" contrast="0"/>
            <a:extLst>
              <a:ext uri="{4F549D73-1DA6-4584-ACA3-E918F4A5B226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5DEE4738-3A1E-454D-B3F2-36341997FCBA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2864217" y="2957789"/>
            <a:ext cx="1502423" cy="2057372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  <p:pic>
        <p:nvPicPr>
          <p:cNvPr id="6" name="">
            <a:extLst>
              <a:ext uri="{6405A675-A8F6-47EC-8CF1-A045BDE4E430}">
                <a16:creationId xmlns:a16="http://schemas.microsoft.com/office/drawing/2010/main" id="{5B876504-BDC4-43E0-BDA2-4A9808BC035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lum bright="0" contrast="0"/>
            <a:extLst>
              <a:ext uri="{7B6F9557-4659-4194-8195-50A5F199522E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AC3969C4-B16B-4B5B-B109-B112D4413E91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7569724" y="2957790"/>
            <a:ext cx="1335955" cy="2057372"/>
          </a:xfrm>
          <a:prstGeom prst="rect">
            <a:avLst/>
          </a:prstGeom>
          <a:noFill/>
          <a:ln cap="flat" w="19050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r="2700000" dist="0">
              <a:srgbClr val="5b5b5b">
                <a:alpha val="39999"/>
              </a:srgbClr>
            </a:outerShdw>
          </a:effectLst>
        </p:spPr>
      </p:pic>
    </p:spTree>
    <p:extLst>
      <p:ext uri="{E7924BCF-1051-463A-8B4B-E6F128865F18}">
        <p14:creationId xmlns:p14="http://schemas.microsoft.com/office/powerpoint/2010/main" val="1743842613380"/>
      </p:ext>
    </p:extLst>
  </p:cSld>
  <p:clrMapOvr>
    <a:masterClrMapping/>
  </p:clrMapOvr>
  <p:transition advTm="10000" spd="med">
    <p:fade thruBlk="false"/>
  </p:transition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59D32AC-D150-475E-A7EF-1306B4AD0E04}">
                <a16:creationId xmlns:a16="http://schemas.microsoft.com/office/drawing/2010/main" id="{C0F0B691-C9A1-4726-9606-218F91F51E8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H="false" flipV="false" rot="0">
            <a:off x="885825" y="95527"/>
            <a:ext cx="7381874" cy="796647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0"/>
          </a:gradFill>
          <a:ln cap="rnd" w="9525">
            <a:solidFill>
              <a:schemeClr val="accent1"/>
            </a:solidFill>
            <a:prstDash val="solid"/>
            <a:round/>
          </a:ln>
        </p:spPr>
        <p:txBody>
          <a:bodyPr rtlCol="0"/>
          <a:lstStyle/>
          <a:p>
            <a:pPr algn="ctr"/>
            <a:r>
              <a:rPr b="1" dirty="0" lang="en-US">
                <a:solidFill>
                  <a:schemeClr val="tx1">
                    <a:alpha val="100000"/>
                  </a:schemeClr>
                </a:solidFill>
                <a:latin typeface="Francois One"/>
              </a:rPr>
              <a:t>Mítikus</a:t>
            </a:r>
            <a:r>
              <a:rPr b="1" dirty="0" lang="en-US">
                <a:latin typeface="Francois One"/>
              </a:rPr>
              <a:t> </a:t>
            </a:r>
            <a:r>
              <a:rPr b="1" dirty="0" lang="en-US" sz="3200">
                <a:solidFill>
                  <a:schemeClr val="tx1">
                    <a:alpha val="100000"/>
                  </a:schemeClr>
                </a:solidFill>
                <a:latin typeface="Francois One"/>
              </a:rPr>
              <a:t>lények</a:t>
            </a:r>
            <a:endParaRPr b="1" dirty="0" lang="en-US" sz="3200">
              <a:solidFill>
                <a:schemeClr val="tx1">
                  <a:alpha val="100000"/>
                </a:schemeClr>
              </a:solidFill>
              <a:latin typeface="Francois One"/>
            </a:endParaRPr>
          </a:p>
        </p:txBody>
      </p:sp>
      <p:sp>
        <p:nvSpPr>
          <p:cNvPr id="3" name="Content Placeholder 2">
            <a:extLst>
              <a:ext uri="{33287750-C663-4B0D-B47C-2CFF58CD4AFD}">
                <a16:creationId xmlns:a16="http://schemas.microsoft.com/office/drawing/2010/main" id="{70D1FF57-6D06-4A0B-AD8B-414CF5624B7D}"/>
              </a:ext>
            </a:extLst>
          </p:cNvPr>
          <p:cNvSpPr>
            <a:spLocks noGrp="true"/>
          </p:cNvSpPr>
          <p:nvPr>
            <p:ph idx="1"/>
          </p:nvPr>
        </p:nvSpPr>
        <p:spPr>
          <a:xfrm flipH="false" flipV="false" rot="0">
            <a:off x="885825" y="892175"/>
            <a:ext cx="3586111" cy="4033518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>
                <a:latin typeface="Jura-demi_bold"/>
              </a:rPr>
              <a:t>Gobbi Hilda - Mirigy</a:t>
            </a:r>
          </a:p>
          <a:p>
            <a:pPr/>
            <a:r>
              <a:rPr dirty="0" lang="en-US"/>
              <a:t>1919 ápr.20-2001 ápr.13.</a:t>
            </a:r>
          </a:p>
          <a:p>
            <a:pPr/>
            <a:r>
              <a:rPr dirty="0" lang="en-US"/>
              <a:t>Egyike a legismertebb és legtehetségesebb magyar színésznőknek.</a:t>
            </a:r>
          </a:p>
          <a:p>
            <a:pPr/>
            <a:r>
              <a:rPr dirty="0" lang="en-US"/>
              <a:t>Színészi karrierje több mint 6 évtizeden át ívelt, számos díjjal és elismeréssel jutalmazták.</a:t>
            </a:r>
            <a:endParaRPr dirty="0" lang="en-US"/>
          </a:p>
        </p:txBody>
      </p:sp>
      <p:sp>
        <p:nvSpPr>
          <p:cNvPr id="4" name="Content Placeholder 2">
            <a:extLst>
              <a:ext uri="{3B7FBC5D-F872-4243-B427-9144C181223C}">
                <a16:creationId xmlns:a16="http://schemas.microsoft.com/office/drawing/2010/main" id="{0DEB1FF2-0C2F-4F98-A082-7D02E2B4CA7A}"/>
              </a:ext>
            </a:extLst>
          </p:cNvPr>
          <p:cNvSpPr>
            <a:spLocks noGrp="true"/>
          </p:cNvSpPr>
          <p:nvPr>
            <p:ph idx="2"/>
          </p:nvPr>
        </p:nvSpPr>
        <p:spPr>
          <a:xfrm flipH="false" flipV="false" rot="0">
            <a:off x="4675243" y="892175"/>
            <a:ext cx="3586111" cy="4033518"/>
          </a:xfrm>
        </p:spPr>
        <p:txBody>
          <a:bodyPr rtlCol="0">
            <a:normAutofit fontScale="100000" lnSpcReduction="0"/>
          </a:bodyPr>
          <a:lstStyle/>
          <a:p>
            <a:pPr/>
            <a:r>
              <a:rPr dirty="0" lang="en-US">
                <a:latin typeface="Jura-demi_bold"/>
              </a:rPr>
              <a:t>Major Tamás- Kurrah</a:t>
            </a:r>
          </a:p>
          <a:p>
            <a:pPr/>
            <a:r>
              <a:rPr dirty="0" lang="en-US"/>
              <a:t>1910 jan.26-1986 ápr.13.  kétszeres Kossuth díjas színház igazgató ,kiváló művész.</a:t>
            </a:r>
          </a:p>
          <a:p>
            <a:pPr/>
            <a:r>
              <a:rPr dirty="0" lang="en-US">
                <a:latin typeface="Jura-demi_bold"/>
              </a:rPr>
              <a:t>Ungvári László : Berreh</a:t>
            </a:r>
          </a:p>
          <a:p>
            <a:pPr/>
            <a:r>
              <a:rPr dirty="0" lang="en-US"/>
              <a:t>1911.dec.8-1982.szept. 21. Kossuth díjas művész</a:t>
            </a:r>
          </a:p>
          <a:p>
            <a:pPr/>
            <a:r>
              <a:rPr dirty="0" lang="en-US">
                <a:latin typeface="Jura-demi_bold"/>
              </a:rPr>
              <a:t>Naszódy Sándor :Duzzog</a:t>
            </a:r>
          </a:p>
          <a:p>
            <a:pPr/>
            <a:r>
              <a:rPr dirty="0" lang="en-US"/>
              <a:t>1914. jul.14-1996. máj.27. kivandorolt Amerikába. </a:t>
            </a:r>
            <a:endParaRPr dirty="0" lang="en-US"/>
          </a:p>
        </p:txBody>
      </p:sp>
    </p:spTree>
    <p:extLst>
      <p:ext uri="{0D2DDAB2-2995-4F46-BAC4-77E9A4FF0EDC}">
        <p14:creationId xmlns:p14="http://schemas.microsoft.com/office/powerpoint/2010/main" val="1743842613382"/>
      </p:ext>
    </p:extLst>
  </p:cSld>
  <p:clrMapOvr>
    <a:masterClrMapping/>
  </p:clrMapOvr>
  <p:transition advTm="10000" spd="med">
    <p:fade thruBlk="false"/>
  </p:transition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0A2E397F-F059-4FD9-8A70-C97BD513EA80}">
                <a16:creationId xmlns:a16="http://schemas.microsoft.com/office/drawing/2010/main" id="{4E9FD660-AD98-4880-BD7B-FF5ED15265E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1" dirty="0" lang="en-US">
                <a:latin typeface="Francois One"/>
              </a:rPr>
              <a:t>Köszönjük a figyelmet!</a:t>
            </a:r>
            <a:endParaRPr b="1" dirty="0" lang="en-US">
              <a:latin typeface="Francois One"/>
            </a:endParaRPr>
          </a:p>
        </p:txBody>
      </p:sp>
      <p:sp>
        <p:nvSpPr>
          <p:cNvPr hidden="false" id="3" name="Subtitle 2">
            <a:extLst>
              <a:ext uri="{4594AF69-6046-4A4D-967B-96CDDD7AA8BD}">
                <a16:creationId xmlns:a16="http://schemas.microsoft.com/office/drawing/2010/main" id="{490FDD49-53BA-4BBD-8915-240699CB8F8C}"/>
              </a:ext>
            </a:extLst>
          </p:cNvPr>
          <p:cNvSpPr>
            <a:spLocks noGrp="true"/>
          </p:cNvSpPr>
          <p:nvPr>
            <p:ph idx="1" type="subTitle"/>
          </p:nvPr>
        </p:nvSpPr>
        <p:spPr/>
        <p:txBody>
          <a:bodyPr rtlCol="0"/>
          <a:lstStyle/>
          <a:p>
            <a:pPr/>
            <a:r>
              <a:rPr dirty="0" lang="en-US"/>
              <a:t>Bűvős Bagázs</a:t>
            </a:r>
            <a:endParaRPr dirty="0" lang="en-US"/>
          </a:p>
        </p:txBody>
      </p:sp>
    </p:spTree>
    <p:extLst>
      <p:ext uri="{75F4E985-87E6-45F1-BE72-24C172227091}">
        <p14:creationId xmlns:p14="http://schemas.microsoft.com/office/powerpoint/2010/main" val="1743842613383"/>
      </p:ext>
    </p:extLst>
  </p:cSld>
  <p:clrMapOvr>
    <a:masterClrMapping/>
  </p:clrMapOvr>
  <p:transition advTm="10000" spd="med">
    <p:fade thruBlk="false"/>
  </p:transition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0:0:0" val="6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patternRotate" val="45"/>
  <p:tag name="patternFill" val="{&#10;  &quot;foreground&quot;: [{&#10;    &quot;dim&quot;: {&#10;      &quot;width&quot;: 2.0,&#10;      &quot;height&quot;: 2.0&#10;    },&#10;    &quot;fill&quot;: {&#10;      &quot;type&quot;: &quot;SOLID&quot;,&#10;      &quot;solid&quot;: {&#10;        &quot;color&quot;: {&#10;          &quot;type&quot;: &quot;BG2&quot;,&#10;          &quot;rgb&quot;: [255, 245, 247]&#10;        }&#10;      }&#10;    },&#10;    &quot;geom&quot;: {&#10;      &quot;type&quot;: &quot;PRESET&quot;,&#10;      &quot;preset&quot;: {&#10;        &quot;type&quot;: &quot;RECT&quot;&#10;      }&#10;    }&#10;  }],&#10;  &quot;background&quot;: {&#10;    &quot;type&quot;: &quot;SOLID&quot;,&#10;    &quot;solid&quot;: {&#10;      &quot;color&quot;: {&#10;        &quot;type&quot;: &quot;BG1&quot;,&#10;        &quot;rgb&quot;: [255, 255, 255]&#10;      }&#10;    }&#10;  },&#10;  &quot;distance&quot;: {&#10;    &quot;left&quot;: 12.0,&#10;    &quot;top&quot;: 12.0&#10;  },&#10;  &quot;preset&quot;: &quot;pct5&quot;,&#10;  &quot;rotate&quot;: 45&#10;}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26:0:0" val="5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Raleway-demi_bold"/>
  <p:tag name="webfont10" val="Francois One-demi_bold"/>
  <p:tag name="webfont7" val="Jura-demi_bold"/>
  <p:tag name="webfont6" val="Jura-medium"/>
</p:tagLst>
</file>

<file path=ppt/theme/_rels/theme1.xml.rels><?xml version="1.0" encoding="UTF-8" standalone="no"?><Relationships xmlns="http://schemas.openxmlformats.org/package/2006/relationships"><Relationship Id="rId1" Target="../media/image1.jp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Theatrical">
  <a:themeElements>
    <a:clrScheme name="Theatrical">
      <a:dk1>
        <a:srgbClr val="000000"/>
      </a:dk1>
      <a:lt1>
        <a:srgbClr val="ffffff"/>
      </a:lt1>
      <a:dk2>
        <a:srgbClr val="300b33"/>
      </a:dk2>
      <a:lt2>
        <a:srgbClr val="fff5f7"/>
      </a:lt2>
      <a:accent1>
        <a:srgbClr val="bd416d"/>
      </a:accent1>
      <a:accent2>
        <a:srgbClr val="ea6ea2"/>
      </a:accent2>
      <a:accent3>
        <a:srgbClr val="ab549b"/>
      </a:accent3>
      <a:accent4>
        <a:srgbClr val="835c86"/>
      </a:accent4>
      <a:accent5>
        <a:srgbClr val="d4a18f"/>
      </a:accent5>
      <a:accent6>
        <a:srgbClr val="8cc7ce"/>
      </a:accent6>
      <a:hlink>
        <a:srgbClr val="8cc7ce"/>
      </a:hlink>
      <a:folHlink>
        <a:srgbClr val="835c86"/>
      </a:folHlink>
    </a:clrScheme>
    <a:fontScheme name="Theatrical">
      <a:majorFont>
        <a:latin typeface="Raleway"/>
        <a:ea typeface=""/>
        <a:cs typeface=""/>
      </a:majorFont>
      <a:minorFont>
        <a:latin typeface="Jura"/>
        <a:ea typeface=""/>
        <a:cs typeface=""/>
      </a:minorFont>
    </a:fontScheme>
    <a:fmtScheme name="Theatric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  <a:lumMod val="75000"/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Theatrical">
  <a:themeElements>
    <a:clrScheme name="Theatrical">
      <a:dk1>
        <a:srgbClr val="000000"/>
      </a:dk1>
      <a:lt1>
        <a:srgbClr val="ffffff"/>
      </a:lt1>
      <a:dk2>
        <a:srgbClr val="300b33"/>
      </a:dk2>
      <a:lt2>
        <a:srgbClr val="fff5f7"/>
      </a:lt2>
      <a:accent1>
        <a:srgbClr val="bd416d"/>
      </a:accent1>
      <a:accent2>
        <a:srgbClr val="ea6ea2"/>
      </a:accent2>
      <a:accent3>
        <a:srgbClr val="ab549b"/>
      </a:accent3>
      <a:accent4>
        <a:srgbClr val="835c86"/>
      </a:accent4>
      <a:accent5>
        <a:srgbClr val="d4a18f"/>
      </a:accent5>
      <a:accent6>
        <a:srgbClr val="8cc7ce"/>
      </a:accent6>
      <a:hlink>
        <a:srgbClr val="8cc7ce"/>
      </a:hlink>
      <a:folHlink>
        <a:srgbClr val="835c86"/>
      </a:folHlink>
    </a:clrScheme>
    <a:fontScheme name="Theatrical">
      <a:majorFont>
        <a:latin typeface="Raleway"/>
        <a:ea typeface=""/>
        <a:cs typeface=""/>
      </a:majorFont>
      <a:minorFont>
        <a:latin typeface="Jura"/>
        <a:ea typeface=""/>
        <a:cs typeface=""/>
      </a:minorFont>
    </a:fontScheme>
    <a:fmtScheme name="Theatric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  <a:lumMod val="75000"/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2025-03-27T18:09:55Z</dcterms:created>
  <dcterms:modified xsi:type="dcterms:W3CDTF">2025-04-05T08:55:08Z</dcterms:modified>
</cp:coreProperties>
</file>