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80" r:id="rId4"/>
  </p:sldMasterIdLst>
  <p:sldIdLst>
    <p:sldId id="265" r:id="rId5"/>
    <p:sldId id="264" r:id="rId6"/>
    <p:sldId id="260" r:id="rId7"/>
    <p:sldId id="262" r:id="rId8"/>
    <p:sldId id="259" r:id="rId9"/>
    <p:sldId id="263" r:id="rId10"/>
    <p:sldId id="266" r:id="rId11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6A2BCFC-B610-8A52-71ED-13AF1381E9AA}" v="1198" dt="2025-04-26T18:10:04.096"/>
    <p1510:client id="{08730544-43C7-4F9B-A4DF-AC5140C23B98}" v="4" dt="2025-04-25T18:42:34.254"/>
    <p1510:client id="{28033051-4FAC-463C-A757-EC9AA39C8856}" v="1" dt="2025-04-25T18:47:06.156"/>
    <p1510:client id="{6DE62D39-FED6-6F05-B2C4-ADC54E930133}" v="46" dt="2025-04-25T17:11:03.995"/>
    <p1510:client id="{C581F472-18B2-4BA8-A9FF-C41912C1E566}" v="576" dt="2025-04-25T19:08:31.227"/>
    <p1510:client id="{D513E9BD-BBE5-F4F1-2A4E-41E43A317A81}" v="331" dt="2025-04-25T17:05:59.28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9488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36077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10187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82196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426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37171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4/27/2025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0717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79677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4/27/2025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61418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59074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7827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4/27/2025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956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Tartalom helye 6" descr="A képen szöveg, Emberi arc, művészet, festmény látható&#10;&#10;Lehet, hogy az AI által létrehozott tartalom helytelen.">
            <a:extLst>
              <a:ext uri="{FF2B5EF4-FFF2-40B4-BE49-F238E27FC236}">
                <a16:creationId xmlns:a16="http://schemas.microsoft.com/office/drawing/2014/main" id="{BB7F55BF-81F2-B144-C2A3-8A26CAC88B7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l="-385" r="133" b="17540"/>
          <a:stretch/>
        </p:blipFill>
        <p:spPr>
          <a:xfrm>
            <a:off x="-2330" y="-3806"/>
            <a:ext cx="12195607" cy="6932941"/>
          </a:xfrm>
        </p:spPr>
      </p:pic>
      <p:sp>
        <p:nvSpPr>
          <p:cNvPr id="4" name="Dátum helye 3">
            <a:extLst>
              <a:ext uri="{FF2B5EF4-FFF2-40B4-BE49-F238E27FC236}">
                <a16:creationId xmlns:a16="http://schemas.microsoft.com/office/drawing/2014/main" id="{83432C36-1590-1FA0-A7F8-4B2BD4B28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3447E-BF6A-4CC6-8AB2-4AF5F91E0A5A}" type="datetime1">
              <a:t>2025. 04. 27.</a:t>
            </a:fld>
            <a:endParaRPr lang="en-US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1C7FE028-62B0-7B52-D005-A587D6C9D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E9D0FCD3-364E-8E5B-2607-D10679AE9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dirty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76227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ép 4" descr="A képen Animációs film, Animáció, fikció, emlős látható&#10;&#10;Lehet, hogy az AI által létrehozott tartalom helytelen.">
            <a:extLst>
              <a:ext uri="{FF2B5EF4-FFF2-40B4-BE49-F238E27FC236}">
                <a16:creationId xmlns:a16="http://schemas.microsoft.com/office/drawing/2014/main" id="{5E93EFDA-8AE5-9122-C1B2-BEC3E394BA93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40000"/>
          </a:blip>
          <a:srcRect b="4255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id="{A6117ADB-D525-293B-6BB6-DC4F6F602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dirty="0">
                <a:latin typeface="Arial"/>
                <a:cs typeface="Arial"/>
              </a:rPr>
              <a:t>Érdekességek a </a:t>
            </a:r>
            <a:r>
              <a:rPr lang="hu-HU" dirty="0" smtClean="0">
                <a:latin typeface="Arial"/>
                <a:cs typeface="Arial"/>
              </a:rPr>
              <a:t>műről</a:t>
            </a:r>
            <a:endParaRPr lang="hu-HU" dirty="0">
              <a:latin typeface="Arial"/>
              <a:cs typeface="Arial"/>
            </a:endParaRP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9DB18DD-5BBE-762F-7027-FE33F08439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hu-HU" dirty="0">
              <a:solidFill>
                <a:schemeClr val="tx1"/>
              </a:solidFill>
            </a:endParaRPr>
          </a:p>
          <a:p>
            <a:endParaRPr lang="hu-HU" dirty="0">
              <a:solidFill>
                <a:schemeClr val="tx1"/>
              </a:solidFill>
            </a:endParaRPr>
          </a:p>
          <a:p>
            <a:r>
              <a:rPr lang="hu-HU" dirty="0">
                <a:latin typeface="Arial"/>
                <a:cs typeface="Arial"/>
              </a:rPr>
              <a:t>A mű 1830-ban íródott.</a:t>
            </a:r>
          </a:p>
          <a:p>
            <a:r>
              <a:rPr lang="hu-HU" dirty="0" smtClean="0">
                <a:latin typeface="Arial"/>
                <a:cs typeface="Arial"/>
              </a:rPr>
              <a:t>1879. </a:t>
            </a:r>
            <a:r>
              <a:rPr lang="hu-HU" dirty="0">
                <a:latin typeface="Arial"/>
                <a:cs typeface="Arial"/>
              </a:rPr>
              <a:t>december 1-én a költő </a:t>
            </a:r>
            <a:r>
              <a:rPr lang="hu-HU" dirty="0" smtClean="0">
                <a:latin typeface="Arial"/>
                <a:cs typeface="Arial"/>
              </a:rPr>
              <a:t>születésnapjának </a:t>
            </a:r>
            <a:r>
              <a:rPr lang="hu-HU" dirty="0">
                <a:latin typeface="Arial"/>
                <a:cs typeface="Arial"/>
              </a:rPr>
              <a:t>az évfordulóján mutatták be a  Pesti Nemzeti Színházban, </a:t>
            </a:r>
            <a:r>
              <a:rPr lang="hu-HU" dirty="0" err="1">
                <a:latin typeface="Arial"/>
                <a:cs typeface="Arial"/>
              </a:rPr>
              <a:t>Paulay</a:t>
            </a:r>
            <a:r>
              <a:rPr lang="hu-HU" dirty="0">
                <a:latin typeface="Arial"/>
                <a:cs typeface="Arial"/>
              </a:rPr>
              <a:t> Ede rendezésében</a:t>
            </a:r>
          </a:p>
          <a:p>
            <a:r>
              <a:rPr lang="hu-HU" dirty="0" smtClean="0">
                <a:latin typeface="Arial"/>
                <a:cs typeface="Arial"/>
              </a:rPr>
              <a:t>2025. </a:t>
            </a:r>
            <a:r>
              <a:rPr lang="hu-HU" dirty="0">
                <a:latin typeface="Arial"/>
                <a:cs typeface="Arial"/>
              </a:rPr>
              <a:t>á</a:t>
            </a:r>
            <a:r>
              <a:rPr lang="hu-HU" dirty="0" smtClean="0">
                <a:latin typeface="Arial"/>
                <a:cs typeface="Arial"/>
              </a:rPr>
              <a:t>prilisában </a:t>
            </a:r>
            <a:r>
              <a:rPr lang="hu-HU" dirty="0">
                <a:latin typeface="Arial"/>
                <a:cs typeface="Arial"/>
              </a:rPr>
              <a:t>került ismét mozikba animációs mesefilm formájában, Máli Csaba rendezésében.</a:t>
            </a:r>
          </a:p>
        </p:txBody>
      </p:sp>
    </p:spTree>
    <p:extLst>
      <p:ext uri="{BB962C8B-B14F-4D97-AF65-F5344CB8AC3E}">
        <p14:creationId xmlns:p14="http://schemas.microsoft.com/office/powerpoint/2010/main" val="13372098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ép 4" descr="A képen Emberi arc, mosoly, személy, portré látható&#10;&#10;Lehet, hogy az AI által létrehozott tartalom helytelen.">
            <a:extLst>
              <a:ext uri="{FF2B5EF4-FFF2-40B4-BE49-F238E27FC236}">
                <a16:creationId xmlns:a16="http://schemas.microsoft.com/office/drawing/2014/main" id="{6438E736-8342-27E6-55F7-162394A1DDEE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40000"/>
          </a:blip>
          <a:srcRect t="1555" r="1" b="21306"/>
          <a:stretch/>
        </p:blipFill>
        <p:spPr>
          <a:xfrm>
            <a:off x="20" y="10"/>
            <a:ext cx="6089884" cy="6857990"/>
          </a:xfrm>
          <a:prstGeom prst="rect">
            <a:avLst/>
          </a:prstGeom>
        </p:spPr>
      </p:pic>
      <p:pic>
        <p:nvPicPr>
          <p:cNvPr id="4" name="Tartalom helye 3" descr="A képen Emberi arc, portré, ruházat, személy látható&#10;&#10;Lehet, hogy az AI által létrehozott tartalom helytelen.">
            <a:extLst>
              <a:ext uri="{FF2B5EF4-FFF2-40B4-BE49-F238E27FC236}">
                <a16:creationId xmlns:a16="http://schemas.microsoft.com/office/drawing/2014/main" id="{3E88C3EB-0E34-F255-70E1-0940C7F8F260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40000"/>
          </a:blip>
          <a:srcRect t="3814" r="-1" b="26189"/>
          <a:stretch/>
        </p:blipFill>
        <p:spPr>
          <a:xfrm>
            <a:off x="6092952" y="-1"/>
            <a:ext cx="6099048" cy="6858000"/>
          </a:xfrm>
          <a:prstGeom prst="rect">
            <a:avLst/>
          </a:prstGeom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id="{CC2640DB-24EF-D7D7-3676-3ED3F9ED0B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en-US">
                <a:latin typeface="Arial"/>
                <a:cs typeface="Arial"/>
              </a:rPr>
              <a:t> Tünde- </a:t>
            </a:r>
            <a:r>
              <a:rPr lang="en-US" err="1">
                <a:latin typeface="Arial"/>
                <a:cs typeface="Arial"/>
              </a:rPr>
              <a:t>Szörényi</a:t>
            </a:r>
            <a:r>
              <a:rPr lang="en-US">
                <a:latin typeface="Arial"/>
                <a:cs typeface="Arial"/>
              </a:rPr>
              <a:t> Éva</a:t>
            </a:r>
            <a:endParaRPr lang="hu-HU"/>
          </a:p>
        </p:txBody>
      </p:sp>
      <p:sp>
        <p:nvSpPr>
          <p:cNvPr id="23" name="Content Placeholder 22">
            <a:extLst>
              <a:ext uri="{FF2B5EF4-FFF2-40B4-BE49-F238E27FC236}">
                <a16:creationId xmlns:a16="http://schemas.microsoft.com/office/drawing/2014/main" id="{A5AE8B79-078C-1C7F-05E6-5FF9BE590C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1876670"/>
            <a:ext cx="9765789" cy="4600330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r>
              <a:rPr lang="hu-HU" dirty="0">
                <a:solidFill>
                  <a:schemeClr val="tx1"/>
                </a:solidFill>
              </a:rPr>
              <a:t>1917-2009 élt.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hu-HU" dirty="0">
                <a:solidFill>
                  <a:schemeClr val="tx1"/>
                </a:solidFill>
              </a:rPr>
              <a:t>1932-ben veszik fel a szépművészeti akadémiára.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hu-HU" dirty="0"/>
              <a:t>1937-ben Németh Antal rendezésében játssza el Tünde szerepét, ez egy mesejáték.</a:t>
            </a:r>
            <a:endParaRPr lang="en-US" dirty="0"/>
          </a:p>
          <a:p>
            <a:r>
              <a:rPr lang="hu-HU" dirty="0">
                <a:solidFill>
                  <a:schemeClr val="tx1"/>
                </a:solidFill>
              </a:rPr>
              <a:t>Ezzel a előadással Vörösmarty női alakjai összeforrnak személyével.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hu-HU" dirty="0">
                <a:solidFill>
                  <a:schemeClr val="tx1"/>
                </a:solidFill>
              </a:rPr>
              <a:t>1946-ban Both Béla rendezésében 2 felvonásos </a:t>
            </a:r>
            <a:r>
              <a:rPr lang="hu-HU" dirty="0" smtClean="0">
                <a:solidFill>
                  <a:schemeClr val="tx1"/>
                </a:solidFill>
              </a:rPr>
              <a:t>dráma készül, </a:t>
            </a:r>
            <a:r>
              <a:rPr lang="hu-HU" dirty="0">
                <a:solidFill>
                  <a:schemeClr val="tx1"/>
                </a:solidFill>
              </a:rPr>
              <a:t>ami 3 alkalom után megbukik.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hu-HU" dirty="0">
                <a:solidFill>
                  <a:schemeClr val="tx1"/>
                </a:solidFill>
              </a:rPr>
              <a:t>Pályája második felében Shakespeare szerepekkel találkozik 1956-ban emigrál családjával.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61161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rtalom helye 3" descr="A képen Emberi arc, portré, személy, állkapocs látható&#10;&#10;Lehet, hogy az AI által létrehozott tartalom helytelen.">
            <a:extLst>
              <a:ext uri="{FF2B5EF4-FFF2-40B4-BE49-F238E27FC236}">
                <a16:creationId xmlns:a16="http://schemas.microsoft.com/office/drawing/2014/main" id="{042EBFB7-E07E-2E36-D4EC-29522F36C851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40000"/>
          </a:blip>
          <a:srcRect l="22915" r="24915"/>
          <a:stretch/>
        </p:blipFill>
        <p:spPr>
          <a:xfrm>
            <a:off x="20" y="10"/>
            <a:ext cx="6089884" cy="6857990"/>
          </a:xfrm>
          <a:prstGeom prst="rect">
            <a:avLst/>
          </a:prstGeom>
        </p:spPr>
      </p:pic>
      <p:pic>
        <p:nvPicPr>
          <p:cNvPr id="5" name="Kép 4" descr="Fénykép megnyitása">
            <a:extLst>
              <a:ext uri="{FF2B5EF4-FFF2-40B4-BE49-F238E27FC236}">
                <a16:creationId xmlns:a16="http://schemas.microsoft.com/office/drawing/2014/main" id="{A43DB1E7-C77D-66F7-10D2-A68B12378168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40000"/>
          </a:blip>
          <a:srcRect l="3908" r="7158"/>
          <a:stretch/>
        </p:blipFill>
        <p:spPr>
          <a:xfrm>
            <a:off x="6092952" y="-1"/>
            <a:ext cx="6099048" cy="6858000"/>
          </a:xfrm>
          <a:prstGeom prst="rect">
            <a:avLst/>
          </a:prstGeom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id="{DB25E606-E516-83B8-F837-AF08B84B2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>
                <a:latin typeface="Arial"/>
                <a:cs typeface="Arial"/>
              </a:rPr>
              <a:t>Csongor- Szabó János Szilárd</a:t>
            </a:r>
            <a:endParaRPr lang="hu-HU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05288BC9-487C-668E-DAF9-0C92945CCF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hu-HU" dirty="0">
                <a:latin typeface="Arial"/>
                <a:cs typeface="Arial"/>
              </a:rPr>
              <a:t>1997-ben született Marosvásárhelyen. Ott kezdte színészi tanulmányait.</a:t>
            </a:r>
            <a:endParaRPr lang="en-US" dirty="0">
              <a:latin typeface="Arial"/>
              <a:cs typeface="Arial"/>
            </a:endParaRPr>
          </a:p>
          <a:p>
            <a:r>
              <a:rPr lang="hu-HU" dirty="0">
                <a:latin typeface="Arial"/>
                <a:cs typeface="Arial"/>
              </a:rPr>
              <a:t>2015-ben a Debreceni Csokonai színházban egy </a:t>
            </a:r>
            <a:r>
              <a:rPr lang="hu-HU" dirty="0" smtClean="0">
                <a:latin typeface="Arial"/>
                <a:cs typeface="Arial"/>
              </a:rPr>
              <a:t>mesejátékban </a:t>
            </a:r>
            <a:r>
              <a:rPr lang="hu-HU" dirty="0">
                <a:latin typeface="Arial"/>
                <a:cs typeface="Arial"/>
              </a:rPr>
              <a:t>játszotta el az ifjú Csongort.</a:t>
            </a:r>
            <a:endParaRPr lang="en-US" dirty="0">
              <a:latin typeface="Arial"/>
              <a:cs typeface="Arial"/>
            </a:endParaRPr>
          </a:p>
          <a:p>
            <a:r>
              <a:rPr lang="hu-HU" dirty="0">
                <a:latin typeface="Arial"/>
                <a:cs typeface="Arial"/>
              </a:rPr>
              <a:t>2023-ban ismét megkapta a szerepet a Thália </a:t>
            </a:r>
            <a:r>
              <a:rPr lang="hu-HU" dirty="0" smtClean="0">
                <a:latin typeface="Arial"/>
                <a:cs typeface="Arial"/>
              </a:rPr>
              <a:t>Színházban</a:t>
            </a:r>
            <a:r>
              <a:rPr lang="hu-HU" dirty="0">
                <a:latin typeface="Arial"/>
                <a:cs typeface="Arial"/>
              </a:rPr>
              <a:t>.</a:t>
            </a:r>
            <a:endParaRPr lang="en-US" dirty="0">
              <a:latin typeface="Arial"/>
              <a:cs typeface="Arial"/>
            </a:endParaRPr>
          </a:p>
          <a:p>
            <a:r>
              <a:rPr lang="hu-HU" dirty="0">
                <a:solidFill>
                  <a:schemeClr val="tx1"/>
                </a:solidFill>
                <a:latin typeface="Arial"/>
                <a:cs typeface="Arial"/>
              </a:rPr>
              <a:t>Igazi tehetség, ifjú feltörekvő színész és szinkron hang.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06752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 descr="A képen Emberi arc, személy, állkapocs, portré látható&#10;&#10;Lehet, hogy az AI által létrehozott tartalom helytelen.">
            <a:extLst>
              <a:ext uri="{FF2B5EF4-FFF2-40B4-BE49-F238E27FC236}">
                <a16:creationId xmlns:a16="http://schemas.microsoft.com/office/drawing/2014/main" id="{F0FC7B66-8303-7516-153F-327B6FA22B17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40000"/>
          </a:blip>
          <a:srcRect r="1" b="13571"/>
          <a:stretch/>
        </p:blipFill>
        <p:spPr>
          <a:xfrm>
            <a:off x="20" y="10"/>
            <a:ext cx="6089884" cy="6857990"/>
          </a:xfrm>
          <a:prstGeom prst="rect">
            <a:avLst/>
          </a:prstGeom>
        </p:spPr>
      </p:pic>
      <p:pic>
        <p:nvPicPr>
          <p:cNvPr id="5" name="Kép 4" descr="A képen Emberi arc, személy, fekete-fehér, ruházat látható&#10;&#10;Lehet, hogy az AI által létrehozott tartalom helytelen.">
            <a:extLst>
              <a:ext uri="{FF2B5EF4-FFF2-40B4-BE49-F238E27FC236}">
                <a16:creationId xmlns:a16="http://schemas.microsoft.com/office/drawing/2014/main" id="{035609C9-0F0C-DB76-CBEB-E3135E7CB33A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40000"/>
          </a:blip>
          <a:srcRect l="7180" r="33680"/>
          <a:stretch/>
        </p:blipFill>
        <p:spPr>
          <a:xfrm>
            <a:off x="6092952" y="-1"/>
            <a:ext cx="6099048" cy="6858000"/>
          </a:xfrm>
          <a:prstGeom prst="rect">
            <a:avLst/>
          </a:prstGeom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id="{7CA95A8C-A20F-3A3F-79A2-7E4E19D2F2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>
                <a:latin typeface="Arial"/>
                <a:cs typeface="Arial"/>
              </a:rPr>
              <a:t>Mirigy-</a:t>
            </a:r>
            <a:r>
              <a:rPr lang="hu-HU" err="1">
                <a:latin typeface="Arial"/>
                <a:cs typeface="Arial"/>
              </a:rPr>
              <a:t>Gobbi</a:t>
            </a:r>
            <a:r>
              <a:rPr lang="hu-HU">
                <a:latin typeface="Arial"/>
                <a:cs typeface="Arial"/>
              </a:rPr>
              <a:t> Hilda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685200E6-7679-A8F7-5D90-1F4F2ED48E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hu-HU" dirty="0">
                <a:latin typeface="Arial"/>
                <a:cs typeface="Arial"/>
              </a:rPr>
              <a:t>1913-1988 élt.</a:t>
            </a:r>
            <a:endParaRPr lang="hu-HU" dirty="0"/>
          </a:p>
          <a:p>
            <a:r>
              <a:rPr lang="hu-HU" dirty="0">
                <a:latin typeface="Arial"/>
                <a:cs typeface="Arial"/>
              </a:rPr>
              <a:t>1935-ben végzett a színi akadémián.1937-ben Németh Antal mesejátékában elnyerte Mirigy szerepét. Felejthetetlen alakítást nyújtott.</a:t>
            </a:r>
            <a:endParaRPr lang="hu-HU" dirty="0"/>
          </a:p>
          <a:p>
            <a:r>
              <a:rPr lang="hu-HU" dirty="0">
                <a:latin typeface="Arial"/>
                <a:cs typeface="Arial"/>
              </a:rPr>
              <a:t>Másodjára 1973-ban vállalta el egy kétrészes </a:t>
            </a:r>
            <a:r>
              <a:rPr lang="hu-HU" dirty="0" smtClean="0">
                <a:latin typeface="Arial"/>
                <a:cs typeface="Arial"/>
              </a:rPr>
              <a:t>minisorozatban Mirigy </a:t>
            </a:r>
            <a:r>
              <a:rPr lang="hu-HU" dirty="0">
                <a:latin typeface="Arial"/>
                <a:cs typeface="Arial"/>
              </a:rPr>
              <a:t>szerepét, de élete során még többször játszotta.</a:t>
            </a:r>
          </a:p>
          <a:p>
            <a:r>
              <a:rPr lang="hu-HU" dirty="0">
                <a:solidFill>
                  <a:schemeClr val="tx1"/>
                </a:solidFill>
                <a:latin typeface="Arial"/>
                <a:cs typeface="Arial"/>
              </a:rPr>
              <a:t>Szenzációs tehetség </a:t>
            </a:r>
            <a:r>
              <a:rPr lang="hu-HU" dirty="0" smtClean="0">
                <a:solidFill>
                  <a:schemeClr val="tx1"/>
                </a:solidFill>
                <a:latin typeface="Arial"/>
                <a:cs typeface="Arial"/>
              </a:rPr>
              <a:t>volt, </a:t>
            </a:r>
            <a:r>
              <a:rPr lang="hu-HU" dirty="0">
                <a:solidFill>
                  <a:schemeClr val="tx1"/>
                </a:solidFill>
                <a:latin typeface="Arial"/>
                <a:cs typeface="Arial"/>
              </a:rPr>
              <a:t>melyben elkötelezett kommunista szív dobogott.</a:t>
            </a:r>
          </a:p>
          <a:p>
            <a:r>
              <a:rPr lang="hu-HU" dirty="0">
                <a:latin typeface="Arial"/>
                <a:cs typeface="Arial"/>
              </a:rPr>
              <a:t>Abban az időben amikor ő élt másságát (nőkhöz való vonzódását) nyíltan nem vállalhatta fel.</a:t>
            </a:r>
          </a:p>
        </p:txBody>
      </p:sp>
    </p:spTree>
    <p:extLst>
      <p:ext uri="{BB962C8B-B14F-4D97-AF65-F5344CB8AC3E}">
        <p14:creationId xmlns:p14="http://schemas.microsoft.com/office/powerpoint/2010/main" val="19248953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Kép 18" descr="A képen ég, köd, kültéri, fa látható&#10;&#10;Lehet, hogy az AI által létrehozott tartalom helytelen.">
            <a:extLst>
              <a:ext uri="{FF2B5EF4-FFF2-40B4-BE49-F238E27FC236}">
                <a16:creationId xmlns:a16="http://schemas.microsoft.com/office/drawing/2014/main" id="{57106601-E1EA-423E-704F-63910B8E7BB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1609" t="-529" r="-1938" b="-12699"/>
          <a:stretch/>
        </p:blipFill>
        <p:spPr>
          <a:xfrm>
            <a:off x="-3387" y="3325"/>
            <a:ext cx="12496202" cy="7675399"/>
          </a:xfrm>
          <a:prstGeom prst="rect">
            <a:avLst/>
          </a:prstGeom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id="{6F0D4E7C-6454-D268-C019-83B46FA61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>
                <a:latin typeface="Arial"/>
                <a:cs typeface="Arial"/>
              </a:rPr>
              <a:t>Vélemény </a:t>
            </a:r>
            <a:endParaRPr lang="hu-HU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5EFFF937-F6A3-D5CE-7C85-E374773D2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1820333"/>
            <a:ext cx="8825659" cy="4199467"/>
          </a:xfr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r>
              <a:rPr lang="hu-HU" dirty="0">
                <a:latin typeface="Arial"/>
                <a:cs typeface="Arial"/>
              </a:rPr>
              <a:t>A színészek életében talán azért volt fontos </a:t>
            </a:r>
            <a:r>
              <a:rPr lang="hu-HU" dirty="0" smtClean="0">
                <a:latin typeface="Arial"/>
                <a:cs typeface="Arial"/>
              </a:rPr>
              <a:t>állomás, </a:t>
            </a:r>
            <a:r>
              <a:rPr lang="hu-HU" dirty="0">
                <a:latin typeface="Arial"/>
                <a:cs typeface="Arial"/>
              </a:rPr>
              <a:t>mert karrierjük kezdetén, még szinte főiskolás korukban játszották el ezt a színdarabot.</a:t>
            </a:r>
          </a:p>
          <a:p>
            <a:r>
              <a:rPr lang="hu-HU" dirty="0">
                <a:latin typeface="Arial"/>
                <a:cs typeface="Arial"/>
              </a:rPr>
              <a:t>Szörényi Éva az </a:t>
            </a:r>
            <a:r>
              <a:rPr lang="hu-HU" dirty="0" smtClean="0">
                <a:latin typeface="Arial"/>
                <a:cs typeface="Arial"/>
              </a:rPr>
              <a:t>1937-es </a:t>
            </a:r>
            <a:r>
              <a:rPr lang="hu-HU" dirty="0">
                <a:latin typeface="Arial"/>
                <a:cs typeface="Arial"/>
              </a:rPr>
              <a:t>szerepének köszönhetően pályáján nagyon sok </a:t>
            </a:r>
            <a:r>
              <a:rPr lang="hu-HU" dirty="0" smtClean="0">
                <a:latin typeface="Arial"/>
                <a:cs typeface="Arial"/>
              </a:rPr>
              <a:t>Vörösmarty mű, </a:t>
            </a:r>
            <a:r>
              <a:rPr lang="hu-HU" dirty="0">
                <a:latin typeface="Arial"/>
                <a:cs typeface="Arial"/>
              </a:rPr>
              <a:t>női karakter szereplője lehetett.</a:t>
            </a:r>
          </a:p>
          <a:p>
            <a:r>
              <a:rPr lang="hu-HU" dirty="0" err="1">
                <a:latin typeface="Arial"/>
                <a:cs typeface="Arial"/>
              </a:rPr>
              <a:t>Gobbi</a:t>
            </a:r>
            <a:r>
              <a:rPr lang="hu-HU" dirty="0">
                <a:latin typeface="Arial"/>
                <a:cs typeface="Arial"/>
              </a:rPr>
              <a:t> Hilda nagyon sokszor sokféleképpen játszhatta el ezt az ikonikus boszorka szerepet.</a:t>
            </a:r>
          </a:p>
          <a:p>
            <a:r>
              <a:rPr lang="hu-HU" dirty="0">
                <a:latin typeface="Arial"/>
                <a:cs typeface="Arial"/>
              </a:rPr>
              <a:t>Szabó János Szilárd </a:t>
            </a:r>
            <a:r>
              <a:rPr lang="hu-HU" dirty="0" smtClean="0">
                <a:latin typeface="Arial"/>
                <a:cs typeface="Arial"/>
              </a:rPr>
              <a:t>fiatal, feltörekvő, </a:t>
            </a:r>
            <a:r>
              <a:rPr lang="hu-HU" dirty="0">
                <a:latin typeface="Arial"/>
                <a:cs typeface="Arial"/>
              </a:rPr>
              <a:t>tehetséges színész. Remélhetőleg még sokszor játszhatja el Csongor karakterét.</a:t>
            </a:r>
          </a:p>
        </p:txBody>
      </p:sp>
    </p:spTree>
    <p:extLst>
      <p:ext uri="{BB962C8B-B14F-4D97-AF65-F5344CB8AC3E}">
        <p14:creationId xmlns:p14="http://schemas.microsoft.com/office/powerpoint/2010/main" val="19861201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 descr="A képen szöveg, poszter, ég, napnyugta látható&#10;&#10;Lehet, hogy az AI által létrehozott tartalom helytelen.">
            <a:extLst>
              <a:ext uri="{FF2B5EF4-FFF2-40B4-BE49-F238E27FC236}">
                <a16:creationId xmlns:a16="http://schemas.microsoft.com/office/drawing/2014/main" id="{AC2D5283-D170-CDF3-E238-BE1D4A7F86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350" y="0"/>
            <a:ext cx="12218422" cy="6858000"/>
          </a:xfrm>
          <a:prstGeom prst="rect">
            <a:avLst/>
          </a:prstGeom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id="{B3D050C6-3F03-7065-45EE-B94B67B5CD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32478"/>
            <a:ext cx="10515600" cy="973871"/>
          </a:xfrm>
        </p:spPr>
        <p:txBody>
          <a:bodyPr>
            <a:normAutofit fontScale="90000"/>
          </a:bodyPr>
          <a:lstStyle/>
          <a:p>
            <a:pPr algn="ctr"/>
            <a:r>
              <a:rPr lang="hu-HU"/>
              <a:t>Köszönjük megtisztelő figyelmüket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659A89A9-C470-8DCC-CF04-B3E91EDC13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381255"/>
            <a:ext cx="10515600" cy="1795708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hu-HU"/>
              <a:t>Bűvös Bagázs</a:t>
            </a:r>
          </a:p>
        </p:txBody>
      </p:sp>
    </p:spTree>
    <p:extLst>
      <p:ext uri="{BB962C8B-B14F-4D97-AF65-F5344CB8AC3E}">
        <p14:creationId xmlns:p14="http://schemas.microsoft.com/office/powerpoint/2010/main" val="74637610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2252886964776040B7D526882C3B0589" ma:contentTypeVersion="13" ma:contentTypeDescription="Új dokumentum létrehozása." ma:contentTypeScope="" ma:versionID="cf86f78095d1abd931d843bbefdc6d59">
  <xsd:schema xmlns:xsd="http://www.w3.org/2001/XMLSchema" xmlns:xs="http://www.w3.org/2001/XMLSchema" xmlns:p="http://schemas.microsoft.com/office/2006/metadata/properties" xmlns:ns3="c6c47ccd-186f-473f-bf47-08370034e6e3" xmlns:ns4="6a54a585-b7a3-43a7-9a37-bd3530b8df8c" targetNamespace="http://schemas.microsoft.com/office/2006/metadata/properties" ma:root="true" ma:fieldsID="d587088561723ad482a2c711181f1aaf" ns3:_="" ns4:_="">
    <xsd:import namespace="c6c47ccd-186f-473f-bf47-08370034e6e3"/>
    <xsd:import namespace="6a54a585-b7a3-43a7-9a37-bd3530b8df8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SearchProperties" minOccurs="0"/>
                <xsd:element ref="ns3:MediaServiceObjectDetectorVersion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c47ccd-186f-473f-bf47-08370034e6e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0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54a585-b7a3-43a7-9a37-bd3530b8df8c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Résztvevők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Megosztva részletekkel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Megosztási tipp kivonata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17A4590-7893-4710-A198-A36E8A1C882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6c47ccd-186f-473f-bf47-08370034e6e3"/>
    <ds:schemaRef ds:uri="6a54a585-b7a3-43a7-9a37-bd3530b8df8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EAC3F22-6F13-4FB3-84EC-C2DA52F63AD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2689C33-9532-4A1D-823A-5E3D45B371D2}">
  <ds:schemaRefs>
    <ds:schemaRef ds:uri="http://schemas.microsoft.com/office/infopath/2007/PartnerControls"/>
    <ds:schemaRef ds:uri="http://schemas.openxmlformats.org/package/2006/metadata/core-properties"/>
    <ds:schemaRef ds:uri="http://purl.org/dc/dcmitype/"/>
    <ds:schemaRef ds:uri="http://purl.org/dc/elements/1.1/"/>
    <ds:schemaRef ds:uri="http://schemas.microsoft.com/office/2006/documentManagement/types"/>
    <ds:schemaRef ds:uri="http://schemas.microsoft.com/office/2006/metadata/properties"/>
    <ds:schemaRef ds:uri="c6c47ccd-186f-473f-bf47-08370034e6e3"/>
    <ds:schemaRef ds:uri="6a54a585-b7a3-43a7-9a37-bd3530b8df8c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294</Words>
  <Application>Microsoft Office PowerPoint</Application>
  <PresentationFormat>Szélesvásznú</PresentationFormat>
  <Paragraphs>34</Paragraphs>
  <Slides>7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7</vt:i4>
      </vt:variant>
    </vt:vector>
  </HeadingPairs>
  <TitlesOfParts>
    <vt:vector size="11" baseType="lpstr">
      <vt:lpstr>Aptos</vt:lpstr>
      <vt:lpstr>Aptos Display</vt:lpstr>
      <vt:lpstr>Arial</vt:lpstr>
      <vt:lpstr>Office Theme</vt:lpstr>
      <vt:lpstr>PowerPoint-bemutató</vt:lpstr>
      <vt:lpstr>Érdekességek a műről</vt:lpstr>
      <vt:lpstr> Tünde- Szörényi Éva</vt:lpstr>
      <vt:lpstr>Csongor- Szabó János Szilárd</vt:lpstr>
      <vt:lpstr>Mirigy-Gobbi Hilda</vt:lpstr>
      <vt:lpstr>Vélemény </vt:lpstr>
      <vt:lpstr>Köszönjük megtisztelő figyelmüket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2</cp:revision>
  <dcterms:created xsi:type="dcterms:W3CDTF">2012-08-15T22:11:07Z</dcterms:created>
  <dcterms:modified xsi:type="dcterms:W3CDTF">2025-04-27T11:51:41Z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0x0101002252886964776040B7D526882C3B0589</vt:lpwstr>
  </property>
</Properties>
</file>