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8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89013"/>
            <a:ext cx="9144000" cy="2387600"/>
          </a:xfrm>
        </p:spPr>
        <p:txBody>
          <a:bodyPr>
            <a:normAutofit/>
          </a:bodyPr>
          <a:lstStyle/>
          <a:p>
            <a:r>
              <a:rPr lang="hu-HU" altLang="en-US" sz="6600" b="1" dirty="0" smtClean="0"/>
              <a:t>Németh Antal pályázata</a:t>
            </a:r>
            <a:endParaRPr lang="hu-HU" alt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altLang="en-US" b="1" dirty="0" smtClean="0"/>
              <a:t>Készítette: </a:t>
            </a:r>
            <a:r>
              <a:rPr lang="hu-HU" altLang="en-US" b="1" dirty="0" smtClean="0"/>
              <a:t>a Broadway csapat</a:t>
            </a:r>
          </a:p>
          <a:p>
            <a:r>
              <a:rPr lang="hu-HU" altLang="en-US" dirty="0" smtClean="0"/>
              <a:t>Heller </a:t>
            </a:r>
            <a:r>
              <a:rPr lang="hu-HU" altLang="en-US" dirty="0" smtClean="0"/>
              <a:t>Dorina, Mészáros Barbara, </a:t>
            </a:r>
            <a:br>
              <a:rPr lang="hu-HU" altLang="en-US" dirty="0" smtClean="0"/>
            </a:br>
            <a:r>
              <a:rPr lang="hu-HU" altLang="en-US" dirty="0" smtClean="0"/>
              <a:t>Szabó Lili és Dudás Henrietta.</a:t>
            </a:r>
            <a:br>
              <a:rPr lang="hu-HU" altLang="en-US" dirty="0" smtClean="0"/>
            </a:br>
            <a:r>
              <a:rPr lang="hu-HU" altLang="en-US" dirty="0" smtClean="0"/>
              <a:t>Broadway csapat</a:t>
            </a:r>
            <a:endParaRPr lang="hu-HU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0480" y="173990"/>
            <a:ext cx="10612120" cy="4351655"/>
          </a:xfrm>
        </p:spPr>
        <p:txBody>
          <a:bodyPr/>
          <a:lstStyle/>
          <a:p>
            <a:r>
              <a:rPr lang="hu-HU" altLang="en-US" dirty="0"/>
              <a:t>Tisztelt </a:t>
            </a:r>
            <a:r>
              <a:rPr lang="hu-HU" altLang="en-US" dirty="0" smtClean="0"/>
              <a:t>Igazgatóság</a:t>
            </a:r>
            <a:r>
              <a:rPr lang="hu-HU" altLang="en-US" dirty="0"/>
              <a:t>! </a:t>
            </a:r>
          </a:p>
          <a:p>
            <a:pPr marL="0" indent="0">
              <a:buNone/>
            </a:pPr>
            <a:r>
              <a:rPr lang="hu-HU" altLang="en-US" dirty="0"/>
              <a:t>Remélem a terveim a jövőre elnyerték tetszésüket, remélem önök is hasonló lelkesedéssel vetik bele magukat a munkába, mint ahogy én is belevetem magam. </a:t>
            </a:r>
          </a:p>
          <a:p>
            <a:pPr marL="0" indent="0">
              <a:buNone/>
            </a:pPr>
            <a:r>
              <a:rPr lang="hu-HU" altLang="en-US" dirty="0"/>
              <a:t>Remélem önök is a közönség és a színház érdekeit nézik, mely az utóbbi időben szinte egybe cseng. </a:t>
            </a:r>
          </a:p>
          <a:p>
            <a:pPr marL="0" indent="0">
              <a:buNone/>
            </a:pPr>
            <a:r>
              <a:rPr lang="hu-HU" altLang="en-US" dirty="0"/>
              <a:t>Várom tisztelettel reményteljes válaszukat, maradok </a:t>
            </a:r>
            <a:r>
              <a:rPr lang="hu-HU" altLang="en-US" dirty="0" smtClean="0"/>
              <a:t>őszinte hívük</a:t>
            </a:r>
            <a:r>
              <a:rPr lang="hu-HU" altLang="en-US" dirty="0"/>
              <a:t>, </a:t>
            </a:r>
          </a:p>
          <a:p>
            <a:pPr marL="0" indent="0">
              <a:buNone/>
            </a:pPr>
            <a:r>
              <a:rPr lang="hu-HU" altLang="en-US" dirty="0"/>
              <a:t>							</a:t>
            </a:r>
            <a:r>
              <a:rPr lang="hu-HU" altLang="en-US" dirty="0" smtClean="0"/>
              <a:t>Dr. Németh </a:t>
            </a:r>
            <a:r>
              <a:rPr lang="hu-HU" altLang="en-US" dirty="0"/>
              <a:t>Antal. </a:t>
            </a:r>
          </a:p>
        </p:txBody>
      </p:sp>
      <p:pic>
        <p:nvPicPr>
          <p:cNvPr id="5" name="Content Placeholder 4" descr="58616549_850383971979660_4519365219658498048_n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980566" y="3363595"/>
            <a:ext cx="2429509" cy="33343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altLang="en-US" b="1" dirty="0"/>
              <a:t>Tisztelt Igazgatóság </a:t>
            </a:r>
          </a:p>
          <a:p>
            <a:pPr marL="0" indent="0">
              <a:buNone/>
            </a:pPr>
            <a:r>
              <a:rPr lang="hu-HU" altLang="en-US" dirty="0">
                <a:sym typeface="+mn-ea"/>
              </a:rPr>
              <a:t>1935- </a:t>
            </a:r>
            <a:r>
              <a:rPr lang="hu-HU" altLang="en-US" dirty="0" err="1">
                <a:sym typeface="+mn-ea"/>
              </a:rPr>
              <a:t>ben</a:t>
            </a:r>
            <a:r>
              <a:rPr lang="hu-HU" altLang="en-US" dirty="0">
                <a:sym typeface="+mn-ea"/>
              </a:rPr>
              <a:t> kineveztek a Nemzeti Színház igazgatójává. </a:t>
            </a:r>
            <a:r>
              <a:rPr lang="hu-HU" altLang="en-US" dirty="0" err="1">
                <a:sym typeface="+mn-ea"/>
              </a:rPr>
              <a:t>Hóman</a:t>
            </a:r>
            <a:r>
              <a:rPr lang="hu-HU" altLang="en-US" dirty="0">
                <a:sym typeface="+mn-ea"/>
              </a:rPr>
              <a:t>, és több általa hitelesnek tartott professzor is engem javasolt a posztra. </a:t>
            </a:r>
            <a:br>
              <a:rPr lang="hu-HU" altLang="en-US" dirty="0">
                <a:sym typeface="+mn-ea"/>
              </a:rPr>
            </a:br>
            <a:r>
              <a:rPr lang="en-US" dirty="0" err="1">
                <a:sym typeface="+mn-ea"/>
              </a:rPr>
              <a:t>Friss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műsorpolitikával</a:t>
            </a:r>
            <a:r>
              <a:rPr lang="en-US" dirty="0">
                <a:sym typeface="+mn-ea"/>
              </a:rPr>
              <a:t>, a </a:t>
            </a:r>
            <a:r>
              <a:rPr lang="en-US" dirty="0" err="1">
                <a:sym typeface="+mn-ea"/>
              </a:rPr>
              <a:t>magánszínházakból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átszerződtetett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művészek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közreműködésével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újrarendezte</a:t>
            </a:r>
            <a:r>
              <a:rPr lang="hu-HU" altLang="en-US" dirty="0">
                <a:sym typeface="+mn-ea"/>
              </a:rPr>
              <a:t>m</a:t>
            </a:r>
            <a:r>
              <a:rPr lang="en-US" dirty="0">
                <a:sym typeface="+mn-ea"/>
              </a:rPr>
              <a:t> Shakespeare </a:t>
            </a:r>
            <a:r>
              <a:rPr lang="en-US" dirty="0" err="1">
                <a:sym typeface="+mn-ea"/>
              </a:rPr>
              <a:t>drámáit</a:t>
            </a:r>
            <a:r>
              <a:rPr lang="en-US" dirty="0">
                <a:sym typeface="+mn-ea"/>
              </a:rPr>
              <a:t>, </a:t>
            </a:r>
            <a:r>
              <a:rPr lang="hu-HU" altLang="en-US" dirty="0">
                <a:sym typeface="+mn-ea"/>
              </a:rPr>
              <a:t>Kleist </a:t>
            </a:r>
            <a:r>
              <a:rPr lang="hu-HU" altLang="en-US" dirty="0" err="1">
                <a:sym typeface="+mn-ea"/>
              </a:rPr>
              <a:t>Amphytrion</a:t>
            </a:r>
            <a:r>
              <a:rPr lang="en-US" dirty="0">
                <a:sym typeface="+mn-ea"/>
              </a:rPr>
              <a:t>- </a:t>
            </a:r>
            <a:r>
              <a:rPr lang="en-US" dirty="0" err="1">
                <a:sym typeface="+mn-ea"/>
              </a:rPr>
              <a:t>és</a:t>
            </a:r>
            <a:r>
              <a:rPr lang="en-US" dirty="0">
                <a:sym typeface="+mn-ea"/>
              </a:rPr>
              <a:t> Ibsen-</a:t>
            </a:r>
            <a:r>
              <a:rPr lang="en-US" dirty="0" err="1">
                <a:sym typeface="+mn-ea"/>
              </a:rPr>
              <a:t>darabokat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tűz</a:t>
            </a:r>
            <a:r>
              <a:rPr lang="hu-HU" altLang="en-US" dirty="0">
                <a:sym typeface="+mn-ea"/>
              </a:rPr>
              <a:t>tem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műsor</a:t>
            </a:r>
            <a:r>
              <a:rPr lang="hu-HU" altLang="en-US" dirty="0" err="1">
                <a:sym typeface="+mn-ea"/>
              </a:rPr>
              <a:t>ra</a:t>
            </a:r>
            <a:r>
              <a:rPr lang="hu-HU" altLang="en-US" dirty="0">
                <a:sym typeface="+mn-ea"/>
              </a:rPr>
              <a:t>.</a:t>
            </a:r>
          </a:p>
          <a:p>
            <a:pPr marL="0" indent="0">
              <a:buNone/>
            </a:pPr>
            <a:r>
              <a:rPr lang="hu-HU" altLang="en-US" dirty="0">
                <a:sym typeface="+mn-ea"/>
              </a:rPr>
              <a:t>Több mint 80 drámát rendeztem, Goethe Ős Faustját, Kleist </a:t>
            </a:r>
            <a:r>
              <a:rPr lang="hu-HU" altLang="en-US" dirty="0" err="1">
                <a:sym typeface="+mn-ea"/>
              </a:rPr>
              <a:t>Amphytrionját</a:t>
            </a:r>
            <a:r>
              <a:rPr lang="hu-HU" altLang="en-US" dirty="0">
                <a:sym typeface="+mn-ea"/>
              </a:rPr>
              <a:t>, O'Neill Amerikai Elektráját is ő állítottam először magyar színpadra.</a:t>
            </a:r>
            <a:br>
              <a:rPr lang="hu-HU" altLang="en-US" dirty="0">
                <a:sym typeface="+mn-ea"/>
              </a:rPr>
            </a:br>
            <a:r>
              <a:rPr lang="hu-HU" altLang="en-US" dirty="0">
                <a:sym typeface="+mn-ea"/>
              </a:rPr>
              <a:t>Ezért </a:t>
            </a:r>
            <a:r>
              <a:rPr lang="hu-HU" altLang="en-US" dirty="0" err="1">
                <a:sym typeface="+mn-ea"/>
              </a:rPr>
              <a:t>úgyérzem</a:t>
            </a:r>
            <a:r>
              <a:rPr lang="hu-HU" altLang="en-US" dirty="0">
                <a:sym typeface="+mn-ea"/>
              </a:rPr>
              <a:t> </a:t>
            </a:r>
            <a:r>
              <a:rPr lang="hu-HU" altLang="en-US" dirty="0" err="1">
                <a:sym typeface="+mn-ea"/>
              </a:rPr>
              <a:t>munkássűgom</a:t>
            </a:r>
            <a:r>
              <a:rPr lang="hu-HU" altLang="en-US" dirty="0">
                <a:sym typeface="+mn-ea"/>
              </a:rPr>
              <a:t> megfelelő, hogy újra a színház igazgatói posztjára pályázzak.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770" y="883920"/>
            <a:ext cx="5181600" cy="4351338"/>
          </a:xfrm>
        </p:spPr>
        <p:txBody>
          <a:bodyPr>
            <a:normAutofit fontScale="92500" lnSpcReduction="10000"/>
          </a:bodyPr>
          <a:lstStyle/>
          <a:p>
            <a:r>
              <a:rPr lang="hu-HU" altLang="en-US"/>
              <a:t>Szeretném kiemelni munkáim közül Goethe Ős Faustját, melyet először magyar színpadon én rendeztem meg. Ez elég pionir módszer volt, mert Magyarországon még senki nem próbálkozott ezzel. Ismerve a dráma tartalmát Faust egyességét az ördöggel, a fenálló jelen politikai viszonyok között elég kényes téma volt megrendezni. Nekem még is sikerült a közönség hatalmas lelkesedéssel fogadta. </a:t>
            </a:r>
          </a:p>
        </p:txBody>
      </p:sp>
      <p:pic>
        <p:nvPicPr>
          <p:cNvPr id="4" name="Content Placeholder 3" descr="covers_4099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51345" y="377825"/>
            <a:ext cx="4268470" cy="58648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8530" y="444500"/>
            <a:ext cx="5181600" cy="4351338"/>
          </a:xfrm>
        </p:spPr>
        <p:txBody>
          <a:bodyPr>
            <a:normAutofit fontScale="92500" lnSpcReduction="10000"/>
          </a:bodyPr>
          <a:lstStyle/>
          <a:p>
            <a:r>
              <a:rPr lang="hu-HU" altLang="en-US"/>
              <a:t>Szeretném továbbá kiemelni, hogy a Nemzeti Színház igazgatósága alatt az Angol William Shakespeare nagyon sok drámáját bemutattam, teljesség igénye nélkül egy párat kiemelnék, Vízkereszt vagy amit akartok, Víhar, Hamlett,  Makrancos hölgy, de sorolhatnám a további darabokat is.</a:t>
            </a:r>
          </a:p>
          <a:p>
            <a:r>
              <a:rPr lang="hu-HU" altLang="en-US"/>
              <a:t>Itt hagy jegyezzem meg, soha enni féle darabot nem játszott egy színház sem egy igazgató irányítása alatt. </a:t>
            </a:r>
          </a:p>
        </p:txBody>
      </p:sp>
      <p:pic>
        <p:nvPicPr>
          <p:cNvPr id="5" name="Content Placeholder 4" descr="images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50975" y="1301750"/>
            <a:ext cx="3740785" cy="39814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644525"/>
            <a:ext cx="5506085" cy="5946140"/>
          </a:xfrm>
        </p:spPr>
        <p:txBody>
          <a:bodyPr/>
          <a:lstStyle/>
          <a:p>
            <a:r>
              <a:rPr lang="hu-HU" altLang="en-US"/>
              <a:t>Az én igazgatóságom és rendezésem alatt kezdtük el a francia Moliére darabjait is játszani, ez új színt is vitt be a színházba, mert a dráma útán egy kicsit a vígjátékok is előtérbe kerültek, a közönség nagyon hálásan fogadta. </a:t>
            </a:r>
          </a:p>
          <a:p>
            <a:r>
              <a:rPr lang="hu-HU" altLang="en-US"/>
              <a:t>Mi játszottuk először magyar színpadon a Tartuffe -öt és a fösvényt. </a:t>
            </a:r>
          </a:p>
        </p:txBody>
      </p:sp>
      <p:pic>
        <p:nvPicPr>
          <p:cNvPr id="5" name="Content Placeholder 4" descr="moliere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86955" y="909955"/>
            <a:ext cx="3725545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en-US"/>
              <a:t>Elképzeléseim a következő évekre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681335" cy="4351655"/>
          </a:xfrm>
        </p:spPr>
        <p:txBody>
          <a:bodyPr/>
          <a:lstStyle/>
          <a:p>
            <a:r>
              <a:rPr lang="hu-HU" altLang="en-US"/>
              <a:t>Mint önök is tudják igazgatóságom alatt a színház látogatotsága mellettem felvelé ívelt. Szeretném ezt a tendenciát folytatni és a lehet még javítani rajta.</a:t>
            </a:r>
          </a:p>
          <a:p>
            <a:r>
              <a:rPr lang="hu-HU" altLang="en-US"/>
              <a:t>Szeretnék új darabokat színpadra állítani és szeretném a színházat akár vidéki turnéra, akár külföldi turnéra elutaztatni. </a:t>
            </a:r>
          </a:p>
          <a:p>
            <a:r>
              <a:rPr lang="hu-HU" altLang="en-US"/>
              <a:t>Szeretnék újjabb magyar tehetségeket a színházhoz csábítani, továbbá szeretnék egy - két külföldi előadót is meghívni. </a:t>
            </a:r>
          </a:p>
          <a:p>
            <a:r>
              <a:rPr lang="hu-HU" altLang="en-US"/>
              <a:t>Most szeretném ismertetni három legfontosabb tervemet, hogy mit szeretnék a jövőben színpadra állítani.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4245" y="1427480"/>
            <a:ext cx="5445760" cy="4285615"/>
          </a:xfrm>
        </p:spPr>
        <p:txBody>
          <a:bodyPr/>
          <a:lstStyle/>
          <a:p>
            <a:pPr marL="0" indent="0">
              <a:buNone/>
            </a:pPr>
            <a:r>
              <a:rPr lang="hu-HU" altLang="en-US"/>
              <a:t>Először is szeretnék egy szívhez szóló szerelmi történetet színpadra állítani. Folytatni szeretném a Shakespeare darabok bemutatását.</a:t>
            </a:r>
          </a:p>
          <a:p>
            <a:r>
              <a:rPr lang="hu-HU" altLang="en-US"/>
              <a:t>Ehhez kapcsolódik a </a:t>
            </a:r>
            <a:r>
              <a:rPr lang="en-US"/>
              <a:t>Rómeó és Júlia </a:t>
            </a:r>
            <a:r>
              <a:rPr lang="hu-HU" altLang="en-US"/>
              <a:t>, mert én úgy érzem ez egy olyan történet, amelyet az embereknek jobban meg kell ismernie. </a:t>
            </a:r>
          </a:p>
        </p:txBody>
      </p:sp>
      <p:pic>
        <p:nvPicPr>
          <p:cNvPr id="5" name="Content Placeholder 4" descr="romeo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33640" y="646430"/>
            <a:ext cx="3197860" cy="58483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7895" y="1252855"/>
            <a:ext cx="5181600" cy="4351338"/>
          </a:xfrm>
        </p:spPr>
        <p:txBody>
          <a:bodyPr>
            <a:normAutofit/>
          </a:bodyPr>
          <a:lstStyle/>
          <a:p>
            <a:r>
              <a:rPr lang="hu-HU" altLang="en-US" dirty="0"/>
              <a:t>Szeretném újra megrendezni Madách -</a:t>
            </a:r>
            <a:r>
              <a:rPr lang="hu-HU" altLang="en-US" dirty="0" err="1"/>
              <a:t>tól</a:t>
            </a:r>
            <a:r>
              <a:rPr lang="hu-HU" altLang="en-US" dirty="0"/>
              <a:t> Az ember tragédiáját, bár ezt a darabot megrendeztem, de a közönség részéről </a:t>
            </a:r>
            <a:r>
              <a:rPr lang="hu-HU" altLang="en-US" dirty="0" smtClean="0"/>
              <a:t>akkora </a:t>
            </a:r>
            <a:r>
              <a:rPr lang="hu-HU" altLang="en-US" dirty="0"/>
              <a:t>igény volt, hogy engem is elbűvölt teljesen és számtalanszor kérik tőlem újra, hogy legyen ismét előadáson</a:t>
            </a:r>
            <a:r>
              <a:rPr lang="hu-HU" altLang="en-US" dirty="0" smtClean="0"/>
              <a:t>.</a:t>
            </a:r>
            <a:br>
              <a:rPr lang="hu-HU" altLang="en-US" dirty="0" smtClean="0"/>
            </a:br>
            <a:r>
              <a:rPr lang="hu-HU" altLang="en-US" dirty="0" smtClean="0"/>
              <a:t>Szívem vágya Madách Imre életét, vagy ezt a művet filmben is megjeleníteni. </a:t>
            </a:r>
            <a:endParaRPr lang="hu-HU" altLang="en-US" dirty="0"/>
          </a:p>
        </p:txBody>
      </p:sp>
      <p:pic>
        <p:nvPicPr>
          <p:cNvPr id="5" name="Content Placeholder 4" descr="nemeth-antal-az-ember-tragediaja-a-szinpadon-10578043-eredeti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38250" y="857250"/>
            <a:ext cx="385699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u-HU" altLang="en-US"/>
              <a:t>További nagy terveim, hogy a Magyarországon ismeretlen külföldi írók drámáit is színpadra vigyem, mert úgy érzem, hogy a hazai publikumnak látnia kell bizonyos dolgokat. Ilyen például a külföldi író Ibsen, akinek két drámáját is tervezem megrendezni. Peer Gynt, Nóra. </a:t>
            </a:r>
            <a:br>
              <a:rPr lang="hu-HU" altLang="en-US"/>
            </a:br>
            <a:r>
              <a:rPr lang="hu-HU" altLang="en-US"/>
              <a:t>Mind a kettő látható lesz a nagy közönség számára a színpadon. </a:t>
            </a:r>
          </a:p>
        </p:txBody>
      </p:sp>
      <p:pic>
        <p:nvPicPr>
          <p:cNvPr id="5" name="Content Placeholder 4" descr="s-l300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11645" y="551815"/>
            <a:ext cx="4487545" cy="57543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484</Words>
  <Application>Microsoft Office PowerPoint</Application>
  <PresentationFormat>Szélesvásznú</PresentationFormat>
  <Paragraphs>25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Németh Antal pályázata</vt:lpstr>
      <vt:lpstr>PowerPoint-bemutató</vt:lpstr>
      <vt:lpstr>PowerPoint-bemutató</vt:lpstr>
      <vt:lpstr>PowerPoint-bemutató</vt:lpstr>
      <vt:lpstr>PowerPoint-bemutató</vt:lpstr>
      <vt:lpstr>Elképzeléseim a következő évekre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Németh Antal</dc:title>
  <dc:creator>henii</dc:creator>
  <cp:lastModifiedBy>Windows-felhasználó</cp:lastModifiedBy>
  <cp:revision>4</cp:revision>
  <dcterms:created xsi:type="dcterms:W3CDTF">2019-04-28T18:50:21Z</dcterms:created>
  <dcterms:modified xsi:type="dcterms:W3CDTF">2019-05-01T13:00:54Z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1033-10.2.0.5978</vt:lpwstr>
  </property>
</Properties>
</file>