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10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86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07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01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192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68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08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1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03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0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403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3B55-36AD-4E5E-9DBC-1E072123F1EE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1B99-F34B-4626-B564-504960C4A4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90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5600" cy="514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9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1052736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https://prezi.com/view/7fbPPCYSGu9LUgdCnUS5/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51520" y="714836"/>
            <a:ext cx="289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eredeti prezentáció linkje: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6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" y="836712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4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Diavetítés a képernyőre (4:3 oldalarány)</PresentationFormat>
  <Paragraphs>2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user01</dc:creator>
  <cp:lastModifiedBy>user01</cp:lastModifiedBy>
  <cp:revision>5</cp:revision>
  <dcterms:created xsi:type="dcterms:W3CDTF">2021-03-21T20:41:39Z</dcterms:created>
  <dcterms:modified xsi:type="dcterms:W3CDTF">2021-03-21T21:49:59Z</dcterms:modified>
</cp:coreProperties>
</file>