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0" r:id="rId3"/>
    <p:sldId id="261" r:id="rId4"/>
    <p:sldId id="262" r:id="rId5"/>
    <p:sldId id="267" r:id="rId6"/>
    <p:sldId id="257" r:id="rId7"/>
    <p:sldId id="258" r:id="rId8"/>
    <p:sldId id="266" r:id="rId9"/>
    <p:sldId id="265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0A150-9451-42BD-BFCA-1B6E552CDEEB}" v="2302" dt="2021-04-10T12:04:01.701"/>
    <p1510:client id="{C7050079-BAB8-42E6-93E9-1B7DBA8C3803}" v="5214" dt="2021-04-11T17:50:10.446"/>
    <p1510:client id="{E8B0663D-2501-4D5B-81B6-85F483B66D68}" v="930" dt="2021-04-11T21:06:31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ózan Anna" userId="3b83016b846918a9" providerId="Windows Live" clId="Web-{E8B0663D-2501-4D5B-81B6-85F483B66D68}"/>
    <pc:docChg chg="addSld delSld modSld">
      <pc:chgData name="Józan Anna" userId="3b83016b846918a9" providerId="Windows Live" clId="Web-{E8B0663D-2501-4D5B-81B6-85F483B66D68}" dt="2021-04-11T21:06:30.535" v="442" actId="20577"/>
      <pc:docMkLst>
        <pc:docMk/>
      </pc:docMkLst>
      <pc:sldChg chg="del">
        <pc:chgData name="Józan Anna" userId="3b83016b846918a9" providerId="Windows Live" clId="Web-{E8B0663D-2501-4D5B-81B6-85F483B66D68}" dt="2021-04-11T20:13:36.839" v="2"/>
        <pc:sldMkLst>
          <pc:docMk/>
          <pc:sldMk cId="1716104299" sldId="259"/>
        </pc:sldMkLst>
      </pc:sldChg>
      <pc:sldChg chg="del">
        <pc:chgData name="Józan Anna" userId="3b83016b846918a9" providerId="Windows Live" clId="Web-{E8B0663D-2501-4D5B-81B6-85F483B66D68}" dt="2021-04-11T20:19:43.860" v="11"/>
        <pc:sldMkLst>
          <pc:docMk/>
          <pc:sldMk cId="632414993" sldId="263"/>
        </pc:sldMkLst>
      </pc:sldChg>
      <pc:sldChg chg="del">
        <pc:chgData name="Józan Anna" userId="3b83016b846918a9" providerId="Windows Live" clId="Web-{E8B0663D-2501-4D5B-81B6-85F483B66D68}" dt="2021-04-11T18:17:20.084" v="0"/>
        <pc:sldMkLst>
          <pc:docMk/>
          <pc:sldMk cId="1328742313" sldId="264"/>
        </pc:sldMkLst>
      </pc:sldChg>
      <pc:sldChg chg="modSp new">
        <pc:chgData name="Józan Anna" userId="3b83016b846918a9" providerId="Windows Live" clId="Web-{E8B0663D-2501-4D5B-81B6-85F483B66D68}" dt="2021-04-11T21:06:30.535" v="442" actId="20577"/>
        <pc:sldMkLst>
          <pc:docMk/>
          <pc:sldMk cId="3140351125" sldId="266"/>
        </pc:sldMkLst>
        <pc:spChg chg="mod">
          <ac:chgData name="Józan Anna" userId="3b83016b846918a9" providerId="Windows Live" clId="Web-{E8B0663D-2501-4D5B-81B6-85F483B66D68}" dt="2021-04-11T20:49:44.804" v="148" actId="20577"/>
          <ac:spMkLst>
            <pc:docMk/>
            <pc:sldMk cId="3140351125" sldId="266"/>
            <ac:spMk id="2" creationId="{FF7D79DC-3F4D-43AC-883B-0962386F0719}"/>
          </ac:spMkLst>
        </pc:spChg>
        <pc:spChg chg="mod">
          <ac:chgData name="Józan Anna" userId="3b83016b846918a9" providerId="Windows Live" clId="Web-{E8B0663D-2501-4D5B-81B6-85F483B66D68}" dt="2021-04-11T21:06:28.410" v="441" actId="20577"/>
          <ac:spMkLst>
            <pc:docMk/>
            <pc:sldMk cId="3140351125" sldId="266"/>
            <ac:spMk id="3" creationId="{7A2A33AC-9CE4-47BC-8DAE-FD50F6CE79FE}"/>
          </ac:spMkLst>
        </pc:spChg>
        <pc:spChg chg="mod">
          <ac:chgData name="Józan Anna" userId="3b83016b846918a9" providerId="Windows Live" clId="Web-{E8B0663D-2501-4D5B-81B6-85F483B66D68}" dt="2021-04-11T21:06:30.535" v="442" actId="20577"/>
          <ac:spMkLst>
            <pc:docMk/>
            <pc:sldMk cId="3140351125" sldId="266"/>
            <ac:spMk id="4" creationId="{6258E24D-DAB2-430A-95AF-ACD4436EA603}"/>
          </ac:spMkLst>
        </pc:spChg>
      </pc:sldChg>
      <pc:sldChg chg="addSp modSp new">
        <pc:chgData name="Józan Anna" userId="3b83016b846918a9" providerId="Windows Live" clId="Web-{E8B0663D-2501-4D5B-81B6-85F483B66D68}" dt="2021-04-11T20:47:55.520" v="140" actId="1076"/>
        <pc:sldMkLst>
          <pc:docMk/>
          <pc:sldMk cId="692185426" sldId="267"/>
        </pc:sldMkLst>
        <pc:spChg chg="mod">
          <ac:chgData name="Józan Anna" userId="3b83016b846918a9" providerId="Windows Live" clId="Web-{E8B0663D-2501-4D5B-81B6-85F483B66D68}" dt="2021-04-11T20:27:24.465" v="14" actId="20577"/>
          <ac:spMkLst>
            <pc:docMk/>
            <pc:sldMk cId="692185426" sldId="267"/>
            <ac:spMk id="2" creationId="{3D82A55A-A91F-4ACB-9BDA-A98B62A8DF0C}"/>
          </ac:spMkLst>
        </pc:spChg>
        <pc:spChg chg="mod">
          <ac:chgData name="Józan Anna" userId="3b83016b846918a9" providerId="Windows Live" clId="Web-{E8B0663D-2501-4D5B-81B6-85F483B66D68}" dt="2021-04-11T20:46:57.362" v="132" actId="20577"/>
          <ac:spMkLst>
            <pc:docMk/>
            <pc:sldMk cId="692185426" sldId="267"/>
            <ac:spMk id="3" creationId="{F576DBE5-A399-4F02-B559-5C356FA98C01}"/>
          </ac:spMkLst>
        </pc:spChg>
        <pc:picChg chg="add mod">
          <ac:chgData name="Józan Anna" userId="3b83016b846918a9" providerId="Windows Live" clId="Web-{E8B0663D-2501-4D5B-81B6-85F483B66D68}" dt="2021-04-11T20:47:35.738" v="136" actId="1076"/>
          <ac:picMkLst>
            <pc:docMk/>
            <pc:sldMk cId="692185426" sldId="267"/>
            <ac:picMk id="4" creationId="{043219C6-894F-4CCF-AF19-6596C24B88B2}"/>
          </ac:picMkLst>
        </pc:picChg>
        <pc:picChg chg="add mod">
          <ac:chgData name="Józan Anna" userId="3b83016b846918a9" providerId="Windows Live" clId="Web-{E8B0663D-2501-4D5B-81B6-85F483B66D68}" dt="2021-04-11T20:47:55.520" v="140" actId="1076"/>
          <ac:picMkLst>
            <pc:docMk/>
            <pc:sldMk cId="692185426" sldId="267"/>
            <ac:picMk id="5" creationId="{79A9FE89-372D-42B1-9460-D7380EA18354}"/>
          </ac:picMkLst>
        </pc:picChg>
      </pc:sldChg>
    </pc:docChg>
  </pc:docChgLst>
  <pc:docChgLst>
    <pc:chgData name="Józan Anna" userId="3b83016b846918a9" providerId="Windows Live" clId="Web-{C7050079-BAB8-42E6-93E9-1B7DBA8C3803}"/>
    <pc:docChg chg="addSld delSld modSld addMainMaster delMainMaster">
      <pc:chgData name="Józan Anna" userId="3b83016b846918a9" providerId="Windows Live" clId="Web-{C7050079-BAB8-42E6-93E9-1B7DBA8C3803}" dt="2021-04-11T17:50:10.446" v="2611" actId="20577"/>
      <pc:docMkLst>
        <pc:docMk/>
      </pc:docMkLst>
      <pc:sldChg chg="delSp modSp mod modClrScheme delDesignElem chgLayout">
        <pc:chgData name="Józan Anna" userId="3b83016b846918a9" providerId="Windows Live" clId="Web-{C7050079-BAB8-42E6-93E9-1B7DBA8C3803}" dt="2021-04-11T05:52:35.245" v="783"/>
        <pc:sldMkLst>
          <pc:docMk/>
          <pc:sldMk cId="4266748471" sldId="256"/>
        </pc:sldMkLst>
        <pc:spChg chg="mod ord">
          <ac:chgData name="Józan Anna" userId="3b83016b846918a9" providerId="Windows Live" clId="Web-{C7050079-BAB8-42E6-93E9-1B7DBA8C3803}" dt="2021-04-11T05:52:35.245" v="783"/>
          <ac:spMkLst>
            <pc:docMk/>
            <pc:sldMk cId="4266748471" sldId="256"/>
            <ac:spMk id="2" creationId="{00000000-0000-0000-0000-000000000000}"/>
          </ac:spMkLst>
        </pc:spChg>
        <pc:spChg chg="mod ord">
          <ac:chgData name="Józan Anna" userId="3b83016b846918a9" providerId="Windows Live" clId="Web-{C7050079-BAB8-42E6-93E9-1B7DBA8C3803}" dt="2021-04-11T05:52:35.245" v="783"/>
          <ac:spMkLst>
            <pc:docMk/>
            <pc:sldMk cId="4266748471" sldId="256"/>
            <ac:spMk id="3" creationId="{00000000-0000-0000-0000-000000000000}"/>
          </ac:spMkLst>
        </pc:spChg>
        <pc:spChg chg="del">
          <ac:chgData name="Józan Anna" userId="3b83016b846918a9" providerId="Windows Live" clId="Web-{C7050079-BAB8-42E6-93E9-1B7DBA8C3803}" dt="2021-04-11T05:52:17.432" v="782"/>
          <ac:spMkLst>
            <pc:docMk/>
            <pc:sldMk cId="4266748471" sldId="256"/>
            <ac:spMk id="7" creationId="{C8BABCA7-C1E0-41BA-A822-5F61251AA6A4}"/>
          </ac:spMkLst>
        </pc:spChg>
        <pc:grpChg chg="del">
          <ac:chgData name="Józan Anna" userId="3b83016b846918a9" providerId="Windows Live" clId="Web-{C7050079-BAB8-42E6-93E9-1B7DBA8C3803}" dt="2021-04-11T05:52:17.432" v="782"/>
          <ac:grpSpMkLst>
            <pc:docMk/>
            <pc:sldMk cId="4266748471" sldId="256"/>
            <ac:grpSpMk id="9" creationId="{2E5D6EB5-6FDB-477A-98F5-7409CD53754D}"/>
          </ac:grpSpMkLst>
        </pc:grpChg>
        <pc:cxnChg chg="del">
          <ac:chgData name="Józan Anna" userId="3b83016b846918a9" providerId="Windows Live" clId="Web-{C7050079-BAB8-42E6-93E9-1B7DBA8C3803}" dt="2021-04-11T05:52:17.432" v="782"/>
          <ac:cxnSpMkLst>
            <pc:docMk/>
            <pc:sldMk cId="4266748471" sldId="256"/>
            <ac:cxnSpMk id="17" creationId="{889FB2CC-C7A1-4A53-A088-636FB487FE67}"/>
          </ac:cxnSpMkLst>
        </pc:cxnChg>
      </pc:sldChg>
      <pc:sldChg chg="delSp modSp mod modClrScheme delDesignElem chgLayout">
        <pc:chgData name="Józan Anna" userId="3b83016b846918a9" providerId="Windows Live" clId="Web-{C7050079-BAB8-42E6-93E9-1B7DBA8C3803}" dt="2021-04-11T05:52:35.245" v="783"/>
        <pc:sldMkLst>
          <pc:docMk/>
          <pc:sldMk cId="903028942" sldId="257"/>
        </pc:sldMkLst>
        <pc:spChg chg="mod ord">
          <ac:chgData name="Józan Anna" userId="3b83016b846918a9" providerId="Windows Live" clId="Web-{C7050079-BAB8-42E6-93E9-1B7DBA8C3803}" dt="2021-04-11T05:52:35.245" v="783"/>
          <ac:spMkLst>
            <pc:docMk/>
            <pc:sldMk cId="903028942" sldId="257"/>
            <ac:spMk id="2" creationId="{F5D8BE5B-02E5-4C50-B027-506FADC53681}"/>
          </ac:spMkLst>
        </pc:spChg>
        <pc:spChg chg="mod ord">
          <ac:chgData name="Józan Anna" userId="3b83016b846918a9" providerId="Windows Live" clId="Web-{C7050079-BAB8-42E6-93E9-1B7DBA8C3803}" dt="2021-04-11T05:52:35.245" v="783"/>
          <ac:spMkLst>
            <pc:docMk/>
            <pc:sldMk cId="903028942" sldId="257"/>
            <ac:spMk id="3" creationId="{3C4E410C-A584-4679-8594-9BA30B535210}"/>
          </ac:spMkLst>
        </pc:spChg>
        <pc:spChg chg="del">
          <ac:chgData name="Józan Anna" userId="3b83016b846918a9" providerId="Windows Live" clId="Web-{C7050079-BAB8-42E6-93E9-1B7DBA8C3803}" dt="2021-04-11T05:52:17.432" v="782"/>
          <ac:spMkLst>
            <pc:docMk/>
            <pc:sldMk cId="903028942" sldId="257"/>
            <ac:spMk id="7" creationId="{B7328C2D-38F0-4C80-9EA5-A1AD0D6B2022}"/>
          </ac:spMkLst>
        </pc:spChg>
        <pc:grpChg chg="del">
          <ac:chgData name="Józan Anna" userId="3b83016b846918a9" providerId="Windows Live" clId="Web-{C7050079-BAB8-42E6-93E9-1B7DBA8C3803}" dt="2021-04-11T05:52:17.432" v="782"/>
          <ac:grpSpMkLst>
            <pc:docMk/>
            <pc:sldMk cId="903028942" sldId="257"/>
            <ac:grpSpMk id="9" creationId="{BD17E249-48D0-476B-A642-A5D58DD39A22}"/>
          </ac:grpSpMkLst>
        </pc:grpChg>
        <pc:cxnChg chg="del">
          <ac:chgData name="Józan Anna" userId="3b83016b846918a9" providerId="Windows Live" clId="Web-{C7050079-BAB8-42E6-93E9-1B7DBA8C3803}" dt="2021-04-11T05:52:17.432" v="782"/>
          <ac:cxnSpMkLst>
            <pc:docMk/>
            <pc:sldMk cId="903028942" sldId="257"/>
            <ac:cxnSpMk id="17" creationId="{0B65B193-F600-4C1B-9DBF-09D94CDB08D8}"/>
          </ac:cxnSpMkLst>
        </pc:cxnChg>
      </pc:sldChg>
      <pc:sldChg chg="delSp modSp mod modClrScheme delDesignElem chgLayout">
        <pc:chgData name="Józan Anna" userId="3b83016b846918a9" providerId="Windows Live" clId="Web-{C7050079-BAB8-42E6-93E9-1B7DBA8C3803}" dt="2021-04-11T17:23:19.319" v="1847" actId="1076"/>
        <pc:sldMkLst>
          <pc:docMk/>
          <pc:sldMk cId="2123153845" sldId="258"/>
        </pc:sldMkLst>
        <pc:spChg chg="mod ord">
          <ac:chgData name="Józan Anna" userId="3b83016b846918a9" providerId="Windows Live" clId="Web-{C7050079-BAB8-42E6-93E9-1B7DBA8C3803}" dt="2021-04-11T05:52:35.245" v="783"/>
          <ac:spMkLst>
            <pc:docMk/>
            <pc:sldMk cId="2123153845" sldId="258"/>
            <ac:spMk id="2" creationId="{034B564E-21DD-40EF-B634-452301122B75}"/>
          </ac:spMkLst>
        </pc:spChg>
        <pc:spChg chg="mod ord">
          <ac:chgData name="Józan Anna" userId="3b83016b846918a9" providerId="Windows Live" clId="Web-{C7050079-BAB8-42E6-93E9-1B7DBA8C3803}" dt="2021-04-11T05:52:35.245" v="783"/>
          <ac:spMkLst>
            <pc:docMk/>
            <pc:sldMk cId="2123153845" sldId="258"/>
            <ac:spMk id="3" creationId="{302007B1-248D-47FC-A8F1-7361D566AF72}"/>
          </ac:spMkLst>
        </pc:spChg>
        <pc:spChg chg="del">
          <ac:chgData name="Józan Anna" userId="3b83016b846918a9" providerId="Windows Live" clId="Web-{C7050079-BAB8-42E6-93E9-1B7DBA8C3803}" dt="2021-04-11T05:52:17.432" v="782"/>
          <ac:spMkLst>
            <pc:docMk/>
            <pc:sldMk cId="2123153845" sldId="258"/>
            <ac:spMk id="8" creationId="{B7328C2D-38F0-4C80-9EA5-A1AD0D6B2022}"/>
          </ac:spMkLst>
        </pc:spChg>
        <pc:grpChg chg="del">
          <ac:chgData name="Józan Anna" userId="3b83016b846918a9" providerId="Windows Live" clId="Web-{C7050079-BAB8-42E6-93E9-1B7DBA8C3803}" dt="2021-04-11T05:52:17.432" v="782"/>
          <ac:grpSpMkLst>
            <pc:docMk/>
            <pc:sldMk cId="2123153845" sldId="258"/>
            <ac:grpSpMk id="10" creationId="{BD17E249-48D0-476B-A642-A5D58DD39A22}"/>
          </ac:grpSpMkLst>
        </pc:grpChg>
        <pc:picChg chg="mod">
          <ac:chgData name="Józan Anna" userId="3b83016b846918a9" providerId="Windows Live" clId="Web-{C7050079-BAB8-42E6-93E9-1B7DBA8C3803}" dt="2021-04-11T17:23:19.319" v="1847" actId="1076"/>
          <ac:picMkLst>
            <pc:docMk/>
            <pc:sldMk cId="2123153845" sldId="258"/>
            <ac:picMk id="4" creationId="{D61AA5AB-775E-412A-A33A-29B1D10953BA}"/>
          </ac:picMkLst>
        </pc:picChg>
        <pc:picChg chg="mod">
          <ac:chgData name="Józan Anna" userId="3b83016b846918a9" providerId="Windows Live" clId="Web-{C7050079-BAB8-42E6-93E9-1B7DBA8C3803}" dt="2021-04-11T17:23:17.803" v="1846" actId="1076"/>
          <ac:picMkLst>
            <pc:docMk/>
            <pc:sldMk cId="2123153845" sldId="258"/>
            <ac:picMk id="5" creationId="{DCE7E4A8-9BA0-4351-B044-3F9222617C86}"/>
          </ac:picMkLst>
        </pc:picChg>
        <pc:picChg chg="mod">
          <ac:chgData name="Józan Anna" userId="3b83016b846918a9" providerId="Windows Live" clId="Web-{C7050079-BAB8-42E6-93E9-1B7DBA8C3803}" dt="2021-04-11T17:23:15.834" v="1845" actId="1076"/>
          <ac:picMkLst>
            <pc:docMk/>
            <pc:sldMk cId="2123153845" sldId="258"/>
            <ac:picMk id="6" creationId="{4CAD2BA9-9745-4B71-91AF-14DCF73D79B6}"/>
          </ac:picMkLst>
        </pc:picChg>
        <pc:cxnChg chg="del">
          <ac:chgData name="Józan Anna" userId="3b83016b846918a9" providerId="Windows Live" clId="Web-{C7050079-BAB8-42E6-93E9-1B7DBA8C3803}" dt="2021-04-11T05:52:17.432" v="782"/>
          <ac:cxnSpMkLst>
            <pc:docMk/>
            <pc:sldMk cId="2123153845" sldId="258"/>
            <ac:cxnSpMk id="16" creationId="{0B65B193-F600-4C1B-9DBF-09D94CDB08D8}"/>
          </ac:cxnSpMkLst>
        </pc:cxnChg>
      </pc:sldChg>
      <pc:sldChg chg="modSp del">
        <pc:chgData name="Józan Anna" userId="3b83016b846918a9" providerId="Windows Live" clId="Web-{C7050079-BAB8-42E6-93E9-1B7DBA8C3803}" dt="2021-04-11T05:27:24.006" v="284"/>
        <pc:sldMkLst>
          <pc:docMk/>
          <pc:sldMk cId="982034938" sldId="259"/>
        </pc:sldMkLst>
        <pc:spChg chg="mod">
          <ac:chgData name="Józan Anna" userId="3b83016b846918a9" providerId="Windows Live" clId="Web-{C7050079-BAB8-42E6-93E9-1B7DBA8C3803}" dt="2021-04-11T05:27:09.412" v="283" actId="20577"/>
          <ac:spMkLst>
            <pc:docMk/>
            <pc:sldMk cId="982034938" sldId="259"/>
            <ac:spMk id="2" creationId="{E08D683D-44BA-4D17-9782-044A4EBD907A}"/>
          </ac:spMkLst>
        </pc:spChg>
        <pc:spChg chg="mod">
          <ac:chgData name="Józan Anna" userId="3b83016b846918a9" providerId="Windows Live" clId="Web-{C7050079-BAB8-42E6-93E9-1B7DBA8C3803}" dt="2021-04-11T05:25:58.786" v="263" actId="20577"/>
          <ac:spMkLst>
            <pc:docMk/>
            <pc:sldMk cId="982034938" sldId="259"/>
            <ac:spMk id="3" creationId="{583CC45F-8F0F-46E8-A149-AB5B4B1D7AC6}"/>
          </ac:spMkLst>
        </pc:spChg>
      </pc:sldChg>
      <pc:sldChg chg="addSp modSp new mod modClrScheme addAnim delAnim modAnim chgLayout">
        <pc:chgData name="Józan Anna" userId="3b83016b846918a9" providerId="Windows Live" clId="Web-{C7050079-BAB8-42E6-93E9-1B7DBA8C3803}" dt="2021-04-11T05:53:29.137" v="788" actId="20577"/>
        <pc:sldMkLst>
          <pc:docMk/>
          <pc:sldMk cId="1716104299" sldId="259"/>
        </pc:sldMkLst>
        <pc:spChg chg="mod ord">
          <ac:chgData name="Józan Anna" userId="3b83016b846918a9" providerId="Windows Live" clId="Web-{C7050079-BAB8-42E6-93E9-1B7DBA8C3803}" dt="2021-04-11T05:53:19.402" v="785" actId="20577"/>
          <ac:spMkLst>
            <pc:docMk/>
            <pc:sldMk cId="1716104299" sldId="259"/>
            <ac:spMk id="2" creationId="{408E54D1-C466-48F0-9CC7-9F5A469A2B56}"/>
          </ac:spMkLst>
        </pc:spChg>
        <pc:spChg chg="mod ord">
          <ac:chgData name="Józan Anna" userId="3b83016b846918a9" providerId="Windows Live" clId="Web-{C7050079-BAB8-42E6-93E9-1B7DBA8C3803}" dt="2021-04-11T05:53:24.215" v="786" actId="20577"/>
          <ac:spMkLst>
            <pc:docMk/>
            <pc:sldMk cId="1716104299" sldId="259"/>
            <ac:spMk id="3" creationId="{C03BD980-4935-41A8-9B59-3086885FA7F9}"/>
          </ac:spMkLst>
        </pc:spChg>
        <pc:spChg chg="mod ord">
          <ac:chgData name="Józan Anna" userId="3b83016b846918a9" providerId="Windows Live" clId="Web-{C7050079-BAB8-42E6-93E9-1B7DBA8C3803}" dt="2021-04-11T05:53:29.137" v="788" actId="20577"/>
          <ac:spMkLst>
            <pc:docMk/>
            <pc:sldMk cId="1716104299" sldId="259"/>
            <ac:spMk id="4" creationId="{2029EFED-CCBB-4578-808B-634D463EE438}"/>
          </ac:spMkLst>
        </pc:spChg>
        <pc:spChg chg="add mod">
          <ac:chgData name="Józan Anna" userId="3b83016b846918a9" providerId="Windows Live" clId="Web-{C7050079-BAB8-42E6-93E9-1B7DBA8C3803}" dt="2021-04-11T05:50:33.819" v="756" actId="1076"/>
          <ac:spMkLst>
            <pc:docMk/>
            <pc:sldMk cId="1716104299" sldId="259"/>
            <ac:spMk id="8" creationId="{AA97D302-828B-48BD-8A80-5C978B84D2C3}"/>
          </ac:spMkLst>
        </pc:spChg>
        <pc:spChg chg="add mod">
          <ac:chgData name="Józan Anna" userId="3b83016b846918a9" providerId="Windows Live" clId="Web-{C7050079-BAB8-42E6-93E9-1B7DBA8C3803}" dt="2021-04-11T05:50:53.428" v="764" actId="1076"/>
          <ac:spMkLst>
            <pc:docMk/>
            <pc:sldMk cId="1716104299" sldId="259"/>
            <ac:spMk id="9" creationId="{B49E6AE4-B79E-43ED-97AB-53DB65A5E88F}"/>
          </ac:spMkLst>
        </pc:spChg>
        <pc:spChg chg="add mod">
          <ac:chgData name="Józan Anna" userId="3b83016b846918a9" providerId="Windows Live" clId="Web-{C7050079-BAB8-42E6-93E9-1B7DBA8C3803}" dt="2021-04-11T05:51:14.897" v="779" actId="1076"/>
          <ac:spMkLst>
            <pc:docMk/>
            <pc:sldMk cId="1716104299" sldId="259"/>
            <ac:spMk id="10" creationId="{7BCFE6E9-5B34-4CC9-994D-1E363404E307}"/>
          </ac:spMkLst>
        </pc:spChg>
        <pc:picChg chg="add mod">
          <ac:chgData name="Józan Anna" userId="3b83016b846918a9" providerId="Windows Live" clId="Web-{C7050079-BAB8-42E6-93E9-1B7DBA8C3803}" dt="2021-04-11T05:46:46.565" v="723" actId="1076"/>
          <ac:picMkLst>
            <pc:docMk/>
            <pc:sldMk cId="1716104299" sldId="259"/>
            <ac:picMk id="5" creationId="{CFB1E978-9CDB-4265-AF69-692741A10A42}"/>
          </ac:picMkLst>
        </pc:picChg>
        <pc:picChg chg="add mod">
          <ac:chgData name="Józan Anna" userId="3b83016b846918a9" providerId="Windows Live" clId="Web-{C7050079-BAB8-42E6-93E9-1B7DBA8C3803}" dt="2021-04-11T05:48:26.879" v="732" actId="1076"/>
          <ac:picMkLst>
            <pc:docMk/>
            <pc:sldMk cId="1716104299" sldId="259"/>
            <ac:picMk id="6" creationId="{5618C761-4DAF-42AE-AFFC-85B3200D0A1C}"/>
          </ac:picMkLst>
        </pc:picChg>
        <pc:picChg chg="add mod">
          <ac:chgData name="Józan Anna" userId="3b83016b846918a9" providerId="Windows Live" clId="Web-{C7050079-BAB8-42E6-93E9-1B7DBA8C3803}" dt="2021-04-11T05:50:07.896" v="742" actId="14100"/>
          <ac:picMkLst>
            <pc:docMk/>
            <pc:sldMk cId="1716104299" sldId="259"/>
            <ac:picMk id="7" creationId="{63128F19-C77E-4CE7-910F-191487FDB1BB}"/>
          </ac:picMkLst>
        </pc:picChg>
      </pc:sldChg>
      <pc:sldChg chg="addSp modSp new">
        <pc:chgData name="Józan Anna" userId="3b83016b846918a9" providerId="Windows Live" clId="Web-{C7050079-BAB8-42E6-93E9-1B7DBA8C3803}" dt="2021-04-11T06:25:39.228" v="984" actId="20577"/>
        <pc:sldMkLst>
          <pc:docMk/>
          <pc:sldMk cId="3180451287" sldId="260"/>
        </pc:sldMkLst>
        <pc:spChg chg="mod">
          <ac:chgData name="Józan Anna" userId="3b83016b846918a9" providerId="Windows Live" clId="Web-{C7050079-BAB8-42E6-93E9-1B7DBA8C3803}" dt="2021-04-11T05:53:37.793" v="794" actId="20577"/>
          <ac:spMkLst>
            <pc:docMk/>
            <pc:sldMk cId="3180451287" sldId="260"/>
            <ac:spMk id="2" creationId="{F7DC4734-D9DB-430B-B1DC-F605324E2D7F}"/>
          </ac:spMkLst>
        </pc:spChg>
        <pc:spChg chg="mod">
          <ac:chgData name="Józan Anna" userId="3b83016b846918a9" providerId="Windows Live" clId="Web-{C7050079-BAB8-42E6-93E9-1B7DBA8C3803}" dt="2021-04-11T06:25:39.228" v="984" actId="20577"/>
          <ac:spMkLst>
            <pc:docMk/>
            <pc:sldMk cId="3180451287" sldId="260"/>
            <ac:spMk id="3" creationId="{946FB935-7D42-4262-9185-EF82C532BE09}"/>
          </ac:spMkLst>
        </pc:spChg>
        <pc:picChg chg="add mod">
          <ac:chgData name="Józan Anna" userId="3b83016b846918a9" providerId="Windows Live" clId="Web-{C7050079-BAB8-42E6-93E9-1B7DBA8C3803}" dt="2021-04-11T06:23:43.366" v="950" actId="1076"/>
          <ac:picMkLst>
            <pc:docMk/>
            <pc:sldMk cId="3180451287" sldId="260"/>
            <ac:picMk id="4" creationId="{789C6E51-0DF0-4266-BCEE-4BE32D62F823}"/>
          </ac:picMkLst>
        </pc:picChg>
        <pc:picChg chg="add mod">
          <ac:chgData name="Józan Anna" userId="3b83016b846918a9" providerId="Windows Live" clId="Web-{C7050079-BAB8-42E6-93E9-1B7DBA8C3803}" dt="2021-04-11T06:24:53.024" v="959" actId="1076"/>
          <ac:picMkLst>
            <pc:docMk/>
            <pc:sldMk cId="3180451287" sldId="260"/>
            <ac:picMk id="5" creationId="{3EB36C71-47C2-4306-B57C-6EA37A9E2162}"/>
          </ac:picMkLst>
        </pc:picChg>
      </pc:sldChg>
      <pc:sldChg chg="addSp delSp modSp new mod setBg">
        <pc:chgData name="Józan Anna" userId="3b83016b846918a9" providerId="Windows Live" clId="Web-{C7050079-BAB8-42E6-93E9-1B7DBA8C3803}" dt="2021-04-11T07:43:42.096" v="1762" actId="1076"/>
        <pc:sldMkLst>
          <pc:docMk/>
          <pc:sldMk cId="1597517727" sldId="261"/>
        </pc:sldMkLst>
        <pc:spChg chg="mod">
          <ac:chgData name="Józan Anna" userId="3b83016b846918a9" providerId="Windows Live" clId="Web-{C7050079-BAB8-42E6-93E9-1B7DBA8C3803}" dt="2021-04-11T07:42:09.121" v="1700"/>
          <ac:spMkLst>
            <pc:docMk/>
            <pc:sldMk cId="1597517727" sldId="261"/>
            <ac:spMk id="2" creationId="{4EF19CAB-E991-4398-B723-88D2E7E6835C}"/>
          </ac:spMkLst>
        </pc:spChg>
        <pc:spChg chg="mod ord">
          <ac:chgData name="Józan Anna" userId="3b83016b846918a9" providerId="Windows Live" clId="Web-{C7050079-BAB8-42E6-93E9-1B7DBA8C3803}" dt="2021-04-11T07:42:09.121" v="1700"/>
          <ac:spMkLst>
            <pc:docMk/>
            <pc:sldMk cId="1597517727" sldId="261"/>
            <ac:spMk id="3" creationId="{20B1DFBC-6E1B-4D73-AF2D-940D12432AB5}"/>
          </ac:spMkLst>
        </pc:spChg>
        <pc:spChg chg="add del">
          <ac:chgData name="Józan Anna" userId="3b83016b846918a9" providerId="Windows Live" clId="Web-{C7050079-BAB8-42E6-93E9-1B7DBA8C3803}" dt="2021-04-11T07:42:27.154" v="1702"/>
          <ac:spMkLst>
            <pc:docMk/>
            <pc:sldMk cId="1597517727" sldId="261"/>
            <ac:spMk id="8" creationId="{74545308-D23C-4975-B9B0-C197531F9D4C}"/>
          </ac:spMkLst>
        </pc:spChg>
        <pc:spChg chg="add mod">
          <ac:chgData name="Józan Anna" userId="3b83016b846918a9" providerId="Windows Live" clId="Web-{C7050079-BAB8-42E6-93E9-1B7DBA8C3803}" dt="2021-04-11T07:42:42.858" v="1715" actId="1076"/>
          <ac:spMkLst>
            <pc:docMk/>
            <pc:sldMk cId="1597517727" sldId="261"/>
            <ac:spMk id="9" creationId="{FC51365C-ABDF-4749-88E1-45772C253830}"/>
          </ac:spMkLst>
        </pc:spChg>
        <pc:spChg chg="add mod">
          <ac:chgData name="Józan Anna" userId="3b83016b846918a9" providerId="Windows Live" clId="Web-{C7050079-BAB8-42E6-93E9-1B7DBA8C3803}" dt="2021-04-11T07:43:02.671" v="1729" actId="1076"/>
          <ac:spMkLst>
            <pc:docMk/>
            <pc:sldMk cId="1597517727" sldId="261"/>
            <ac:spMk id="10" creationId="{36E44769-8ADB-4DD9-BF9C-08D12EC6B54E}"/>
          </ac:spMkLst>
        </pc:spChg>
        <pc:spChg chg="add mod">
          <ac:chgData name="Józan Anna" userId="3b83016b846918a9" providerId="Windows Live" clId="Web-{C7050079-BAB8-42E6-93E9-1B7DBA8C3803}" dt="2021-04-11T07:43:20.079" v="1738" actId="1076"/>
          <ac:spMkLst>
            <pc:docMk/>
            <pc:sldMk cId="1597517727" sldId="261"/>
            <ac:spMk id="11" creationId="{FD3BAD6D-23B2-419E-BFC9-427199A9F939}"/>
          </ac:spMkLst>
        </pc:spChg>
        <pc:spChg chg="add">
          <ac:chgData name="Józan Anna" userId="3b83016b846918a9" providerId="Windows Live" clId="Web-{C7050079-BAB8-42E6-93E9-1B7DBA8C3803}" dt="2021-04-11T07:42:09.121" v="1700"/>
          <ac:spMkLst>
            <pc:docMk/>
            <pc:sldMk cId="1597517727" sldId="261"/>
            <ac:spMk id="12" creationId="{8D33ADF5-0968-4271-9578-C155117ECDED}"/>
          </ac:spMkLst>
        </pc:spChg>
        <pc:spChg chg="add mod">
          <ac:chgData name="Józan Anna" userId="3b83016b846918a9" providerId="Windows Live" clId="Web-{C7050079-BAB8-42E6-93E9-1B7DBA8C3803}" dt="2021-04-11T07:43:42.096" v="1762" actId="1076"/>
          <ac:spMkLst>
            <pc:docMk/>
            <pc:sldMk cId="1597517727" sldId="261"/>
            <ac:spMk id="13" creationId="{32AAF74C-2A89-45A7-AF35-55CCF599A393}"/>
          </ac:spMkLst>
        </pc:spChg>
        <pc:spChg chg="add">
          <ac:chgData name="Józan Anna" userId="3b83016b846918a9" providerId="Windows Live" clId="Web-{C7050079-BAB8-42E6-93E9-1B7DBA8C3803}" dt="2021-04-11T07:42:09.121" v="1700"/>
          <ac:spMkLst>
            <pc:docMk/>
            <pc:sldMk cId="1597517727" sldId="261"/>
            <ac:spMk id="22" creationId="{8CD4A3E6-BDCD-4EC4-B6C8-D418A857B463}"/>
          </ac:spMkLst>
        </pc:spChg>
        <pc:grpChg chg="add">
          <ac:chgData name="Józan Anna" userId="3b83016b846918a9" providerId="Windows Live" clId="Web-{C7050079-BAB8-42E6-93E9-1B7DBA8C3803}" dt="2021-04-11T07:42:09.121" v="1700"/>
          <ac:grpSpMkLst>
            <pc:docMk/>
            <pc:sldMk cId="1597517727" sldId="261"/>
            <ac:grpSpMk id="14" creationId="{43777B1B-3121-4FE7-A66C-7825476C8485}"/>
          </ac:grpSpMkLst>
        </pc:grpChg>
        <pc:picChg chg="add mod ord">
          <ac:chgData name="Józan Anna" userId="3b83016b846918a9" providerId="Windows Live" clId="Web-{C7050079-BAB8-42E6-93E9-1B7DBA8C3803}" dt="2021-04-11T07:42:09.121" v="1700"/>
          <ac:picMkLst>
            <pc:docMk/>
            <pc:sldMk cId="1597517727" sldId="261"/>
            <ac:picMk id="4" creationId="{06824418-B8E4-44B7-9CD4-F12B57236C8A}"/>
          </ac:picMkLst>
        </pc:picChg>
        <pc:picChg chg="add mod">
          <ac:chgData name="Józan Anna" userId="3b83016b846918a9" providerId="Windows Live" clId="Web-{C7050079-BAB8-42E6-93E9-1B7DBA8C3803}" dt="2021-04-11T07:42:09.121" v="1700"/>
          <ac:picMkLst>
            <pc:docMk/>
            <pc:sldMk cId="1597517727" sldId="261"/>
            <ac:picMk id="5" creationId="{363F2574-B42B-465E-8082-D747EBF473E8}"/>
          </ac:picMkLst>
        </pc:picChg>
        <pc:picChg chg="add mod">
          <ac:chgData name="Józan Anna" userId="3b83016b846918a9" providerId="Windows Live" clId="Web-{C7050079-BAB8-42E6-93E9-1B7DBA8C3803}" dt="2021-04-11T07:42:09.121" v="1700"/>
          <ac:picMkLst>
            <pc:docMk/>
            <pc:sldMk cId="1597517727" sldId="261"/>
            <ac:picMk id="6" creationId="{777858EB-1659-4267-8BCA-2E12BD94D4A1}"/>
          </ac:picMkLst>
        </pc:picChg>
        <pc:picChg chg="add mod">
          <ac:chgData name="Józan Anna" userId="3b83016b846918a9" providerId="Windows Live" clId="Web-{C7050079-BAB8-42E6-93E9-1B7DBA8C3803}" dt="2021-04-11T07:42:09.121" v="1700"/>
          <ac:picMkLst>
            <pc:docMk/>
            <pc:sldMk cId="1597517727" sldId="261"/>
            <ac:picMk id="7" creationId="{54A09162-4C5F-4074-870E-D3ACDA4B006A}"/>
          </ac:picMkLst>
        </pc:picChg>
        <pc:cxnChg chg="add">
          <ac:chgData name="Józan Anna" userId="3b83016b846918a9" providerId="Windows Live" clId="Web-{C7050079-BAB8-42E6-93E9-1B7DBA8C3803}" dt="2021-04-11T07:42:09.121" v="1700"/>
          <ac:cxnSpMkLst>
            <pc:docMk/>
            <pc:sldMk cId="1597517727" sldId="261"/>
            <ac:cxnSpMk id="20" creationId="{44145A41-2C68-463C-ABCA-23325E4E3AAE}"/>
          </ac:cxnSpMkLst>
        </pc:cxnChg>
      </pc:sldChg>
      <pc:sldChg chg="modSp new">
        <pc:chgData name="Józan Anna" userId="3b83016b846918a9" providerId="Windows Live" clId="Web-{C7050079-BAB8-42E6-93E9-1B7DBA8C3803}" dt="2021-04-11T07:38:48.202" v="1667" actId="20577"/>
        <pc:sldMkLst>
          <pc:docMk/>
          <pc:sldMk cId="1778168516" sldId="262"/>
        </pc:sldMkLst>
        <pc:spChg chg="mod">
          <ac:chgData name="Józan Anna" userId="3b83016b846918a9" providerId="Windows Live" clId="Web-{C7050079-BAB8-42E6-93E9-1B7DBA8C3803}" dt="2021-04-11T07:38:48.202" v="1667" actId="20577"/>
          <ac:spMkLst>
            <pc:docMk/>
            <pc:sldMk cId="1778168516" sldId="262"/>
            <ac:spMk id="2" creationId="{5B0C5519-AC86-4B96-803F-8E8BB7466F42}"/>
          </ac:spMkLst>
        </pc:spChg>
        <pc:spChg chg="mod">
          <ac:chgData name="Józan Anna" userId="3b83016b846918a9" providerId="Windows Live" clId="Web-{C7050079-BAB8-42E6-93E9-1B7DBA8C3803}" dt="2021-04-11T07:38:19.466" v="1659" actId="20577"/>
          <ac:spMkLst>
            <pc:docMk/>
            <pc:sldMk cId="1778168516" sldId="262"/>
            <ac:spMk id="3" creationId="{E6679B3A-5CE4-46FF-BDCC-0470E37369EA}"/>
          </ac:spMkLst>
        </pc:spChg>
      </pc:sldChg>
      <pc:sldChg chg="addSp modSp new">
        <pc:chgData name="Józan Anna" userId="3b83016b846918a9" providerId="Windows Live" clId="Web-{C7050079-BAB8-42E6-93E9-1B7DBA8C3803}" dt="2021-04-11T17:34:26.301" v="2217" actId="20577"/>
        <pc:sldMkLst>
          <pc:docMk/>
          <pc:sldMk cId="632414993" sldId="263"/>
        </pc:sldMkLst>
        <pc:spChg chg="mod">
          <ac:chgData name="Józan Anna" userId="3b83016b846918a9" providerId="Windows Live" clId="Web-{C7050079-BAB8-42E6-93E9-1B7DBA8C3803}" dt="2021-04-11T17:21:26.895" v="1796" actId="20577"/>
          <ac:spMkLst>
            <pc:docMk/>
            <pc:sldMk cId="632414993" sldId="263"/>
            <ac:spMk id="2" creationId="{743EDD86-4221-478C-A1D8-AB5AFC27C3F6}"/>
          </ac:spMkLst>
        </pc:spChg>
        <pc:spChg chg="mod">
          <ac:chgData name="Józan Anna" userId="3b83016b846918a9" providerId="Windows Live" clId="Web-{C7050079-BAB8-42E6-93E9-1B7DBA8C3803}" dt="2021-04-11T17:29:16.826" v="2119" actId="20577"/>
          <ac:spMkLst>
            <pc:docMk/>
            <pc:sldMk cId="632414993" sldId="263"/>
            <ac:spMk id="3" creationId="{93D9C797-A4F8-45DA-9187-1F90E0492F7C}"/>
          </ac:spMkLst>
        </pc:spChg>
        <pc:spChg chg="mod">
          <ac:chgData name="Józan Anna" userId="3b83016b846918a9" providerId="Windows Live" clId="Web-{C7050079-BAB8-42E6-93E9-1B7DBA8C3803}" dt="2021-04-11T17:34:26.301" v="2217" actId="20577"/>
          <ac:spMkLst>
            <pc:docMk/>
            <pc:sldMk cId="632414993" sldId="263"/>
            <ac:spMk id="4" creationId="{68E07A4D-4904-4B21-A945-D06199F14240}"/>
          </ac:spMkLst>
        </pc:spChg>
        <pc:spChg chg="add mod">
          <ac:chgData name="Józan Anna" userId="3b83016b846918a9" providerId="Windows Live" clId="Web-{C7050079-BAB8-42E6-93E9-1B7DBA8C3803}" dt="2021-04-11T17:30:36.781" v="2166" actId="1076"/>
          <ac:spMkLst>
            <pc:docMk/>
            <pc:sldMk cId="632414993" sldId="263"/>
            <ac:spMk id="6" creationId="{B0037EBF-125D-430B-9C67-7C4A9B1D9C76}"/>
          </ac:spMkLst>
        </pc:spChg>
        <pc:spChg chg="add mod">
          <ac:chgData name="Józan Anna" userId="3b83016b846918a9" providerId="Windows Live" clId="Web-{C7050079-BAB8-42E6-93E9-1B7DBA8C3803}" dt="2021-04-11T17:32:06.455" v="2205" actId="1076"/>
          <ac:spMkLst>
            <pc:docMk/>
            <pc:sldMk cId="632414993" sldId="263"/>
            <ac:spMk id="8" creationId="{0B0CD60C-B4FB-447F-9032-C92C01C4F9D9}"/>
          </ac:spMkLst>
        </pc:spChg>
        <pc:picChg chg="add mod">
          <ac:chgData name="Józan Anna" userId="3b83016b846918a9" providerId="Windows Live" clId="Web-{C7050079-BAB8-42E6-93E9-1B7DBA8C3803}" dt="2021-04-11T17:30:39.562" v="2167" actId="1076"/>
          <ac:picMkLst>
            <pc:docMk/>
            <pc:sldMk cId="632414993" sldId="263"/>
            <ac:picMk id="5" creationId="{61477017-DE07-45B9-AE26-EBACC014134C}"/>
          </ac:picMkLst>
        </pc:picChg>
        <pc:picChg chg="add mod">
          <ac:chgData name="Józan Anna" userId="3b83016b846918a9" providerId="Windows Live" clId="Web-{C7050079-BAB8-42E6-93E9-1B7DBA8C3803}" dt="2021-04-11T17:31:00.766" v="2169" actId="1076"/>
          <ac:picMkLst>
            <pc:docMk/>
            <pc:sldMk cId="632414993" sldId="263"/>
            <ac:picMk id="7" creationId="{8D70C5ED-746B-4DB6-9A75-9EF6143550B7}"/>
          </ac:picMkLst>
        </pc:picChg>
      </pc:sldChg>
      <pc:sldChg chg="modSp new del">
        <pc:chgData name="Józan Anna" userId="3b83016b846918a9" providerId="Windows Live" clId="Web-{C7050079-BAB8-42E6-93E9-1B7DBA8C3803}" dt="2021-04-11T17:11:33.022" v="1777"/>
        <pc:sldMkLst>
          <pc:docMk/>
          <pc:sldMk cId="1450456282" sldId="263"/>
        </pc:sldMkLst>
        <pc:spChg chg="mod">
          <ac:chgData name="Józan Anna" userId="3b83016b846918a9" providerId="Windows Live" clId="Web-{C7050079-BAB8-42E6-93E9-1B7DBA8C3803}" dt="2021-04-11T07:51:52.877" v="1776" actId="20577"/>
          <ac:spMkLst>
            <pc:docMk/>
            <pc:sldMk cId="1450456282" sldId="263"/>
            <ac:spMk id="2" creationId="{5EB04A3A-80D5-456D-BC60-6997F049C508}"/>
          </ac:spMkLst>
        </pc:spChg>
      </pc:sldChg>
      <pc:sldChg chg="addSp modSp new mod setBg">
        <pc:chgData name="Józan Anna" userId="3b83016b846918a9" providerId="Windows Live" clId="Web-{C7050079-BAB8-42E6-93E9-1B7DBA8C3803}" dt="2021-04-11T17:46:40.457" v="2594"/>
        <pc:sldMkLst>
          <pc:docMk/>
          <pc:sldMk cId="1328742313" sldId="264"/>
        </pc:sldMkLst>
        <pc:spChg chg="mod">
          <ac:chgData name="Józan Anna" userId="3b83016b846918a9" providerId="Windows Live" clId="Web-{C7050079-BAB8-42E6-93E9-1B7DBA8C3803}" dt="2021-04-11T17:46:40.457" v="2594"/>
          <ac:spMkLst>
            <pc:docMk/>
            <pc:sldMk cId="1328742313" sldId="264"/>
            <ac:spMk id="2" creationId="{3360DE33-ACF8-4088-A6FE-AB03E2B46275}"/>
          </ac:spMkLst>
        </pc:spChg>
        <pc:spChg chg="mod">
          <ac:chgData name="Józan Anna" userId="3b83016b846918a9" providerId="Windows Live" clId="Web-{C7050079-BAB8-42E6-93E9-1B7DBA8C3803}" dt="2021-04-11T17:46:40.457" v="2594"/>
          <ac:spMkLst>
            <pc:docMk/>
            <pc:sldMk cId="1328742313" sldId="264"/>
            <ac:spMk id="3" creationId="{CEE55C0A-782D-4C07-8226-C96D618254C3}"/>
          </ac:spMkLst>
        </pc:spChg>
        <pc:picChg chg="add mod">
          <ac:chgData name="Józan Anna" userId="3b83016b846918a9" providerId="Windows Live" clId="Web-{C7050079-BAB8-42E6-93E9-1B7DBA8C3803}" dt="2021-04-11T17:46:40.457" v="2594"/>
          <ac:picMkLst>
            <pc:docMk/>
            <pc:sldMk cId="1328742313" sldId="264"/>
            <ac:picMk id="4" creationId="{5F33986E-672C-4714-B7A5-FDD1A8138BDD}"/>
          </ac:picMkLst>
        </pc:picChg>
      </pc:sldChg>
      <pc:sldChg chg="addSp delSp modSp new del">
        <pc:chgData name="Józan Anna" userId="3b83016b846918a9" providerId="Windows Live" clId="Web-{C7050079-BAB8-42E6-93E9-1B7DBA8C3803}" dt="2021-04-11T17:34:38.645" v="2219"/>
        <pc:sldMkLst>
          <pc:docMk/>
          <pc:sldMk cId="2182266742" sldId="264"/>
        </pc:sldMkLst>
        <pc:spChg chg="mod">
          <ac:chgData name="Józan Anna" userId="3b83016b846918a9" providerId="Windows Live" clId="Web-{C7050079-BAB8-42E6-93E9-1B7DBA8C3803}" dt="2021-04-11T17:32:50.049" v="2211" actId="20577"/>
          <ac:spMkLst>
            <pc:docMk/>
            <pc:sldMk cId="2182266742" sldId="264"/>
            <ac:spMk id="2" creationId="{E446A21E-E7D1-4F63-B4BE-10AA2AAD8D74}"/>
          </ac:spMkLst>
        </pc:spChg>
        <pc:spChg chg="del">
          <ac:chgData name="Józan Anna" userId="3b83016b846918a9" providerId="Windows Live" clId="Web-{C7050079-BAB8-42E6-93E9-1B7DBA8C3803}" dt="2021-04-11T17:32:26.596" v="2207"/>
          <ac:spMkLst>
            <pc:docMk/>
            <pc:sldMk cId="2182266742" sldId="264"/>
            <ac:spMk id="3" creationId="{6CCC37A1-C59B-4F20-A34D-AD505A1EF122}"/>
          </ac:spMkLst>
        </pc:spChg>
        <pc:spChg chg="add del mod">
          <ac:chgData name="Józan Anna" userId="3b83016b846918a9" providerId="Windows Live" clId="Web-{C7050079-BAB8-42E6-93E9-1B7DBA8C3803}" dt="2021-04-11T17:34:18.520" v="2215"/>
          <ac:spMkLst>
            <pc:docMk/>
            <pc:sldMk cId="2182266742" sldId="264"/>
            <ac:spMk id="6" creationId="{4945FAA2-6CCE-4557-9DE1-8C2F4ED75BA6}"/>
          </ac:spMkLst>
        </pc:spChg>
        <pc:spChg chg="add mod">
          <ac:chgData name="Józan Anna" userId="3b83016b846918a9" providerId="Windows Live" clId="Web-{C7050079-BAB8-42E6-93E9-1B7DBA8C3803}" dt="2021-04-11T17:34:34.020" v="2218"/>
          <ac:spMkLst>
            <pc:docMk/>
            <pc:sldMk cId="2182266742" sldId="264"/>
            <ac:spMk id="8" creationId="{924F7748-B708-4377-BCF6-43B899AA4A13}"/>
          </ac:spMkLst>
        </pc:spChg>
        <pc:picChg chg="add del mod ord">
          <ac:chgData name="Józan Anna" userId="3b83016b846918a9" providerId="Windows Live" clId="Web-{C7050079-BAB8-42E6-93E9-1B7DBA8C3803}" dt="2021-04-11T17:34:34.020" v="2218"/>
          <ac:picMkLst>
            <pc:docMk/>
            <pc:sldMk cId="2182266742" sldId="264"/>
            <ac:picMk id="4" creationId="{D08B90C7-36E5-4DAF-87FF-85FE63E39805}"/>
          </ac:picMkLst>
        </pc:picChg>
      </pc:sldChg>
      <pc:sldChg chg="modSp new">
        <pc:chgData name="Józan Anna" userId="3b83016b846918a9" providerId="Windows Live" clId="Web-{C7050079-BAB8-42E6-93E9-1B7DBA8C3803}" dt="2021-04-11T17:50:10.446" v="2611" actId="20577"/>
        <pc:sldMkLst>
          <pc:docMk/>
          <pc:sldMk cId="2651483941" sldId="265"/>
        </pc:sldMkLst>
        <pc:spChg chg="mod">
          <ac:chgData name="Józan Anna" userId="3b83016b846918a9" providerId="Windows Live" clId="Web-{C7050079-BAB8-42E6-93E9-1B7DBA8C3803}" dt="2021-04-11T17:50:10.446" v="2611" actId="20577"/>
          <ac:spMkLst>
            <pc:docMk/>
            <pc:sldMk cId="2651483941" sldId="265"/>
            <ac:spMk id="2" creationId="{374707CD-759E-41BB-84F0-CF0A36043717}"/>
          </ac:spMkLst>
        </pc:spChg>
      </pc:sldChg>
      <pc:sldMasterChg chg="del delSldLayout">
        <pc:chgData name="Józan Anna" userId="3b83016b846918a9" providerId="Windows Live" clId="Web-{C7050079-BAB8-42E6-93E9-1B7DBA8C3803}" dt="2021-04-11T05:52:17.432" v="782"/>
        <pc:sldMasterMkLst>
          <pc:docMk/>
          <pc:sldMasterMk cId="2215667924" sldId="2147483780"/>
        </pc:sldMasterMkLst>
        <pc:sldLayoutChg chg="del">
          <pc:chgData name="Józan Anna" userId="3b83016b846918a9" providerId="Windows Live" clId="Web-{C7050079-BAB8-42E6-93E9-1B7DBA8C3803}" dt="2021-04-11T05:52:17.432" v="782"/>
          <pc:sldLayoutMkLst>
            <pc:docMk/>
            <pc:sldMasterMk cId="2215667924" sldId="2147483780"/>
            <pc:sldLayoutMk cId="2830139442" sldId="2147483781"/>
          </pc:sldLayoutMkLst>
        </pc:sldLayoutChg>
        <pc:sldLayoutChg chg="del">
          <pc:chgData name="Józan Anna" userId="3b83016b846918a9" providerId="Windows Live" clId="Web-{C7050079-BAB8-42E6-93E9-1B7DBA8C3803}" dt="2021-04-11T05:52:17.432" v="782"/>
          <pc:sldLayoutMkLst>
            <pc:docMk/>
            <pc:sldMasterMk cId="2215667924" sldId="2147483780"/>
            <pc:sldLayoutMk cId="4081567447" sldId="2147483782"/>
          </pc:sldLayoutMkLst>
        </pc:sldLayoutChg>
        <pc:sldLayoutChg chg="del">
          <pc:chgData name="Józan Anna" userId="3b83016b846918a9" providerId="Windows Live" clId="Web-{C7050079-BAB8-42E6-93E9-1B7DBA8C3803}" dt="2021-04-11T05:52:17.432" v="782"/>
          <pc:sldLayoutMkLst>
            <pc:docMk/>
            <pc:sldMasterMk cId="2215667924" sldId="2147483780"/>
            <pc:sldLayoutMk cId="3977705232" sldId="2147483783"/>
          </pc:sldLayoutMkLst>
        </pc:sldLayoutChg>
        <pc:sldLayoutChg chg="del">
          <pc:chgData name="Józan Anna" userId="3b83016b846918a9" providerId="Windows Live" clId="Web-{C7050079-BAB8-42E6-93E9-1B7DBA8C3803}" dt="2021-04-11T05:52:17.432" v="782"/>
          <pc:sldLayoutMkLst>
            <pc:docMk/>
            <pc:sldMasterMk cId="2215667924" sldId="2147483780"/>
            <pc:sldLayoutMk cId="2614167096" sldId="2147483784"/>
          </pc:sldLayoutMkLst>
        </pc:sldLayoutChg>
        <pc:sldLayoutChg chg="del">
          <pc:chgData name="Józan Anna" userId="3b83016b846918a9" providerId="Windows Live" clId="Web-{C7050079-BAB8-42E6-93E9-1B7DBA8C3803}" dt="2021-04-11T05:52:17.432" v="782"/>
          <pc:sldLayoutMkLst>
            <pc:docMk/>
            <pc:sldMasterMk cId="2215667924" sldId="2147483780"/>
            <pc:sldLayoutMk cId="2106998673" sldId="2147483785"/>
          </pc:sldLayoutMkLst>
        </pc:sldLayoutChg>
        <pc:sldLayoutChg chg="del">
          <pc:chgData name="Józan Anna" userId="3b83016b846918a9" providerId="Windows Live" clId="Web-{C7050079-BAB8-42E6-93E9-1B7DBA8C3803}" dt="2021-04-11T05:52:17.432" v="782"/>
          <pc:sldLayoutMkLst>
            <pc:docMk/>
            <pc:sldMasterMk cId="2215667924" sldId="2147483780"/>
            <pc:sldLayoutMk cId="4255012869" sldId="2147483786"/>
          </pc:sldLayoutMkLst>
        </pc:sldLayoutChg>
        <pc:sldLayoutChg chg="del">
          <pc:chgData name="Józan Anna" userId="3b83016b846918a9" providerId="Windows Live" clId="Web-{C7050079-BAB8-42E6-93E9-1B7DBA8C3803}" dt="2021-04-11T05:52:17.432" v="782"/>
          <pc:sldLayoutMkLst>
            <pc:docMk/>
            <pc:sldMasterMk cId="2215667924" sldId="2147483780"/>
            <pc:sldLayoutMk cId="1292185644" sldId="2147483787"/>
          </pc:sldLayoutMkLst>
        </pc:sldLayoutChg>
        <pc:sldLayoutChg chg="del">
          <pc:chgData name="Józan Anna" userId="3b83016b846918a9" providerId="Windows Live" clId="Web-{C7050079-BAB8-42E6-93E9-1B7DBA8C3803}" dt="2021-04-11T05:52:17.432" v="782"/>
          <pc:sldLayoutMkLst>
            <pc:docMk/>
            <pc:sldMasterMk cId="2215667924" sldId="2147483780"/>
            <pc:sldLayoutMk cId="1022291279" sldId="2147483788"/>
          </pc:sldLayoutMkLst>
        </pc:sldLayoutChg>
        <pc:sldLayoutChg chg="del">
          <pc:chgData name="Józan Anna" userId="3b83016b846918a9" providerId="Windows Live" clId="Web-{C7050079-BAB8-42E6-93E9-1B7DBA8C3803}" dt="2021-04-11T05:52:17.432" v="782"/>
          <pc:sldLayoutMkLst>
            <pc:docMk/>
            <pc:sldMasterMk cId="2215667924" sldId="2147483780"/>
            <pc:sldLayoutMk cId="1164770114" sldId="2147483789"/>
          </pc:sldLayoutMkLst>
        </pc:sldLayoutChg>
        <pc:sldLayoutChg chg="del">
          <pc:chgData name="Józan Anna" userId="3b83016b846918a9" providerId="Windows Live" clId="Web-{C7050079-BAB8-42E6-93E9-1B7DBA8C3803}" dt="2021-04-11T05:52:17.432" v="782"/>
          <pc:sldLayoutMkLst>
            <pc:docMk/>
            <pc:sldMasterMk cId="2215667924" sldId="2147483780"/>
            <pc:sldLayoutMk cId="3589625514" sldId="2147483790"/>
          </pc:sldLayoutMkLst>
        </pc:sldLayoutChg>
        <pc:sldLayoutChg chg="del">
          <pc:chgData name="Józan Anna" userId="3b83016b846918a9" providerId="Windows Live" clId="Web-{C7050079-BAB8-42E6-93E9-1B7DBA8C3803}" dt="2021-04-11T05:52:17.432" v="782"/>
          <pc:sldLayoutMkLst>
            <pc:docMk/>
            <pc:sldMasterMk cId="2215667924" sldId="2147483780"/>
            <pc:sldLayoutMk cId="2170690202" sldId="2147483791"/>
          </pc:sldLayoutMkLst>
        </pc:sldLayoutChg>
        <pc:sldLayoutChg chg="del">
          <pc:chgData name="Józan Anna" userId="3b83016b846918a9" providerId="Windows Live" clId="Web-{C7050079-BAB8-42E6-93E9-1B7DBA8C3803}" dt="2021-04-11T05:52:17.432" v="782"/>
          <pc:sldLayoutMkLst>
            <pc:docMk/>
            <pc:sldMasterMk cId="2215667924" sldId="2147483780"/>
            <pc:sldLayoutMk cId="4244064302" sldId="2147483792"/>
          </pc:sldLayoutMkLst>
        </pc:sldLayoutChg>
        <pc:sldLayoutChg chg="del">
          <pc:chgData name="Józan Anna" userId="3b83016b846918a9" providerId="Windows Live" clId="Web-{C7050079-BAB8-42E6-93E9-1B7DBA8C3803}" dt="2021-04-11T05:52:17.432" v="782"/>
          <pc:sldLayoutMkLst>
            <pc:docMk/>
            <pc:sldMasterMk cId="2215667924" sldId="2147483780"/>
            <pc:sldLayoutMk cId="1437962785" sldId="2147483793"/>
          </pc:sldLayoutMkLst>
        </pc:sldLayoutChg>
        <pc:sldLayoutChg chg="del">
          <pc:chgData name="Józan Anna" userId="3b83016b846918a9" providerId="Windows Live" clId="Web-{C7050079-BAB8-42E6-93E9-1B7DBA8C3803}" dt="2021-04-11T05:52:17.432" v="782"/>
          <pc:sldLayoutMkLst>
            <pc:docMk/>
            <pc:sldMasterMk cId="2215667924" sldId="2147483780"/>
            <pc:sldLayoutMk cId="2207649538" sldId="2147483794"/>
          </pc:sldLayoutMkLst>
        </pc:sldLayoutChg>
        <pc:sldLayoutChg chg="del">
          <pc:chgData name="Józan Anna" userId="3b83016b846918a9" providerId="Windows Live" clId="Web-{C7050079-BAB8-42E6-93E9-1B7DBA8C3803}" dt="2021-04-11T05:52:17.432" v="782"/>
          <pc:sldLayoutMkLst>
            <pc:docMk/>
            <pc:sldMasterMk cId="2215667924" sldId="2147483780"/>
            <pc:sldLayoutMk cId="1235036870" sldId="2147483795"/>
          </pc:sldLayoutMkLst>
        </pc:sldLayoutChg>
        <pc:sldLayoutChg chg="del">
          <pc:chgData name="Józan Anna" userId="3b83016b846918a9" providerId="Windows Live" clId="Web-{C7050079-BAB8-42E6-93E9-1B7DBA8C3803}" dt="2021-04-11T05:52:17.432" v="782"/>
          <pc:sldLayoutMkLst>
            <pc:docMk/>
            <pc:sldMasterMk cId="2215667924" sldId="2147483780"/>
            <pc:sldLayoutMk cId="2315977736" sldId="2147483796"/>
          </pc:sldLayoutMkLst>
        </pc:sldLayoutChg>
        <pc:sldLayoutChg chg="del">
          <pc:chgData name="Józan Anna" userId="3b83016b846918a9" providerId="Windows Live" clId="Web-{C7050079-BAB8-42E6-93E9-1B7DBA8C3803}" dt="2021-04-11T05:52:17.432" v="782"/>
          <pc:sldLayoutMkLst>
            <pc:docMk/>
            <pc:sldMasterMk cId="2215667924" sldId="2147483780"/>
            <pc:sldLayoutMk cId="3836989557" sldId="2147483797"/>
          </pc:sldLayoutMkLst>
        </pc:sldLayoutChg>
      </pc:sldMasterChg>
      <pc:sldMasterChg chg="add del addSldLayout delSldLayout modSldLayout">
        <pc:chgData name="Józan Anna" userId="3b83016b846918a9" providerId="Windows Live" clId="Web-{C7050079-BAB8-42E6-93E9-1B7DBA8C3803}" dt="2021-04-11T05:52:35.245" v="783"/>
        <pc:sldMasterMkLst>
          <pc:docMk/>
          <pc:sldMasterMk cId="1047108048" sldId="2147483798"/>
        </pc:sldMasterMkLst>
        <pc:sldLayoutChg chg="add del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1047108048" sldId="2147483798"/>
            <pc:sldLayoutMk cId="646086807" sldId="2147483799"/>
          </pc:sldLayoutMkLst>
        </pc:sldLayoutChg>
        <pc:sldLayoutChg chg="add del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1047108048" sldId="2147483798"/>
            <pc:sldLayoutMk cId="1112169901" sldId="2147483800"/>
          </pc:sldLayoutMkLst>
        </pc:sldLayoutChg>
        <pc:sldLayoutChg chg="add del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1047108048" sldId="2147483798"/>
            <pc:sldLayoutMk cId="2885778959" sldId="2147483801"/>
          </pc:sldLayoutMkLst>
        </pc:sldLayoutChg>
        <pc:sldLayoutChg chg="add del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1047108048" sldId="2147483798"/>
            <pc:sldLayoutMk cId="3044118963" sldId="2147483802"/>
          </pc:sldLayoutMkLst>
        </pc:sldLayoutChg>
        <pc:sldLayoutChg chg="add del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1047108048" sldId="2147483798"/>
            <pc:sldLayoutMk cId="3012706056" sldId="2147483803"/>
          </pc:sldLayoutMkLst>
        </pc:sldLayoutChg>
        <pc:sldLayoutChg chg="add del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1047108048" sldId="2147483798"/>
            <pc:sldLayoutMk cId="2547958441" sldId="2147483804"/>
          </pc:sldLayoutMkLst>
        </pc:sldLayoutChg>
        <pc:sldLayoutChg chg="add del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1047108048" sldId="2147483798"/>
            <pc:sldLayoutMk cId="3734667768" sldId="2147483805"/>
          </pc:sldLayoutMkLst>
        </pc:sldLayoutChg>
        <pc:sldLayoutChg chg="add del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1047108048" sldId="2147483798"/>
            <pc:sldLayoutMk cId="848628988" sldId="2147483806"/>
          </pc:sldLayoutMkLst>
        </pc:sldLayoutChg>
        <pc:sldLayoutChg chg="add del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1047108048" sldId="2147483798"/>
            <pc:sldLayoutMk cId="1330284147" sldId="2147483807"/>
          </pc:sldLayoutMkLst>
        </pc:sldLayoutChg>
        <pc:sldLayoutChg chg="add del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1047108048" sldId="2147483798"/>
            <pc:sldLayoutMk cId="2958826758" sldId="2147483808"/>
          </pc:sldLayoutMkLst>
        </pc:sldLayoutChg>
        <pc:sldLayoutChg chg="add del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1047108048" sldId="2147483798"/>
            <pc:sldLayoutMk cId="1194769675" sldId="2147483809"/>
          </pc:sldLayoutMkLst>
        </pc:sldLayoutChg>
        <pc:sldLayoutChg chg="add del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1047108048" sldId="2147483798"/>
            <pc:sldLayoutMk cId="2211580023" sldId="2147483810"/>
          </pc:sldLayoutMkLst>
        </pc:sldLayoutChg>
        <pc:sldLayoutChg chg="add del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1047108048" sldId="2147483798"/>
            <pc:sldLayoutMk cId="3685490683" sldId="2147483811"/>
          </pc:sldLayoutMkLst>
        </pc:sldLayoutChg>
        <pc:sldLayoutChg chg="add del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1047108048" sldId="2147483798"/>
            <pc:sldLayoutMk cId="2360063012" sldId="2147483812"/>
          </pc:sldLayoutMkLst>
        </pc:sldLayoutChg>
        <pc:sldLayoutChg chg="add del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1047108048" sldId="2147483798"/>
            <pc:sldLayoutMk cId="4216208091" sldId="2147483813"/>
          </pc:sldLayoutMkLst>
        </pc:sldLayoutChg>
        <pc:sldLayoutChg chg="add del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1047108048" sldId="2147483798"/>
            <pc:sldLayoutMk cId="2848179587" sldId="2147483814"/>
          </pc:sldLayoutMkLst>
        </pc:sldLayoutChg>
        <pc:sldLayoutChg chg="add del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1047108048" sldId="2147483798"/>
            <pc:sldLayoutMk cId="3107419632" sldId="2147483815"/>
          </pc:sldLayoutMkLst>
        </pc:sldLayoutChg>
      </pc:sldMasterChg>
      <pc:sldMasterChg chg="add addSldLayout modSldLayout">
        <pc:chgData name="Józan Anna" userId="3b83016b846918a9" providerId="Windows Live" clId="Web-{C7050079-BAB8-42E6-93E9-1B7DBA8C3803}" dt="2021-04-11T05:52:35.245" v="783"/>
        <pc:sldMasterMkLst>
          <pc:docMk/>
          <pc:sldMasterMk cId="3710593194" sldId="2147483816"/>
        </pc:sldMasterMkLst>
        <pc:sldLayoutChg chg="add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3710593194" sldId="2147483816"/>
            <pc:sldLayoutMk cId="3276927069" sldId="2147483817"/>
          </pc:sldLayoutMkLst>
        </pc:sldLayoutChg>
        <pc:sldLayoutChg chg="add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3710593194" sldId="2147483816"/>
            <pc:sldLayoutMk cId="3035354774" sldId="2147483818"/>
          </pc:sldLayoutMkLst>
        </pc:sldLayoutChg>
        <pc:sldLayoutChg chg="add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3710593194" sldId="2147483816"/>
            <pc:sldLayoutMk cId="98167265" sldId="2147483819"/>
          </pc:sldLayoutMkLst>
        </pc:sldLayoutChg>
        <pc:sldLayoutChg chg="add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3710593194" sldId="2147483816"/>
            <pc:sldLayoutMk cId="464191221" sldId="2147483820"/>
          </pc:sldLayoutMkLst>
        </pc:sldLayoutChg>
        <pc:sldLayoutChg chg="add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3710593194" sldId="2147483816"/>
            <pc:sldLayoutMk cId="1937649415" sldId="2147483821"/>
          </pc:sldLayoutMkLst>
        </pc:sldLayoutChg>
        <pc:sldLayoutChg chg="add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3710593194" sldId="2147483816"/>
            <pc:sldLayoutMk cId="2944423360" sldId="2147483822"/>
          </pc:sldLayoutMkLst>
        </pc:sldLayoutChg>
        <pc:sldLayoutChg chg="add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3710593194" sldId="2147483816"/>
            <pc:sldLayoutMk cId="2128926928" sldId="2147483823"/>
          </pc:sldLayoutMkLst>
        </pc:sldLayoutChg>
        <pc:sldLayoutChg chg="add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3710593194" sldId="2147483816"/>
            <pc:sldLayoutMk cId="3790908663" sldId="2147483824"/>
          </pc:sldLayoutMkLst>
        </pc:sldLayoutChg>
        <pc:sldLayoutChg chg="add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3710593194" sldId="2147483816"/>
            <pc:sldLayoutMk cId="743677107" sldId="2147483825"/>
          </pc:sldLayoutMkLst>
        </pc:sldLayoutChg>
        <pc:sldLayoutChg chg="add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3710593194" sldId="2147483816"/>
            <pc:sldLayoutMk cId="3718729524" sldId="2147483826"/>
          </pc:sldLayoutMkLst>
        </pc:sldLayoutChg>
        <pc:sldLayoutChg chg="add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3710593194" sldId="2147483816"/>
            <pc:sldLayoutMk cId="2488071596" sldId="2147483827"/>
          </pc:sldLayoutMkLst>
        </pc:sldLayoutChg>
        <pc:sldLayoutChg chg="add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3710593194" sldId="2147483816"/>
            <pc:sldLayoutMk cId="770155606" sldId="2147483828"/>
          </pc:sldLayoutMkLst>
        </pc:sldLayoutChg>
        <pc:sldLayoutChg chg="add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3710593194" sldId="2147483816"/>
            <pc:sldLayoutMk cId="2319531821" sldId="2147483829"/>
          </pc:sldLayoutMkLst>
        </pc:sldLayoutChg>
        <pc:sldLayoutChg chg="add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3710593194" sldId="2147483816"/>
            <pc:sldLayoutMk cId="1366369347" sldId="2147483830"/>
          </pc:sldLayoutMkLst>
        </pc:sldLayoutChg>
        <pc:sldLayoutChg chg="add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3710593194" sldId="2147483816"/>
            <pc:sldLayoutMk cId="2501154560" sldId="2147483831"/>
          </pc:sldLayoutMkLst>
        </pc:sldLayoutChg>
        <pc:sldLayoutChg chg="add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3710593194" sldId="2147483816"/>
            <pc:sldLayoutMk cId="4062224621" sldId="2147483832"/>
          </pc:sldLayoutMkLst>
        </pc:sldLayoutChg>
        <pc:sldLayoutChg chg="add mod replId">
          <pc:chgData name="Józan Anna" userId="3b83016b846918a9" providerId="Windows Live" clId="Web-{C7050079-BAB8-42E6-93E9-1B7DBA8C3803}" dt="2021-04-11T05:52:35.245" v="783"/>
          <pc:sldLayoutMkLst>
            <pc:docMk/>
            <pc:sldMasterMk cId="3710593194" sldId="2147483816"/>
            <pc:sldLayoutMk cId="2394388341" sldId="2147483833"/>
          </pc:sldLayoutMkLst>
        </pc:sldLayoutChg>
      </pc:sldMasterChg>
    </pc:docChg>
  </pc:docChgLst>
  <pc:docChgLst>
    <pc:chgData name="Józan Anna" userId="3b83016b846918a9" providerId="Windows Live" clId="Web-{0590A150-9451-42BD-BFCA-1B6E552CDEEB}"/>
    <pc:docChg chg="addSld modSld addMainMaster delMainMaster">
      <pc:chgData name="Józan Anna" userId="3b83016b846918a9" providerId="Windows Live" clId="Web-{0590A150-9451-42BD-BFCA-1B6E552CDEEB}" dt="2021-04-10T12:04:01.701" v="1123" actId="20577"/>
      <pc:docMkLst>
        <pc:docMk/>
      </pc:docMkLst>
      <pc:sldChg chg="addSp delSp modSp mod setBg modClrScheme addAnim delDesignElem chgLayout">
        <pc:chgData name="Józan Anna" userId="3b83016b846918a9" providerId="Windows Live" clId="Web-{0590A150-9451-42BD-BFCA-1B6E552CDEEB}" dt="2021-04-10T10:48:44.564" v="627" actId="20577"/>
        <pc:sldMkLst>
          <pc:docMk/>
          <pc:sldMk cId="4266748471" sldId="256"/>
        </pc:sldMkLst>
        <pc:spChg chg="mod ord">
          <ac:chgData name="Józan Anna" userId="3b83016b846918a9" providerId="Windows Live" clId="Web-{0590A150-9451-42BD-BFCA-1B6E552CDEEB}" dt="2021-04-10T10:48:40.392" v="626" actId="20577"/>
          <ac:spMkLst>
            <pc:docMk/>
            <pc:sldMk cId="4266748471" sldId="256"/>
            <ac:spMk id="2" creationId="{00000000-0000-0000-0000-000000000000}"/>
          </ac:spMkLst>
        </pc:spChg>
        <pc:spChg chg="mod ord">
          <ac:chgData name="Józan Anna" userId="3b83016b846918a9" providerId="Windows Live" clId="Web-{0590A150-9451-42BD-BFCA-1B6E552CDEEB}" dt="2021-04-10T10:48:44.564" v="627" actId="20577"/>
          <ac:spMkLst>
            <pc:docMk/>
            <pc:sldMk cId="4266748471" sldId="256"/>
            <ac:spMk id="3" creationId="{00000000-0000-0000-0000-000000000000}"/>
          </ac:spMkLst>
        </pc:spChg>
        <pc:spChg chg="add del">
          <ac:chgData name="Józan Anna" userId="3b83016b846918a9" providerId="Windows Live" clId="Web-{0590A150-9451-42BD-BFCA-1B6E552CDEEB}" dt="2021-04-10T09:16:53.134" v="191"/>
          <ac:spMkLst>
            <pc:docMk/>
            <pc:sldMk cId="4266748471" sldId="256"/>
            <ac:spMk id="5" creationId="{C8BABCA7-C1E0-41BA-A822-5F61251AA6A4}"/>
          </ac:spMkLst>
        </pc:spChg>
        <pc:spChg chg="add">
          <ac:chgData name="Józan Anna" userId="3b83016b846918a9" providerId="Windows Live" clId="Web-{0590A150-9451-42BD-BFCA-1B6E552CDEEB}" dt="2021-04-10T09:17:34.041" v="194"/>
          <ac:spMkLst>
            <pc:docMk/>
            <pc:sldMk cId="4266748471" sldId="256"/>
            <ac:spMk id="7" creationId="{C8BABCA7-C1E0-41BA-A822-5F61251AA6A4}"/>
          </ac:spMkLst>
        </pc:spChg>
        <pc:spChg chg="add del">
          <ac:chgData name="Józan Anna" userId="3b83016b846918a9" providerId="Windows Live" clId="Web-{0590A150-9451-42BD-BFCA-1B6E552CDEEB}" dt="2021-04-10T09:14:19.817" v="182"/>
          <ac:spMkLst>
            <pc:docMk/>
            <pc:sldMk cId="4266748471" sldId="256"/>
            <ac:spMk id="8" creationId="{9B45BA4C-9B54-4496-821F-9E0985CA984D}"/>
          </ac:spMkLst>
        </pc:spChg>
        <pc:spChg chg="add del">
          <ac:chgData name="Józan Anna" userId="3b83016b846918a9" providerId="Windows Live" clId="Web-{0590A150-9451-42BD-BFCA-1B6E552CDEEB}" dt="2021-04-10T09:14:19.817" v="182"/>
          <ac:spMkLst>
            <pc:docMk/>
            <pc:sldMk cId="4266748471" sldId="256"/>
            <ac:spMk id="10" creationId="{C340C2BF-40B4-4E8A-A6BB-EF76CC80EE59}"/>
          </ac:spMkLst>
        </pc:spChg>
        <pc:spChg chg="add del">
          <ac:chgData name="Józan Anna" userId="3b83016b846918a9" providerId="Windows Live" clId="Web-{0590A150-9451-42BD-BFCA-1B6E552CDEEB}" dt="2021-04-10T09:14:19.817" v="182"/>
          <ac:spMkLst>
            <pc:docMk/>
            <pc:sldMk cId="4266748471" sldId="256"/>
            <ac:spMk id="12" creationId="{F0F00D00-FA76-49D4-9105-5692A512AF2C}"/>
          </ac:spMkLst>
        </pc:spChg>
        <pc:grpChg chg="add del">
          <ac:chgData name="Józan Anna" userId="3b83016b846918a9" providerId="Windows Live" clId="Web-{0590A150-9451-42BD-BFCA-1B6E552CDEEB}" dt="2021-04-10T09:16:53.134" v="191"/>
          <ac:grpSpMkLst>
            <pc:docMk/>
            <pc:sldMk cId="4266748471" sldId="256"/>
            <ac:grpSpMk id="6" creationId="{2E5D6EB5-6FDB-477A-98F5-7409CD53754D}"/>
          </ac:grpSpMkLst>
        </pc:grpChg>
        <pc:grpChg chg="add">
          <ac:chgData name="Józan Anna" userId="3b83016b846918a9" providerId="Windows Live" clId="Web-{0590A150-9451-42BD-BFCA-1B6E552CDEEB}" dt="2021-04-10T09:17:34.041" v="194"/>
          <ac:grpSpMkLst>
            <pc:docMk/>
            <pc:sldMk cId="4266748471" sldId="256"/>
            <ac:grpSpMk id="9" creationId="{2E5D6EB5-6FDB-477A-98F5-7409CD53754D}"/>
          </ac:grpSpMkLst>
        </pc:grpChg>
        <pc:cxnChg chg="add del">
          <ac:chgData name="Józan Anna" userId="3b83016b846918a9" providerId="Windows Live" clId="Web-{0590A150-9451-42BD-BFCA-1B6E552CDEEB}" dt="2021-04-10T09:16:53.134" v="191"/>
          <ac:cxnSpMkLst>
            <pc:docMk/>
            <pc:sldMk cId="4266748471" sldId="256"/>
            <ac:cxnSpMk id="16" creationId="{889FB2CC-C7A1-4A53-A088-636FB487FE67}"/>
          </ac:cxnSpMkLst>
        </pc:cxnChg>
        <pc:cxnChg chg="add">
          <ac:chgData name="Józan Anna" userId="3b83016b846918a9" providerId="Windows Live" clId="Web-{0590A150-9451-42BD-BFCA-1B6E552CDEEB}" dt="2021-04-10T09:17:34.041" v="194"/>
          <ac:cxnSpMkLst>
            <pc:docMk/>
            <pc:sldMk cId="4266748471" sldId="256"/>
            <ac:cxnSpMk id="17" creationId="{889FB2CC-C7A1-4A53-A088-636FB487FE67}"/>
          </ac:cxnSpMkLst>
        </pc:cxnChg>
      </pc:sldChg>
      <pc:sldChg chg="addSp delSp modSp new mod setBg modClrScheme delDesignElem chgLayout">
        <pc:chgData name="Józan Anna" userId="3b83016b846918a9" providerId="Windows Live" clId="Web-{0590A150-9451-42BD-BFCA-1B6E552CDEEB}" dt="2021-04-10T10:47:19.562" v="623" actId="20577"/>
        <pc:sldMkLst>
          <pc:docMk/>
          <pc:sldMk cId="903028942" sldId="257"/>
        </pc:sldMkLst>
        <pc:spChg chg="mod ord">
          <ac:chgData name="Józan Anna" userId="3b83016b846918a9" providerId="Windows Live" clId="Web-{0590A150-9451-42BD-BFCA-1B6E552CDEEB}" dt="2021-04-10T09:30:18.339" v="388" actId="20577"/>
          <ac:spMkLst>
            <pc:docMk/>
            <pc:sldMk cId="903028942" sldId="257"/>
            <ac:spMk id="2" creationId="{F5D8BE5B-02E5-4C50-B027-506FADC53681}"/>
          </ac:spMkLst>
        </pc:spChg>
        <pc:spChg chg="mod ord">
          <ac:chgData name="Józan Anna" userId="3b83016b846918a9" providerId="Windows Live" clId="Web-{0590A150-9451-42BD-BFCA-1B6E552CDEEB}" dt="2021-04-10T10:47:19.562" v="623" actId="20577"/>
          <ac:spMkLst>
            <pc:docMk/>
            <pc:sldMk cId="903028942" sldId="257"/>
            <ac:spMk id="3" creationId="{3C4E410C-A584-4679-8594-9BA30B535210}"/>
          </ac:spMkLst>
        </pc:spChg>
        <pc:spChg chg="add del">
          <ac:chgData name="Józan Anna" userId="3b83016b846918a9" providerId="Windows Live" clId="Web-{0590A150-9451-42BD-BFCA-1B6E552CDEEB}" dt="2021-04-10T09:16:53.134" v="191"/>
          <ac:spMkLst>
            <pc:docMk/>
            <pc:sldMk cId="903028942" sldId="257"/>
            <ac:spMk id="5" creationId="{B7328C2D-38F0-4C80-9EA5-A1AD0D6B2022}"/>
          </ac:spMkLst>
        </pc:spChg>
        <pc:spChg chg="add">
          <ac:chgData name="Józan Anna" userId="3b83016b846918a9" providerId="Windows Live" clId="Web-{0590A150-9451-42BD-BFCA-1B6E552CDEEB}" dt="2021-04-10T09:17:47.791" v="195"/>
          <ac:spMkLst>
            <pc:docMk/>
            <pc:sldMk cId="903028942" sldId="257"/>
            <ac:spMk id="7" creationId="{B7328C2D-38F0-4C80-9EA5-A1AD0D6B2022}"/>
          </ac:spMkLst>
        </pc:spChg>
        <pc:spChg chg="add del">
          <ac:chgData name="Józan Anna" userId="3b83016b846918a9" providerId="Windows Live" clId="Web-{0590A150-9451-42BD-BFCA-1B6E552CDEEB}" dt="2021-04-10T09:14:19.817" v="182"/>
          <ac:spMkLst>
            <pc:docMk/>
            <pc:sldMk cId="903028942" sldId="257"/>
            <ac:spMk id="8" creationId="{84136905-015B-4510-B514-027CBA846BD6}"/>
          </ac:spMkLst>
        </pc:spChg>
        <pc:spChg chg="add del">
          <ac:chgData name="Józan Anna" userId="3b83016b846918a9" providerId="Windows Live" clId="Web-{0590A150-9451-42BD-BFCA-1B6E552CDEEB}" dt="2021-04-10T09:14:19.817" v="182"/>
          <ac:spMkLst>
            <pc:docMk/>
            <pc:sldMk cId="903028942" sldId="257"/>
            <ac:spMk id="10" creationId="{36CD0F97-2E5B-4E84-8544-EB24DED10446}"/>
          </ac:spMkLst>
        </pc:spChg>
        <pc:spChg chg="add del">
          <ac:chgData name="Józan Anna" userId="3b83016b846918a9" providerId="Windows Live" clId="Web-{0590A150-9451-42BD-BFCA-1B6E552CDEEB}" dt="2021-04-10T09:14:19.817" v="182"/>
          <ac:spMkLst>
            <pc:docMk/>
            <pc:sldMk cId="903028942" sldId="257"/>
            <ac:spMk id="12" creationId="{3B272257-593A-402F-88FA-F1DECD9E3FC4}"/>
          </ac:spMkLst>
        </pc:spChg>
        <pc:grpChg chg="add del">
          <ac:chgData name="Józan Anna" userId="3b83016b846918a9" providerId="Windows Live" clId="Web-{0590A150-9451-42BD-BFCA-1B6E552CDEEB}" dt="2021-04-10T09:16:53.134" v="191"/>
          <ac:grpSpMkLst>
            <pc:docMk/>
            <pc:sldMk cId="903028942" sldId="257"/>
            <ac:grpSpMk id="6" creationId="{BD17E249-48D0-476B-A642-A5D58DD39A22}"/>
          </ac:grpSpMkLst>
        </pc:grpChg>
        <pc:grpChg chg="add">
          <ac:chgData name="Józan Anna" userId="3b83016b846918a9" providerId="Windows Live" clId="Web-{0590A150-9451-42BD-BFCA-1B6E552CDEEB}" dt="2021-04-10T09:17:47.791" v="195"/>
          <ac:grpSpMkLst>
            <pc:docMk/>
            <pc:sldMk cId="903028942" sldId="257"/>
            <ac:grpSpMk id="9" creationId="{BD17E249-48D0-476B-A642-A5D58DD39A22}"/>
          </ac:grpSpMkLst>
        </pc:grpChg>
        <pc:picChg chg="add mod">
          <ac:chgData name="Józan Anna" userId="3b83016b846918a9" providerId="Windows Live" clId="Web-{0590A150-9451-42BD-BFCA-1B6E552CDEEB}" dt="2021-04-10T10:29:07.314" v="421" actId="1076"/>
          <ac:picMkLst>
            <pc:docMk/>
            <pc:sldMk cId="903028942" sldId="257"/>
            <ac:picMk id="4" creationId="{1A20775E-B708-4AF4-A82E-894D71984B95}"/>
          </ac:picMkLst>
        </pc:picChg>
        <pc:picChg chg="add mod">
          <ac:chgData name="Józan Anna" userId="3b83016b846918a9" providerId="Windows Live" clId="Web-{0590A150-9451-42BD-BFCA-1B6E552CDEEB}" dt="2021-04-10T10:30:13.441" v="425" actId="14100"/>
          <ac:picMkLst>
            <pc:docMk/>
            <pc:sldMk cId="903028942" sldId="257"/>
            <ac:picMk id="5" creationId="{EA8E0EAB-A53D-4D25-9165-3BAE19576B98}"/>
          </ac:picMkLst>
        </pc:picChg>
        <pc:cxnChg chg="add del">
          <ac:chgData name="Józan Anna" userId="3b83016b846918a9" providerId="Windows Live" clId="Web-{0590A150-9451-42BD-BFCA-1B6E552CDEEB}" dt="2021-04-10T09:16:53.134" v="191"/>
          <ac:cxnSpMkLst>
            <pc:docMk/>
            <pc:sldMk cId="903028942" sldId="257"/>
            <ac:cxnSpMk id="16" creationId="{0B65B193-F600-4C1B-9DBF-09D94CDB08D8}"/>
          </ac:cxnSpMkLst>
        </pc:cxnChg>
        <pc:cxnChg chg="add">
          <ac:chgData name="Józan Anna" userId="3b83016b846918a9" providerId="Windows Live" clId="Web-{0590A150-9451-42BD-BFCA-1B6E552CDEEB}" dt="2021-04-10T09:17:47.791" v="195"/>
          <ac:cxnSpMkLst>
            <pc:docMk/>
            <pc:sldMk cId="903028942" sldId="257"/>
            <ac:cxnSpMk id="17" creationId="{0B65B193-F600-4C1B-9DBF-09D94CDB08D8}"/>
          </ac:cxnSpMkLst>
        </pc:cxnChg>
      </pc:sldChg>
      <pc:sldChg chg="addSp modSp new mod setBg addAnim delAnim modAnim">
        <pc:chgData name="Józan Anna" userId="3b83016b846918a9" providerId="Windows Live" clId="Web-{0590A150-9451-42BD-BFCA-1B6E552CDEEB}" dt="2021-04-10T12:04:01.701" v="1123" actId="20577"/>
        <pc:sldMkLst>
          <pc:docMk/>
          <pc:sldMk cId="2123153845" sldId="258"/>
        </pc:sldMkLst>
        <pc:spChg chg="mod">
          <ac:chgData name="Józan Anna" userId="3b83016b846918a9" providerId="Windows Live" clId="Web-{0590A150-9451-42BD-BFCA-1B6E552CDEEB}" dt="2021-04-10T10:49:25.878" v="646" actId="20577"/>
          <ac:spMkLst>
            <pc:docMk/>
            <pc:sldMk cId="2123153845" sldId="258"/>
            <ac:spMk id="2" creationId="{034B564E-21DD-40EF-B634-452301122B75}"/>
          </ac:spMkLst>
        </pc:spChg>
        <pc:spChg chg="mod">
          <ac:chgData name="Józan Anna" userId="3b83016b846918a9" providerId="Windows Live" clId="Web-{0590A150-9451-42BD-BFCA-1B6E552CDEEB}" dt="2021-04-10T12:04:01.701" v="1123" actId="20577"/>
          <ac:spMkLst>
            <pc:docMk/>
            <pc:sldMk cId="2123153845" sldId="258"/>
            <ac:spMk id="3" creationId="{302007B1-248D-47FC-A8F1-7361D566AF72}"/>
          </ac:spMkLst>
        </pc:spChg>
        <pc:spChg chg="add">
          <ac:chgData name="Józan Anna" userId="3b83016b846918a9" providerId="Windows Live" clId="Web-{0590A150-9451-42BD-BFCA-1B6E552CDEEB}" dt="2021-04-10T10:47:53.578" v="625"/>
          <ac:spMkLst>
            <pc:docMk/>
            <pc:sldMk cId="2123153845" sldId="258"/>
            <ac:spMk id="8" creationId="{B7328C2D-38F0-4C80-9EA5-A1AD0D6B2022}"/>
          </ac:spMkLst>
        </pc:spChg>
        <pc:grpChg chg="add">
          <ac:chgData name="Józan Anna" userId="3b83016b846918a9" providerId="Windows Live" clId="Web-{0590A150-9451-42BD-BFCA-1B6E552CDEEB}" dt="2021-04-10T10:47:53.578" v="625"/>
          <ac:grpSpMkLst>
            <pc:docMk/>
            <pc:sldMk cId="2123153845" sldId="258"/>
            <ac:grpSpMk id="10" creationId="{BD17E249-48D0-476B-A642-A5D58DD39A22}"/>
          </ac:grpSpMkLst>
        </pc:grpChg>
        <pc:picChg chg="add mod">
          <ac:chgData name="Józan Anna" userId="3b83016b846918a9" providerId="Windows Live" clId="Web-{0590A150-9451-42BD-BFCA-1B6E552CDEEB}" dt="2021-04-10T12:00:59.447" v="1066" actId="1076"/>
          <ac:picMkLst>
            <pc:docMk/>
            <pc:sldMk cId="2123153845" sldId="258"/>
            <ac:picMk id="4" creationId="{D61AA5AB-775E-412A-A33A-29B1D10953BA}"/>
          </ac:picMkLst>
        </pc:picChg>
        <pc:picChg chg="add mod">
          <ac:chgData name="Józan Anna" userId="3b83016b846918a9" providerId="Windows Live" clId="Web-{0590A150-9451-42BD-BFCA-1B6E552CDEEB}" dt="2021-04-10T12:01:02.837" v="1068" actId="1076"/>
          <ac:picMkLst>
            <pc:docMk/>
            <pc:sldMk cId="2123153845" sldId="258"/>
            <ac:picMk id="5" creationId="{DCE7E4A8-9BA0-4351-B044-3F9222617C86}"/>
          </ac:picMkLst>
        </pc:picChg>
        <pc:picChg chg="add mod">
          <ac:chgData name="Józan Anna" userId="3b83016b846918a9" providerId="Windows Live" clId="Web-{0590A150-9451-42BD-BFCA-1B6E552CDEEB}" dt="2021-04-10T12:01:07.400" v="1070" actId="1076"/>
          <ac:picMkLst>
            <pc:docMk/>
            <pc:sldMk cId="2123153845" sldId="258"/>
            <ac:picMk id="6" creationId="{4CAD2BA9-9745-4B71-91AF-14DCF73D79B6}"/>
          </ac:picMkLst>
        </pc:picChg>
        <pc:cxnChg chg="add">
          <ac:chgData name="Józan Anna" userId="3b83016b846918a9" providerId="Windows Live" clId="Web-{0590A150-9451-42BD-BFCA-1B6E552CDEEB}" dt="2021-04-10T10:47:53.578" v="625"/>
          <ac:cxnSpMkLst>
            <pc:docMk/>
            <pc:sldMk cId="2123153845" sldId="258"/>
            <ac:cxnSpMk id="16" creationId="{0B65B193-F600-4C1B-9DBF-09D94CDB08D8}"/>
          </ac:cxnSpMkLst>
        </pc:cxnChg>
      </pc:sldChg>
      <pc:sldChg chg="addSp modSp new mod setBg">
        <pc:chgData name="Józan Anna" userId="3b83016b846918a9" providerId="Windows Live" clId="Web-{0590A150-9451-42BD-BFCA-1B6E552CDEEB}" dt="2021-04-10T12:00:21.633" v="1063" actId="20577"/>
        <pc:sldMkLst>
          <pc:docMk/>
          <pc:sldMk cId="982034938" sldId="259"/>
        </pc:sldMkLst>
        <pc:spChg chg="mod">
          <ac:chgData name="Józan Anna" userId="3b83016b846918a9" providerId="Windows Live" clId="Web-{0590A150-9451-42BD-BFCA-1B6E552CDEEB}" dt="2021-04-10T11:37:00.909" v="968" actId="20577"/>
          <ac:spMkLst>
            <pc:docMk/>
            <pc:sldMk cId="982034938" sldId="259"/>
            <ac:spMk id="2" creationId="{E08D683D-44BA-4D17-9782-044A4EBD907A}"/>
          </ac:spMkLst>
        </pc:spChg>
        <pc:spChg chg="mod">
          <ac:chgData name="Józan Anna" userId="3b83016b846918a9" providerId="Windows Live" clId="Web-{0590A150-9451-42BD-BFCA-1B6E552CDEEB}" dt="2021-04-10T12:00:21.633" v="1063" actId="20577"/>
          <ac:spMkLst>
            <pc:docMk/>
            <pc:sldMk cId="982034938" sldId="259"/>
            <ac:spMk id="3" creationId="{583CC45F-8F0F-46E8-A149-AB5B4B1D7AC6}"/>
          </ac:spMkLst>
        </pc:spChg>
        <pc:spChg chg="add">
          <ac:chgData name="Józan Anna" userId="3b83016b846918a9" providerId="Windows Live" clId="Web-{0590A150-9451-42BD-BFCA-1B6E552CDEEB}" dt="2021-04-10T11:35:59.750" v="959"/>
          <ac:spMkLst>
            <pc:docMk/>
            <pc:sldMk cId="982034938" sldId="259"/>
            <ac:spMk id="8" creationId="{B7328C2D-38F0-4C80-9EA5-A1AD0D6B2022}"/>
          </ac:spMkLst>
        </pc:spChg>
        <pc:grpChg chg="add">
          <ac:chgData name="Józan Anna" userId="3b83016b846918a9" providerId="Windows Live" clId="Web-{0590A150-9451-42BD-BFCA-1B6E552CDEEB}" dt="2021-04-10T11:35:59.750" v="959"/>
          <ac:grpSpMkLst>
            <pc:docMk/>
            <pc:sldMk cId="982034938" sldId="259"/>
            <ac:grpSpMk id="10" creationId="{BD17E249-48D0-476B-A642-A5D58DD39A22}"/>
          </ac:grpSpMkLst>
        </pc:grpChg>
        <pc:cxnChg chg="add">
          <ac:chgData name="Józan Anna" userId="3b83016b846918a9" providerId="Windows Live" clId="Web-{0590A150-9451-42BD-BFCA-1B6E552CDEEB}" dt="2021-04-10T11:35:59.750" v="959"/>
          <ac:cxnSpMkLst>
            <pc:docMk/>
            <pc:sldMk cId="982034938" sldId="259"/>
            <ac:cxnSpMk id="16" creationId="{0B65B193-F600-4C1B-9DBF-09D94CDB08D8}"/>
          </ac:cxnSpMkLst>
        </pc:cxnChg>
      </pc:sldChg>
      <pc:sldMasterChg chg="del delSldLayout">
        <pc:chgData name="Józan Anna" userId="3b83016b846918a9" providerId="Windows Live" clId="Web-{0590A150-9451-42BD-BFCA-1B6E552CDEEB}" dt="2021-04-10T06:29:28.247" v="15"/>
        <pc:sldMasterMkLst>
          <pc:docMk/>
          <pc:sldMasterMk cId="798062927" sldId="2147483648"/>
        </pc:sldMasterMkLst>
        <pc:sldLayoutChg chg="del">
          <pc:chgData name="Józan Anna" userId="3b83016b846918a9" providerId="Windows Live" clId="Web-{0590A150-9451-42BD-BFCA-1B6E552CDEEB}" dt="2021-04-10T06:29:28.247" v="15"/>
          <pc:sldLayoutMkLst>
            <pc:docMk/>
            <pc:sldMasterMk cId="798062927" sldId="2147483648"/>
            <pc:sldLayoutMk cId="1331746569" sldId="2147483649"/>
          </pc:sldLayoutMkLst>
        </pc:sldLayoutChg>
        <pc:sldLayoutChg chg="del">
          <pc:chgData name="Józan Anna" userId="3b83016b846918a9" providerId="Windows Live" clId="Web-{0590A150-9451-42BD-BFCA-1B6E552CDEEB}" dt="2021-04-10T06:29:28.247" v="15"/>
          <pc:sldLayoutMkLst>
            <pc:docMk/>
            <pc:sldMasterMk cId="798062927" sldId="2147483648"/>
            <pc:sldLayoutMk cId="3810502996" sldId="2147483650"/>
          </pc:sldLayoutMkLst>
        </pc:sldLayoutChg>
        <pc:sldLayoutChg chg="del">
          <pc:chgData name="Józan Anna" userId="3b83016b846918a9" providerId="Windows Live" clId="Web-{0590A150-9451-42BD-BFCA-1B6E552CDEEB}" dt="2021-04-10T06:29:28.247" v="15"/>
          <pc:sldLayoutMkLst>
            <pc:docMk/>
            <pc:sldMasterMk cId="798062927" sldId="2147483648"/>
            <pc:sldLayoutMk cId="1356358126" sldId="2147483651"/>
          </pc:sldLayoutMkLst>
        </pc:sldLayoutChg>
        <pc:sldLayoutChg chg="del">
          <pc:chgData name="Józan Anna" userId="3b83016b846918a9" providerId="Windows Live" clId="Web-{0590A150-9451-42BD-BFCA-1B6E552CDEEB}" dt="2021-04-10T06:29:28.247" v="15"/>
          <pc:sldLayoutMkLst>
            <pc:docMk/>
            <pc:sldMasterMk cId="798062927" sldId="2147483648"/>
            <pc:sldLayoutMk cId="324695496" sldId="2147483652"/>
          </pc:sldLayoutMkLst>
        </pc:sldLayoutChg>
        <pc:sldLayoutChg chg="del">
          <pc:chgData name="Józan Anna" userId="3b83016b846918a9" providerId="Windows Live" clId="Web-{0590A150-9451-42BD-BFCA-1B6E552CDEEB}" dt="2021-04-10T06:29:28.247" v="15"/>
          <pc:sldLayoutMkLst>
            <pc:docMk/>
            <pc:sldMasterMk cId="798062927" sldId="2147483648"/>
            <pc:sldLayoutMk cId="3429168541" sldId="2147483653"/>
          </pc:sldLayoutMkLst>
        </pc:sldLayoutChg>
        <pc:sldLayoutChg chg="del">
          <pc:chgData name="Józan Anna" userId="3b83016b846918a9" providerId="Windows Live" clId="Web-{0590A150-9451-42BD-BFCA-1B6E552CDEEB}" dt="2021-04-10T06:29:28.247" v="15"/>
          <pc:sldLayoutMkLst>
            <pc:docMk/>
            <pc:sldMasterMk cId="798062927" sldId="2147483648"/>
            <pc:sldLayoutMk cId="3997832783" sldId="2147483654"/>
          </pc:sldLayoutMkLst>
        </pc:sldLayoutChg>
        <pc:sldLayoutChg chg="del">
          <pc:chgData name="Józan Anna" userId="3b83016b846918a9" providerId="Windows Live" clId="Web-{0590A150-9451-42BD-BFCA-1B6E552CDEEB}" dt="2021-04-10T06:29:28.247" v="15"/>
          <pc:sldLayoutMkLst>
            <pc:docMk/>
            <pc:sldMasterMk cId="798062927" sldId="2147483648"/>
            <pc:sldLayoutMk cId="1078127673" sldId="2147483655"/>
          </pc:sldLayoutMkLst>
        </pc:sldLayoutChg>
        <pc:sldLayoutChg chg="del">
          <pc:chgData name="Józan Anna" userId="3b83016b846918a9" providerId="Windows Live" clId="Web-{0590A150-9451-42BD-BFCA-1B6E552CDEEB}" dt="2021-04-10T06:29:28.247" v="15"/>
          <pc:sldLayoutMkLst>
            <pc:docMk/>
            <pc:sldMasterMk cId="798062927" sldId="2147483648"/>
            <pc:sldLayoutMk cId="2903084306" sldId="2147483656"/>
          </pc:sldLayoutMkLst>
        </pc:sldLayoutChg>
        <pc:sldLayoutChg chg="del">
          <pc:chgData name="Józan Anna" userId="3b83016b846918a9" providerId="Windows Live" clId="Web-{0590A150-9451-42BD-BFCA-1B6E552CDEEB}" dt="2021-04-10T06:29:28.247" v="15"/>
          <pc:sldLayoutMkLst>
            <pc:docMk/>
            <pc:sldMasterMk cId="798062927" sldId="2147483648"/>
            <pc:sldLayoutMk cId="1883066043" sldId="2147483657"/>
          </pc:sldLayoutMkLst>
        </pc:sldLayoutChg>
        <pc:sldLayoutChg chg="del">
          <pc:chgData name="Józan Anna" userId="3b83016b846918a9" providerId="Windows Live" clId="Web-{0590A150-9451-42BD-BFCA-1B6E552CDEEB}" dt="2021-04-10T06:29:28.247" v="15"/>
          <pc:sldLayoutMkLst>
            <pc:docMk/>
            <pc:sldMasterMk cId="798062927" sldId="2147483648"/>
            <pc:sldLayoutMk cId="1663091269" sldId="2147483658"/>
          </pc:sldLayoutMkLst>
        </pc:sldLayoutChg>
        <pc:sldLayoutChg chg="del">
          <pc:chgData name="Józan Anna" userId="3b83016b846918a9" providerId="Windows Live" clId="Web-{0590A150-9451-42BD-BFCA-1B6E552CDEEB}" dt="2021-04-10T06:29:28.247" v="15"/>
          <pc:sldLayoutMkLst>
            <pc:docMk/>
            <pc:sldMasterMk cId="798062927" sldId="2147483648"/>
            <pc:sldLayoutMk cId="1772255771" sldId="2147483659"/>
          </pc:sldLayoutMkLst>
        </pc:sldLayoutChg>
      </pc:sldMasterChg>
      <pc:sldMasterChg chg="add del addSldLayout delSldLayout">
        <pc:chgData name="Józan Anna" userId="3b83016b846918a9" providerId="Windows Live" clId="Web-{0590A150-9451-42BD-BFCA-1B6E552CDEEB}" dt="2021-04-10T09:14:19.817" v="182"/>
        <pc:sldMasterMkLst>
          <pc:docMk/>
          <pc:sldMasterMk cId="3162916279" sldId="2147483725"/>
        </pc:sldMasterMkLst>
        <pc:sldLayoutChg chg="add del">
          <pc:chgData name="Józan Anna" userId="3b83016b846918a9" providerId="Windows Live" clId="Web-{0590A150-9451-42BD-BFCA-1B6E552CDEEB}" dt="2021-04-10T09:14:19.817" v="182"/>
          <pc:sldLayoutMkLst>
            <pc:docMk/>
            <pc:sldMasterMk cId="3162916279" sldId="2147483725"/>
            <pc:sldLayoutMk cId="173278650" sldId="2147483714"/>
          </pc:sldLayoutMkLst>
        </pc:sldLayoutChg>
        <pc:sldLayoutChg chg="add del">
          <pc:chgData name="Józan Anna" userId="3b83016b846918a9" providerId="Windows Live" clId="Web-{0590A150-9451-42BD-BFCA-1B6E552CDEEB}" dt="2021-04-10T09:14:19.817" v="182"/>
          <pc:sldLayoutMkLst>
            <pc:docMk/>
            <pc:sldMasterMk cId="3162916279" sldId="2147483725"/>
            <pc:sldLayoutMk cId="894195519" sldId="2147483715"/>
          </pc:sldLayoutMkLst>
        </pc:sldLayoutChg>
        <pc:sldLayoutChg chg="add del">
          <pc:chgData name="Józan Anna" userId="3b83016b846918a9" providerId="Windows Live" clId="Web-{0590A150-9451-42BD-BFCA-1B6E552CDEEB}" dt="2021-04-10T09:14:19.817" v="182"/>
          <pc:sldLayoutMkLst>
            <pc:docMk/>
            <pc:sldMasterMk cId="3162916279" sldId="2147483725"/>
            <pc:sldLayoutMk cId="3364098976" sldId="2147483716"/>
          </pc:sldLayoutMkLst>
        </pc:sldLayoutChg>
        <pc:sldLayoutChg chg="add del">
          <pc:chgData name="Józan Anna" userId="3b83016b846918a9" providerId="Windows Live" clId="Web-{0590A150-9451-42BD-BFCA-1B6E552CDEEB}" dt="2021-04-10T09:14:19.817" v="182"/>
          <pc:sldLayoutMkLst>
            <pc:docMk/>
            <pc:sldMasterMk cId="3162916279" sldId="2147483725"/>
            <pc:sldLayoutMk cId="3446716137" sldId="2147483717"/>
          </pc:sldLayoutMkLst>
        </pc:sldLayoutChg>
        <pc:sldLayoutChg chg="add del">
          <pc:chgData name="Józan Anna" userId="3b83016b846918a9" providerId="Windows Live" clId="Web-{0590A150-9451-42BD-BFCA-1B6E552CDEEB}" dt="2021-04-10T09:14:19.817" v="182"/>
          <pc:sldLayoutMkLst>
            <pc:docMk/>
            <pc:sldMasterMk cId="3162916279" sldId="2147483725"/>
            <pc:sldLayoutMk cId="958573202" sldId="2147483718"/>
          </pc:sldLayoutMkLst>
        </pc:sldLayoutChg>
        <pc:sldLayoutChg chg="add del">
          <pc:chgData name="Józan Anna" userId="3b83016b846918a9" providerId="Windows Live" clId="Web-{0590A150-9451-42BD-BFCA-1B6E552CDEEB}" dt="2021-04-10T09:14:19.817" v="182"/>
          <pc:sldLayoutMkLst>
            <pc:docMk/>
            <pc:sldMasterMk cId="3162916279" sldId="2147483725"/>
            <pc:sldLayoutMk cId="506073210" sldId="2147483719"/>
          </pc:sldLayoutMkLst>
        </pc:sldLayoutChg>
        <pc:sldLayoutChg chg="add del">
          <pc:chgData name="Józan Anna" userId="3b83016b846918a9" providerId="Windows Live" clId="Web-{0590A150-9451-42BD-BFCA-1B6E552CDEEB}" dt="2021-04-10T09:14:19.817" v="182"/>
          <pc:sldLayoutMkLst>
            <pc:docMk/>
            <pc:sldMasterMk cId="3162916279" sldId="2147483725"/>
            <pc:sldLayoutMk cId="613514842" sldId="2147483720"/>
          </pc:sldLayoutMkLst>
        </pc:sldLayoutChg>
        <pc:sldLayoutChg chg="add del">
          <pc:chgData name="Józan Anna" userId="3b83016b846918a9" providerId="Windows Live" clId="Web-{0590A150-9451-42BD-BFCA-1B6E552CDEEB}" dt="2021-04-10T09:14:19.817" v="182"/>
          <pc:sldLayoutMkLst>
            <pc:docMk/>
            <pc:sldMasterMk cId="3162916279" sldId="2147483725"/>
            <pc:sldLayoutMk cId="379266137" sldId="2147483721"/>
          </pc:sldLayoutMkLst>
        </pc:sldLayoutChg>
        <pc:sldLayoutChg chg="add del">
          <pc:chgData name="Józan Anna" userId="3b83016b846918a9" providerId="Windows Live" clId="Web-{0590A150-9451-42BD-BFCA-1B6E552CDEEB}" dt="2021-04-10T09:14:19.817" v="182"/>
          <pc:sldLayoutMkLst>
            <pc:docMk/>
            <pc:sldMasterMk cId="3162916279" sldId="2147483725"/>
            <pc:sldLayoutMk cId="2546387765" sldId="2147483722"/>
          </pc:sldLayoutMkLst>
        </pc:sldLayoutChg>
        <pc:sldLayoutChg chg="add del">
          <pc:chgData name="Józan Anna" userId="3b83016b846918a9" providerId="Windows Live" clId="Web-{0590A150-9451-42BD-BFCA-1B6E552CDEEB}" dt="2021-04-10T09:14:19.817" v="182"/>
          <pc:sldLayoutMkLst>
            <pc:docMk/>
            <pc:sldMasterMk cId="3162916279" sldId="2147483725"/>
            <pc:sldLayoutMk cId="803170123" sldId="2147483723"/>
          </pc:sldLayoutMkLst>
        </pc:sldLayoutChg>
        <pc:sldLayoutChg chg="add del">
          <pc:chgData name="Józan Anna" userId="3b83016b846918a9" providerId="Windows Live" clId="Web-{0590A150-9451-42BD-BFCA-1B6E552CDEEB}" dt="2021-04-10T09:14:19.817" v="182"/>
          <pc:sldLayoutMkLst>
            <pc:docMk/>
            <pc:sldMasterMk cId="3162916279" sldId="2147483725"/>
            <pc:sldLayoutMk cId="2479108371" sldId="2147483724"/>
          </pc:sldLayoutMkLst>
        </pc:sldLayoutChg>
      </pc:sldMasterChg>
      <pc:sldMasterChg chg="add del addSldLayout delSldLayout modSldLayout">
        <pc:chgData name="Józan Anna" userId="3b83016b846918a9" providerId="Windows Live" clId="Web-{0590A150-9451-42BD-BFCA-1B6E552CDEEB}" dt="2021-04-10T09:16:53.134" v="191"/>
        <pc:sldMasterMkLst>
          <pc:docMk/>
          <pc:sldMasterMk cId="3371408653" sldId="2147483726"/>
        </pc:sldMasterMkLst>
        <pc:sldLayoutChg chg="add del mod replId">
          <pc:chgData name="Józan Anna" userId="3b83016b846918a9" providerId="Windows Live" clId="Web-{0590A150-9451-42BD-BFCA-1B6E552CDEEB}" dt="2021-04-10T09:16:53.134" v="191"/>
          <pc:sldLayoutMkLst>
            <pc:docMk/>
            <pc:sldMasterMk cId="3371408653" sldId="2147483726"/>
            <pc:sldLayoutMk cId="2039604783" sldId="2147483727"/>
          </pc:sldLayoutMkLst>
        </pc:sldLayoutChg>
        <pc:sldLayoutChg chg="add del mod replId">
          <pc:chgData name="Józan Anna" userId="3b83016b846918a9" providerId="Windows Live" clId="Web-{0590A150-9451-42BD-BFCA-1B6E552CDEEB}" dt="2021-04-10T09:16:53.134" v="191"/>
          <pc:sldLayoutMkLst>
            <pc:docMk/>
            <pc:sldMasterMk cId="3371408653" sldId="2147483726"/>
            <pc:sldLayoutMk cId="3074739843" sldId="2147483728"/>
          </pc:sldLayoutMkLst>
        </pc:sldLayoutChg>
        <pc:sldLayoutChg chg="add del mod replId">
          <pc:chgData name="Józan Anna" userId="3b83016b846918a9" providerId="Windows Live" clId="Web-{0590A150-9451-42BD-BFCA-1B6E552CDEEB}" dt="2021-04-10T09:16:53.134" v="191"/>
          <pc:sldLayoutMkLst>
            <pc:docMk/>
            <pc:sldMasterMk cId="3371408653" sldId="2147483726"/>
            <pc:sldLayoutMk cId="2350468493" sldId="2147483729"/>
          </pc:sldLayoutMkLst>
        </pc:sldLayoutChg>
        <pc:sldLayoutChg chg="add del mod replId">
          <pc:chgData name="Józan Anna" userId="3b83016b846918a9" providerId="Windows Live" clId="Web-{0590A150-9451-42BD-BFCA-1B6E552CDEEB}" dt="2021-04-10T09:16:53.134" v="191"/>
          <pc:sldLayoutMkLst>
            <pc:docMk/>
            <pc:sldMasterMk cId="3371408653" sldId="2147483726"/>
            <pc:sldLayoutMk cId="2894534613" sldId="2147483730"/>
          </pc:sldLayoutMkLst>
        </pc:sldLayoutChg>
        <pc:sldLayoutChg chg="add del mod replId">
          <pc:chgData name="Józan Anna" userId="3b83016b846918a9" providerId="Windows Live" clId="Web-{0590A150-9451-42BD-BFCA-1B6E552CDEEB}" dt="2021-04-10T09:16:53.134" v="191"/>
          <pc:sldLayoutMkLst>
            <pc:docMk/>
            <pc:sldMasterMk cId="3371408653" sldId="2147483726"/>
            <pc:sldLayoutMk cId="4190309455" sldId="2147483731"/>
          </pc:sldLayoutMkLst>
        </pc:sldLayoutChg>
        <pc:sldLayoutChg chg="add del mod replId">
          <pc:chgData name="Józan Anna" userId="3b83016b846918a9" providerId="Windows Live" clId="Web-{0590A150-9451-42BD-BFCA-1B6E552CDEEB}" dt="2021-04-10T09:16:53.134" v="191"/>
          <pc:sldLayoutMkLst>
            <pc:docMk/>
            <pc:sldMasterMk cId="3371408653" sldId="2147483726"/>
            <pc:sldLayoutMk cId="4251558382" sldId="2147483732"/>
          </pc:sldLayoutMkLst>
        </pc:sldLayoutChg>
        <pc:sldLayoutChg chg="add del mod replId">
          <pc:chgData name="Józan Anna" userId="3b83016b846918a9" providerId="Windows Live" clId="Web-{0590A150-9451-42BD-BFCA-1B6E552CDEEB}" dt="2021-04-10T09:16:53.134" v="191"/>
          <pc:sldLayoutMkLst>
            <pc:docMk/>
            <pc:sldMasterMk cId="3371408653" sldId="2147483726"/>
            <pc:sldLayoutMk cId="726024287" sldId="2147483733"/>
          </pc:sldLayoutMkLst>
        </pc:sldLayoutChg>
        <pc:sldLayoutChg chg="add del mod replId">
          <pc:chgData name="Józan Anna" userId="3b83016b846918a9" providerId="Windows Live" clId="Web-{0590A150-9451-42BD-BFCA-1B6E552CDEEB}" dt="2021-04-10T09:16:53.134" v="191"/>
          <pc:sldLayoutMkLst>
            <pc:docMk/>
            <pc:sldMasterMk cId="3371408653" sldId="2147483726"/>
            <pc:sldLayoutMk cId="2350981766" sldId="2147483734"/>
          </pc:sldLayoutMkLst>
        </pc:sldLayoutChg>
        <pc:sldLayoutChg chg="add del mod replId">
          <pc:chgData name="Józan Anna" userId="3b83016b846918a9" providerId="Windows Live" clId="Web-{0590A150-9451-42BD-BFCA-1B6E552CDEEB}" dt="2021-04-10T09:16:53.134" v="191"/>
          <pc:sldLayoutMkLst>
            <pc:docMk/>
            <pc:sldMasterMk cId="3371408653" sldId="2147483726"/>
            <pc:sldLayoutMk cId="1568441371" sldId="2147483735"/>
          </pc:sldLayoutMkLst>
        </pc:sldLayoutChg>
        <pc:sldLayoutChg chg="add del mod replId">
          <pc:chgData name="Józan Anna" userId="3b83016b846918a9" providerId="Windows Live" clId="Web-{0590A150-9451-42BD-BFCA-1B6E552CDEEB}" dt="2021-04-10T09:16:53.134" v="191"/>
          <pc:sldLayoutMkLst>
            <pc:docMk/>
            <pc:sldMasterMk cId="3371408653" sldId="2147483726"/>
            <pc:sldLayoutMk cId="4185429876" sldId="2147483736"/>
          </pc:sldLayoutMkLst>
        </pc:sldLayoutChg>
        <pc:sldLayoutChg chg="add del mod replId">
          <pc:chgData name="Józan Anna" userId="3b83016b846918a9" providerId="Windows Live" clId="Web-{0590A150-9451-42BD-BFCA-1B6E552CDEEB}" dt="2021-04-10T09:16:53.134" v="191"/>
          <pc:sldLayoutMkLst>
            <pc:docMk/>
            <pc:sldMasterMk cId="3371408653" sldId="2147483726"/>
            <pc:sldLayoutMk cId="1422466406" sldId="2147483737"/>
          </pc:sldLayoutMkLst>
        </pc:sldLayoutChg>
        <pc:sldLayoutChg chg="add del mod replId">
          <pc:chgData name="Józan Anna" userId="3b83016b846918a9" providerId="Windows Live" clId="Web-{0590A150-9451-42BD-BFCA-1B6E552CDEEB}" dt="2021-04-10T09:16:53.134" v="191"/>
          <pc:sldLayoutMkLst>
            <pc:docMk/>
            <pc:sldMasterMk cId="3371408653" sldId="2147483726"/>
            <pc:sldLayoutMk cId="4211512386" sldId="2147483738"/>
          </pc:sldLayoutMkLst>
        </pc:sldLayoutChg>
        <pc:sldLayoutChg chg="add del mod replId">
          <pc:chgData name="Józan Anna" userId="3b83016b846918a9" providerId="Windows Live" clId="Web-{0590A150-9451-42BD-BFCA-1B6E552CDEEB}" dt="2021-04-10T09:16:53.134" v="191"/>
          <pc:sldLayoutMkLst>
            <pc:docMk/>
            <pc:sldMasterMk cId="3371408653" sldId="2147483726"/>
            <pc:sldLayoutMk cId="3807082293" sldId="2147483739"/>
          </pc:sldLayoutMkLst>
        </pc:sldLayoutChg>
        <pc:sldLayoutChg chg="add del mod replId">
          <pc:chgData name="Józan Anna" userId="3b83016b846918a9" providerId="Windows Live" clId="Web-{0590A150-9451-42BD-BFCA-1B6E552CDEEB}" dt="2021-04-10T09:16:53.134" v="191"/>
          <pc:sldLayoutMkLst>
            <pc:docMk/>
            <pc:sldMasterMk cId="3371408653" sldId="2147483726"/>
            <pc:sldLayoutMk cId="1292273750" sldId="2147483740"/>
          </pc:sldLayoutMkLst>
        </pc:sldLayoutChg>
        <pc:sldLayoutChg chg="add del mod replId">
          <pc:chgData name="Józan Anna" userId="3b83016b846918a9" providerId="Windows Live" clId="Web-{0590A150-9451-42BD-BFCA-1B6E552CDEEB}" dt="2021-04-10T09:16:53.134" v="191"/>
          <pc:sldLayoutMkLst>
            <pc:docMk/>
            <pc:sldMasterMk cId="3371408653" sldId="2147483726"/>
            <pc:sldLayoutMk cId="1718115327" sldId="2147483741"/>
          </pc:sldLayoutMkLst>
        </pc:sldLayoutChg>
        <pc:sldLayoutChg chg="add del mod replId">
          <pc:chgData name="Józan Anna" userId="3b83016b846918a9" providerId="Windows Live" clId="Web-{0590A150-9451-42BD-BFCA-1B6E552CDEEB}" dt="2021-04-10T09:16:53.134" v="191"/>
          <pc:sldLayoutMkLst>
            <pc:docMk/>
            <pc:sldMasterMk cId="3371408653" sldId="2147483726"/>
            <pc:sldLayoutMk cId="2828650665" sldId="2147483742"/>
          </pc:sldLayoutMkLst>
        </pc:sldLayoutChg>
        <pc:sldLayoutChg chg="add del mod replId">
          <pc:chgData name="Józan Anna" userId="3b83016b846918a9" providerId="Windows Live" clId="Web-{0590A150-9451-42BD-BFCA-1B6E552CDEEB}" dt="2021-04-10T09:16:53.134" v="191"/>
          <pc:sldLayoutMkLst>
            <pc:docMk/>
            <pc:sldMasterMk cId="3371408653" sldId="2147483726"/>
            <pc:sldLayoutMk cId="3030289703" sldId="2147483743"/>
          </pc:sldLayoutMkLst>
        </pc:sldLayoutChg>
      </pc:sldMasterChg>
      <pc:sldMasterChg chg="add del addSldLayout delSldLayout modSldLayout">
        <pc:chgData name="Józan Anna" userId="3b83016b846918a9" providerId="Windows Live" clId="Web-{0590A150-9451-42BD-BFCA-1B6E552CDEEB}" dt="2021-04-10T09:17:06.650" v="192"/>
        <pc:sldMasterMkLst>
          <pc:docMk/>
          <pc:sldMasterMk cId="1728606586" sldId="2147483744"/>
        </pc:sldMasterMkLst>
        <pc:sldLayoutChg chg="add del mod replId">
          <pc:chgData name="Józan Anna" userId="3b83016b846918a9" providerId="Windows Live" clId="Web-{0590A150-9451-42BD-BFCA-1B6E552CDEEB}" dt="2021-04-10T09:17:06.650" v="192"/>
          <pc:sldLayoutMkLst>
            <pc:docMk/>
            <pc:sldMasterMk cId="1728606586" sldId="2147483744"/>
            <pc:sldLayoutMk cId="3921861904" sldId="2147483745"/>
          </pc:sldLayoutMkLst>
        </pc:sldLayoutChg>
        <pc:sldLayoutChg chg="add del mod replId">
          <pc:chgData name="Józan Anna" userId="3b83016b846918a9" providerId="Windows Live" clId="Web-{0590A150-9451-42BD-BFCA-1B6E552CDEEB}" dt="2021-04-10T09:17:06.650" v="192"/>
          <pc:sldLayoutMkLst>
            <pc:docMk/>
            <pc:sldMasterMk cId="1728606586" sldId="2147483744"/>
            <pc:sldLayoutMk cId="4145045133" sldId="2147483746"/>
          </pc:sldLayoutMkLst>
        </pc:sldLayoutChg>
        <pc:sldLayoutChg chg="add del mod replId">
          <pc:chgData name="Józan Anna" userId="3b83016b846918a9" providerId="Windows Live" clId="Web-{0590A150-9451-42BD-BFCA-1B6E552CDEEB}" dt="2021-04-10T09:17:06.650" v="192"/>
          <pc:sldLayoutMkLst>
            <pc:docMk/>
            <pc:sldMasterMk cId="1728606586" sldId="2147483744"/>
            <pc:sldLayoutMk cId="1255072061" sldId="2147483747"/>
          </pc:sldLayoutMkLst>
        </pc:sldLayoutChg>
        <pc:sldLayoutChg chg="add del mod replId">
          <pc:chgData name="Józan Anna" userId="3b83016b846918a9" providerId="Windows Live" clId="Web-{0590A150-9451-42BD-BFCA-1B6E552CDEEB}" dt="2021-04-10T09:17:06.650" v="192"/>
          <pc:sldLayoutMkLst>
            <pc:docMk/>
            <pc:sldMasterMk cId="1728606586" sldId="2147483744"/>
            <pc:sldLayoutMk cId="1747106054" sldId="2147483748"/>
          </pc:sldLayoutMkLst>
        </pc:sldLayoutChg>
        <pc:sldLayoutChg chg="add del mod replId">
          <pc:chgData name="Józan Anna" userId="3b83016b846918a9" providerId="Windows Live" clId="Web-{0590A150-9451-42BD-BFCA-1B6E552CDEEB}" dt="2021-04-10T09:17:06.650" v="192"/>
          <pc:sldLayoutMkLst>
            <pc:docMk/>
            <pc:sldMasterMk cId="1728606586" sldId="2147483744"/>
            <pc:sldLayoutMk cId="2057153295" sldId="2147483749"/>
          </pc:sldLayoutMkLst>
        </pc:sldLayoutChg>
        <pc:sldLayoutChg chg="add del mod replId">
          <pc:chgData name="Józan Anna" userId="3b83016b846918a9" providerId="Windows Live" clId="Web-{0590A150-9451-42BD-BFCA-1B6E552CDEEB}" dt="2021-04-10T09:17:06.650" v="192"/>
          <pc:sldLayoutMkLst>
            <pc:docMk/>
            <pc:sldMasterMk cId="1728606586" sldId="2147483744"/>
            <pc:sldLayoutMk cId="1436620240" sldId="2147483750"/>
          </pc:sldLayoutMkLst>
        </pc:sldLayoutChg>
        <pc:sldLayoutChg chg="add del mod replId">
          <pc:chgData name="Józan Anna" userId="3b83016b846918a9" providerId="Windows Live" clId="Web-{0590A150-9451-42BD-BFCA-1B6E552CDEEB}" dt="2021-04-10T09:17:06.650" v="192"/>
          <pc:sldLayoutMkLst>
            <pc:docMk/>
            <pc:sldMasterMk cId="1728606586" sldId="2147483744"/>
            <pc:sldLayoutMk cId="2407342572" sldId="2147483751"/>
          </pc:sldLayoutMkLst>
        </pc:sldLayoutChg>
        <pc:sldLayoutChg chg="add del mod replId">
          <pc:chgData name="Józan Anna" userId="3b83016b846918a9" providerId="Windows Live" clId="Web-{0590A150-9451-42BD-BFCA-1B6E552CDEEB}" dt="2021-04-10T09:17:06.650" v="192"/>
          <pc:sldLayoutMkLst>
            <pc:docMk/>
            <pc:sldMasterMk cId="1728606586" sldId="2147483744"/>
            <pc:sldLayoutMk cId="2409535019" sldId="2147483752"/>
          </pc:sldLayoutMkLst>
        </pc:sldLayoutChg>
        <pc:sldLayoutChg chg="add del mod replId">
          <pc:chgData name="Józan Anna" userId="3b83016b846918a9" providerId="Windows Live" clId="Web-{0590A150-9451-42BD-BFCA-1B6E552CDEEB}" dt="2021-04-10T09:17:06.650" v="192"/>
          <pc:sldLayoutMkLst>
            <pc:docMk/>
            <pc:sldMasterMk cId="1728606586" sldId="2147483744"/>
            <pc:sldLayoutMk cId="3998511228" sldId="2147483753"/>
          </pc:sldLayoutMkLst>
        </pc:sldLayoutChg>
        <pc:sldLayoutChg chg="add del mod replId">
          <pc:chgData name="Józan Anna" userId="3b83016b846918a9" providerId="Windows Live" clId="Web-{0590A150-9451-42BD-BFCA-1B6E552CDEEB}" dt="2021-04-10T09:17:06.650" v="192"/>
          <pc:sldLayoutMkLst>
            <pc:docMk/>
            <pc:sldMasterMk cId="1728606586" sldId="2147483744"/>
            <pc:sldLayoutMk cId="995609161" sldId="2147483754"/>
          </pc:sldLayoutMkLst>
        </pc:sldLayoutChg>
        <pc:sldLayoutChg chg="add del mod replId">
          <pc:chgData name="Józan Anna" userId="3b83016b846918a9" providerId="Windows Live" clId="Web-{0590A150-9451-42BD-BFCA-1B6E552CDEEB}" dt="2021-04-10T09:17:06.650" v="192"/>
          <pc:sldLayoutMkLst>
            <pc:docMk/>
            <pc:sldMasterMk cId="1728606586" sldId="2147483744"/>
            <pc:sldLayoutMk cId="4113658793" sldId="2147483755"/>
          </pc:sldLayoutMkLst>
        </pc:sldLayoutChg>
        <pc:sldLayoutChg chg="add del mod replId">
          <pc:chgData name="Józan Anna" userId="3b83016b846918a9" providerId="Windows Live" clId="Web-{0590A150-9451-42BD-BFCA-1B6E552CDEEB}" dt="2021-04-10T09:17:06.650" v="192"/>
          <pc:sldLayoutMkLst>
            <pc:docMk/>
            <pc:sldMasterMk cId="1728606586" sldId="2147483744"/>
            <pc:sldLayoutMk cId="2515377061" sldId="2147483756"/>
          </pc:sldLayoutMkLst>
        </pc:sldLayoutChg>
        <pc:sldLayoutChg chg="add del mod replId">
          <pc:chgData name="Józan Anna" userId="3b83016b846918a9" providerId="Windows Live" clId="Web-{0590A150-9451-42BD-BFCA-1B6E552CDEEB}" dt="2021-04-10T09:17:06.650" v="192"/>
          <pc:sldLayoutMkLst>
            <pc:docMk/>
            <pc:sldMasterMk cId="1728606586" sldId="2147483744"/>
            <pc:sldLayoutMk cId="3460923217" sldId="2147483757"/>
          </pc:sldLayoutMkLst>
        </pc:sldLayoutChg>
        <pc:sldLayoutChg chg="add del mod replId">
          <pc:chgData name="Józan Anna" userId="3b83016b846918a9" providerId="Windows Live" clId="Web-{0590A150-9451-42BD-BFCA-1B6E552CDEEB}" dt="2021-04-10T09:17:06.650" v="192"/>
          <pc:sldLayoutMkLst>
            <pc:docMk/>
            <pc:sldMasterMk cId="1728606586" sldId="2147483744"/>
            <pc:sldLayoutMk cId="3220194554" sldId="2147483758"/>
          </pc:sldLayoutMkLst>
        </pc:sldLayoutChg>
        <pc:sldLayoutChg chg="add del mod replId">
          <pc:chgData name="Józan Anna" userId="3b83016b846918a9" providerId="Windows Live" clId="Web-{0590A150-9451-42BD-BFCA-1B6E552CDEEB}" dt="2021-04-10T09:17:06.650" v="192"/>
          <pc:sldLayoutMkLst>
            <pc:docMk/>
            <pc:sldMasterMk cId="1728606586" sldId="2147483744"/>
            <pc:sldLayoutMk cId="4104467729" sldId="2147483759"/>
          </pc:sldLayoutMkLst>
        </pc:sldLayoutChg>
        <pc:sldLayoutChg chg="add del mod replId">
          <pc:chgData name="Józan Anna" userId="3b83016b846918a9" providerId="Windows Live" clId="Web-{0590A150-9451-42BD-BFCA-1B6E552CDEEB}" dt="2021-04-10T09:17:06.650" v="192"/>
          <pc:sldLayoutMkLst>
            <pc:docMk/>
            <pc:sldMasterMk cId="1728606586" sldId="2147483744"/>
            <pc:sldLayoutMk cId="1926748816" sldId="2147483760"/>
          </pc:sldLayoutMkLst>
        </pc:sldLayoutChg>
        <pc:sldLayoutChg chg="add del mod replId">
          <pc:chgData name="Józan Anna" userId="3b83016b846918a9" providerId="Windows Live" clId="Web-{0590A150-9451-42BD-BFCA-1B6E552CDEEB}" dt="2021-04-10T09:17:06.650" v="192"/>
          <pc:sldLayoutMkLst>
            <pc:docMk/>
            <pc:sldMasterMk cId="1728606586" sldId="2147483744"/>
            <pc:sldLayoutMk cId="2553613807" sldId="2147483761"/>
          </pc:sldLayoutMkLst>
        </pc:sldLayoutChg>
      </pc:sldMasterChg>
      <pc:sldMasterChg chg="add del addSldLayout delSldLayout modSldLayout">
        <pc:chgData name="Józan Anna" userId="3b83016b846918a9" providerId="Windows Live" clId="Web-{0590A150-9451-42BD-BFCA-1B6E552CDEEB}" dt="2021-04-10T09:17:20.009" v="193"/>
        <pc:sldMasterMkLst>
          <pc:docMk/>
          <pc:sldMasterMk cId="401012526" sldId="2147483762"/>
        </pc:sldMasterMkLst>
        <pc:sldLayoutChg chg="add del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401012526" sldId="2147483762"/>
            <pc:sldLayoutMk cId="997304963" sldId="2147483763"/>
          </pc:sldLayoutMkLst>
        </pc:sldLayoutChg>
        <pc:sldLayoutChg chg="add del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401012526" sldId="2147483762"/>
            <pc:sldLayoutMk cId="270657170" sldId="2147483764"/>
          </pc:sldLayoutMkLst>
        </pc:sldLayoutChg>
        <pc:sldLayoutChg chg="add del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401012526" sldId="2147483762"/>
            <pc:sldLayoutMk cId="1886657534" sldId="2147483765"/>
          </pc:sldLayoutMkLst>
        </pc:sldLayoutChg>
        <pc:sldLayoutChg chg="add del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401012526" sldId="2147483762"/>
            <pc:sldLayoutMk cId="3699707712" sldId="2147483766"/>
          </pc:sldLayoutMkLst>
        </pc:sldLayoutChg>
        <pc:sldLayoutChg chg="add del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401012526" sldId="2147483762"/>
            <pc:sldLayoutMk cId="1449790669" sldId="2147483767"/>
          </pc:sldLayoutMkLst>
        </pc:sldLayoutChg>
        <pc:sldLayoutChg chg="add del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401012526" sldId="2147483762"/>
            <pc:sldLayoutMk cId="63883470" sldId="2147483768"/>
          </pc:sldLayoutMkLst>
        </pc:sldLayoutChg>
        <pc:sldLayoutChg chg="add del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401012526" sldId="2147483762"/>
            <pc:sldLayoutMk cId="3179858285" sldId="2147483769"/>
          </pc:sldLayoutMkLst>
        </pc:sldLayoutChg>
        <pc:sldLayoutChg chg="add del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401012526" sldId="2147483762"/>
            <pc:sldLayoutMk cId="520839659" sldId="2147483770"/>
          </pc:sldLayoutMkLst>
        </pc:sldLayoutChg>
        <pc:sldLayoutChg chg="add del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401012526" sldId="2147483762"/>
            <pc:sldLayoutMk cId="123025503" sldId="2147483771"/>
          </pc:sldLayoutMkLst>
        </pc:sldLayoutChg>
        <pc:sldLayoutChg chg="add del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401012526" sldId="2147483762"/>
            <pc:sldLayoutMk cId="1328690122" sldId="2147483772"/>
          </pc:sldLayoutMkLst>
        </pc:sldLayoutChg>
        <pc:sldLayoutChg chg="add del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401012526" sldId="2147483762"/>
            <pc:sldLayoutMk cId="2483905447" sldId="2147483773"/>
          </pc:sldLayoutMkLst>
        </pc:sldLayoutChg>
        <pc:sldLayoutChg chg="add del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401012526" sldId="2147483762"/>
            <pc:sldLayoutMk cId="1772809591" sldId="2147483774"/>
          </pc:sldLayoutMkLst>
        </pc:sldLayoutChg>
        <pc:sldLayoutChg chg="add del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401012526" sldId="2147483762"/>
            <pc:sldLayoutMk cId="2647250260" sldId="2147483775"/>
          </pc:sldLayoutMkLst>
        </pc:sldLayoutChg>
        <pc:sldLayoutChg chg="add del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401012526" sldId="2147483762"/>
            <pc:sldLayoutMk cId="2877067128" sldId="2147483776"/>
          </pc:sldLayoutMkLst>
        </pc:sldLayoutChg>
        <pc:sldLayoutChg chg="add del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401012526" sldId="2147483762"/>
            <pc:sldLayoutMk cId="2868216518" sldId="2147483777"/>
          </pc:sldLayoutMkLst>
        </pc:sldLayoutChg>
        <pc:sldLayoutChg chg="add del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401012526" sldId="2147483762"/>
            <pc:sldLayoutMk cId="3861539825" sldId="2147483778"/>
          </pc:sldLayoutMkLst>
        </pc:sldLayoutChg>
        <pc:sldLayoutChg chg="add del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401012526" sldId="2147483762"/>
            <pc:sldLayoutMk cId="4214893717" sldId="2147483779"/>
          </pc:sldLayoutMkLst>
        </pc:sldLayoutChg>
      </pc:sldMasterChg>
      <pc:sldMasterChg chg="add addSldLayout modSldLayout">
        <pc:chgData name="Józan Anna" userId="3b83016b846918a9" providerId="Windows Live" clId="Web-{0590A150-9451-42BD-BFCA-1B6E552CDEEB}" dt="2021-04-10T09:17:20.009" v="193"/>
        <pc:sldMasterMkLst>
          <pc:docMk/>
          <pc:sldMasterMk cId="2215667924" sldId="2147483780"/>
        </pc:sldMasterMkLst>
        <pc:sldLayoutChg chg="add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2215667924" sldId="2147483780"/>
            <pc:sldLayoutMk cId="2830139442" sldId="2147483781"/>
          </pc:sldLayoutMkLst>
        </pc:sldLayoutChg>
        <pc:sldLayoutChg chg="add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2215667924" sldId="2147483780"/>
            <pc:sldLayoutMk cId="4081567447" sldId="2147483782"/>
          </pc:sldLayoutMkLst>
        </pc:sldLayoutChg>
        <pc:sldLayoutChg chg="add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2215667924" sldId="2147483780"/>
            <pc:sldLayoutMk cId="3977705232" sldId="2147483783"/>
          </pc:sldLayoutMkLst>
        </pc:sldLayoutChg>
        <pc:sldLayoutChg chg="add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2215667924" sldId="2147483780"/>
            <pc:sldLayoutMk cId="2614167096" sldId="2147483784"/>
          </pc:sldLayoutMkLst>
        </pc:sldLayoutChg>
        <pc:sldLayoutChg chg="add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2215667924" sldId="2147483780"/>
            <pc:sldLayoutMk cId="2106998673" sldId="2147483785"/>
          </pc:sldLayoutMkLst>
        </pc:sldLayoutChg>
        <pc:sldLayoutChg chg="add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2215667924" sldId="2147483780"/>
            <pc:sldLayoutMk cId="4255012869" sldId="2147483786"/>
          </pc:sldLayoutMkLst>
        </pc:sldLayoutChg>
        <pc:sldLayoutChg chg="add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2215667924" sldId="2147483780"/>
            <pc:sldLayoutMk cId="1292185644" sldId="2147483787"/>
          </pc:sldLayoutMkLst>
        </pc:sldLayoutChg>
        <pc:sldLayoutChg chg="add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2215667924" sldId="2147483780"/>
            <pc:sldLayoutMk cId="1022291279" sldId="2147483788"/>
          </pc:sldLayoutMkLst>
        </pc:sldLayoutChg>
        <pc:sldLayoutChg chg="add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2215667924" sldId="2147483780"/>
            <pc:sldLayoutMk cId="1164770114" sldId="2147483789"/>
          </pc:sldLayoutMkLst>
        </pc:sldLayoutChg>
        <pc:sldLayoutChg chg="add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2215667924" sldId="2147483780"/>
            <pc:sldLayoutMk cId="3589625514" sldId="2147483790"/>
          </pc:sldLayoutMkLst>
        </pc:sldLayoutChg>
        <pc:sldLayoutChg chg="add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2215667924" sldId="2147483780"/>
            <pc:sldLayoutMk cId="2170690202" sldId="2147483791"/>
          </pc:sldLayoutMkLst>
        </pc:sldLayoutChg>
        <pc:sldLayoutChg chg="add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2215667924" sldId="2147483780"/>
            <pc:sldLayoutMk cId="4244064302" sldId="2147483792"/>
          </pc:sldLayoutMkLst>
        </pc:sldLayoutChg>
        <pc:sldLayoutChg chg="add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2215667924" sldId="2147483780"/>
            <pc:sldLayoutMk cId="1437962785" sldId="2147483793"/>
          </pc:sldLayoutMkLst>
        </pc:sldLayoutChg>
        <pc:sldLayoutChg chg="add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2215667924" sldId="2147483780"/>
            <pc:sldLayoutMk cId="2207649538" sldId="2147483794"/>
          </pc:sldLayoutMkLst>
        </pc:sldLayoutChg>
        <pc:sldLayoutChg chg="add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2215667924" sldId="2147483780"/>
            <pc:sldLayoutMk cId="1235036870" sldId="2147483795"/>
          </pc:sldLayoutMkLst>
        </pc:sldLayoutChg>
        <pc:sldLayoutChg chg="add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2215667924" sldId="2147483780"/>
            <pc:sldLayoutMk cId="2315977736" sldId="2147483796"/>
          </pc:sldLayoutMkLst>
        </pc:sldLayoutChg>
        <pc:sldLayoutChg chg="add mod replId">
          <pc:chgData name="Józan Anna" userId="3b83016b846918a9" providerId="Windows Live" clId="Web-{0590A150-9451-42BD-BFCA-1B6E552CDEEB}" dt="2021-04-10T09:17:20.009" v="193"/>
          <pc:sldLayoutMkLst>
            <pc:docMk/>
            <pc:sldMasterMk cId="2215667924" sldId="2147483780"/>
            <pc:sldLayoutMk cId="3836989557" sldId="214748379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692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872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8071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0155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953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6369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115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224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438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35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16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419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764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442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89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090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367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059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200" b="1" dirty="0" smtClean="0">
                <a:cs typeface="Calibri Light"/>
              </a:rPr>
              <a:t>A Bánk bán és Az ember tragédiája </a:t>
            </a:r>
            <a:br>
              <a:rPr lang="hu-HU" sz="3200" b="1" dirty="0" smtClean="0">
                <a:cs typeface="Calibri Light"/>
              </a:rPr>
            </a:br>
            <a:r>
              <a:rPr lang="hu-HU" sz="3200" b="1" dirty="0" smtClean="0">
                <a:cs typeface="Calibri Light"/>
              </a:rPr>
              <a:t>a Nemzeti Színházban</a:t>
            </a:r>
            <a:endParaRPr lang="hu-HU" sz="3200" b="1" dirty="0">
              <a:cs typeface="Calibri Ligh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i="1" dirty="0"/>
              <a:t>Készítette: </a:t>
            </a:r>
            <a:endParaRPr lang="hu-HU" b="1" i="1" dirty="0" smtClean="0"/>
          </a:p>
          <a:p>
            <a:r>
              <a:rPr lang="hu-HU" b="1" i="1" dirty="0" smtClean="0"/>
              <a:t>LAKE csapat,</a:t>
            </a:r>
          </a:p>
          <a:p>
            <a:r>
              <a:rPr lang="hu-HU" b="1" i="1" dirty="0" err="1" smtClean="0"/>
              <a:t>Nagyberegi</a:t>
            </a:r>
            <a:r>
              <a:rPr lang="hu-HU" b="1" i="1" dirty="0" smtClean="0"/>
              <a:t> Református Líceum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xmlns="" val="42667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7DC4734-D9DB-430B-B1DC-F605324E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Bánk bán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46FB935-7D42-4262-9185-EF82C532B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Szerző: Katona József</a:t>
            </a:r>
          </a:p>
          <a:p>
            <a:pPr>
              <a:buSzPct val="114999"/>
            </a:pPr>
            <a:r>
              <a:rPr lang="hu-HU" b="1"/>
              <a:t>A dráma első változata 1815-ben készült el, 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/>
              <a:t>a végleges formátum pedig 1819-ben jelent meg.</a:t>
            </a:r>
          </a:p>
          <a:p>
            <a:pPr>
              <a:buSzPct val="114999"/>
            </a:pPr>
            <a:r>
              <a:rPr lang="hu-HU" b="1"/>
              <a:t>Két szálon futó történelmi dráma.</a:t>
            </a:r>
            <a:endParaRPr lang="hu-HU" b="1" dirty="0"/>
          </a:p>
          <a:p>
            <a:pPr>
              <a:buSzPct val="114999"/>
            </a:pPr>
            <a:r>
              <a:rPr lang="hu-HU" b="1"/>
              <a:t>Öt szakaszra van felbontva.</a:t>
            </a:r>
            <a:endParaRPr lang="hu-HU" b="1" dirty="0"/>
          </a:p>
          <a:p>
            <a:pPr>
              <a:buSzPct val="114999"/>
            </a:pPr>
            <a:endParaRPr lang="hu-HU" b="1" dirty="0"/>
          </a:p>
          <a:p>
            <a:pPr>
              <a:buSzPct val="114999"/>
            </a:pPr>
            <a:endParaRPr lang="hu-HU" dirty="0"/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xmlns="" id="{789C6E51-0DF0-4266-BCEE-4BE32D62F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625" y="2552319"/>
            <a:ext cx="1924050" cy="2749372"/>
          </a:xfrm>
          <a:prstGeom prst="rect">
            <a:avLst/>
          </a:prstGeom>
        </p:spPr>
      </p:pic>
      <p:pic>
        <p:nvPicPr>
          <p:cNvPr id="5" name="Kép 5" descr="A képen szöveg, személy, régi látható&#10;&#10;Automatikusan generált leírás">
            <a:extLst>
              <a:ext uri="{FF2B5EF4-FFF2-40B4-BE49-F238E27FC236}">
                <a16:creationId xmlns:a16="http://schemas.microsoft.com/office/drawing/2014/main" xmlns="" id="{3EB36C71-47C2-4306-B57C-6EA37A9E21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289" y="2551134"/>
            <a:ext cx="1560958" cy="27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45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D33ADF5-0968-4271-9578-C155117ECD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3777B1B-3121-4FE7-A66C-7825476C84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8F689E0D-E206-499C-9237-8E29D9E95D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279048A-E63F-4FE7-9DF9-2A7A25C75E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5256AA0-CC39-4C96-ACC1-FDA532B22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9A77AE6-9315-4503-9D37-0C243E76A7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xmlns="" id="{4EF19CAB-E991-4398-B723-88D2E7E6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96" y="1158024"/>
            <a:ext cx="5836061" cy="1308110"/>
          </a:xfrm>
        </p:spPr>
        <p:txBody>
          <a:bodyPr anchor="b">
            <a:normAutofit/>
          </a:bodyPr>
          <a:lstStyle/>
          <a:p>
            <a:r>
              <a:rPr lang="hu-HU" b="1"/>
              <a:t>Ősbemutató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4145A41-2C68-463C-ABCA-23325E4E3A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20886" y="2618754"/>
            <a:ext cx="56692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CD4A3E6-BDCD-4EC4-B6C8-D418A857B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9273" y="2926059"/>
            <a:ext cx="5972506" cy="23429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363F2574-B42B-465E-8082-D747EBF473E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2765" y="3173281"/>
            <a:ext cx="1289304" cy="1848464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6" name="Kép 6" descr="A képen szöveg, ruházat látható&#10;&#10;Automatikusan generált leírás">
            <a:extLst>
              <a:ext uri="{FF2B5EF4-FFF2-40B4-BE49-F238E27FC236}">
                <a16:creationId xmlns:a16="http://schemas.microsoft.com/office/drawing/2014/main" xmlns="" id="{777858EB-1659-4267-8BCA-2E12BD94D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7363" y="3214428"/>
            <a:ext cx="1289304" cy="1766169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7" name="Kép 7" descr="A képen személy, viselés látható&#10;&#10;Automatikusan generált leírás">
            <a:extLst>
              <a:ext uri="{FF2B5EF4-FFF2-40B4-BE49-F238E27FC236}">
                <a16:creationId xmlns:a16="http://schemas.microsoft.com/office/drawing/2014/main" xmlns="" id="{54A09162-4C5F-4074-870E-D3ACDA4B006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31961" y="3229295"/>
            <a:ext cx="1289304" cy="1736436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4" name="Kép 4" descr="A képen szöveg, újság látható&#10;&#10;Automatikusan generált leírás">
            <a:extLst>
              <a:ext uri="{FF2B5EF4-FFF2-40B4-BE49-F238E27FC236}">
                <a16:creationId xmlns:a16="http://schemas.microsoft.com/office/drawing/2014/main" xmlns="" id="{06824418-B8E4-44B7-9CD4-F12B57236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6559" y="3581791"/>
            <a:ext cx="1289304" cy="1031443"/>
          </a:xfrm>
          <a:prstGeom prst="rect">
            <a:avLst/>
          </a:prstGeom>
          <a:ln w="57150" cmpd="thickThin">
            <a:noFill/>
            <a:miter lim="800000"/>
          </a:ln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0B1DFBC-6E1B-4D73-AF2D-940D1243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384" y="1158023"/>
            <a:ext cx="3598596" cy="4696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800" b="1"/>
              <a:t>1833. február 15-án mutatták be először Kassán.</a:t>
            </a:r>
          </a:p>
          <a:p>
            <a:pPr>
              <a:lnSpc>
                <a:spcPct val="90000"/>
              </a:lnSpc>
              <a:buSzPct val="114999"/>
            </a:pPr>
            <a:r>
              <a:rPr lang="hu-HU" sz="1800" b="1"/>
              <a:t>Az előadás Udvarhelyi Miklósnak köszönhető.</a:t>
            </a:r>
          </a:p>
          <a:p>
            <a:pPr>
              <a:lnSpc>
                <a:spcPct val="90000"/>
              </a:lnSpc>
              <a:buSzPct val="114999"/>
            </a:pPr>
            <a:r>
              <a:rPr lang="hu-HU" sz="1800" b="1"/>
              <a:t>A főszerepeket a kor legnagyobb magyar színészei </a:t>
            </a:r>
            <a:br>
              <a:rPr lang="hu-HU" sz="1800" b="1"/>
            </a:br>
            <a:r>
              <a:rPr lang="hu-HU" sz="1800" b="1"/>
              <a:t>alakították:</a:t>
            </a:r>
          </a:p>
          <a:p>
            <a:pPr marL="0" indent="0">
              <a:lnSpc>
                <a:spcPct val="90000"/>
              </a:lnSpc>
              <a:buSzPct val="114999"/>
              <a:buNone/>
            </a:pPr>
            <a:r>
              <a:rPr lang="hu-HU" sz="1800" b="1"/>
              <a:t>Bánk: Bartha János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b="1"/>
              <a:t>Tiborc: Szilágyi Pál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b="1"/>
              <a:t>Ottó: Egressy Gábor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b="1"/>
              <a:t>Melinda: Déryné Széppataki Róza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b="1"/>
              <a:t>Gertrudis: Kántorné Engelhardt Anna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b="1"/>
              <a:t>Biberach: Megyeri Károly</a:t>
            </a:r>
          </a:p>
          <a:p>
            <a:pPr>
              <a:lnSpc>
                <a:spcPct val="90000"/>
              </a:lnSpc>
              <a:buSzPct val="114999"/>
            </a:pPr>
            <a:endParaRPr lang="hu-HU" sz="1800" b="1"/>
          </a:p>
          <a:p>
            <a:pPr>
              <a:lnSpc>
                <a:spcPct val="90000"/>
              </a:lnSpc>
              <a:buSzPct val="114999"/>
            </a:pPr>
            <a:endParaRPr lang="hu-HU" sz="1800" b="1"/>
          </a:p>
          <a:p>
            <a:pPr>
              <a:lnSpc>
                <a:spcPct val="90000"/>
              </a:lnSpc>
              <a:buSzPct val="114999"/>
            </a:pPr>
            <a:endParaRPr lang="hu-HU" sz="180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FC51365C-ABDF-4749-88E1-45772C253830}"/>
              </a:ext>
            </a:extLst>
          </p:cNvPr>
          <p:cNvSpPr txBox="1"/>
          <p:nvPr/>
        </p:nvSpPr>
        <p:spPr>
          <a:xfrm>
            <a:off x="1318234" y="497165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/>
              <a:t>Déryné</a:t>
            </a:r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36E44769-8ADB-4DD9-BF9C-08D12EC6B54E}"/>
              </a:ext>
            </a:extLst>
          </p:cNvPr>
          <p:cNvSpPr txBox="1"/>
          <p:nvPr/>
        </p:nvSpPr>
        <p:spPr>
          <a:xfrm>
            <a:off x="2703273" y="496839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/>
              <a:t>Bartha János</a:t>
            </a:r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FD3BAD6D-23B2-419E-BFC9-427199A9F939}"/>
              </a:ext>
            </a:extLst>
          </p:cNvPr>
          <p:cNvSpPr txBox="1"/>
          <p:nvPr/>
        </p:nvSpPr>
        <p:spPr>
          <a:xfrm>
            <a:off x="4234450" y="497557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/>
              <a:t>Kántorné</a:t>
            </a:r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32AAF74C-2A89-45A7-AF35-55CCF599A393}"/>
              </a:ext>
            </a:extLst>
          </p:cNvPr>
          <p:cNvSpPr txBox="1"/>
          <p:nvPr/>
        </p:nvSpPr>
        <p:spPr>
          <a:xfrm>
            <a:off x="5619489" y="4617407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/>
              <a:t>A Bánk bán </a:t>
            </a:r>
            <a:endParaRPr lang="hu-HU" dirty="0"/>
          </a:p>
          <a:p>
            <a:r>
              <a:rPr lang="hu-HU"/>
              <a:t>első plakátja</a:t>
            </a:r>
          </a:p>
        </p:txBody>
      </p:sp>
    </p:spTree>
    <p:extLst>
      <p:ext uri="{BB962C8B-B14F-4D97-AF65-F5344CB8AC3E}">
        <p14:creationId xmlns:p14="http://schemas.microsoft.com/office/powerpoint/2010/main" xmlns="" val="159751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B0C5519-AC86-4B96-803F-8E8BB746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/>
              <a:t>Bánk bán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6679B3A-5CE4-46FF-BDCC-0470E3736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A darab ekkor még nem volt túl sikeres, az elkövetkezendő években csak párszor került színpadra.</a:t>
            </a:r>
          </a:p>
          <a:p>
            <a:pPr>
              <a:buSzPct val="114999"/>
            </a:pPr>
            <a:r>
              <a:rPr lang="hu-HU" b="1" dirty="0"/>
              <a:t>A pesti Nemzeti Színházban 1839. március 29-én játszották először.</a:t>
            </a:r>
          </a:p>
          <a:p>
            <a:pPr>
              <a:buSzPct val="114999"/>
            </a:pPr>
            <a:r>
              <a:rPr lang="hu-HU" b="1" dirty="0"/>
              <a:t>1848. </a:t>
            </a:r>
            <a:r>
              <a:rPr lang="hu-HU" b="1" dirty="0"/>
              <a:t>m</a:t>
            </a:r>
            <a:r>
              <a:rPr lang="hu-HU" b="1" dirty="0" smtClean="0"/>
              <a:t>árcius </a:t>
            </a:r>
            <a:r>
              <a:rPr lang="hu-HU" b="1" dirty="0"/>
              <a:t>15-én a Bánk bán szerepelt a Nemzeti műsorán.</a:t>
            </a:r>
          </a:p>
          <a:p>
            <a:pPr>
              <a:buSzPct val="114999"/>
            </a:pPr>
            <a:r>
              <a:rPr lang="hu-HU" b="1" dirty="0"/>
              <a:t>Opera is készült a Bánk </a:t>
            </a:r>
            <a:r>
              <a:rPr lang="hu-HU" b="1" dirty="0" smtClean="0"/>
              <a:t>bánból, </a:t>
            </a:r>
            <a:r>
              <a:rPr lang="hu-HU" b="1" dirty="0"/>
              <a:t>amit Erkel Ferenc írt 1861-ben Egressy Béni szövegkönyvére.</a:t>
            </a:r>
          </a:p>
        </p:txBody>
      </p:sp>
    </p:spTree>
    <p:extLst>
      <p:ext uri="{BB962C8B-B14F-4D97-AF65-F5344CB8AC3E}">
        <p14:creationId xmlns:p14="http://schemas.microsoft.com/office/powerpoint/2010/main" xmlns="" val="177816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D82A55A-A91F-4ACB-9BDA-A98B62A8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>
                <a:ea typeface="+mj-lt"/>
                <a:cs typeface="+mj-lt"/>
              </a:rPr>
              <a:t>Nemzeti Színház, 1930. április 24.</a:t>
            </a:r>
            <a:r>
              <a:rPr lang="hu-HU" b="1" dirty="0">
                <a:ea typeface="+mj-lt"/>
                <a:cs typeface="+mj-lt"/>
              </a:rPr>
              <a:t/>
            </a:r>
            <a:br>
              <a:rPr lang="hu-HU" b="1" dirty="0">
                <a:ea typeface="+mj-lt"/>
                <a:cs typeface="+mj-lt"/>
              </a:rPr>
            </a:br>
            <a:r>
              <a:rPr lang="hu-HU" b="1">
                <a:ea typeface="+mj-lt"/>
                <a:cs typeface="+mj-lt"/>
              </a:rPr>
              <a:t>Rendező: Hevesi Sándor</a:t>
            </a: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576DBE5-A399-4F02-B559-5C356FA98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016" y="2556932"/>
            <a:ext cx="10264345" cy="3662636"/>
          </a:xfrm>
        </p:spPr>
        <p:txBody>
          <a:bodyPr/>
          <a:lstStyle/>
          <a:p>
            <a:pPr algn="just"/>
            <a:r>
              <a:rPr lang="hu-HU" b="1" dirty="0"/>
              <a:t>Hevesi változtatni akart a Bánk bán </a:t>
            </a:r>
            <a:r>
              <a:rPr lang="hu-HU" b="1" dirty="0" smtClean="0"/>
              <a:t>rendezésén, </a:t>
            </a:r>
            <a:r>
              <a:rPr lang="hu-HU" b="1" dirty="0"/>
              <a:t>amiről a Pesti Naplóban nyilatkozott. A színházigazgató szokatlan módon szerette volna átformálni a </a:t>
            </a:r>
            <a:r>
              <a:rPr lang="hu-HU" b="1" dirty="0" smtClean="0"/>
              <a:t>darabot, </a:t>
            </a:r>
            <a:r>
              <a:rPr lang="hu-HU" b="1" dirty="0"/>
              <a:t>amit kevesen fogadtak </a:t>
            </a:r>
            <a:r>
              <a:rPr lang="hu-HU" b="1" dirty="0" smtClean="0"/>
              <a:t>pozitív véleménnyel</a:t>
            </a:r>
            <a:r>
              <a:rPr lang="hu-HU" b="1" dirty="0"/>
              <a:t>.</a:t>
            </a:r>
          </a:p>
        </p:txBody>
      </p:sp>
      <p:pic>
        <p:nvPicPr>
          <p:cNvPr id="4" name="Kép 4" descr="A képen beltéri, ablak, tűzhely, régi látható&#10;&#10;Automatikusan generált leírás">
            <a:extLst>
              <a:ext uri="{FF2B5EF4-FFF2-40B4-BE49-F238E27FC236}">
                <a16:creationId xmlns:a16="http://schemas.microsoft.com/office/drawing/2014/main" xmlns="" id="{043219C6-894F-4CCF-AF19-6596C24B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16" y="4067697"/>
            <a:ext cx="2867025" cy="1943100"/>
          </a:xfrm>
          <a:prstGeom prst="rect">
            <a:avLst/>
          </a:prstGeom>
        </p:spPr>
      </p:pic>
      <p:pic>
        <p:nvPicPr>
          <p:cNvPr id="5" name="Kép 5" descr="A képen épület, régi, fehér, vintázs látható&#10;&#10;Automatikusan generált leírás">
            <a:extLst>
              <a:ext uri="{FF2B5EF4-FFF2-40B4-BE49-F238E27FC236}">
                <a16:creationId xmlns:a16="http://schemas.microsoft.com/office/drawing/2014/main" xmlns="" id="{79A9FE89-372D-42B1-9460-D7380EA18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685" y="4011917"/>
            <a:ext cx="3277644" cy="19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18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5D8BE5B-02E5-4C50-B027-506FADC5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>
                <a:cs typeface="Aharoni"/>
              </a:rPr>
              <a:t>Az ember tragédiája</a:t>
            </a:r>
            <a:endParaRPr lang="hu-HU" b="1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C4E410C-A584-4679-8594-9BA30B535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hu-HU" sz="2000" b="1" dirty="0"/>
              <a:t>Szerző: Madách Imre</a:t>
            </a:r>
          </a:p>
          <a:p>
            <a:r>
              <a:rPr lang="hu-HU" sz="2000" b="1" dirty="0"/>
              <a:t>Megírásának dátuma: </a:t>
            </a:r>
            <a:endParaRPr lang="hu-HU" sz="2000" b="1" dirty="0" smtClean="0"/>
          </a:p>
          <a:p>
            <a:pPr>
              <a:buNone/>
            </a:pPr>
            <a:r>
              <a:rPr lang="hu-HU" sz="2000" b="1" dirty="0" smtClean="0"/>
              <a:t>	</a:t>
            </a:r>
            <a:r>
              <a:rPr lang="hu-HU" sz="2000" b="1" dirty="0" smtClean="0"/>
              <a:t>1859</a:t>
            </a:r>
            <a:r>
              <a:rPr lang="hu-HU" sz="2000" b="1" dirty="0"/>
              <a:t>. február 17. - </a:t>
            </a:r>
            <a:r>
              <a:rPr lang="hu-HU" sz="2000" b="1" dirty="0" smtClean="0"/>
              <a:t>1860. március </a:t>
            </a:r>
            <a:r>
              <a:rPr lang="hu-HU" sz="2000" b="1" dirty="0"/>
              <a:t>26.</a:t>
            </a:r>
          </a:p>
          <a:p>
            <a:pPr>
              <a:buSzPct val="114999"/>
            </a:pPr>
            <a:r>
              <a:rPr lang="hu-HU" sz="2000" b="1" dirty="0"/>
              <a:t>A magyar drámaköltészet szimbólumává vált,</a:t>
            </a:r>
            <a:br>
              <a:rPr lang="hu-HU" sz="2000" b="1" dirty="0"/>
            </a:br>
            <a:r>
              <a:rPr lang="hu-HU" sz="2000" b="1" dirty="0" smtClean="0"/>
              <a:t>keretszínei</a:t>
            </a:r>
            <a:r>
              <a:rPr lang="hu-HU" sz="2000" b="1" dirty="0" smtClean="0"/>
              <a:t> </a:t>
            </a:r>
            <a:r>
              <a:rPr lang="hu-HU" sz="2000" b="1" dirty="0"/>
              <a:t>a teremtéstörténetre </a:t>
            </a:r>
            <a:r>
              <a:rPr lang="hu-HU" sz="2000" b="1" dirty="0" smtClean="0"/>
              <a:t>épülnek.</a:t>
            </a:r>
            <a:endParaRPr lang="hu-HU" sz="2000" b="1" dirty="0"/>
          </a:p>
          <a:p>
            <a:pPr>
              <a:buSzPct val="114999"/>
            </a:pPr>
            <a:r>
              <a:rPr lang="hu-HU" sz="2000" b="1" dirty="0" smtClean="0"/>
              <a:t>Tizenöt </a:t>
            </a:r>
            <a:r>
              <a:rPr lang="hu-HU" sz="2000" b="1" dirty="0"/>
              <a:t>színből áll.</a:t>
            </a:r>
          </a:p>
          <a:p>
            <a:pPr>
              <a:buSzPct val="114999"/>
            </a:pPr>
            <a:endParaRPr lang="hu-HU" b="1" dirty="0"/>
          </a:p>
          <a:p>
            <a:pPr>
              <a:buSzPct val="114999"/>
            </a:pPr>
            <a:endParaRPr lang="hu-HU" b="1" dirty="0"/>
          </a:p>
          <a:p>
            <a:endParaRPr lang="hu-HU" b="1" dirty="0"/>
          </a:p>
          <a:p>
            <a:pPr>
              <a:buSzPct val="114999"/>
            </a:pPr>
            <a:endParaRPr lang="hu-HU" b="1" dirty="0"/>
          </a:p>
          <a:p>
            <a:endParaRPr lang="hu-HU" dirty="0"/>
          </a:p>
        </p:txBody>
      </p:sp>
      <p:pic>
        <p:nvPicPr>
          <p:cNvPr id="4" name="Kép 4" descr="A képen szöveg, férfi, személy, öltöny látható&#10;&#10;Automatikusan generált leírás">
            <a:extLst>
              <a:ext uri="{FF2B5EF4-FFF2-40B4-BE49-F238E27FC236}">
                <a16:creationId xmlns:a16="http://schemas.microsoft.com/office/drawing/2014/main" xmlns="" id="{1A20775E-B708-4AF4-A82E-894D71984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245" y="2457189"/>
            <a:ext cx="1781291" cy="3164910"/>
          </a:xfrm>
          <a:prstGeom prst="rect">
            <a:avLst/>
          </a:prstGeom>
        </p:spPr>
      </p:pic>
      <p:pic>
        <p:nvPicPr>
          <p:cNvPr id="5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EA8E0EAB-A53D-4D25-9165-3BAE19576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330" y="2457189"/>
            <a:ext cx="1966629" cy="316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02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34B564E-21DD-40EF-B634-45230112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/>
              <a:t>Ősbemutató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02007B1-248D-47FC-A8F1-7361D566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259" y="2721689"/>
            <a:ext cx="4695567" cy="3318936"/>
          </a:xfrm>
        </p:spPr>
        <p:txBody>
          <a:bodyPr>
            <a:normAutofit fontScale="62500" lnSpcReduction="20000"/>
          </a:bodyPr>
          <a:lstStyle/>
          <a:p>
            <a:r>
              <a:rPr lang="hu-HU" sz="2900" b="1" i="1" dirty="0"/>
              <a:t>Az ember tragédiája</a:t>
            </a:r>
            <a:r>
              <a:rPr lang="hu-HU" sz="2900" b="1" dirty="0"/>
              <a:t> ősbemutatójára </a:t>
            </a:r>
            <a:r>
              <a:rPr lang="hu-HU" sz="2900" b="1" dirty="0" smtClean="0"/>
              <a:t>1883</a:t>
            </a:r>
            <a:r>
              <a:rPr lang="hu-HU" sz="2900" b="1" dirty="0"/>
              <a:t>. szeptember 21-én került </a:t>
            </a:r>
            <a:r>
              <a:rPr lang="hu-HU" sz="2900" b="1" dirty="0" smtClean="0"/>
              <a:t>sor, </a:t>
            </a:r>
            <a:r>
              <a:rPr lang="hu-HU" sz="2900" b="1" dirty="0"/>
              <a:t>amit a pesti Nemzeti Színházban </a:t>
            </a:r>
            <a:r>
              <a:rPr lang="hu-HU" sz="2900" b="1" dirty="0" smtClean="0"/>
              <a:t>viszonylag </a:t>
            </a:r>
            <a:r>
              <a:rPr lang="hu-HU" sz="2900" b="1" dirty="0"/>
              <a:t>későn rendeztek meg a  mű megírását </a:t>
            </a:r>
            <a:r>
              <a:rPr lang="hu-HU" sz="2900" b="1" dirty="0" smtClean="0"/>
              <a:t>követően</a:t>
            </a:r>
            <a:r>
              <a:rPr lang="hu-HU" sz="2900" b="1" dirty="0"/>
              <a:t>. Ennek okai a kor stílusa és a műfaj közötti eltérések, a színház nem volt alkalmas a dráma megjelenítésére.</a:t>
            </a:r>
            <a:endParaRPr lang="hu-HU" sz="2900" dirty="0" err="1"/>
          </a:p>
          <a:p>
            <a:pPr>
              <a:buSzPct val="114999"/>
            </a:pPr>
            <a:r>
              <a:rPr lang="hu-HU" sz="2900" b="1" dirty="0"/>
              <a:t>Rendezője </a:t>
            </a:r>
            <a:r>
              <a:rPr lang="hu-HU" sz="2900" b="1" dirty="0" err="1"/>
              <a:t>Paulay</a:t>
            </a:r>
            <a:r>
              <a:rPr lang="hu-HU" sz="2900" b="1" dirty="0"/>
              <a:t> </a:t>
            </a:r>
            <a:r>
              <a:rPr lang="hu-HU" sz="2900" b="1" dirty="0" smtClean="0"/>
              <a:t>Ede, </a:t>
            </a:r>
            <a:r>
              <a:rPr lang="hu-HU" sz="2900" b="1" dirty="0"/>
              <a:t>az akkori színházigazgató volt.</a:t>
            </a:r>
            <a:endParaRPr lang="hu-HU" sz="2900" dirty="0"/>
          </a:p>
          <a:p>
            <a:pPr>
              <a:buSzPct val="114999"/>
            </a:pPr>
            <a:r>
              <a:rPr lang="hu-HU" sz="2900" b="1" dirty="0"/>
              <a:t>A </a:t>
            </a:r>
            <a:r>
              <a:rPr lang="hu-HU" sz="2900" b="1" dirty="0" smtClean="0"/>
              <a:t>főszerepekben: </a:t>
            </a:r>
            <a:r>
              <a:rPr lang="hu-HU" sz="2900" b="1" dirty="0"/>
              <a:t>Nagy Imre mint Ádám, Jászai Mari játszotta </a:t>
            </a:r>
            <a:r>
              <a:rPr lang="hu-HU" sz="2900" b="1" dirty="0" smtClean="0"/>
              <a:t>Évát, </a:t>
            </a:r>
            <a:r>
              <a:rPr lang="hu-HU" sz="2900" b="1" dirty="0"/>
              <a:t>Gyenes László Lucifert személyesítette meg.</a:t>
            </a:r>
          </a:p>
          <a:p>
            <a:pPr marL="0" indent="0">
              <a:buSzPct val="114999"/>
              <a:buNone/>
            </a:pPr>
            <a:endParaRPr lang="hu-HU" b="1" dirty="0"/>
          </a:p>
          <a:p>
            <a:pPr>
              <a:buSzPct val="114999"/>
            </a:pPr>
            <a:endParaRPr lang="hu-HU" b="1" dirty="0"/>
          </a:p>
          <a:p>
            <a:pPr>
              <a:buSzPct val="114999"/>
            </a:pPr>
            <a:endParaRPr lang="hu-HU" b="1" dirty="0"/>
          </a:p>
          <a:p>
            <a:pPr>
              <a:buSzPct val="114999"/>
            </a:pPr>
            <a:endParaRPr lang="hu-HU" b="1" dirty="0"/>
          </a:p>
        </p:txBody>
      </p:sp>
      <p:pic>
        <p:nvPicPr>
          <p:cNvPr id="4" name="Kép 4" descr="A képen szöveg, régi, képkeret látható&#10;&#10;Automatikusan generált leírás">
            <a:extLst>
              <a:ext uri="{FF2B5EF4-FFF2-40B4-BE49-F238E27FC236}">
                <a16:creationId xmlns:a16="http://schemas.microsoft.com/office/drawing/2014/main" xmlns="" id="{D61AA5AB-775E-412A-A33A-29B1D1095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523" y="2578443"/>
            <a:ext cx="1905474" cy="3558746"/>
          </a:xfrm>
          <a:prstGeom prst="rect">
            <a:avLst/>
          </a:prstGeom>
        </p:spPr>
      </p:pic>
      <p:pic>
        <p:nvPicPr>
          <p:cNvPr id="5" name="Kép 5" descr="A képen szöveg, kültéri, régi látható&#10;&#10;Automatikusan generált leírás">
            <a:extLst>
              <a:ext uri="{FF2B5EF4-FFF2-40B4-BE49-F238E27FC236}">
                <a16:creationId xmlns:a16="http://schemas.microsoft.com/office/drawing/2014/main" xmlns="" id="{DCE7E4A8-9BA0-4351-B044-3F9222617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481" y="2694841"/>
            <a:ext cx="2046103" cy="3339993"/>
          </a:xfrm>
          <a:prstGeom prst="rect">
            <a:avLst/>
          </a:prstGeom>
        </p:spPr>
      </p:pic>
      <p:pic>
        <p:nvPicPr>
          <p:cNvPr id="6" name="Kép 6" descr="A képen szöveg, képkeret látható&#10;&#10;Automatikusan generált leírás">
            <a:extLst>
              <a:ext uri="{FF2B5EF4-FFF2-40B4-BE49-F238E27FC236}">
                <a16:creationId xmlns:a16="http://schemas.microsoft.com/office/drawing/2014/main" xmlns="" id="{4CAD2BA9-9745-4B71-91AF-14DCF73D7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016" y="2644347"/>
            <a:ext cx="1840545" cy="33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315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F7D79DC-3F4D-43AC-883B-0962386F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/>
              <a:t>Elképzelések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A2A33AC-9CE4-47BC-8DAE-FD50F6CE7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9686" y="2560320"/>
            <a:ext cx="5305168" cy="3310128"/>
          </a:xfrm>
        </p:spPr>
        <p:txBody>
          <a:bodyPr/>
          <a:lstStyle/>
          <a:p>
            <a:r>
              <a:rPr lang="hu-HU" b="1" dirty="0"/>
              <a:t>Hevesi Sándor </a:t>
            </a:r>
            <a:r>
              <a:rPr lang="hu-HU" b="1" dirty="0" smtClean="0"/>
              <a:t>fő </a:t>
            </a:r>
            <a:r>
              <a:rPr lang="hu-HU" b="1" dirty="0" smtClean="0"/>
              <a:t>rendezési </a:t>
            </a:r>
            <a:r>
              <a:rPr lang="hu-HU" b="1" dirty="0" smtClean="0"/>
              <a:t>szempontjai: </a:t>
            </a:r>
          </a:p>
          <a:p>
            <a:r>
              <a:rPr lang="hu-HU" b="1" dirty="0" smtClean="0"/>
              <a:t>a </a:t>
            </a:r>
            <a:r>
              <a:rPr lang="hu-HU" b="1" dirty="0"/>
              <a:t>színpadi </a:t>
            </a:r>
            <a:r>
              <a:rPr lang="hu-HU" b="1" dirty="0" smtClean="0"/>
              <a:t>beállítások </a:t>
            </a:r>
            <a:r>
              <a:rPr lang="hu-HU" b="1" dirty="0"/>
              <a:t>szimbolikus </a:t>
            </a:r>
            <a:r>
              <a:rPr lang="hu-HU" b="1" dirty="0" smtClean="0"/>
              <a:t>megjelenítése; </a:t>
            </a:r>
          </a:p>
          <a:p>
            <a:r>
              <a:rPr lang="hu-HU" b="1" dirty="0" smtClean="0"/>
              <a:t>Ádám </a:t>
            </a:r>
            <a:r>
              <a:rPr lang="hu-HU" b="1" dirty="0"/>
              <a:t>lírájának előtérbe </a:t>
            </a:r>
            <a:r>
              <a:rPr lang="hu-HU" b="1" dirty="0" smtClean="0"/>
              <a:t>helyezése;</a:t>
            </a:r>
          </a:p>
          <a:p>
            <a:r>
              <a:rPr lang="hu-HU" b="1" dirty="0" smtClean="0"/>
              <a:t>az </a:t>
            </a:r>
            <a:r>
              <a:rPr lang="hu-HU" b="1" dirty="0"/>
              <a:t>egységes drámaiság </a:t>
            </a:r>
            <a:r>
              <a:rPr lang="hu-HU" b="1" dirty="0" smtClean="0"/>
              <a:t>kialakítása.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6258E24D-DAB2-430A-95AF-ACD4436E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055067" cy="3310128"/>
          </a:xfrm>
        </p:spPr>
        <p:txBody>
          <a:bodyPr/>
          <a:lstStyle/>
          <a:p>
            <a:r>
              <a:rPr lang="hu-HU" b="1" dirty="0">
                <a:ea typeface="+mn-lt"/>
                <a:cs typeface="+mn-lt"/>
              </a:rPr>
              <a:t>Németh Antal </a:t>
            </a:r>
            <a:r>
              <a:rPr lang="hu-HU" b="1" dirty="0" smtClean="0">
                <a:ea typeface="+mn-lt"/>
                <a:cs typeface="+mn-lt"/>
              </a:rPr>
              <a:t>egy</a:t>
            </a:r>
            <a:r>
              <a:rPr lang="hu-HU" b="1" dirty="0">
                <a:ea typeface="+mn-lt"/>
                <a:cs typeface="+mn-lt"/>
              </a:rPr>
              <a:t> hatásos, illúziókeltőbb átszellemülés helyett inkább </a:t>
            </a:r>
            <a:r>
              <a:rPr lang="hu-HU" b="1" dirty="0" smtClean="0">
                <a:ea typeface="+mn-lt"/>
                <a:cs typeface="+mn-lt"/>
              </a:rPr>
              <a:t>a szerző igazi</a:t>
            </a:r>
            <a:r>
              <a:rPr lang="hu-HU" b="1" dirty="0">
                <a:ea typeface="+mn-lt"/>
                <a:cs typeface="+mn-lt"/>
              </a:rPr>
              <a:t> mondanivalójára </a:t>
            </a:r>
            <a:r>
              <a:rPr lang="hu-HU" b="1" dirty="0" smtClean="0">
                <a:ea typeface="+mn-lt"/>
                <a:cs typeface="+mn-lt"/>
              </a:rPr>
              <a:t>koncentráló, a</a:t>
            </a:r>
            <a:r>
              <a:rPr lang="hu-HU" b="1" dirty="0">
                <a:ea typeface="+mn-lt"/>
                <a:cs typeface="+mn-lt"/>
              </a:rPr>
              <a:t> szöveget előtérbe helyező előadásban gondolkodott.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314035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74707CD-759E-41BB-84F0-CF0A36043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Köszönjük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E42D6F34-3B1A-4EAF-AB49-4387CB543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51483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218</Words>
  <Application>Microsoft Office PowerPoint</Application>
  <PresentationFormat>Egyéni</PresentationFormat>
  <Paragraphs>54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Organic</vt:lpstr>
      <vt:lpstr>A Bánk bán és Az ember tragédiája  a Nemzeti Színházban</vt:lpstr>
      <vt:lpstr>Bánk bán</vt:lpstr>
      <vt:lpstr>Ősbemutató</vt:lpstr>
      <vt:lpstr>Bánk bán</vt:lpstr>
      <vt:lpstr>Nemzeti Színház, 1930. április 24. Rendező: Hevesi Sándor</vt:lpstr>
      <vt:lpstr>Az ember tragédiája</vt:lpstr>
      <vt:lpstr>Ősbemutató</vt:lpstr>
      <vt:lpstr>Elképzelések</vt:lpstr>
      <vt:lpstr>Köszönjük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>Dezso</cp:lastModifiedBy>
  <cp:revision>734</cp:revision>
  <dcterms:created xsi:type="dcterms:W3CDTF">2021-04-10T06:28:10Z</dcterms:created>
  <dcterms:modified xsi:type="dcterms:W3CDTF">2021-04-11T21:44:02Z</dcterms:modified>
</cp:coreProperties>
</file>