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9143B1-1DAD-4C98-B486-0CEFD0357EB3}" type="datetimeFigureOut">
              <a:rPr lang="hu-HU" smtClean="0"/>
              <a:t>2018. 03. 06.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4DAD2CB-0D43-43A5-8403-7ACB1B4C9BFA}" type="slidenum">
              <a:rPr lang="hu-HU" smtClean="0"/>
              <a:t>‹#›</a:t>
            </a:fld>
            <a:endParaRPr lang="hu-H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08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143B1-1DAD-4C98-B486-0CEFD0357EB3}" type="datetimeFigureOut">
              <a:rPr lang="hu-HU" smtClean="0"/>
              <a:t>2018. 03. 06.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D2CB-0D43-43A5-8403-7ACB1B4C9BFA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1014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143B1-1DAD-4C98-B486-0CEFD0357EB3}" type="datetimeFigureOut">
              <a:rPr lang="hu-HU" smtClean="0"/>
              <a:t>2018. 03. 06.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D2CB-0D43-43A5-8403-7ACB1B4C9BFA}" type="slidenum">
              <a:rPr lang="hu-HU" smtClean="0"/>
              <a:t>‹#›</a:t>
            </a:fld>
            <a:endParaRPr lang="hu-H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078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143B1-1DAD-4C98-B486-0CEFD0357EB3}" type="datetimeFigureOut">
              <a:rPr lang="hu-HU" smtClean="0"/>
              <a:t>2018. 03. 06.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D2CB-0D43-43A5-8403-7ACB1B4C9BFA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905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143B1-1DAD-4C98-B486-0CEFD0357EB3}" type="datetimeFigureOut">
              <a:rPr lang="hu-HU" smtClean="0"/>
              <a:t>2018. 03. 06.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D2CB-0D43-43A5-8403-7ACB1B4C9BFA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67737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143B1-1DAD-4C98-B486-0CEFD0357EB3}" type="datetimeFigureOut">
              <a:rPr lang="hu-HU" smtClean="0"/>
              <a:t>2018. 03. 06.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D2CB-0D43-43A5-8403-7ACB1B4C9BFA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643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143B1-1DAD-4C98-B486-0CEFD0357EB3}" type="datetimeFigureOut">
              <a:rPr lang="hu-HU" smtClean="0"/>
              <a:t>2018. 03. 06.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D2CB-0D43-43A5-8403-7ACB1B4C9BFA}" type="slidenum">
              <a:rPr lang="hu-HU" smtClean="0"/>
              <a:t>‹#›</a:t>
            </a:fld>
            <a:endParaRPr lang="hu-H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9954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143B1-1DAD-4C98-B486-0CEFD0357EB3}" type="datetimeFigureOut">
              <a:rPr lang="hu-HU" smtClean="0"/>
              <a:t>2018. 03. 06.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D2CB-0D43-43A5-8403-7ACB1B4C9BFA}" type="slidenum">
              <a:rPr lang="hu-HU" smtClean="0"/>
              <a:t>‹#›</a:t>
            </a:fld>
            <a:endParaRPr lang="hu-H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8248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143B1-1DAD-4C98-B486-0CEFD0357EB3}" type="datetimeFigureOut">
              <a:rPr lang="hu-HU" smtClean="0"/>
              <a:t>2018. 03. 06.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D2CB-0D43-43A5-8403-7ACB1B4C9BFA}" type="slidenum">
              <a:rPr lang="hu-HU" smtClean="0"/>
              <a:t>‹#›</a:t>
            </a:fld>
            <a:endParaRPr lang="hu-H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843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143B1-1DAD-4C98-B486-0CEFD0357EB3}" type="datetimeFigureOut">
              <a:rPr lang="hu-HU" smtClean="0"/>
              <a:t>2018. 03. 06.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D2CB-0D43-43A5-8403-7ACB1B4C9BFA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43602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143B1-1DAD-4C98-B486-0CEFD0357EB3}" type="datetimeFigureOut">
              <a:rPr lang="hu-HU" smtClean="0"/>
              <a:t>2018. 03. 06.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D2CB-0D43-43A5-8403-7ACB1B4C9BFA}" type="slidenum">
              <a:rPr lang="hu-HU" smtClean="0"/>
              <a:t>‹#›</a:t>
            </a:fld>
            <a:endParaRPr lang="hu-HU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090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143B1-1DAD-4C98-B486-0CEFD0357EB3}" type="datetimeFigureOut">
              <a:rPr lang="hu-HU" smtClean="0"/>
              <a:t>2018. 03. 06.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D2CB-0D43-43A5-8403-7ACB1B4C9BFA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51736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143B1-1DAD-4C98-B486-0CEFD0357EB3}" type="datetimeFigureOut">
              <a:rPr lang="hu-HU" smtClean="0"/>
              <a:t>2018. 03. 06.</a:t>
            </a:fld>
            <a:endParaRPr lang="hu-H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D2CB-0D43-43A5-8403-7ACB1B4C9BFA}" type="slidenum">
              <a:rPr lang="hu-HU" smtClean="0"/>
              <a:t>‹#›</a:t>
            </a:fld>
            <a:endParaRPr lang="hu-HU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766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143B1-1DAD-4C98-B486-0CEFD0357EB3}" type="datetimeFigureOut">
              <a:rPr lang="hu-HU" smtClean="0"/>
              <a:t>2018. 03. 06.</a:t>
            </a:fld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D2CB-0D43-43A5-8403-7ACB1B4C9BFA}" type="slidenum">
              <a:rPr lang="hu-HU" smtClean="0"/>
              <a:t>‹#›</a:t>
            </a:fld>
            <a:endParaRPr lang="hu-H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3175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143B1-1DAD-4C98-B486-0CEFD0357EB3}" type="datetimeFigureOut">
              <a:rPr lang="hu-HU" smtClean="0"/>
              <a:t>2018. 03. 06.</a:t>
            </a:fld>
            <a:endParaRPr lang="hu-H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D2CB-0D43-43A5-8403-7ACB1B4C9BFA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41071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143B1-1DAD-4C98-B486-0CEFD0357EB3}" type="datetimeFigureOut">
              <a:rPr lang="hu-HU" smtClean="0"/>
              <a:t>2018. 03. 06.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D2CB-0D43-43A5-8403-7ACB1B4C9BFA}" type="slidenum">
              <a:rPr lang="hu-HU" smtClean="0"/>
              <a:t>‹#›</a:t>
            </a:fld>
            <a:endParaRPr lang="hu-HU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4904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143B1-1DAD-4C98-B486-0CEFD0357EB3}" type="datetimeFigureOut">
              <a:rPr lang="hu-HU" smtClean="0"/>
              <a:t>2018. 03. 06.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D2CB-0D43-43A5-8403-7ACB1B4C9BFA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9691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9143B1-1DAD-4C98-B486-0CEFD0357EB3}" type="datetimeFigureOut">
              <a:rPr lang="hu-HU" smtClean="0"/>
              <a:t>2018. 03. 06.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4DAD2CB-0D43-43A5-8403-7ACB1B4C9BFA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43729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Vojtina Ars Poétikája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Versterv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9119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Miért szeretném megírni ezt a verset?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Elsősorban szeretném összegezni a költészetfelfogásom egy szerepvers formájában.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Magamra a már megszokott öniróniámmal tekintve Vojtina Mátyás alakját választottam, aki a tehetségtelen, hozzá nem értő költőt testesíti meg.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A költészetfelfogásomba beletartozik az, hogy elítélem a realizmusnak azt a formáját, amely feláldozza az esztétikát az élethű másolás és a tények kedvéért, ezt versmben érzékeltetni is szeretném.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95959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Ötleteim az első szakaszhoz: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Valami egyedit akarok alkotni, nem fogom követni a tipikus témákat, szerelemről, borról, hazafiságról írnak eleget kik Petőfi nyomában akarnak járni.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Felvállalom, hogy a vátesz szerep nem az én utam, eddig </a:t>
            </a:r>
            <a:r>
              <a:rPr lang="hu-HU" dirty="0"/>
              <a:t>s</a:t>
            </a:r>
            <a:r>
              <a:rPr lang="hu-HU" dirty="0" smtClean="0"/>
              <a:t>em tartottam rá méltónak magam, ezután sem lesz az én költői stílusom.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429" y="4289798"/>
            <a:ext cx="1511092" cy="158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296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Második szakasz: céljaim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A kulcsszó az eszményítés.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Olyan élmények, tapasztalatok megfogalmazása, amelyek kiszínezik a valóságot mert igazából nem elképzelhetők vagy leírhatók.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Úgy gondolom, a költő a verseivel átformálhatja a világot, hiszen költészetről van szó, ugyanakkor fontos hogy ne szakadjon el teljesen a valóságtól.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A kettő dolog harmóniája lenne az ideális.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55221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Végkövetkeztetés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A célom érzékeltetéséhez tökéletes metafora a hőlégballon, amely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száll</a:t>
            </a:r>
            <a:r>
              <a:rPr lang="hu-HU" dirty="0" smtClean="0"/>
              <a:t>, ezzel jelentve az eszményítést, de a benne lévő súlyok, </a:t>
            </a:r>
            <a:r>
              <a:rPr lang="hu-HU" dirty="0" smtClean="0"/>
              <a:t>amelyek</a:t>
            </a:r>
            <a:br>
              <a:rPr lang="hu-HU" dirty="0" smtClean="0"/>
            </a:br>
            <a:r>
              <a:rPr lang="hu-HU" dirty="0" smtClean="0"/>
              <a:t>a földhöz</a:t>
            </a:r>
            <a:r>
              <a:rPr lang="hu-HU" dirty="0"/>
              <a:t> </a:t>
            </a:r>
            <a:r>
              <a:rPr lang="hu-HU" dirty="0" smtClean="0"/>
              <a:t>kötik</a:t>
            </a:r>
            <a:r>
              <a:rPr lang="hu-HU" dirty="0" smtClean="0"/>
              <a:t>, jelképezi a valóságot.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Tehát még egyszer kihangsúlyozva  költői cél nem más, mint a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valóság </a:t>
            </a:r>
            <a:r>
              <a:rPr lang="hu-HU" dirty="0" smtClean="0"/>
              <a:t>és az eszményítés egyensúlya.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382" y="2197100"/>
            <a:ext cx="2094411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118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us">
  <a:themeElements>
    <a:clrScheme name="Organikus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u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us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109</TotalTime>
  <Words>199</Words>
  <Application>Microsoft Office PowerPoint</Application>
  <PresentationFormat>Szélesvásznú</PresentationFormat>
  <Paragraphs>17</Paragraphs>
  <Slides>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Organikus</vt:lpstr>
      <vt:lpstr>Vojtina Ars Poétikája</vt:lpstr>
      <vt:lpstr>Miért szeretném megírni ezt a verset?</vt:lpstr>
      <vt:lpstr>Ötleteim az első szakaszhoz:</vt:lpstr>
      <vt:lpstr>Második szakasz: céljaim</vt:lpstr>
      <vt:lpstr>Végkövetkeztetés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Vojtina Ars Poétikája</dc:title>
  <dc:creator>Gayer</dc:creator>
  <cp:lastModifiedBy>Gayer</cp:lastModifiedBy>
  <cp:revision>13</cp:revision>
  <dcterms:created xsi:type="dcterms:W3CDTF">2018-03-03T23:37:10Z</dcterms:created>
  <dcterms:modified xsi:type="dcterms:W3CDTF">2018-03-06T15:42:57Z</dcterms:modified>
</cp:coreProperties>
</file>