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136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5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61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683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5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2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6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0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682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10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929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17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0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430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89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654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9CA041-87B6-4096-B1F0-D7CB8D35FE31}" type="datetimeFigureOut">
              <a:rPr lang="hu-HU" smtClean="0"/>
              <a:t>2018. 03. 06.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91E755-9B9A-4E8C-9AFD-812DE85785E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13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6600" dirty="0" smtClean="0"/>
              <a:t>Útravaló verseimmel</a:t>
            </a:r>
            <a:endParaRPr lang="hu-HU" sz="6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Versterv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579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szeretném megírni?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Ezt a verset is a jövőben elkészülő verseskötetem záróversének szánom. Azért erre a kivételes helyre, mert ezzel szeretném összefoglalni életpályám és munkásságom.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költeménnyel azt hangsúlyoznám, hogy befogadás nélkül nincsen költemény, amely befogadásnak kritikainak is kell lennie.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művészetelméletem lényege az, hogy az alkotónak folyamatosan képeznie kell magát, hogy felnőjön befogadóihoz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27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Műfaj és verstípus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műfajban még nem vagyok biztos, ars poeticára gondoltam, viszont az értékszembesítő gondolatok ebbe nem annyira illenek bele.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Verstípus szempontjából, amint már írtam az értékszembesítés kapna hangsúlyt. Létösszegzésnek nem mondanám, mert nem csak a lírai én nézőpontját tartalmazná.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34" y="4320902"/>
            <a:ext cx="2233367" cy="19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Szerkezet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Kihívásnak tekintem, hogy a művemet szerkezetileg minél igényesebbre alkossam meg, ezzel egyensúlyba hozva a tartalmi elemekkel.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magyaros verselés helyett inkább valami Nyugat-európaibbat fogok használni, nehogy felkeltsem a kortársak között a műveletlenség vádját.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Rímek szempontjából valami különlegesebbel, érdekesebbel szeretnék előállni, ezzel is a vers igényességét alátámasztva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90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Egyéb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Retorikus gondolatmenet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A cím megválaszolatlan kérdéseket vethet fel a befogadóban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Kisebb hangsúly a költői eszközökön, alakzatokon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smtClean="0"/>
              <a:t>Madár, mint költő metaforája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26" y="3278777"/>
            <a:ext cx="2401148" cy="259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36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192</Words>
  <Application>Microsoft Office PowerPoint</Application>
  <PresentationFormat>Szélesvásznú</PresentationFormat>
  <Paragraphs>18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Organikus</vt:lpstr>
      <vt:lpstr>Útravaló verseimmel</vt:lpstr>
      <vt:lpstr>Miért szeretném megírni?</vt:lpstr>
      <vt:lpstr>Műfaj és verstípus</vt:lpstr>
      <vt:lpstr>Szerkezet</vt:lpstr>
      <vt:lpstr>Egyéb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</dc:title>
  <dc:creator>Gayer</dc:creator>
  <cp:lastModifiedBy>Gayer</cp:lastModifiedBy>
  <cp:revision>14</cp:revision>
  <dcterms:created xsi:type="dcterms:W3CDTF">2018-03-04T08:33:55Z</dcterms:created>
  <dcterms:modified xsi:type="dcterms:W3CDTF">2018-03-06T15:41:30Z</dcterms:modified>
</cp:coreProperties>
</file>