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4FC14E-F3F7-46D9-8C1D-7BA6B80613FE}" v="2749" dt="2025-04-03T15:54:26.200"/>
    <p1510:client id="{F795DC00-7BE0-4644-95CE-80997BEA999F}" v="4" dt="2025-04-03T19:28:24.7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5" autoAdjust="0"/>
    <p:restoredTop sz="94660"/>
  </p:normalViewPr>
  <p:slideViewPr>
    <p:cSldViewPr snapToGrid="0">
      <p:cViewPr varScale="1">
        <p:scale>
          <a:sx n="86" d="100"/>
          <a:sy n="86" d="100"/>
        </p:scale>
        <p:origin x="6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nessza Varga" userId="13648c1b1a3309bb" providerId="Windows Live" clId="Web-{9B4FC14E-F3F7-46D9-8C1D-7BA6B80613FE}"/>
    <pc:docChg chg="addSld modSld addMainMaster delMainMaster modMainMaster">
      <pc:chgData name="Vanessza Varga" userId="13648c1b1a3309bb" providerId="Windows Live" clId="Web-{9B4FC14E-F3F7-46D9-8C1D-7BA6B80613FE}" dt="2025-04-03T15:54:26.200" v="2045" actId="1076"/>
      <pc:docMkLst>
        <pc:docMk/>
      </pc:docMkLst>
      <pc:sldChg chg="addSp modSp mod modTransition setBg modClrScheme addAnim chgLayout">
        <pc:chgData name="Vanessza Varga" userId="13648c1b1a3309bb" providerId="Windows Live" clId="Web-{9B4FC14E-F3F7-46D9-8C1D-7BA6B80613FE}" dt="2025-03-30T17:09:59.524" v="1998"/>
        <pc:sldMkLst>
          <pc:docMk/>
          <pc:sldMk cId="4266748471" sldId="256"/>
        </pc:sldMkLst>
        <pc:spChg chg="mod">
          <ac:chgData name="Vanessza Varga" userId="13648c1b1a3309bb" providerId="Windows Live" clId="Web-{9B4FC14E-F3F7-46D9-8C1D-7BA6B80613FE}" dt="2025-03-30T14:53:06.257" v="20" actId="20577"/>
          <ac:spMkLst>
            <pc:docMk/>
            <pc:sldMk cId="4266748471" sldId="256"/>
            <ac:spMk id="2" creationId="{00000000-0000-0000-0000-000000000000}"/>
          </ac:spMkLst>
        </pc:spChg>
        <pc:spChg chg="mod">
          <ac:chgData name="Vanessza Varga" userId="13648c1b1a3309bb" providerId="Windows Live" clId="Web-{9B4FC14E-F3F7-46D9-8C1D-7BA6B80613FE}" dt="2025-03-30T16:46:23.105" v="1656" actId="20577"/>
          <ac:spMkLst>
            <pc:docMk/>
            <pc:sldMk cId="4266748471" sldId="256"/>
            <ac:spMk id="3" creationId="{00000000-0000-0000-0000-000000000000}"/>
          </ac:spMkLst>
        </pc:spChg>
        <pc:spChg chg="add">
          <ac:chgData name="Vanessza Varga" userId="13648c1b1a3309bb" providerId="Windows Live" clId="Web-{9B4FC14E-F3F7-46D9-8C1D-7BA6B80613FE}" dt="2025-03-30T14:52:25.631" v="0"/>
          <ac:spMkLst>
            <pc:docMk/>
            <pc:sldMk cId="4266748471" sldId="256"/>
            <ac:spMk id="9" creationId="{DD8EACB7-D372-470B-B76E-A829D00310CD}"/>
          </ac:spMkLst>
        </pc:spChg>
        <pc:spChg chg="add">
          <ac:chgData name="Vanessza Varga" userId="13648c1b1a3309bb" providerId="Windows Live" clId="Web-{9B4FC14E-F3F7-46D9-8C1D-7BA6B80613FE}" dt="2025-03-30T14:52:25.631" v="0"/>
          <ac:spMkLst>
            <pc:docMk/>
            <pc:sldMk cId="4266748471" sldId="256"/>
            <ac:spMk id="11" creationId="{FBE11A49-02A1-4D4C-9A49-CDF496B1094F}"/>
          </ac:spMkLst>
        </pc:spChg>
        <pc:grpChg chg="add">
          <ac:chgData name="Vanessza Varga" userId="13648c1b1a3309bb" providerId="Windows Live" clId="Web-{9B4FC14E-F3F7-46D9-8C1D-7BA6B80613FE}" dt="2025-03-30T14:52:25.631" v="0"/>
          <ac:grpSpMkLst>
            <pc:docMk/>
            <pc:sldMk cId="4266748471" sldId="256"/>
            <ac:grpSpMk id="13" creationId="{F1732D3A-CFF0-45BE-AD79-F83D0272C6C6}"/>
          </ac:grpSpMkLst>
        </pc:grpChg>
        <pc:picChg chg="add">
          <ac:chgData name="Vanessza Varga" userId="13648c1b1a3309bb" providerId="Windows Live" clId="Web-{9B4FC14E-F3F7-46D9-8C1D-7BA6B80613FE}" dt="2025-03-30T14:52:25.631" v="0"/>
          <ac:picMkLst>
            <pc:docMk/>
            <pc:sldMk cId="4266748471" sldId="256"/>
            <ac:picMk id="4" creationId="{E9474B01-414B-6BFC-217E-918E4A4462E9}"/>
          </ac:picMkLst>
        </pc:picChg>
      </pc:sldChg>
      <pc:sldChg chg="addSp delSp modSp new mod modTransition setBg addAnim">
        <pc:chgData name="Vanessza Varga" userId="13648c1b1a3309bb" providerId="Windows Live" clId="Web-{9B4FC14E-F3F7-46D9-8C1D-7BA6B80613FE}" dt="2025-03-30T17:10:42.447" v="2002"/>
        <pc:sldMkLst>
          <pc:docMk/>
          <pc:sldMk cId="523543293" sldId="257"/>
        </pc:sldMkLst>
        <pc:spChg chg="mod">
          <ac:chgData name="Vanessza Varga" userId="13648c1b1a3309bb" providerId="Windows Live" clId="Web-{9B4FC14E-F3F7-46D9-8C1D-7BA6B80613FE}" dt="2025-03-30T14:57:39.811" v="90" actId="1076"/>
          <ac:spMkLst>
            <pc:docMk/>
            <pc:sldMk cId="523543293" sldId="257"/>
            <ac:spMk id="2" creationId="{E5425313-E982-6957-35F2-9F290F791568}"/>
          </ac:spMkLst>
        </pc:spChg>
        <pc:spChg chg="add del">
          <ac:chgData name="Vanessza Varga" userId="13648c1b1a3309bb" providerId="Windows Live" clId="Web-{9B4FC14E-F3F7-46D9-8C1D-7BA6B80613FE}" dt="2025-03-30T14:55:54.512" v="57"/>
          <ac:spMkLst>
            <pc:docMk/>
            <pc:sldMk cId="523543293" sldId="257"/>
            <ac:spMk id="3" creationId="{0AFC3FA7-C5F5-EF59-85BB-BC14C878EF69}"/>
          </ac:spMkLst>
        </pc:spChg>
        <pc:spChg chg="add del">
          <ac:chgData name="Vanessza Varga" userId="13648c1b1a3309bb" providerId="Windows Live" clId="Web-{9B4FC14E-F3F7-46D9-8C1D-7BA6B80613FE}" dt="2025-03-30T14:58:15.359" v="93"/>
          <ac:spMkLst>
            <pc:docMk/>
            <pc:sldMk cId="523543293" sldId="257"/>
            <ac:spMk id="4" creationId="{1BF01011-F291-D11A-24EC-52094E029F53}"/>
          </ac:spMkLst>
        </pc:spChg>
        <pc:spChg chg="add mod">
          <ac:chgData name="Vanessza Varga" userId="13648c1b1a3309bb" providerId="Windows Live" clId="Web-{9B4FC14E-F3F7-46D9-8C1D-7BA6B80613FE}" dt="2025-03-30T15:18:27.237" v="234" actId="20577"/>
          <ac:spMkLst>
            <pc:docMk/>
            <pc:sldMk cId="523543293" sldId="257"/>
            <ac:spMk id="5" creationId="{932D7FF6-02C3-947C-BBD4-5C414F8AEEEE}"/>
          </ac:spMkLst>
        </pc:spChg>
        <pc:spChg chg="add mod">
          <ac:chgData name="Vanessza Varga" userId="13648c1b1a3309bb" providerId="Windows Live" clId="Web-{9B4FC14E-F3F7-46D9-8C1D-7BA6B80613FE}" dt="2025-03-30T15:33:56.670" v="446" actId="14100"/>
          <ac:spMkLst>
            <pc:docMk/>
            <pc:sldMk cId="523543293" sldId="257"/>
            <ac:spMk id="6" creationId="{1D9E57AB-B21E-8237-2373-7230CCA3955F}"/>
          </ac:spMkLst>
        </pc:spChg>
        <pc:spChg chg="add del">
          <ac:chgData name="Vanessza Varga" userId="13648c1b1a3309bb" providerId="Windows Live" clId="Web-{9B4FC14E-F3F7-46D9-8C1D-7BA6B80613FE}" dt="2025-03-30T15:18:24.425" v="233"/>
          <ac:spMkLst>
            <pc:docMk/>
            <pc:sldMk cId="523543293" sldId="257"/>
            <ac:spMk id="7" creationId="{572BDC7B-5533-2463-48CA-A25A2E50162E}"/>
          </ac:spMkLst>
        </pc:spChg>
        <pc:spChg chg="add del">
          <ac:chgData name="Vanessza Varga" userId="13648c1b1a3309bb" providerId="Windows Live" clId="Web-{9B4FC14E-F3F7-46D9-8C1D-7BA6B80613FE}" dt="2025-03-30T14:55:51.137" v="54"/>
          <ac:spMkLst>
            <pc:docMk/>
            <pc:sldMk cId="523543293" sldId="257"/>
            <ac:spMk id="8" creationId="{9D3B3C7E-BC2D-4436-8B03-AC421FA66787}"/>
          </ac:spMkLst>
        </pc:spChg>
        <pc:spChg chg="add del">
          <ac:chgData name="Vanessza Varga" userId="13648c1b1a3309bb" providerId="Windows Live" clId="Web-{9B4FC14E-F3F7-46D9-8C1D-7BA6B80613FE}" dt="2025-03-30T14:55:54.496" v="56"/>
          <ac:spMkLst>
            <pc:docMk/>
            <pc:sldMk cId="523543293" sldId="257"/>
            <ac:spMk id="12" creationId="{1E199BD9-A6EE-4972-BFB5-2AAE28288C50}"/>
          </ac:spMkLst>
        </pc:spChg>
        <pc:spChg chg="add del">
          <ac:chgData name="Vanessza Varga" userId="13648c1b1a3309bb" providerId="Windows Live" clId="Web-{9B4FC14E-F3F7-46D9-8C1D-7BA6B80613FE}" dt="2025-03-30T14:55:51.137" v="54"/>
          <ac:spMkLst>
            <pc:docMk/>
            <pc:sldMk cId="523543293" sldId="257"/>
            <ac:spMk id="15" creationId="{4905C695-F54E-4EF8-8AEF-811D460E7AFE}"/>
          </ac:spMkLst>
        </pc:spChg>
        <pc:spChg chg="add del">
          <ac:chgData name="Vanessza Varga" userId="13648c1b1a3309bb" providerId="Windows Live" clId="Web-{9B4FC14E-F3F7-46D9-8C1D-7BA6B80613FE}" dt="2025-03-30T14:55:51.137" v="54"/>
          <ac:spMkLst>
            <pc:docMk/>
            <pc:sldMk cId="523543293" sldId="257"/>
            <ac:spMk id="17" creationId="{485CD2A3-2099-476E-9A85-55DC735FA2B7}"/>
          </ac:spMkLst>
        </pc:spChg>
        <pc:spChg chg="add del mod">
          <ac:chgData name="Vanessza Varga" userId="13648c1b1a3309bb" providerId="Windows Live" clId="Web-{9B4FC14E-F3F7-46D9-8C1D-7BA6B80613FE}" dt="2025-03-30T15:32:36.418" v="433"/>
          <ac:spMkLst>
            <pc:docMk/>
            <pc:sldMk cId="523543293" sldId="257"/>
            <ac:spMk id="18" creationId="{83FF8175-9F0B-BFB6-D41B-719E14441A08}"/>
          </ac:spMkLst>
        </pc:spChg>
        <pc:spChg chg="add del">
          <ac:chgData name="Vanessza Varga" userId="13648c1b1a3309bb" providerId="Windows Live" clId="Web-{9B4FC14E-F3F7-46D9-8C1D-7BA6B80613FE}" dt="2025-03-30T14:55:54.496" v="56"/>
          <ac:spMkLst>
            <pc:docMk/>
            <pc:sldMk cId="523543293" sldId="257"/>
            <ac:spMk id="24" creationId="{D97F34F9-F7CE-4D62-8F8B-2E98B03947EC}"/>
          </ac:spMkLst>
        </pc:spChg>
        <pc:spChg chg="add del">
          <ac:chgData name="Vanessza Varga" userId="13648c1b1a3309bb" providerId="Windows Live" clId="Web-{9B4FC14E-F3F7-46D9-8C1D-7BA6B80613FE}" dt="2025-03-30T14:55:54.496" v="56"/>
          <ac:spMkLst>
            <pc:docMk/>
            <pc:sldMk cId="523543293" sldId="257"/>
            <ac:spMk id="25" creationId="{51AEC8AF-1896-43A9-BF10-CE06FD254459}"/>
          </ac:spMkLst>
        </pc:spChg>
        <pc:spChg chg="add del">
          <ac:chgData name="Vanessza Varga" userId="13648c1b1a3309bb" providerId="Windows Live" clId="Web-{9B4FC14E-F3F7-46D9-8C1D-7BA6B80613FE}" dt="2025-03-30T14:55:54.496" v="56"/>
          <ac:spMkLst>
            <pc:docMk/>
            <pc:sldMk cId="523543293" sldId="257"/>
            <ac:spMk id="26" creationId="{0AFC3FA7-C5F5-EF59-85BB-BC14C878EF69}"/>
          </ac:spMkLst>
        </pc:spChg>
        <pc:spChg chg="add del">
          <ac:chgData name="Vanessza Varga" userId="13648c1b1a3309bb" providerId="Windows Live" clId="Web-{9B4FC14E-F3F7-46D9-8C1D-7BA6B80613FE}" dt="2025-03-30T15:33:38.732" v="443"/>
          <ac:spMkLst>
            <pc:docMk/>
            <pc:sldMk cId="523543293" sldId="257"/>
            <ac:spMk id="29" creationId="{05D3415E-7FBB-E52C-A454-E94D01016E7D}"/>
          </ac:spMkLst>
        </pc:spChg>
        <pc:spChg chg="add">
          <ac:chgData name="Vanessza Varga" userId="13648c1b1a3309bb" providerId="Windows Live" clId="Web-{9B4FC14E-F3F7-46D9-8C1D-7BA6B80613FE}" dt="2025-03-30T14:55:54.512" v="57"/>
          <ac:spMkLst>
            <pc:docMk/>
            <pc:sldMk cId="523543293" sldId="257"/>
            <ac:spMk id="30" creationId="{9D3B3C7E-BC2D-4436-8B03-AC421FA66787}"/>
          </ac:spMkLst>
        </pc:spChg>
        <pc:spChg chg="add">
          <ac:chgData name="Vanessza Varga" userId="13648c1b1a3309bb" providerId="Windows Live" clId="Web-{9B4FC14E-F3F7-46D9-8C1D-7BA6B80613FE}" dt="2025-03-30T14:55:54.512" v="57"/>
          <ac:spMkLst>
            <pc:docMk/>
            <pc:sldMk cId="523543293" sldId="257"/>
            <ac:spMk id="33" creationId="{4905C695-F54E-4EF8-8AEF-811D460E7AFE}"/>
          </ac:spMkLst>
        </pc:spChg>
        <pc:spChg chg="add">
          <ac:chgData name="Vanessza Varga" userId="13648c1b1a3309bb" providerId="Windows Live" clId="Web-{9B4FC14E-F3F7-46D9-8C1D-7BA6B80613FE}" dt="2025-03-30T14:55:54.512" v="57"/>
          <ac:spMkLst>
            <pc:docMk/>
            <pc:sldMk cId="523543293" sldId="257"/>
            <ac:spMk id="34" creationId="{485CD2A3-2099-476E-9A85-55DC735FA2B7}"/>
          </ac:spMkLst>
        </pc:spChg>
        <pc:grpChg chg="add del">
          <ac:chgData name="Vanessza Varga" userId="13648c1b1a3309bb" providerId="Windows Live" clId="Web-{9B4FC14E-F3F7-46D9-8C1D-7BA6B80613FE}" dt="2025-03-30T14:55:51.137" v="54"/>
          <ac:grpSpMkLst>
            <pc:docMk/>
            <pc:sldMk cId="523543293" sldId="257"/>
            <ac:grpSpMk id="10" creationId="{79B5D0C1-066E-4C02-A6B8-59FAE4A19724}"/>
          </ac:grpSpMkLst>
        </pc:grpChg>
        <pc:grpChg chg="add del">
          <ac:chgData name="Vanessza Varga" userId="13648c1b1a3309bb" providerId="Windows Live" clId="Web-{9B4FC14E-F3F7-46D9-8C1D-7BA6B80613FE}" dt="2025-03-30T14:55:54.496" v="56"/>
          <ac:grpSpMkLst>
            <pc:docMk/>
            <pc:sldMk cId="523543293" sldId="257"/>
            <ac:grpSpMk id="14" creationId="{1148C992-36DE-4449-B92D-49AE04B5DE20}"/>
          </ac:grpSpMkLst>
        </pc:grpChg>
        <pc:grpChg chg="add del">
          <ac:chgData name="Vanessza Varga" userId="13648c1b1a3309bb" providerId="Windows Live" clId="Web-{9B4FC14E-F3F7-46D9-8C1D-7BA6B80613FE}" dt="2025-03-30T14:55:51.137" v="54"/>
          <ac:grpSpMkLst>
            <pc:docMk/>
            <pc:sldMk cId="523543293" sldId="257"/>
            <ac:grpSpMk id="19" creationId="{E92979E8-2E86-433E-A7E4-5F102E45A8EE}"/>
          </ac:grpSpMkLst>
        </pc:grpChg>
        <pc:grpChg chg="add">
          <ac:chgData name="Vanessza Varga" userId="13648c1b1a3309bb" providerId="Windows Live" clId="Web-{9B4FC14E-F3F7-46D9-8C1D-7BA6B80613FE}" dt="2025-03-30T14:55:54.512" v="57"/>
          <ac:grpSpMkLst>
            <pc:docMk/>
            <pc:sldMk cId="523543293" sldId="257"/>
            <ac:grpSpMk id="31" creationId="{79B5D0C1-066E-4C02-A6B8-59FAE4A19724}"/>
          </ac:grpSpMkLst>
        </pc:grpChg>
        <pc:grpChg chg="add">
          <ac:chgData name="Vanessza Varga" userId="13648c1b1a3309bb" providerId="Windows Live" clId="Web-{9B4FC14E-F3F7-46D9-8C1D-7BA6B80613FE}" dt="2025-03-30T14:55:54.512" v="57"/>
          <ac:grpSpMkLst>
            <pc:docMk/>
            <pc:sldMk cId="523543293" sldId="257"/>
            <ac:grpSpMk id="35" creationId="{E92979E8-2E86-433E-A7E4-5F102E45A8EE}"/>
          </ac:grpSpMkLst>
        </pc:grpChg>
        <pc:picChg chg="add del mod">
          <ac:chgData name="Vanessza Varga" userId="13648c1b1a3309bb" providerId="Windows Live" clId="Web-{9B4FC14E-F3F7-46D9-8C1D-7BA6B80613FE}" dt="2025-03-30T15:29:45.850" v="424"/>
          <ac:picMkLst>
            <pc:docMk/>
            <pc:sldMk cId="523543293" sldId="257"/>
            <ac:picMk id="9" creationId="{F631643B-1FF0-4079-DD0F-D766C9CAAFEC}"/>
          </ac:picMkLst>
        </pc:picChg>
        <pc:picChg chg="add del mod">
          <ac:chgData name="Vanessza Varga" userId="13648c1b1a3309bb" providerId="Windows Live" clId="Web-{9B4FC14E-F3F7-46D9-8C1D-7BA6B80613FE}" dt="2025-03-30T15:32:19.308" v="432"/>
          <ac:picMkLst>
            <pc:docMk/>
            <pc:sldMk cId="523543293" sldId="257"/>
            <ac:picMk id="23" creationId="{CA26D0D7-769F-0AE9-EC2F-4EA2485FE4B3}"/>
          </ac:picMkLst>
        </pc:picChg>
        <pc:picChg chg="add mod">
          <ac:chgData name="Vanessza Varga" userId="13648c1b1a3309bb" providerId="Windows Live" clId="Web-{9B4FC14E-F3F7-46D9-8C1D-7BA6B80613FE}" dt="2025-03-30T15:33:31.779" v="442" actId="1076"/>
          <ac:picMkLst>
            <pc:docMk/>
            <pc:sldMk cId="523543293" sldId="257"/>
            <ac:picMk id="36" creationId="{2C6DE5E7-DAA0-140B-ABC4-E7DE2EACDD74}"/>
          </ac:picMkLst>
        </pc:picChg>
      </pc:sldChg>
      <pc:sldChg chg="addSp delSp modSp new mod modTransition setBg addAnim">
        <pc:chgData name="Vanessza Varga" userId="13648c1b1a3309bb" providerId="Windows Live" clId="Web-{9B4FC14E-F3F7-46D9-8C1D-7BA6B80613FE}" dt="2025-03-30T17:11:21.636" v="2005"/>
        <pc:sldMkLst>
          <pc:docMk/>
          <pc:sldMk cId="2860674477" sldId="258"/>
        </pc:sldMkLst>
        <pc:spChg chg="mod">
          <ac:chgData name="Vanessza Varga" userId="13648c1b1a3309bb" providerId="Windows Live" clId="Web-{9B4FC14E-F3F7-46D9-8C1D-7BA6B80613FE}" dt="2025-03-30T15:29:34.084" v="422"/>
          <ac:spMkLst>
            <pc:docMk/>
            <pc:sldMk cId="2860674477" sldId="258"/>
            <ac:spMk id="2" creationId="{3E225B9B-865B-1081-52C7-07AA4EA539B8}"/>
          </ac:spMkLst>
        </pc:spChg>
        <pc:spChg chg="del">
          <ac:chgData name="Vanessza Varga" userId="13648c1b1a3309bb" providerId="Windows Live" clId="Web-{9B4FC14E-F3F7-46D9-8C1D-7BA6B80613FE}" dt="2025-03-30T15:21:57.275" v="251"/>
          <ac:spMkLst>
            <pc:docMk/>
            <pc:sldMk cId="2860674477" sldId="258"/>
            <ac:spMk id="3" creationId="{411304A8-8882-13D3-B206-9C1283AA0161}"/>
          </ac:spMkLst>
        </pc:spChg>
        <pc:spChg chg="add mod">
          <ac:chgData name="Vanessza Varga" userId="13648c1b1a3309bb" providerId="Windows Live" clId="Web-{9B4FC14E-F3F7-46D9-8C1D-7BA6B80613FE}" dt="2025-03-30T15:34:16.436" v="448" actId="20577"/>
          <ac:spMkLst>
            <pc:docMk/>
            <pc:sldMk cId="2860674477" sldId="258"/>
            <ac:spMk id="4" creationId="{DCE9E3E1-2F05-352F-4133-C05BAC878CB4}"/>
          </ac:spMkLst>
        </pc:spChg>
        <pc:spChg chg="add del ord">
          <ac:chgData name="Vanessza Varga" userId="13648c1b1a3309bb" providerId="Windows Live" clId="Web-{9B4FC14E-F3F7-46D9-8C1D-7BA6B80613FE}" dt="2025-03-30T15:29:37.225" v="423"/>
          <ac:spMkLst>
            <pc:docMk/>
            <pc:sldMk cId="2860674477" sldId="258"/>
            <ac:spMk id="5" creationId="{E10DA804-006D-6342-E9C6-013DC418C781}"/>
          </ac:spMkLst>
        </pc:spChg>
        <pc:spChg chg="add del">
          <ac:chgData name="Vanessza Varga" userId="13648c1b1a3309bb" providerId="Windows Live" clId="Web-{9B4FC14E-F3F7-46D9-8C1D-7BA6B80613FE}" dt="2025-03-30T15:29:34.084" v="422"/>
          <ac:spMkLst>
            <pc:docMk/>
            <pc:sldMk cId="2860674477" sldId="258"/>
            <ac:spMk id="8" creationId="{9D3B3C7E-BC2D-4436-8B03-AC421FA66787}"/>
          </ac:spMkLst>
        </pc:spChg>
        <pc:spChg chg="add del">
          <ac:chgData name="Vanessza Varga" userId="13648c1b1a3309bb" providerId="Windows Live" clId="Web-{9B4FC14E-F3F7-46D9-8C1D-7BA6B80613FE}" dt="2025-03-30T15:29:34.084" v="422"/>
          <ac:spMkLst>
            <pc:docMk/>
            <pc:sldMk cId="2860674477" sldId="258"/>
            <ac:spMk id="15" creationId="{4905C695-F54E-4EF8-8AEF-811D460E7AFE}"/>
          </ac:spMkLst>
        </pc:spChg>
        <pc:spChg chg="add del">
          <ac:chgData name="Vanessza Varga" userId="13648c1b1a3309bb" providerId="Windows Live" clId="Web-{9B4FC14E-F3F7-46D9-8C1D-7BA6B80613FE}" dt="2025-03-30T15:29:34.084" v="422"/>
          <ac:spMkLst>
            <pc:docMk/>
            <pc:sldMk cId="2860674477" sldId="258"/>
            <ac:spMk id="17" creationId="{485CD2A3-2099-476E-9A85-55DC735FA2B7}"/>
          </ac:spMkLst>
        </pc:spChg>
        <pc:spChg chg="add del">
          <ac:chgData name="Vanessza Varga" userId="13648c1b1a3309bb" providerId="Windows Live" clId="Web-{9B4FC14E-F3F7-46D9-8C1D-7BA6B80613FE}" dt="2025-03-30T15:29:13.443" v="415"/>
          <ac:spMkLst>
            <pc:docMk/>
            <pc:sldMk cId="2860674477" sldId="258"/>
            <ac:spMk id="27" creationId="{158E38A4-F699-490C-8D1F-E8AD332D9B45}"/>
          </ac:spMkLst>
        </pc:spChg>
        <pc:spChg chg="add del">
          <ac:chgData name="Vanessza Varga" userId="13648c1b1a3309bb" providerId="Windows Live" clId="Web-{9B4FC14E-F3F7-46D9-8C1D-7BA6B80613FE}" dt="2025-03-30T15:29:13.443" v="415"/>
          <ac:spMkLst>
            <pc:docMk/>
            <pc:sldMk cId="2860674477" sldId="258"/>
            <ac:spMk id="29" creationId="{939C6AAB-48AC-41A3-95C2-6BF83715DF62}"/>
          </ac:spMkLst>
        </pc:spChg>
        <pc:spChg chg="add del">
          <ac:chgData name="Vanessza Varga" userId="13648c1b1a3309bb" providerId="Windows Live" clId="Web-{9B4FC14E-F3F7-46D9-8C1D-7BA6B80613FE}" dt="2025-03-30T15:29:13.443" v="415"/>
          <ac:spMkLst>
            <pc:docMk/>
            <pc:sldMk cId="2860674477" sldId="258"/>
            <ac:spMk id="31" creationId="{F6EE861B-7D2F-4B7C-A6E3-5937E81B8025}"/>
          </ac:spMkLst>
        </pc:spChg>
        <pc:spChg chg="add del">
          <ac:chgData name="Vanessza Varga" userId="13648c1b1a3309bb" providerId="Windows Live" clId="Web-{9B4FC14E-F3F7-46D9-8C1D-7BA6B80613FE}" dt="2025-03-30T15:29:19.615" v="417"/>
          <ac:spMkLst>
            <pc:docMk/>
            <pc:sldMk cId="2860674477" sldId="258"/>
            <ac:spMk id="38" creationId="{51A01047-632B-4F57-9CDB-AA680D5BBB19}"/>
          </ac:spMkLst>
        </pc:spChg>
        <pc:spChg chg="add del">
          <ac:chgData name="Vanessza Varga" userId="13648c1b1a3309bb" providerId="Windows Live" clId="Web-{9B4FC14E-F3F7-46D9-8C1D-7BA6B80613FE}" dt="2025-03-30T15:29:19.615" v="417"/>
          <ac:spMkLst>
            <pc:docMk/>
            <pc:sldMk cId="2860674477" sldId="258"/>
            <ac:spMk id="39" creationId="{48EF695B-E7DE-4164-862A-9CD06DFB0EC0}"/>
          </ac:spMkLst>
        </pc:spChg>
        <pc:spChg chg="add del">
          <ac:chgData name="Vanessza Varga" userId="13648c1b1a3309bb" providerId="Windows Live" clId="Web-{9B4FC14E-F3F7-46D9-8C1D-7BA6B80613FE}" dt="2025-03-30T15:29:30.537" v="419"/>
          <ac:spMkLst>
            <pc:docMk/>
            <pc:sldMk cId="2860674477" sldId="258"/>
            <ac:spMk id="43" creationId="{23076A4E-38BA-4BCB-BE40-AD144E24ED8C}"/>
          </ac:spMkLst>
        </pc:spChg>
        <pc:spChg chg="add del">
          <ac:chgData name="Vanessza Varga" userId="13648c1b1a3309bb" providerId="Windows Live" clId="Web-{9B4FC14E-F3F7-46D9-8C1D-7BA6B80613FE}" dt="2025-03-30T15:29:30.537" v="419"/>
          <ac:spMkLst>
            <pc:docMk/>
            <pc:sldMk cId="2860674477" sldId="258"/>
            <ac:spMk id="44" creationId="{E8D0C60F-E7BC-47C4-989A-5CF3E68BDC64}"/>
          </ac:spMkLst>
        </pc:spChg>
        <pc:spChg chg="add del">
          <ac:chgData name="Vanessza Varga" userId="13648c1b1a3309bb" providerId="Windows Live" clId="Web-{9B4FC14E-F3F7-46D9-8C1D-7BA6B80613FE}" dt="2025-03-30T15:29:30.537" v="419"/>
          <ac:spMkLst>
            <pc:docMk/>
            <pc:sldMk cId="2860674477" sldId="258"/>
            <ac:spMk id="45" creationId="{B572D2B0-57F9-4D28-8840-98CD625393D6}"/>
          </ac:spMkLst>
        </pc:spChg>
        <pc:spChg chg="add del">
          <ac:chgData name="Vanessza Varga" userId="13648c1b1a3309bb" providerId="Windows Live" clId="Web-{9B4FC14E-F3F7-46D9-8C1D-7BA6B80613FE}" dt="2025-03-30T15:29:34.069" v="421"/>
          <ac:spMkLst>
            <pc:docMk/>
            <pc:sldMk cId="2860674477" sldId="258"/>
            <ac:spMk id="48" creationId="{158E38A4-F699-490C-8D1F-E8AD332D9B45}"/>
          </ac:spMkLst>
        </pc:spChg>
        <pc:spChg chg="add del">
          <ac:chgData name="Vanessza Varga" userId="13648c1b1a3309bb" providerId="Windows Live" clId="Web-{9B4FC14E-F3F7-46D9-8C1D-7BA6B80613FE}" dt="2025-03-30T15:29:34.069" v="421"/>
          <ac:spMkLst>
            <pc:docMk/>
            <pc:sldMk cId="2860674477" sldId="258"/>
            <ac:spMk id="49" creationId="{939C6AAB-48AC-41A3-95C2-6BF83715DF62}"/>
          </ac:spMkLst>
        </pc:spChg>
        <pc:spChg chg="add del">
          <ac:chgData name="Vanessza Varga" userId="13648c1b1a3309bb" providerId="Windows Live" clId="Web-{9B4FC14E-F3F7-46D9-8C1D-7BA6B80613FE}" dt="2025-03-30T15:29:34.069" v="421"/>
          <ac:spMkLst>
            <pc:docMk/>
            <pc:sldMk cId="2860674477" sldId="258"/>
            <ac:spMk id="50" creationId="{F6EE861B-7D2F-4B7C-A6E3-5937E81B8025}"/>
          </ac:spMkLst>
        </pc:spChg>
        <pc:spChg chg="add">
          <ac:chgData name="Vanessza Varga" userId="13648c1b1a3309bb" providerId="Windows Live" clId="Web-{9B4FC14E-F3F7-46D9-8C1D-7BA6B80613FE}" dt="2025-03-30T15:29:34.084" v="422"/>
          <ac:spMkLst>
            <pc:docMk/>
            <pc:sldMk cId="2860674477" sldId="258"/>
            <ac:spMk id="53" creationId="{158E38A4-F699-490C-8D1F-E8AD332D9B45}"/>
          </ac:spMkLst>
        </pc:spChg>
        <pc:spChg chg="add">
          <ac:chgData name="Vanessza Varga" userId="13648c1b1a3309bb" providerId="Windows Live" clId="Web-{9B4FC14E-F3F7-46D9-8C1D-7BA6B80613FE}" dt="2025-03-30T15:29:34.084" v="422"/>
          <ac:spMkLst>
            <pc:docMk/>
            <pc:sldMk cId="2860674477" sldId="258"/>
            <ac:spMk id="54" creationId="{939C6AAB-48AC-41A3-95C2-6BF83715DF62}"/>
          </ac:spMkLst>
        </pc:spChg>
        <pc:spChg chg="add">
          <ac:chgData name="Vanessza Varga" userId="13648c1b1a3309bb" providerId="Windows Live" clId="Web-{9B4FC14E-F3F7-46D9-8C1D-7BA6B80613FE}" dt="2025-03-30T15:29:34.084" v="422"/>
          <ac:spMkLst>
            <pc:docMk/>
            <pc:sldMk cId="2860674477" sldId="258"/>
            <ac:spMk id="55" creationId="{F6EE861B-7D2F-4B7C-A6E3-5937E81B8025}"/>
          </ac:spMkLst>
        </pc:spChg>
        <pc:grpChg chg="add">
          <ac:chgData name="Vanessza Varga" userId="13648c1b1a3309bb" providerId="Windows Live" clId="Web-{9B4FC14E-F3F7-46D9-8C1D-7BA6B80613FE}" dt="2025-03-30T15:21:57.275" v="251"/>
          <ac:grpSpMkLst>
            <pc:docMk/>
            <pc:sldMk cId="2860674477" sldId="258"/>
            <ac:grpSpMk id="10" creationId="{79B5D0C1-066E-4C02-A6B8-59FAE4A19724}"/>
          </ac:grpSpMkLst>
        </pc:grpChg>
        <pc:grpChg chg="add del">
          <ac:chgData name="Vanessza Varga" userId="13648c1b1a3309bb" providerId="Windows Live" clId="Web-{9B4FC14E-F3F7-46D9-8C1D-7BA6B80613FE}" dt="2025-03-30T15:29:19.615" v="417"/>
          <ac:grpSpMkLst>
            <pc:docMk/>
            <pc:sldMk cId="2860674477" sldId="258"/>
            <ac:grpSpMk id="19" creationId="{E92979E8-2E86-433E-A7E4-5F102E45A8EE}"/>
          </ac:grpSpMkLst>
        </pc:grpChg>
        <pc:picChg chg="add mod">
          <ac:chgData name="Vanessza Varga" userId="13648c1b1a3309bb" providerId="Windows Live" clId="Web-{9B4FC14E-F3F7-46D9-8C1D-7BA6B80613FE}" dt="2025-03-30T15:29:34.084" v="422"/>
          <ac:picMkLst>
            <pc:docMk/>
            <pc:sldMk cId="2860674477" sldId="258"/>
            <ac:picMk id="6" creationId="{DF8A1597-D04B-4AA3-9498-E28782A2684B}"/>
          </ac:picMkLst>
        </pc:picChg>
      </pc:sldChg>
      <pc:sldChg chg="addSp delSp modSp new mod modTransition setBg addAnim">
        <pc:chgData name="Vanessza Varga" userId="13648c1b1a3309bb" providerId="Windows Live" clId="Web-{9B4FC14E-F3F7-46D9-8C1D-7BA6B80613FE}" dt="2025-03-30T17:11:56.152" v="2011" actId="14100"/>
        <pc:sldMkLst>
          <pc:docMk/>
          <pc:sldMk cId="1998898250" sldId="259"/>
        </pc:sldMkLst>
        <pc:spChg chg="mod ord">
          <ac:chgData name="Vanessza Varga" userId="13648c1b1a3309bb" providerId="Windows Live" clId="Web-{9B4FC14E-F3F7-46D9-8C1D-7BA6B80613FE}" dt="2025-03-30T15:59:15.900" v="731"/>
          <ac:spMkLst>
            <pc:docMk/>
            <pc:sldMk cId="1998898250" sldId="259"/>
            <ac:spMk id="2" creationId="{77DA534E-FE86-8185-E918-2146A9D3D377}"/>
          </ac:spMkLst>
        </pc:spChg>
        <pc:spChg chg="del">
          <ac:chgData name="Vanessza Varga" userId="13648c1b1a3309bb" providerId="Windows Live" clId="Web-{9B4FC14E-F3F7-46D9-8C1D-7BA6B80613FE}" dt="2025-03-30T15:50:56.402" v="453"/>
          <ac:spMkLst>
            <pc:docMk/>
            <pc:sldMk cId="1998898250" sldId="259"/>
            <ac:spMk id="3" creationId="{DA2716B3-9E0E-DD8A-AA3E-137A80B743D5}"/>
          </ac:spMkLst>
        </pc:spChg>
        <pc:spChg chg="add del mod">
          <ac:chgData name="Vanessza Varga" userId="13648c1b1a3309bb" providerId="Windows Live" clId="Web-{9B4FC14E-F3F7-46D9-8C1D-7BA6B80613FE}" dt="2025-03-30T15:59:15.900" v="731"/>
          <ac:spMkLst>
            <pc:docMk/>
            <pc:sldMk cId="1998898250" sldId="259"/>
            <ac:spMk id="4" creationId="{CB4F687B-A57F-0658-B885-B77FC388A248}"/>
          </ac:spMkLst>
        </pc:spChg>
        <pc:spChg chg="add del">
          <ac:chgData name="Vanessza Varga" userId="13648c1b1a3309bb" providerId="Windows Live" clId="Web-{9B4FC14E-F3F7-46D9-8C1D-7BA6B80613FE}" dt="2025-03-30T15:58:26.946" v="722"/>
          <ac:spMkLst>
            <pc:docMk/>
            <pc:sldMk cId="1998898250" sldId="259"/>
            <ac:spMk id="5" creationId="{EECDD483-2A4A-6E57-53E0-C3D28CCAE102}"/>
          </ac:spMkLst>
        </pc:spChg>
        <pc:spChg chg="add del">
          <ac:chgData name="Vanessza Varga" userId="13648c1b1a3309bb" providerId="Windows Live" clId="Web-{9B4FC14E-F3F7-46D9-8C1D-7BA6B80613FE}" dt="2025-03-30T15:59:15.900" v="731"/>
          <ac:spMkLst>
            <pc:docMk/>
            <pc:sldMk cId="1998898250" sldId="259"/>
            <ac:spMk id="8" creationId="{9D3B3C7E-BC2D-4436-8B03-AC421FA66787}"/>
          </ac:spMkLst>
        </pc:spChg>
        <pc:spChg chg="add del">
          <ac:chgData name="Vanessza Varga" userId="13648c1b1a3309bb" providerId="Windows Live" clId="Web-{9B4FC14E-F3F7-46D9-8C1D-7BA6B80613FE}" dt="2025-03-30T15:59:15.900" v="731"/>
          <ac:spMkLst>
            <pc:docMk/>
            <pc:sldMk cId="1998898250" sldId="259"/>
            <ac:spMk id="15" creationId="{4905C695-F54E-4EF8-8AEF-811D460E7AFE}"/>
          </ac:spMkLst>
        </pc:spChg>
        <pc:spChg chg="add del">
          <ac:chgData name="Vanessza Varga" userId="13648c1b1a3309bb" providerId="Windows Live" clId="Web-{9B4FC14E-F3F7-46D9-8C1D-7BA6B80613FE}" dt="2025-03-30T15:59:15.900" v="731"/>
          <ac:spMkLst>
            <pc:docMk/>
            <pc:sldMk cId="1998898250" sldId="259"/>
            <ac:spMk id="17" creationId="{485CD2A3-2099-476E-9A85-55DC735FA2B7}"/>
          </ac:spMkLst>
        </pc:spChg>
        <pc:spChg chg="add del">
          <ac:chgData name="Vanessza Varga" userId="13648c1b1a3309bb" providerId="Windows Live" clId="Web-{9B4FC14E-F3F7-46D9-8C1D-7BA6B80613FE}" dt="2025-03-30T15:59:11.885" v="728"/>
          <ac:spMkLst>
            <pc:docMk/>
            <pc:sldMk cId="1998898250" sldId="259"/>
            <ac:spMk id="26" creationId="{CB4F687B-A57F-0658-B885-B77FC388A248}"/>
          </ac:spMkLst>
        </pc:spChg>
        <pc:spChg chg="add del">
          <ac:chgData name="Vanessza Varga" userId="13648c1b1a3309bb" providerId="Windows Live" clId="Web-{9B4FC14E-F3F7-46D9-8C1D-7BA6B80613FE}" dt="2025-03-30T15:59:11.885" v="728"/>
          <ac:spMkLst>
            <pc:docMk/>
            <pc:sldMk cId="1998898250" sldId="259"/>
            <ac:spMk id="27" creationId="{B7804E36-6605-4C15-AE05-65281494451F}"/>
          </ac:spMkLst>
        </pc:spChg>
        <pc:spChg chg="add del">
          <ac:chgData name="Vanessza Varga" userId="13648c1b1a3309bb" providerId="Windows Live" clId="Web-{9B4FC14E-F3F7-46D9-8C1D-7BA6B80613FE}" dt="2025-03-30T15:59:11.885" v="728"/>
          <ac:spMkLst>
            <pc:docMk/>
            <pc:sldMk cId="1998898250" sldId="259"/>
            <ac:spMk id="29" creationId="{660D5C27-8D3C-4B26-892C-65D34D694210}"/>
          </ac:spMkLst>
        </pc:spChg>
        <pc:spChg chg="add del">
          <ac:chgData name="Vanessza Varga" userId="13648c1b1a3309bb" providerId="Windows Live" clId="Web-{9B4FC14E-F3F7-46D9-8C1D-7BA6B80613FE}" dt="2025-03-30T15:59:11.885" v="728"/>
          <ac:spMkLst>
            <pc:docMk/>
            <pc:sldMk cId="1998898250" sldId="259"/>
            <ac:spMk id="31" creationId="{12703459-5B5E-4B0D-999D-DB8565B7FC98}"/>
          </ac:spMkLst>
        </pc:spChg>
        <pc:spChg chg="add del">
          <ac:chgData name="Vanessza Varga" userId="13648c1b1a3309bb" providerId="Windows Live" clId="Web-{9B4FC14E-F3F7-46D9-8C1D-7BA6B80613FE}" dt="2025-03-30T15:59:11.885" v="728"/>
          <ac:spMkLst>
            <pc:docMk/>
            <pc:sldMk cId="1998898250" sldId="259"/>
            <ac:spMk id="33" creationId="{F6EE861B-7D2F-4B7C-A6E3-5937E81B8025}"/>
          </ac:spMkLst>
        </pc:spChg>
        <pc:spChg chg="add del">
          <ac:chgData name="Vanessza Varga" userId="13648c1b1a3309bb" providerId="Windows Live" clId="Web-{9B4FC14E-F3F7-46D9-8C1D-7BA6B80613FE}" dt="2025-03-30T15:59:15.885" v="730"/>
          <ac:spMkLst>
            <pc:docMk/>
            <pc:sldMk cId="1998898250" sldId="259"/>
            <ac:spMk id="40" creationId="{23076A4E-38BA-4BCB-BE40-AD144E24ED8C}"/>
          </ac:spMkLst>
        </pc:spChg>
        <pc:spChg chg="add del">
          <ac:chgData name="Vanessza Varga" userId="13648c1b1a3309bb" providerId="Windows Live" clId="Web-{9B4FC14E-F3F7-46D9-8C1D-7BA6B80613FE}" dt="2025-03-30T15:59:15.885" v="730"/>
          <ac:spMkLst>
            <pc:docMk/>
            <pc:sldMk cId="1998898250" sldId="259"/>
            <ac:spMk id="41" creationId="{B572D2B0-57F9-4D28-8840-98CD625393D6}"/>
          </ac:spMkLst>
        </pc:spChg>
        <pc:spChg chg="add del">
          <ac:chgData name="Vanessza Varga" userId="13648c1b1a3309bb" providerId="Windows Live" clId="Web-{9B4FC14E-F3F7-46D9-8C1D-7BA6B80613FE}" dt="2025-03-30T15:59:15.885" v="730"/>
          <ac:spMkLst>
            <pc:docMk/>
            <pc:sldMk cId="1998898250" sldId="259"/>
            <ac:spMk id="42" creationId="{CB4F687B-A57F-0658-B885-B77FC388A248}"/>
          </ac:spMkLst>
        </pc:spChg>
        <pc:spChg chg="add">
          <ac:chgData name="Vanessza Varga" userId="13648c1b1a3309bb" providerId="Windows Live" clId="Web-{9B4FC14E-F3F7-46D9-8C1D-7BA6B80613FE}" dt="2025-03-30T15:59:15.900" v="731"/>
          <ac:spMkLst>
            <pc:docMk/>
            <pc:sldMk cId="1998898250" sldId="259"/>
            <ac:spMk id="46" creationId="{B7804E36-6605-4C15-AE05-65281494451F}"/>
          </ac:spMkLst>
        </pc:spChg>
        <pc:spChg chg="add">
          <ac:chgData name="Vanessza Varga" userId="13648c1b1a3309bb" providerId="Windows Live" clId="Web-{9B4FC14E-F3F7-46D9-8C1D-7BA6B80613FE}" dt="2025-03-30T15:59:15.900" v="731"/>
          <ac:spMkLst>
            <pc:docMk/>
            <pc:sldMk cId="1998898250" sldId="259"/>
            <ac:spMk id="47" creationId="{660D5C27-8D3C-4B26-892C-65D34D694210}"/>
          </ac:spMkLst>
        </pc:spChg>
        <pc:spChg chg="add">
          <ac:chgData name="Vanessza Varga" userId="13648c1b1a3309bb" providerId="Windows Live" clId="Web-{9B4FC14E-F3F7-46D9-8C1D-7BA6B80613FE}" dt="2025-03-30T15:59:15.900" v="731"/>
          <ac:spMkLst>
            <pc:docMk/>
            <pc:sldMk cId="1998898250" sldId="259"/>
            <ac:spMk id="48" creationId="{12703459-5B5E-4B0D-999D-DB8565B7FC98}"/>
          </ac:spMkLst>
        </pc:spChg>
        <pc:spChg chg="add">
          <ac:chgData name="Vanessza Varga" userId="13648c1b1a3309bb" providerId="Windows Live" clId="Web-{9B4FC14E-F3F7-46D9-8C1D-7BA6B80613FE}" dt="2025-03-30T15:59:15.900" v="731"/>
          <ac:spMkLst>
            <pc:docMk/>
            <pc:sldMk cId="1998898250" sldId="259"/>
            <ac:spMk id="49" creationId="{F6EE861B-7D2F-4B7C-A6E3-5937E81B8025}"/>
          </ac:spMkLst>
        </pc:spChg>
        <pc:spChg chg="add mod">
          <ac:chgData name="Vanessza Varga" userId="13648c1b1a3309bb" providerId="Windows Live" clId="Web-{9B4FC14E-F3F7-46D9-8C1D-7BA6B80613FE}" dt="2025-03-30T17:11:56.152" v="2011" actId="14100"/>
          <ac:spMkLst>
            <pc:docMk/>
            <pc:sldMk cId="1998898250" sldId="259"/>
            <ac:spMk id="50" creationId="{CB4F687B-A57F-0658-B885-B77FC388A248}"/>
          </ac:spMkLst>
        </pc:spChg>
        <pc:grpChg chg="add">
          <ac:chgData name="Vanessza Varga" userId="13648c1b1a3309bb" providerId="Windows Live" clId="Web-{9B4FC14E-F3F7-46D9-8C1D-7BA6B80613FE}" dt="2025-03-30T15:50:56.402" v="453"/>
          <ac:grpSpMkLst>
            <pc:docMk/>
            <pc:sldMk cId="1998898250" sldId="259"/>
            <ac:grpSpMk id="10" creationId="{79B5D0C1-066E-4C02-A6B8-59FAE4A19724}"/>
          </ac:grpSpMkLst>
        </pc:grpChg>
        <pc:grpChg chg="add">
          <ac:chgData name="Vanessza Varga" userId="13648c1b1a3309bb" providerId="Windows Live" clId="Web-{9B4FC14E-F3F7-46D9-8C1D-7BA6B80613FE}" dt="2025-03-30T15:50:56.402" v="453"/>
          <ac:grpSpMkLst>
            <pc:docMk/>
            <pc:sldMk cId="1998898250" sldId="259"/>
            <ac:grpSpMk id="19" creationId="{E92979E8-2E86-433E-A7E4-5F102E45A8EE}"/>
          </ac:grpSpMkLst>
        </pc:grpChg>
        <pc:grpChg chg="add del">
          <ac:chgData name="Vanessza Varga" userId="13648c1b1a3309bb" providerId="Windows Live" clId="Web-{9B4FC14E-F3F7-46D9-8C1D-7BA6B80613FE}" dt="2025-03-30T15:59:15.885" v="730"/>
          <ac:grpSpMkLst>
            <pc:docMk/>
            <pc:sldMk cId="1998898250" sldId="259"/>
            <ac:grpSpMk id="43" creationId="{7CD49DFA-3E95-4EE4-8505-DADB9ABC7083}"/>
          </ac:grpSpMkLst>
        </pc:grpChg>
        <pc:graphicFrameChg chg="add del">
          <ac:chgData name="Vanessza Varga" userId="13648c1b1a3309bb" providerId="Windows Live" clId="Web-{9B4FC14E-F3F7-46D9-8C1D-7BA6B80613FE}" dt="2025-03-30T15:59:07.494" v="726"/>
          <ac:graphicFrameMkLst>
            <pc:docMk/>
            <pc:sldMk cId="1998898250" sldId="259"/>
            <ac:graphicFrameMk id="24" creationId="{250C0A8D-EB5B-E441-81C2-1354A2FB56AC}"/>
          </ac:graphicFrameMkLst>
        </pc:graphicFrameChg>
        <pc:picChg chg="add mod modCrop">
          <ac:chgData name="Vanessza Varga" userId="13648c1b1a3309bb" providerId="Windows Live" clId="Web-{9B4FC14E-F3F7-46D9-8C1D-7BA6B80613FE}" dt="2025-03-30T15:59:15.885" v="730"/>
          <ac:picMkLst>
            <pc:docMk/>
            <pc:sldMk cId="1998898250" sldId="259"/>
            <ac:picMk id="6" creationId="{91FBCA65-7FFA-B8A9-69AD-2CE25604E2B7}"/>
          </ac:picMkLst>
        </pc:picChg>
      </pc:sldChg>
      <pc:sldChg chg="addSp delSp modSp new mod modTransition setBg addAnim">
        <pc:chgData name="Vanessza Varga" userId="13648c1b1a3309bb" providerId="Windows Live" clId="Web-{9B4FC14E-F3F7-46D9-8C1D-7BA6B80613FE}" dt="2025-04-03T15:51:42.368" v="2034" actId="20577"/>
        <pc:sldMkLst>
          <pc:docMk/>
          <pc:sldMk cId="3281845217" sldId="260"/>
        </pc:sldMkLst>
        <pc:spChg chg="mod">
          <ac:chgData name="Vanessza Varga" userId="13648c1b1a3309bb" providerId="Windows Live" clId="Web-{9B4FC14E-F3F7-46D9-8C1D-7BA6B80613FE}" dt="2025-03-30T16:14:04.769" v="1046" actId="20577"/>
          <ac:spMkLst>
            <pc:docMk/>
            <pc:sldMk cId="3281845217" sldId="260"/>
            <ac:spMk id="2" creationId="{DEC2F929-9E77-D9F3-9790-B70B999A4EF6}"/>
          </ac:spMkLst>
        </pc:spChg>
        <pc:spChg chg="del">
          <ac:chgData name="Vanessza Varga" userId="13648c1b1a3309bb" providerId="Windows Live" clId="Web-{9B4FC14E-F3F7-46D9-8C1D-7BA6B80613FE}" dt="2025-03-30T16:00:31.777" v="735"/>
          <ac:spMkLst>
            <pc:docMk/>
            <pc:sldMk cId="3281845217" sldId="260"/>
            <ac:spMk id="3" creationId="{210D18AF-6F7E-1729-54EA-382D2765579F}"/>
          </ac:spMkLst>
        </pc:spChg>
        <pc:spChg chg="add del">
          <ac:chgData name="Vanessza Varga" userId="13648c1b1a3309bb" providerId="Windows Live" clId="Web-{9B4FC14E-F3F7-46D9-8C1D-7BA6B80613FE}" dt="2025-03-30T16:01:33.514" v="755"/>
          <ac:spMkLst>
            <pc:docMk/>
            <pc:sldMk cId="3281845217" sldId="260"/>
            <ac:spMk id="4" creationId="{F069802B-2C88-A3EF-2D0D-A3091E0C6DF7}"/>
          </ac:spMkLst>
        </pc:spChg>
        <pc:spChg chg="add mod">
          <ac:chgData name="Vanessza Varga" userId="13648c1b1a3309bb" providerId="Windows Live" clId="Web-{9B4FC14E-F3F7-46D9-8C1D-7BA6B80613FE}" dt="2025-04-03T15:51:42.368" v="2034" actId="20577"/>
          <ac:spMkLst>
            <pc:docMk/>
            <pc:sldMk cId="3281845217" sldId="260"/>
            <ac:spMk id="5" creationId="{A37A4A6A-CBB0-CFAA-CBFD-E0512AE83EF1}"/>
          </ac:spMkLst>
        </pc:spChg>
        <pc:spChg chg="add del">
          <ac:chgData name="Vanessza Varga" userId="13648c1b1a3309bb" providerId="Windows Live" clId="Web-{9B4FC14E-F3F7-46D9-8C1D-7BA6B80613FE}" dt="2025-03-30T16:09:56.231" v="1018"/>
          <ac:spMkLst>
            <pc:docMk/>
            <pc:sldMk cId="3281845217" sldId="260"/>
            <ac:spMk id="8" creationId="{9D3B3C7E-BC2D-4436-8B03-AC421FA66787}"/>
          </ac:spMkLst>
        </pc:spChg>
        <pc:spChg chg="add del">
          <ac:chgData name="Vanessza Varga" userId="13648c1b1a3309bb" providerId="Windows Live" clId="Web-{9B4FC14E-F3F7-46D9-8C1D-7BA6B80613FE}" dt="2025-03-30T16:09:56.231" v="1018"/>
          <ac:spMkLst>
            <pc:docMk/>
            <pc:sldMk cId="3281845217" sldId="260"/>
            <ac:spMk id="15" creationId="{4905C695-F54E-4EF8-8AEF-811D460E7AFE}"/>
          </ac:spMkLst>
        </pc:spChg>
        <pc:spChg chg="add del">
          <ac:chgData name="Vanessza Varga" userId="13648c1b1a3309bb" providerId="Windows Live" clId="Web-{9B4FC14E-F3F7-46D9-8C1D-7BA6B80613FE}" dt="2025-03-30T16:09:56.231" v="1018"/>
          <ac:spMkLst>
            <pc:docMk/>
            <pc:sldMk cId="3281845217" sldId="260"/>
            <ac:spMk id="17" creationId="{485CD2A3-2099-476E-9A85-55DC735FA2B7}"/>
          </ac:spMkLst>
        </pc:spChg>
        <pc:spChg chg="add del">
          <ac:chgData name="Vanessza Varga" userId="13648c1b1a3309bb" providerId="Windows Live" clId="Web-{9B4FC14E-F3F7-46D9-8C1D-7BA6B80613FE}" dt="2025-03-30T16:12:21.922" v="1029"/>
          <ac:spMkLst>
            <pc:docMk/>
            <pc:sldMk cId="3281845217" sldId="260"/>
            <ac:spMk id="27" creationId="{A52202C8-B397-428D-AC25-2EF517B51261}"/>
          </ac:spMkLst>
        </pc:spChg>
        <pc:spChg chg="add del">
          <ac:chgData name="Vanessza Varga" userId="13648c1b1a3309bb" providerId="Windows Live" clId="Web-{9B4FC14E-F3F7-46D9-8C1D-7BA6B80613FE}" dt="2025-03-30T16:12:21.922" v="1029"/>
          <ac:spMkLst>
            <pc:docMk/>
            <pc:sldMk cId="3281845217" sldId="260"/>
            <ac:spMk id="29" creationId="{4A3E7B76-556E-4877-8AE1-D504D5716076}"/>
          </ac:spMkLst>
        </pc:spChg>
        <pc:spChg chg="add del">
          <ac:chgData name="Vanessza Varga" userId="13648c1b1a3309bb" providerId="Windows Live" clId="Web-{9B4FC14E-F3F7-46D9-8C1D-7BA6B80613FE}" dt="2025-03-30T16:12:21.922" v="1029"/>
          <ac:spMkLst>
            <pc:docMk/>
            <pc:sldMk cId="3281845217" sldId="260"/>
            <ac:spMk id="31" creationId="{18914880-6797-4F24-9304-B3F24AD55500}"/>
          </ac:spMkLst>
        </pc:spChg>
        <pc:spChg chg="add del">
          <ac:chgData name="Vanessza Varga" userId="13648c1b1a3309bb" providerId="Windows Live" clId="Web-{9B4FC14E-F3F7-46D9-8C1D-7BA6B80613FE}" dt="2025-03-30T16:12:21.907" v="1028"/>
          <ac:spMkLst>
            <pc:docMk/>
            <pc:sldMk cId="3281845217" sldId="260"/>
            <ac:spMk id="46" creationId="{7B22176A-41DB-4D9A-9B6F-F2296F1ED173}"/>
          </ac:spMkLst>
        </pc:spChg>
        <pc:spChg chg="add del">
          <ac:chgData name="Vanessza Varga" userId="13648c1b1a3309bb" providerId="Windows Live" clId="Web-{9B4FC14E-F3F7-46D9-8C1D-7BA6B80613FE}" dt="2025-03-30T16:12:21.907" v="1028"/>
          <ac:spMkLst>
            <pc:docMk/>
            <pc:sldMk cId="3281845217" sldId="260"/>
            <ac:spMk id="48" creationId="{774A8DF5-445E-49C5-B10A-8DF5FEFBCC46}"/>
          </ac:spMkLst>
        </pc:spChg>
        <pc:spChg chg="add del">
          <ac:chgData name="Vanessza Varga" userId="13648c1b1a3309bb" providerId="Windows Live" clId="Web-{9B4FC14E-F3F7-46D9-8C1D-7BA6B80613FE}" dt="2025-03-30T16:12:21.907" v="1028"/>
          <ac:spMkLst>
            <pc:docMk/>
            <pc:sldMk cId="3281845217" sldId="260"/>
            <ac:spMk id="50" creationId="{9A4E38D9-EFB8-40B5-B42B-514FBF180360}"/>
          </ac:spMkLst>
        </pc:spChg>
        <pc:spChg chg="add del">
          <ac:chgData name="Vanessza Varga" userId="13648c1b1a3309bb" providerId="Windows Live" clId="Web-{9B4FC14E-F3F7-46D9-8C1D-7BA6B80613FE}" dt="2025-03-30T16:12:39.782" v="1031"/>
          <ac:spMkLst>
            <pc:docMk/>
            <pc:sldMk cId="3281845217" sldId="260"/>
            <ac:spMk id="61" creationId="{A52202C8-B397-428D-AC25-2EF517B51261}"/>
          </ac:spMkLst>
        </pc:spChg>
        <pc:spChg chg="add del">
          <ac:chgData name="Vanessza Varga" userId="13648c1b1a3309bb" providerId="Windows Live" clId="Web-{9B4FC14E-F3F7-46D9-8C1D-7BA6B80613FE}" dt="2025-03-30T16:12:39.782" v="1031"/>
          <ac:spMkLst>
            <pc:docMk/>
            <pc:sldMk cId="3281845217" sldId="260"/>
            <ac:spMk id="62" creationId="{4A3E7B76-556E-4877-8AE1-D504D5716076}"/>
          </ac:spMkLst>
        </pc:spChg>
        <pc:spChg chg="add del">
          <ac:chgData name="Vanessza Varga" userId="13648c1b1a3309bb" providerId="Windows Live" clId="Web-{9B4FC14E-F3F7-46D9-8C1D-7BA6B80613FE}" dt="2025-03-30T16:12:39.782" v="1031"/>
          <ac:spMkLst>
            <pc:docMk/>
            <pc:sldMk cId="3281845217" sldId="260"/>
            <ac:spMk id="63" creationId="{18914880-6797-4F24-9304-B3F24AD55500}"/>
          </ac:spMkLst>
        </pc:spChg>
        <pc:spChg chg="add">
          <ac:chgData name="Vanessza Varga" userId="13648c1b1a3309bb" providerId="Windows Live" clId="Web-{9B4FC14E-F3F7-46D9-8C1D-7BA6B80613FE}" dt="2025-03-30T16:12:39.782" v="1031"/>
          <ac:spMkLst>
            <pc:docMk/>
            <pc:sldMk cId="3281845217" sldId="260"/>
            <ac:spMk id="69" creationId="{51A01047-632B-4F57-9CDB-AA680D5BBB19}"/>
          </ac:spMkLst>
        </pc:spChg>
        <pc:spChg chg="add">
          <ac:chgData name="Vanessza Varga" userId="13648c1b1a3309bb" providerId="Windows Live" clId="Web-{9B4FC14E-F3F7-46D9-8C1D-7BA6B80613FE}" dt="2025-03-30T16:12:39.782" v="1031"/>
          <ac:spMkLst>
            <pc:docMk/>
            <pc:sldMk cId="3281845217" sldId="260"/>
            <ac:spMk id="71" creationId="{EA7FD6EC-4D99-4AB0-9AC8-CFBD9D47C11B}"/>
          </ac:spMkLst>
        </pc:spChg>
        <pc:grpChg chg="add">
          <ac:chgData name="Vanessza Varga" userId="13648c1b1a3309bb" providerId="Windows Live" clId="Web-{9B4FC14E-F3F7-46D9-8C1D-7BA6B80613FE}" dt="2025-03-30T16:00:31.777" v="735"/>
          <ac:grpSpMkLst>
            <pc:docMk/>
            <pc:sldMk cId="3281845217" sldId="260"/>
            <ac:grpSpMk id="10" creationId="{79B5D0C1-066E-4C02-A6B8-59FAE4A19724}"/>
          </ac:grpSpMkLst>
        </pc:grpChg>
        <pc:grpChg chg="add">
          <ac:chgData name="Vanessza Varga" userId="13648c1b1a3309bb" providerId="Windows Live" clId="Web-{9B4FC14E-F3F7-46D9-8C1D-7BA6B80613FE}" dt="2025-03-30T16:00:31.777" v="735"/>
          <ac:grpSpMkLst>
            <pc:docMk/>
            <pc:sldMk cId="3281845217" sldId="260"/>
            <ac:grpSpMk id="19" creationId="{E92979E8-2E86-433E-A7E4-5F102E45A8EE}"/>
          </ac:grpSpMkLst>
        </pc:grpChg>
        <pc:grpChg chg="add del">
          <ac:chgData name="Vanessza Varga" userId="13648c1b1a3309bb" providerId="Windows Live" clId="Web-{9B4FC14E-F3F7-46D9-8C1D-7BA6B80613FE}" dt="2025-03-30T16:12:21.922" v="1029"/>
          <ac:grpSpMkLst>
            <pc:docMk/>
            <pc:sldMk cId="3281845217" sldId="260"/>
            <ac:grpSpMk id="33" creationId="{1148C992-36DE-4449-B92D-49AE04B5DE20}"/>
          </ac:grpSpMkLst>
        </pc:grpChg>
        <pc:grpChg chg="add del">
          <ac:chgData name="Vanessza Varga" userId="13648c1b1a3309bb" providerId="Windows Live" clId="Web-{9B4FC14E-F3F7-46D9-8C1D-7BA6B80613FE}" dt="2025-03-30T16:12:21.922" v="1029"/>
          <ac:grpSpMkLst>
            <pc:docMk/>
            <pc:sldMk cId="3281845217" sldId="260"/>
            <ac:grpSpMk id="38" creationId="{09F283B3-7C72-4859-9EF2-3543A22058B5}"/>
          </ac:grpSpMkLst>
        </pc:grpChg>
        <pc:grpChg chg="add del">
          <ac:chgData name="Vanessza Varga" userId="13648c1b1a3309bb" providerId="Windows Live" clId="Web-{9B4FC14E-F3F7-46D9-8C1D-7BA6B80613FE}" dt="2025-03-30T16:12:39.782" v="1031"/>
          <ac:grpSpMkLst>
            <pc:docMk/>
            <pc:sldMk cId="3281845217" sldId="260"/>
            <ac:grpSpMk id="57" creationId="{09F283B3-7C72-4859-9EF2-3543A22058B5}"/>
          </ac:grpSpMkLst>
        </pc:grpChg>
        <pc:grpChg chg="del">
          <ac:chgData name="Vanessza Varga" userId="13648c1b1a3309bb" providerId="Windows Live" clId="Web-{9B4FC14E-F3F7-46D9-8C1D-7BA6B80613FE}" dt="2025-03-30T16:12:39.782" v="1031"/>
          <ac:grpSpMkLst>
            <pc:docMk/>
            <pc:sldMk cId="3281845217" sldId="260"/>
            <ac:grpSpMk id="64" creationId="{1148C992-36DE-4449-B92D-49AE04B5DE20}"/>
          </ac:grpSpMkLst>
        </pc:grpChg>
        <pc:picChg chg="add mod ord">
          <ac:chgData name="Vanessza Varga" userId="13648c1b1a3309bb" providerId="Windows Live" clId="Web-{9B4FC14E-F3F7-46D9-8C1D-7BA6B80613FE}" dt="2025-03-30T16:12:39.782" v="1031"/>
          <ac:picMkLst>
            <pc:docMk/>
            <pc:sldMk cId="3281845217" sldId="260"/>
            <ac:picMk id="6" creationId="{F3535677-D831-9AA5-0A11-C6E4AA251C0B}"/>
          </ac:picMkLst>
        </pc:picChg>
      </pc:sldChg>
      <pc:sldChg chg="addSp delSp modSp new mod modTransition setBg addAnim">
        <pc:chgData name="Vanessza Varga" userId="13648c1b1a3309bb" providerId="Windows Live" clId="Web-{9B4FC14E-F3F7-46D9-8C1D-7BA6B80613FE}" dt="2025-04-03T15:52:04.665" v="2035" actId="20577"/>
        <pc:sldMkLst>
          <pc:docMk/>
          <pc:sldMk cId="3043564445" sldId="261"/>
        </pc:sldMkLst>
        <pc:spChg chg="mod">
          <ac:chgData name="Vanessza Varga" userId="13648c1b1a3309bb" providerId="Windows Live" clId="Web-{9B4FC14E-F3F7-46D9-8C1D-7BA6B80613FE}" dt="2025-03-30T16:25:44.617" v="1280" actId="1076"/>
          <ac:spMkLst>
            <pc:docMk/>
            <pc:sldMk cId="3043564445" sldId="261"/>
            <ac:spMk id="2" creationId="{A714D6A4-9551-8FFF-2100-8616906681B0}"/>
          </ac:spMkLst>
        </pc:spChg>
        <pc:spChg chg="mod">
          <ac:chgData name="Vanessza Varga" userId="13648c1b1a3309bb" providerId="Windows Live" clId="Web-{9B4FC14E-F3F7-46D9-8C1D-7BA6B80613FE}" dt="2025-04-03T15:52:04.665" v="2035" actId="20577"/>
          <ac:spMkLst>
            <pc:docMk/>
            <pc:sldMk cId="3043564445" sldId="261"/>
            <ac:spMk id="3" creationId="{5D795AF5-FF7C-E3DF-974E-72A1D36F1D8A}"/>
          </ac:spMkLst>
        </pc:spChg>
        <pc:spChg chg="add del">
          <ac:chgData name="Vanessza Varga" userId="13648c1b1a3309bb" providerId="Windows Live" clId="Web-{9B4FC14E-F3F7-46D9-8C1D-7BA6B80613FE}" dt="2025-03-30T16:24:42.443" v="1267"/>
          <ac:spMkLst>
            <pc:docMk/>
            <pc:sldMk cId="3043564445" sldId="261"/>
            <ac:spMk id="4" creationId="{C7660EEC-362D-5251-A884-7973BCAEC094}"/>
          </ac:spMkLst>
        </pc:spChg>
        <pc:spChg chg="add del">
          <ac:chgData name="Vanessza Varga" userId="13648c1b1a3309bb" providerId="Windows Live" clId="Web-{9B4FC14E-F3F7-46D9-8C1D-7BA6B80613FE}" dt="2025-03-30T16:25:08.022" v="1270"/>
          <ac:spMkLst>
            <pc:docMk/>
            <pc:sldMk cId="3043564445" sldId="261"/>
            <ac:spMk id="10" creationId="{51A01047-632B-4F57-9CDB-AA680D5BBB19}"/>
          </ac:spMkLst>
        </pc:spChg>
        <pc:spChg chg="add del">
          <ac:chgData name="Vanessza Varga" userId="13648c1b1a3309bb" providerId="Windows Live" clId="Web-{9B4FC14E-F3F7-46D9-8C1D-7BA6B80613FE}" dt="2025-03-30T16:25:08.022" v="1270"/>
          <ac:spMkLst>
            <pc:docMk/>
            <pc:sldMk cId="3043564445" sldId="261"/>
            <ac:spMk id="12" creationId="{48EF695B-E7DE-4164-862A-9CD06DFB0EC0}"/>
          </ac:spMkLst>
        </pc:spChg>
        <pc:spChg chg="add del">
          <ac:chgData name="Vanessza Varga" userId="13648c1b1a3309bb" providerId="Windows Live" clId="Web-{9B4FC14E-F3F7-46D9-8C1D-7BA6B80613FE}" dt="2025-03-30T16:25:12.647" v="1272"/>
          <ac:spMkLst>
            <pc:docMk/>
            <pc:sldMk cId="3043564445" sldId="261"/>
            <ac:spMk id="20" creationId="{23076A4E-38BA-4BCB-BE40-AD144E24ED8C}"/>
          </ac:spMkLst>
        </pc:spChg>
        <pc:spChg chg="add del">
          <ac:chgData name="Vanessza Varga" userId="13648c1b1a3309bb" providerId="Windows Live" clId="Web-{9B4FC14E-F3F7-46D9-8C1D-7BA6B80613FE}" dt="2025-03-30T16:25:12.647" v="1272"/>
          <ac:spMkLst>
            <pc:docMk/>
            <pc:sldMk cId="3043564445" sldId="261"/>
            <ac:spMk id="21" creationId="{E8D0C60F-E7BC-47C4-989A-5CF3E68BDC64}"/>
          </ac:spMkLst>
        </pc:spChg>
        <pc:spChg chg="add del">
          <ac:chgData name="Vanessza Varga" userId="13648c1b1a3309bb" providerId="Windows Live" clId="Web-{9B4FC14E-F3F7-46D9-8C1D-7BA6B80613FE}" dt="2025-03-30T16:25:12.647" v="1272"/>
          <ac:spMkLst>
            <pc:docMk/>
            <pc:sldMk cId="3043564445" sldId="261"/>
            <ac:spMk id="22" creationId="{B572D2B0-57F9-4D28-8840-98CD625393D6}"/>
          </ac:spMkLst>
        </pc:spChg>
        <pc:spChg chg="add del">
          <ac:chgData name="Vanessza Varga" userId="13648c1b1a3309bb" providerId="Windows Live" clId="Web-{9B4FC14E-F3F7-46D9-8C1D-7BA6B80613FE}" dt="2025-03-30T16:25:16.944" v="1274"/>
          <ac:spMkLst>
            <pc:docMk/>
            <pc:sldMk cId="3043564445" sldId="261"/>
            <ac:spMk id="24" creationId="{51A01047-632B-4F57-9CDB-AA680D5BBB19}"/>
          </ac:spMkLst>
        </pc:spChg>
        <pc:spChg chg="add del">
          <ac:chgData name="Vanessza Varga" userId="13648c1b1a3309bb" providerId="Windows Live" clId="Web-{9B4FC14E-F3F7-46D9-8C1D-7BA6B80613FE}" dt="2025-03-30T16:25:16.944" v="1274"/>
          <ac:spMkLst>
            <pc:docMk/>
            <pc:sldMk cId="3043564445" sldId="261"/>
            <ac:spMk id="25" creationId="{48EF695B-E7DE-4164-862A-9CD06DFB0EC0}"/>
          </ac:spMkLst>
        </pc:spChg>
        <pc:spChg chg="add">
          <ac:chgData name="Vanessza Varga" userId="13648c1b1a3309bb" providerId="Windows Live" clId="Web-{9B4FC14E-F3F7-46D9-8C1D-7BA6B80613FE}" dt="2025-03-30T16:25:16.960" v="1275"/>
          <ac:spMkLst>
            <pc:docMk/>
            <pc:sldMk cId="3043564445" sldId="261"/>
            <ac:spMk id="29" creationId="{51A01047-632B-4F57-9CDB-AA680D5BBB19}"/>
          </ac:spMkLst>
        </pc:spChg>
        <pc:spChg chg="add">
          <ac:chgData name="Vanessza Varga" userId="13648c1b1a3309bb" providerId="Windows Live" clId="Web-{9B4FC14E-F3F7-46D9-8C1D-7BA6B80613FE}" dt="2025-03-30T16:25:16.960" v="1275"/>
          <ac:spMkLst>
            <pc:docMk/>
            <pc:sldMk cId="3043564445" sldId="261"/>
            <ac:spMk id="30" creationId="{48EF695B-E7DE-4164-862A-9CD06DFB0EC0}"/>
          </ac:spMkLst>
        </pc:spChg>
        <pc:grpChg chg="add del">
          <ac:chgData name="Vanessza Varga" userId="13648c1b1a3309bb" providerId="Windows Live" clId="Web-{9B4FC14E-F3F7-46D9-8C1D-7BA6B80613FE}" dt="2025-03-30T16:25:08.022" v="1270"/>
          <ac:grpSpMkLst>
            <pc:docMk/>
            <pc:sldMk cId="3043564445" sldId="261"/>
            <ac:grpSpMk id="14" creationId="{D5ADB088-C125-457F-9C61-DFE21DCEF4A5}"/>
          </ac:grpSpMkLst>
        </pc:grpChg>
        <pc:grpChg chg="add del">
          <ac:chgData name="Vanessza Varga" userId="13648c1b1a3309bb" providerId="Windows Live" clId="Web-{9B4FC14E-F3F7-46D9-8C1D-7BA6B80613FE}" dt="2025-03-30T16:25:12.647" v="1272"/>
          <ac:grpSpMkLst>
            <pc:docMk/>
            <pc:sldMk cId="3043564445" sldId="261"/>
            <ac:grpSpMk id="16" creationId="{7CD49DFA-3E95-4EE4-8505-DADB9ABC7083}"/>
          </ac:grpSpMkLst>
        </pc:grpChg>
        <pc:grpChg chg="add del">
          <ac:chgData name="Vanessza Varga" userId="13648c1b1a3309bb" providerId="Windows Live" clId="Web-{9B4FC14E-F3F7-46D9-8C1D-7BA6B80613FE}" dt="2025-03-30T16:25:16.944" v="1274"/>
          <ac:grpSpMkLst>
            <pc:docMk/>
            <pc:sldMk cId="3043564445" sldId="261"/>
            <ac:grpSpMk id="26" creationId="{D5ADB088-C125-457F-9C61-DFE21DCEF4A5}"/>
          </ac:grpSpMkLst>
        </pc:grpChg>
        <pc:grpChg chg="add">
          <ac:chgData name="Vanessza Varga" userId="13648c1b1a3309bb" providerId="Windows Live" clId="Web-{9B4FC14E-F3F7-46D9-8C1D-7BA6B80613FE}" dt="2025-03-30T16:25:16.960" v="1275"/>
          <ac:grpSpMkLst>
            <pc:docMk/>
            <pc:sldMk cId="3043564445" sldId="261"/>
            <ac:grpSpMk id="31" creationId="{D5ADB088-C125-457F-9C61-DFE21DCEF4A5}"/>
          </ac:grpSpMkLst>
        </pc:grpChg>
        <pc:picChg chg="add mod">
          <ac:chgData name="Vanessza Varga" userId="13648c1b1a3309bb" providerId="Windows Live" clId="Web-{9B4FC14E-F3F7-46D9-8C1D-7BA6B80613FE}" dt="2025-03-30T16:25:16.960" v="1275"/>
          <ac:picMkLst>
            <pc:docMk/>
            <pc:sldMk cId="3043564445" sldId="261"/>
            <ac:picMk id="5" creationId="{021C11CC-D0EB-AFCC-1AC9-E6D9C7B78F48}"/>
          </ac:picMkLst>
        </pc:picChg>
      </pc:sldChg>
      <pc:sldChg chg="addSp delSp modSp new mod modTransition setBg addAnim">
        <pc:chgData name="Vanessza Varga" userId="13648c1b1a3309bb" providerId="Windows Live" clId="Web-{9B4FC14E-F3F7-46D9-8C1D-7BA6B80613FE}" dt="2025-03-30T17:13:20.358" v="2023"/>
        <pc:sldMkLst>
          <pc:docMk/>
          <pc:sldMk cId="2957240701" sldId="262"/>
        </pc:sldMkLst>
        <pc:spChg chg="mod">
          <ac:chgData name="Vanessza Varga" userId="13648c1b1a3309bb" providerId="Windows Live" clId="Web-{9B4FC14E-F3F7-46D9-8C1D-7BA6B80613FE}" dt="2025-03-30T16:34:30.976" v="1455" actId="20577"/>
          <ac:spMkLst>
            <pc:docMk/>
            <pc:sldMk cId="2957240701" sldId="262"/>
            <ac:spMk id="2" creationId="{CB416FD4-2C84-2D09-ABBC-2281DE7B8191}"/>
          </ac:spMkLst>
        </pc:spChg>
        <pc:spChg chg="mod">
          <ac:chgData name="Vanessza Varga" userId="13648c1b1a3309bb" providerId="Windows Live" clId="Web-{9B4FC14E-F3F7-46D9-8C1D-7BA6B80613FE}" dt="2025-03-30T16:34:25.850" v="1454" actId="1076"/>
          <ac:spMkLst>
            <pc:docMk/>
            <pc:sldMk cId="2957240701" sldId="262"/>
            <ac:spMk id="3" creationId="{DC6CF8F3-3846-F09B-C73F-3B15C81E99A9}"/>
          </ac:spMkLst>
        </pc:spChg>
        <pc:spChg chg="add del">
          <ac:chgData name="Vanessza Varga" userId="13648c1b1a3309bb" providerId="Windows Live" clId="Web-{9B4FC14E-F3F7-46D9-8C1D-7BA6B80613FE}" dt="2025-03-30T16:33:46.271" v="1448"/>
          <ac:spMkLst>
            <pc:docMk/>
            <pc:sldMk cId="2957240701" sldId="262"/>
            <ac:spMk id="4" creationId="{FC221881-A981-2449-4DE8-B718E8579FF2}"/>
          </ac:spMkLst>
        </pc:spChg>
        <pc:spChg chg="add del">
          <ac:chgData name="Vanessza Varga" userId="13648c1b1a3309bb" providerId="Windows Live" clId="Web-{9B4FC14E-F3F7-46D9-8C1D-7BA6B80613FE}" dt="2025-03-30T16:34:00.881" v="1451"/>
          <ac:spMkLst>
            <pc:docMk/>
            <pc:sldMk cId="2957240701" sldId="262"/>
            <ac:spMk id="10" creationId="{158E38A4-F699-490C-8D1F-E8AD332D9B45}"/>
          </ac:spMkLst>
        </pc:spChg>
        <pc:spChg chg="add del">
          <ac:chgData name="Vanessza Varga" userId="13648c1b1a3309bb" providerId="Windows Live" clId="Web-{9B4FC14E-F3F7-46D9-8C1D-7BA6B80613FE}" dt="2025-03-30T16:34:00.881" v="1451"/>
          <ac:spMkLst>
            <pc:docMk/>
            <pc:sldMk cId="2957240701" sldId="262"/>
            <ac:spMk id="12" creationId="{939C6AAB-48AC-41A3-95C2-6BF83715DF62}"/>
          </ac:spMkLst>
        </pc:spChg>
        <pc:spChg chg="add del">
          <ac:chgData name="Vanessza Varga" userId="13648c1b1a3309bb" providerId="Windows Live" clId="Web-{9B4FC14E-F3F7-46D9-8C1D-7BA6B80613FE}" dt="2025-03-30T16:34:00.881" v="1451"/>
          <ac:spMkLst>
            <pc:docMk/>
            <pc:sldMk cId="2957240701" sldId="262"/>
            <ac:spMk id="14" creationId="{F6EE861B-7D2F-4B7C-A6E3-5937E81B8025}"/>
          </ac:spMkLst>
        </pc:spChg>
        <pc:spChg chg="add">
          <ac:chgData name="Vanessza Varga" userId="13648c1b1a3309bb" providerId="Windows Live" clId="Web-{9B4FC14E-F3F7-46D9-8C1D-7BA6B80613FE}" dt="2025-03-30T16:34:00.897" v="1452"/>
          <ac:spMkLst>
            <pc:docMk/>
            <pc:sldMk cId="2957240701" sldId="262"/>
            <ac:spMk id="21" creationId="{158E38A4-F699-490C-8D1F-E8AD332D9B45}"/>
          </ac:spMkLst>
        </pc:spChg>
        <pc:spChg chg="add">
          <ac:chgData name="Vanessza Varga" userId="13648c1b1a3309bb" providerId="Windows Live" clId="Web-{9B4FC14E-F3F7-46D9-8C1D-7BA6B80613FE}" dt="2025-03-30T16:34:00.897" v="1452"/>
          <ac:spMkLst>
            <pc:docMk/>
            <pc:sldMk cId="2957240701" sldId="262"/>
            <ac:spMk id="22" creationId="{939C6AAB-48AC-41A3-95C2-6BF83715DF62}"/>
          </ac:spMkLst>
        </pc:spChg>
        <pc:spChg chg="add">
          <ac:chgData name="Vanessza Varga" userId="13648c1b1a3309bb" providerId="Windows Live" clId="Web-{9B4FC14E-F3F7-46D9-8C1D-7BA6B80613FE}" dt="2025-03-30T16:34:00.897" v="1452"/>
          <ac:spMkLst>
            <pc:docMk/>
            <pc:sldMk cId="2957240701" sldId="262"/>
            <ac:spMk id="23" creationId="{F6EE861B-7D2F-4B7C-A6E3-5937E81B8025}"/>
          </ac:spMkLst>
        </pc:spChg>
        <pc:grpChg chg="add del">
          <ac:chgData name="Vanessza Varga" userId="13648c1b1a3309bb" providerId="Windows Live" clId="Web-{9B4FC14E-F3F7-46D9-8C1D-7BA6B80613FE}" dt="2025-03-30T16:34:00.881" v="1451"/>
          <ac:grpSpMkLst>
            <pc:docMk/>
            <pc:sldMk cId="2957240701" sldId="262"/>
            <ac:grpSpMk id="16" creationId="{073091F1-AA5A-47C6-9502-D5870A72D50C}"/>
          </ac:grpSpMkLst>
        </pc:grpChg>
        <pc:grpChg chg="add">
          <ac:chgData name="Vanessza Varga" userId="13648c1b1a3309bb" providerId="Windows Live" clId="Web-{9B4FC14E-F3F7-46D9-8C1D-7BA6B80613FE}" dt="2025-03-30T16:34:00.897" v="1452"/>
          <ac:grpSpMkLst>
            <pc:docMk/>
            <pc:sldMk cId="2957240701" sldId="262"/>
            <ac:grpSpMk id="24" creationId="{073091F1-AA5A-47C6-9502-D5870A72D50C}"/>
          </ac:grpSpMkLst>
        </pc:grpChg>
        <pc:picChg chg="add mod">
          <ac:chgData name="Vanessza Varga" userId="13648c1b1a3309bb" providerId="Windows Live" clId="Web-{9B4FC14E-F3F7-46D9-8C1D-7BA6B80613FE}" dt="2025-03-30T16:34:00.897" v="1452"/>
          <ac:picMkLst>
            <pc:docMk/>
            <pc:sldMk cId="2957240701" sldId="262"/>
            <ac:picMk id="5" creationId="{42B96B47-BB8A-E9B5-89E8-62202C12C2A5}"/>
          </ac:picMkLst>
        </pc:picChg>
      </pc:sldChg>
      <pc:sldChg chg="addSp delSp modSp new mod modTransition setBg addAnim">
        <pc:chgData name="Vanessza Varga" userId="13648c1b1a3309bb" providerId="Windows Live" clId="Web-{9B4FC14E-F3F7-46D9-8C1D-7BA6B80613FE}" dt="2025-04-03T15:54:26.200" v="2045" actId="1076"/>
        <pc:sldMkLst>
          <pc:docMk/>
          <pc:sldMk cId="1521374054" sldId="263"/>
        </pc:sldMkLst>
        <pc:spChg chg="mod">
          <ac:chgData name="Vanessza Varga" userId="13648c1b1a3309bb" providerId="Windows Live" clId="Web-{9B4FC14E-F3F7-46D9-8C1D-7BA6B80613FE}" dt="2025-04-03T15:54:12.481" v="2044" actId="1076"/>
          <ac:spMkLst>
            <pc:docMk/>
            <pc:sldMk cId="1521374054" sldId="263"/>
            <ac:spMk id="2" creationId="{7D42FB3F-7C2B-8B3F-B724-DD86AEE4AD39}"/>
          </ac:spMkLst>
        </pc:spChg>
        <pc:spChg chg="mod">
          <ac:chgData name="Vanessza Varga" userId="13648c1b1a3309bb" providerId="Windows Live" clId="Web-{9B4FC14E-F3F7-46D9-8C1D-7BA6B80613FE}" dt="2025-04-03T15:54:26.200" v="2045" actId="1076"/>
          <ac:spMkLst>
            <pc:docMk/>
            <pc:sldMk cId="1521374054" sldId="263"/>
            <ac:spMk id="3" creationId="{4460A348-7CF8-2A75-8167-B21CF87817E2}"/>
          </ac:spMkLst>
        </pc:spChg>
        <pc:spChg chg="add del">
          <ac:chgData name="Vanessza Varga" userId="13648c1b1a3309bb" providerId="Windows Live" clId="Web-{9B4FC14E-F3F7-46D9-8C1D-7BA6B80613FE}" dt="2025-03-30T16:49:58.111" v="1662"/>
          <ac:spMkLst>
            <pc:docMk/>
            <pc:sldMk cId="1521374054" sldId="263"/>
            <ac:spMk id="4" creationId="{D2E6A2FE-74AD-E6E3-58C7-F70104BDDBE6}"/>
          </ac:spMkLst>
        </pc:spChg>
        <pc:spChg chg="add del">
          <ac:chgData name="Vanessza Varga" userId="13648c1b1a3309bb" providerId="Windows Live" clId="Web-{9B4FC14E-F3F7-46D9-8C1D-7BA6B80613FE}" dt="2025-03-30T16:49:32.126" v="1660"/>
          <ac:spMkLst>
            <pc:docMk/>
            <pc:sldMk cId="1521374054" sldId="263"/>
            <ac:spMk id="5" creationId="{370BDDBA-FBB8-EBBB-7990-1EAF9E974186}"/>
          </ac:spMkLst>
        </pc:spChg>
        <pc:spChg chg="add del">
          <ac:chgData name="Vanessza Varga" userId="13648c1b1a3309bb" providerId="Windows Live" clId="Web-{9B4FC14E-F3F7-46D9-8C1D-7BA6B80613FE}" dt="2025-04-03T15:53:13.620" v="2036"/>
          <ac:spMkLst>
            <pc:docMk/>
            <pc:sldMk cId="1521374054" sldId="263"/>
            <ac:spMk id="11" creationId="{51A01047-632B-4F57-9CDB-AA680D5BBB19}"/>
          </ac:spMkLst>
        </pc:spChg>
        <pc:spChg chg="add del">
          <ac:chgData name="Vanessza Varga" userId="13648c1b1a3309bb" providerId="Windows Live" clId="Web-{9B4FC14E-F3F7-46D9-8C1D-7BA6B80613FE}" dt="2025-04-03T15:53:13.620" v="2036"/>
          <ac:spMkLst>
            <pc:docMk/>
            <pc:sldMk cId="1521374054" sldId="263"/>
            <ac:spMk id="13" creationId="{48EF695B-E7DE-4164-862A-9CD06DFB0EC0}"/>
          </ac:spMkLst>
        </pc:spChg>
        <pc:spChg chg="add">
          <ac:chgData name="Vanessza Varga" userId="13648c1b1a3309bb" providerId="Windows Live" clId="Web-{9B4FC14E-F3F7-46D9-8C1D-7BA6B80613FE}" dt="2025-04-03T15:53:13.620" v="2036"/>
          <ac:spMkLst>
            <pc:docMk/>
            <pc:sldMk cId="1521374054" sldId="263"/>
            <ac:spMk id="23" creationId="{158E38A4-F699-490C-8D1F-E8AD332D9B45}"/>
          </ac:spMkLst>
        </pc:spChg>
        <pc:spChg chg="add">
          <ac:chgData name="Vanessza Varga" userId="13648c1b1a3309bb" providerId="Windows Live" clId="Web-{9B4FC14E-F3F7-46D9-8C1D-7BA6B80613FE}" dt="2025-04-03T15:53:13.620" v="2036"/>
          <ac:spMkLst>
            <pc:docMk/>
            <pc:sldMk cId="1521374054" sldId="263"/>
            <ac:spMk id="25" creationId="{939C6AAB-48AC-41A3-95C2-6BF83715DF62}"/>
          </ac:spMkLst>
        </pc:spChg>
        <pc:spChg chg="add">
          <ac:chgData name="Vanessza Varga" userId="13648c1b1a3309bb" providerId="Windows Live" clId="Web-{9B4FC14E-F3F7-46D9-8C1D-7BA6B80613FE}" dt="2025-04-03T15:53:13.620" v="2036"/>
          <ac:spMkLst>
            <pc:docMk/>
            <pc:sldMk cId="1521374054" sldId="263"/>
            <ac:spMk id="27" creationId="{F6EE861B-7D2F-4B7C-A6E3-5937E81B8025}"/>
          </ac:spMkLst>
        </pc:spChg>
        <pc:grpChg chg="add del">
          <ac:chgData name="Vanessza Varga" userId="13648c1b1a3309bb" providerId="Windows Live" clId="Web-{9B4FC14E-F3F7-46D9-8C1D-7BA6B80613FE}" dt="2025-04-03T15:53:13.620" v="2036"/>
          <ac:grpSpMkLst>
            <pc:docMk/>
            <pc:sldMk cId="1521374054" sldId="263"/>
            <ac:grpSpMk id="15" creationId="{D5ADB088-C125-457F-9C61-DFE21DCEF4A5}"/>
          </ac:grpSpMkLst>
        </pc:grpChg>
        <pc:grpChg chg="add">
          <ac:chgData name="Vanessza Varga" userId="13648c1b1a3309bb" providerId="Windows Live" clId="Web-{9B4FC14E-F3F7-46D9-8C1D-7BA6B80613FE}" dt="2025-04-03T15:53:13.620" v="2036"/>
          <ac:grpSpMkLst>
            <pc:docMk/>
            <pc:sldMk cId="1521374054" sldId="263"/>
            <ac:grpSpMk id="29" creationId="{53745597-CF0F-4C14-83C4-612B382A9091}"/>
          </ac:grpSpMkLst>
        </pc:grpChg>
        <pc:picChg chg="add mod ord">
          <ac:chgData name="Vanessza Varga" userId="13648c1b1a3309bb" providerId="Windows Live" clId="Web-{9B4FC14E-F3F7-46D9-8C1D-7BA6B80613FE}" dt="2025-04-03T15:53:40.902" v="2039" actId="14100"/>
          <ac:picMkLst>
            <pc:docMk/>
            <pc:sldMk cId="1521374054" sldId="263"/>
            <ac:picMk id="6" creationId="{AF0EDB7C-6659-1C1B-28B7-957E98F2D814}"/>
          </ac:picMkLst>
        </pc:picChg>
      </pc:sldChg>
      <pc:sldChg chg="addSp delSp modSp new mod modTransition setBg addAnim">
        <pc:chgData name="Vanessza Varga" userId="13648c1b1a3309bb" providerId="Windows Live" clId="Web-{9B4FC14E-F3F7-46D9-8C1D-7BA6B80613FE}" dt="2025-03-30T17:14:25.641" v="2031"/>
        <pc:sldMkLst>
          <pc:docMk/>
          <pc:sldMk cId="2777603704" sldId="264"/>
        </pc:sldMkLst>
        <pc:spChg chg="mod">
          <ac:chgData name="Vanessza Varga" userId="13648c1b1a3309bb" providerId="Windows Live" clId="Web-{9B4FC14E-F3F7-46D9-8C1D-7BA6B80613FE}" dt="2025-03-30T17:07:14.660" v="1985"/>
          <ac:spMkLst>
            <pc:docMk/>
            <pc:sldMk cId="2777603704" sldId="264"/>
            <ac:spMk id="2" creationId="{D052D187-EE74-7983-4A5D-9C5A41C11FE7}"/>
          </ac:spMkLst>
        </pc:spChg>
        <pc:spChg chg="mod">
          <ac:chgData name="Vanessza Varga" userId="13648c1b1a3309bb" providerId="Windows Live" clId="Web-{9B4FC14E-F3F7-46D9-8C1D-7BA6B80613FE}" dt="2025-03-30T17:14:11.109" v="2029" actId="1076"/>
          <ac:spMkLst>
            <pc:docMk/>
            <pc:sldMk cId="2777603704" sldId="264"/>
            <ac:spMk id="3" creationId="{77C62FCF-5E70-9068-0C2D-F141F966A86F}"/>
          </ac:spMkLst>
        </pc:spChg>
        <pc:spChg chg="add del">
          <ac:chgData name="Vanessza Varga" userId="13648c1b1a3309bb" providerId="Windows Live" clId="Web-{9B4FC14E-F3F7-46D9-8C1D-7BA6B80613FE}" dt="2025-03-30T16:55:39.074" v="1777"/>
          <ac:spMkLst>
            <pc:docMk/>
            <pc:sldMk cId="2777603704" sldId="264"/>
            <ac:spMk id="4" creationId="{BAF1FBD8-4E26-75C6-54E1-6366C94D0637}"/>
          </ac:spMkLst>
        </pc:spChg>
        <pc:spChg chg="add del mod">
          <ac:chgData name="Vanessza Varga" userId="13648c1b1a3309bb" providerId="Windows Live" clId="Web-{9B4FC14E-F3F7-46D9-8C1D-7BA6B80613FE}" dt="2025-03-30T16:55:56.653" v="1781"/>
          <ac:spMkLst>
            <pc:docMk/>
            <pc:sldMk cId="2777603704" sldId="264"/>
            <ac:spMk id="5" creationId="{40A1F1F0-C417-63E1-27B2-4972C8AC05E0}"/>
          </ac:spMkLst>
        </pc:spChg>
        <pc:spChg chg="add del">
          <ac:chgData name="Vanessza Varga" userId="13648c1b1a3309bb" providerId="Windows Live" clId="Web-{9B4FC14E-F3F7-46D9-8C1D-7BA6B80613FE}" dt="2025-03-30T16:56:08.012" v="1783"/>
          <ac:spMkLst>
            <pc:docMk/>
            <pc:sldMk cId="2777603704" sldId="264"/>
            <ac:spMk id="6" creationId="{C45F3BEC-1915-B1B8-B4E1-CF06FE13323E}"/>
          </ac:spMkLst>
        </pc:spChg>
        <pc:spChg chg="add del">
          <ac:chgData name="Vanessza Varga" userId="13648c1b1a3309bb" providerId="Windows Live" clId="Web-{9B4FC14E-F3F7-46D9-8C1D-7BA6B80613FE}" dt="2025-03-30T16:56:14.075" v="1785"/>
          <ac:spMkLst>
            <pc:docMk/>
            <pc:sldMk cId="2777603704" sldId="264"/>
            <ac:spMk id="7" creationId="{050966A0-EB14-B5A5-246D-D7D49DF0CDD7}"/>
          </ac:spMkLst>
        </pc:spChg>
        <pc:spChg chg="add del">
          <ac:chgData name="Vanessza Varga" userId="13648c1b1a3309bb" providerId="Windows Live" clId="Web-{9B4FC14E-F3F7-46D9-8C1D-7BA6B80613FE}" dt="2025-03-30T16:56:24.247" v="1787"/>
          <ac:spMkLst>
            <pc:docMk/>
            <pc:sldMk cId="2777603704" sldId="264"/>
            <ac:spMk id="8" creationId="{E3E44BB7-2165-37AE-EF86-A0F16549C023}"/>
          </ac:spMkLst>
        </pc:spChg>
        <pc:spChg chg="add del mod">
          <ac:chgData name="Vanessza Varga" userId="13648c1b1a3309bb" providerId="Windows Live" clId="Web-{9B4FC14E-F3F7-46D9-8C1D-7BA6B80613FE}" dt="2025-03-30T16:57:44.671" v="1799"/>
          <ac:spMkLst>
            <pc:docMk/>
            <pc:sldMk cId="2777603704" sldId="264"/>
            <ac:spMk id="9" creationId="{A5898CDE-21B4-6965-96E5-95B27AC8509A}"/>
          </ac:spMkLst>
        </pc:spChg>
        <pc:spChg chg="add del">
          <ac:chgData name="Vanessza Varga" userId="13648c1b1a3309bb" providerId="Windows Live" clId="Web-{9B4FC14E-F3F7-46D9-8C1D-7BA6B80613FE}" dt="2025-03-30T16:56:39.857" v="1790"/>
          <ac:spMkLst>
            <pc:docMk/>
            <pc:sldMk cId="2777603704" sldId="264"/>
            <ac:spMk id="10" creationId="{636A9807-F116-06B9-F507-5789612CB645}"/>
          </ac:spMkLst>
        </pc:spChg>
        <pc:spChg chg="add del">
          <ac:chgData name="Vanessza Varga" userId="13648c1b1a3309bb" providerId="Windows Live" clId="Web-{9B4FC14E-F3F7-46D9-8C1D-7BA6B80613FE}" dt="2025-03-30T16:58:21.344" v="1802"/>
          <ac:spMkLst>
            <pc:docMk/>
            <pc:sldMk cId="2777603704" sldId="264"/>
            <ac:spMk id="11" creationId="{55E8A9F7-8BF0-4EB9-B776-D394E1A9AF96}"/>
          </ac:spMkLst>
        </pc:spChg>
        <pc:spChg chg="add">
          <ac:chgData name="Vanessza Varga" userId="13648c1b1a3309bb" providerId="Windows Live" clId="Web-{9B4FC14E-F3F7-46D9-8C1D-7BA6B80613FE}" dt="2025-03-30T17:07:14.660" v="1985"/>
          <ac:spMkLst>
            <pc:docMk/>
            <pc:sldMk cId="2777603704" sldId="264"/>
            <ac:spMk id="16" creationId="{7B4854C3-58CC-4A2C-B4CA-926819F0C2A6}"/>
          </ac:spMkLst>
        </pc:spChg>
        <pc:spChg chg="add">
          <ac:chgData name="Vanessza Varga" userId="13648c1b1a3309bb" providerId="Windows Live" clId="Web-{9B4FC14E-F3F7-46D9-8C1D-7BA6B80613FE}" dt="2025-03-30T17:07:14.660" v="1985"/>
          <ac:spMkLst>
            <pc:docMk/>
            <pc:sldMk cId="2777603704" sldId="264"/>
            <ac:spMk id="17" creationId="{FA7B9933-15AE-4ACB-B091-21C9F385332A}"/>
          </ac:spMkLst>
        </pc:spChg>
        <pc:grpChg chg="add">
          <ac:chgData name="Vanessza Varga" userId="13648c1b1a3309bb" providerId="Windows Live" clId="Web-{9B4FC14E-F3F7-46D9-8C1D-7BA6B80613FE}" dt="2025-03-30T17:07:14.660" v="1985"/>
          <ac:grpSpMkLst>
            <pc:docMk/>
            <pc:sldMk cId="2777603704" sldId="264"/>
            <ac:grpSpMk id="12" creationId="{DE57BB50-0A5D-4AD7-87AB-5904B788BC54}"/>
          </ac:grpSpMkLst>
        </pc:grpChg>
      </pc:sldChg>
      <pc:sldMasterChg chg="del delSldLayout">
        <pc:chgData name="Vanessza Varga" userId="13648c1b1a3309bb" providerId="Windows Live" clId="Web-{9B4FC14E-F3F7-46D9-8C1D-7BA6B80613FE}" dt="2025-03-30T14:52:25.631" v="0"/>
        <pc:sldMasterMkLst>
          <pc:docMk/>
          <pc:sldMasterMk cId="798062927" sldId="2147483648"/>
        </pc:sldMasterMkLst>
        <pc:sldLayoutChg chg="del">
          <pc:chgData name="Vanessza Varga" userId="13648c1b1a3309bb" providerId="Windows Live" clId="Web-{9B4FC14E-F3F7-46D9-8C1D-7BA6B80613FE}" dt="2025-03-30T14:52:25.631" v="0"/>
          <pc:sldLayoutMkLst>
            <pc:docMk/>
            <pc:sldMasterMk cId="798062927" sldId="2147483648"/>
            <pc:sldLayoutMk cId="1331746569" sldId="2147483649"/>
          </pc:sldLayoutMkLst>
        </pc:sldLayoutChg>
        <pc:sldLayoutChg chg="del">
          <pc:chgData name="Vanessza Varga" userId="13648c1b1a3309bb" providerId="Windows Live" clId="Web-{9B4FC14E-F3F7-46D9-8C1D-7BA6B80613FE}" dt="2025-03-30T14:52:25.631" v="0"/>
          <pc:sldLayoutMkLst>
            <pc:docMk/>
            <pc:sldMasterMk cId="798062927" sldId="2147483648"/>
            <pc:sldLayoutMk cId="3810502996" sldId="2147483650"/>
          </pc:sldLayoutMkLst>
        </pc:sldLayoutChg>
        <pc:sldLayoutChg chg="del">
          <pc:chgData name="Vanessza Varga" userId="13648c1b1a3309bb" providerId="Windows Live" clId="Web-{9B4FC14E-F3F7-46D9-8C1D-7BA6B80613FE}" dt="2025-03-30T14:52:25.631" v="0"/>
          <pc:sldLayoutMkLst>
            <pc:docMk/>
            <pc:sldMasterMk cId="798062927" sldId="2147483648"/>
            <pc:sldLayoutMk cId="1356358126" sldId="2147483651"/>
          </pc:sldLayoutMkLst>
        </pc:sldLayoutChg>
        <pc:sldLayoutChg chg="del">
          <pc:chgData name="Vanessza Varga" userId="13648c1b1a3309bb" providerId="Windows Live" clId="Web-{9B4FC14E-F3F7-46D9-8C1D-7BA6B80613FE}" dt="2025-03-30T14:52:25.631" v="0"/>
          <pc:sldLayoutMkLst>
            <pc:docMk/>
            <pc:sldMasterMk cId="798062927" sldId="2147483648"/>
            <pc:sldLayoutMk cId="324695496" sldId="2147483652"/>
          </pc:sldLayoutMkLst>
        </pc:sldLayoutChg>
        <pc:sldLayoutChg chg="del">
          <pc:chgData name="Vanessza Varga" userId="13648c1b1a3309bb" providerId="Windows Live" clId="Web-{9B4FC14E-F3F7-46D9-8C1D-7BA6B80613FE}" dt="2025-03-30T14:52:25.631" v="0"/>
          <pc:sldLayoutMkLst>
            <pc:docMk/>
            <pc:sldMasterMk cId="798062927" sldId="2147483648"/>
            <pc:sldLayoutMk cId="3429168541" sldId="2147483653"/>
          </pc:sldLayoutMkLst>
        </pc:sldLayoutChg>
        <pc:sldLayoutChg chg="del">
          <pc:chgData name="Vanessza Varga" userId="13648c1b1a3309bb" providerId="Windows Live" clId="Web-{9B4FC14E-F3F7-46D9-8C1D-7BA6B80613FE}" dt="2025-03-30T14:52:25.631" v="0"/>
          <pc:sldLayoutMkLst>
            <pc:docMk/>
            <pc:sldMasterMk cId="798062927" sldId="2147483648"/>
            <pc:sldLayoutMk cId="3997832783" sldId="2147483654"/>
          </pc:sldLayoutMkLst>
        </pc:sldLayoutChg>
        <pc:sldLayoutChg chg="del">
          <pc:chgData name="Vanessza Varga" userId="13648c1b1a3309bb" providerId="Windows Live" clId="Web-{9B4FC14E-F3F7-46D9-8C1D-7BA6B80613FE}" dt="2025-03-30T14:52:25.631" v="0"/>
          <pc:sldLayoutMkLst>
            <pc:docMk/>
            <pc:sldMasterMk cId="798062927" sldId="2147483648"/>
            <pc:sldLayoutMk cId="1078127673" sldId="2147483655"/>
          </pc:sldLayoutMkLst>
        </pc:sldLayoutChg>
        <pc:sldLayoutChg chg="del">
          <pc:chgData name="Vanessza Varga" userId="13648c1b1a3309bb" providerId="Windows Live" clId="Web-{9B4FC14E-F3F7-46D9-8C1D-7BA6B80613FE}" dt="2025-03-30T14:52:25.631" v="0"/>
          <pc:sldLayoutMkLst>
            <pc:docMk/>
            <pc:sldMasterMk cId="798062927" sldId="2147483648"/>
            <pc:sldLayoutMk cId="2903084306" sldId="2147483656"/>
          </pc:sldLayoutMkLst>
        </pc:sldLayoutChg>
        <pc:sldLayoutChg chg="del">
          <pc:chgData name="Vanessza Varga" userId="13648c1b1a3309bb" providerId="Windows Live" clId="Web-{9B4FC14E-F3F7-46D9-8C1D-7BA6B80613FE}" dt="2025-03-30T14:52:25.631" v="0"/>
          <pc:sldLayoutMkLst>
            <pc:docMk/>
            <pc:sldMasterMk cId="798062927" sldId="2147483648"/>
            <pc:sldLayoutMk cId="1883066043" sldId="2147483657"/>
          </pc:sldLayoutMkLst>
        </pc:sldLayoutChg>
        <pc:sldLayoutChg chg="del">
          <pc:chgData name="Vanessza Varga" userId="13648c1b1a3309bb" providerId="Windows Live" clId="Web-{9B4FC14E-F3F7-46D9-8C1D-7BA6B80613FE}" dt="2025-03-30T14:52:25.631" v="0"/>
          <pc:sldLayoutMkLst>
            <pc:docMk/>
            <pc:sldMasterMk cId="798062927" sldId="2147483648"/>
            <pc:sldLayoutMk cId="1663091269" sldId="2147483658"/>
          </pc:sldLayoutMkLst>
        </pc:sldLayoutChg>
        <pc:sldLayoutChg chg="del">
          <pc:chgData name="Vanessza Varga" userId="13648c1b1a3309bb" providerId="Windows Live" clId="Web-{9B4FC14E-F3F7-46D9-8C1D-7BA6B80613FE}" dt="2025-03-30T14:52:25.631" v="0"/>
          <pc:sldLayoutMkLst>
            <pc:docMk/>
            <pc:sldMasterMk cId="798062927" sldId="2147483648"/>
            <pc:sldLayoutMk cId="1772255771" sldId="2147483659"/>
          </pc:sldLayoutMkLst>
        </pc:sldLayoutChg>
      </pc:sldMasterChg>
      <pc:sldMasterChg chg="add modTransition addSldLayout modSldLayout">
        <pc:chgData name="Vanessza Varga" userId="13648c1b1a3309bb" providerId="Windows Live" clId="Web-{9B4FC14E-F3F7-46D9-8C1D-7BA6B80613FE}" dt="2025-03-30T17:09:59.524" v="1998"/>
        <pc:sldMasterMkLst>
          <pc:docMk/>
          <pc:sldMasterMk cId="1635988420" sldId="2147483725"/>
        </pc:sldMasterMkLst>
        <pc:sldLayoutChg chg="add modTransition">
          <pc:chgData name="Vanessza Varga" userId="13648c1b1a3309bb" providerId="Windows Live" clId="Web-{9B4FC14E-F3F7-46D9-8C1D-7BA6B80613FE}" dt="2025-03-30T17:09:59.524" v="1998"/>
          <pc:sldLayoutMkLst>
            <pc:docMk/>
            <pc:sldMasterMk cId="1635988420" sldId="2147483725"/>
            <pc:sldLayoutMk cId="3991081019" sldId="2147483714"/>
          </pc:sldLayoutMkLst>
        </pc:sldLayoutChg>
        <pc:sldLayoutChg chg="add modTransition">
          <pc:chgData name="Vanessza Varga" userId="13648c1b1a3309bb" providerId="Windows Live" clId="Web-{9B4FC14E-F3F7-46D9-8C1D-7BA6B80613FE}" dt="2025-03-30T17:09:59.524" v="1998"/>
          <pc:sldLayoutMkLst>
            <pc:docMk/>
            <pc:sldMasterMk cId="1635988420" sldId="2147483725"/>
            <pc:sldLayoutMk cId="4006692692" sldId="2147483715"/>
          </pc:sldLayoutMkLst>
        </pc:sldLayoutChg>
        <pc:sldLayoutChg chg="add modTransition">
          <pc:chgData name="Vanessza Varga" userId="13648c1b1a3309bb" providerId="Windows Live" clId="Web-{9B4FC14E-F3F7-46D9-8C1D-7BA6B80613FE}" dt="2025-03-30T17:09:59.524" v="1998"/>
          <pc:sldLayoutMkLst>
            <pc:docMk/>
            <pc:sldMasterMk cId="1635988420" sldId="2147483725"/>
            <pc:sldLayoutMk cId="3278922082" sldId="2147483716"/>
          </pc:sldLayoutMkLst>
        </pc:sldLayoutChg>
        <pc:sldLayoutChg chg="add modTransition">
          <pc:chgData name="Vanessza Varga" userId="13648c1b1a3309bb" providerId="Windows Live" clId="Web-{9B4FC14E-F3F7-46D9-8C1D-7BA6B80613FE}" dt="2025-03-30T17:09:59.524" v="1998"/>
          <pc:sldLayoutMkLst>
            <pc:docMk/>
            <pc:sldMasterMk cId="1635988420" sldId="2147483725"/>
            <pc:sldLayoutMk cId="1672485929" sldId="2147483717"/>
          </pc:sldLayoutMkLst>
        </pc:sldLayoutChg>
        <pc:sldLayoutChg chg="add modTransition">
          <pc:chgData name="Vanessza Varga" userId="13648c1b1a3309bb" providerId="Windows Live" clId="Web-{9B4FC14E-F3F7-46D9-8C1D-7BA6B80613FE}" dt="2025-03-30T17:09:59.524" v="1998"/>
          <pc:sldLayoutMkLst>
            <pc:docMk/>
            <pc:sldMasterMk cId="1635988420" sldId="2147483725"/>
            <pc:sldLayoutMk cId="2412110775" sldId="2147483718"/>
          </pc:sldLayoutMkLst>
        </pc:sldLayoutChg>
        <pc:sldLayoutChg chg="add modTransition">
          <pc:chgData name="Vanessza Varga" userId="13648c1b1a3309bb" providerId="Windows Live" clId="Web-{9B4FC14E-F3F7-46D9-8C1D-7BA6B80613FE}" dt="2025-03-30T17:09:59.524" v="1998"/>
          <pc:sldLayoutMkLst>
            <pc:docMk/>
            <pc:sldMasterMk cId="1635988420" sldId="2147483725"/>
            <pc:sldLayoutMk cId="657257950" sldId="2147483719"/>
          </pc:sldLayoutMkLst>
        </pc:sldLayoutChg>
        <pc:sldLayoutChg chg="add modTransition">
          <pc:chgData name="Vanessza Varga" userId="13648c1b1a3309bb" providerId="Windows Live" clId="Web-{9B4FC14E-F3F7-46D9-8C1D-7BA6B80613FE}" dt="2025-03-30T17:09:59.524" v="1998"/>
          <pc:sldLayoutMkLst>
            <pc:docMk/>
            <pc:sldMasterMk cId="1635988420" sldId="2147483725"/>
            <pc:sldLayoutMk cId="3240316751" sldId="2147483720"/>
          </pc:sldLayoutMkLst>
        </pc:sldLayoutChg>
        <pc:sldLayoutChg chg="add modTransition">
          <pc:chgData name="Vanessza Varga" userId="13648c1b1a3309bb" providerId="Windows Live" clId="Web-{9B4FC14E-F3F7-46D9-8C1D-7BA6B80613FE}" dt="2025-03-30T17:09:59.524" v="1998"/>
          <pc:sldLayoutMkLst>
            <pc:docMk/>
            <pc:sldMasterMk cId="1635988420" sldId="2147483725"/>
            <pc:sldLayoutMk cId="1874559412" sldId="2147483721"/>
          </pc:sldLayoutMkLst>
        </pc:sldLayoutChg>
        <pc:sldLayoutChg chg="add modTransition">
          <pc:chgData name="Vanessza Varga" userId="13648c1b1a3309bb" providerId="Windows Live" clId="Web-{9B4FC14E-F3F7-46D9-8C1D-7BA6B80613FE}" dt="2025-03-30T17:09:59.524" v="1998"/>
          <pc:sldLayoutMkLst>
            <pc:docMk/>
            <pc:sldMasterMk cId="1635988420" sldId="2147483725"/>
            <pc:sldLayoutMk cId="1723166774" sldId="2147483722"/>
          </pc:sldLayoutMkLst>
        </pc:sldLayoutChg>
        <pc:sldLayoutChg chg="add modTransition">
          <pc:chgData name="Vanessza Varga" userId="13648c1b1a3309bb" providerId="Windows Live" clId="Web-{9B4FC14E-F3F7-46D9-8C1D-7BA6B80613FE}" dt="2025-03-30T17:09:59.524" v="1998"/>
          <pc:sldLayoutMkLst>
            <pc:docMk/>
            <pc:sldMasterMk cId="1635988420" sldId="2147483725"/>
            <pc:sldLayoutMk cId="3805714180" sldId="2147483723"/>
          </pc:sldLayoutMkLst>
        </pc:sldLayoutChg>
        <pc:sldLayoutChg chg="add modTransition">
          <pc:chgData name="Vanessza Varga" userId="13648c1b1a3309bb" providerId="Windows Live" clId="Web-{9B4FC14E-F3F7-46D9-8C1D-7BA6B80613FE}" dt="2025-03-30T17:09:59.524" v="1998"/>
          <pc:sldLayoutMkLst>
            <pc:docMk/>
            <pc:sldMasterMk cId="1635988420" sldId="2147483725"/>
            <pc:sldLayoutMk cId="636441051" sldId="2147483724"/>
          </pc:sldLayoutMkLst>
        </pc:sldLayoutChg>
      </pc:sldMasterChg>
    </pc:docChg>
  </pc:docChgLst>
  <pc:docChgLst>
    <pc:chgData name="Vendégfelhasználó" providerId="Windows Live" clId="Web-{F795DC00-7BE0-4644-95CE-80997BEA999F}"/>
    <pc:docChg chg="modSld">
      <pc:chgData name="Vendégfelhasználó" userId="" providerId="Windows Live" clId="Web-{F795DC00-7BE0-4644-95CE-80997BEA999F}" dt="2025-04-03T19:28:24.772" v="1" actId="20577"/>
      <pc:docMkLst>
        <pc:docMk/>
      </pc:docMkLst>
      <pc:sldChg chg="modSp">
        <pc:chgData name="Vendégfelhasználó" userId="" providerId="Windows Live" clId="Web-{F795DC00-7BE0-4644-95CE-80997BEA999F}" dt="2025-04-03T19:28:24.772" v="1" actId="20577"/>
        <pc:sldMkLst>
          <pc:docMk/>
          <pc:sldMk cId="523543293" sldId="257"/>
        </pc:sldMkLst>
        <pc:spChg chg="mod">
          <ac:chgData name="Vendégfelhasználó" userId="" providerId="Windows Live" clId="Web-{F795DC00-7BE0-4644-95CE-80997BEA999F}" dt="2025-04-03T19:28:24.772" v="1" actId="20577"/>
          <ac:spMkLst>
            <pc:docMk/>
            <pc:sldMk cId="523543293" sldId="257"/>
            <ac:spMk id="6" creationId="{1D9E57AB-B21E-8237-2373-7230CCA3955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9D3B3C7E-BC2D-4436-8B03-AC421FA66787}"/>
              </a:ext>
            </a:extLst>
          </p:cNvPr>
          <p:cNvSpPr/>
          <p:nvPr/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66887E-4265-46F7-9DE0-605FFFC9076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5130" y="1066800"/>
            <a:ext cx="8112369" cy="2073119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 cap="all" spc="39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DB1A74-54F5-45CA-8922-87FFD5751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5804" y="4876802"/>
            <a:ext cx="7821637" cy="1028697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BE6EF-9D0F-4ABF-B92C-E967FE3F1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AB150-954C-4F02-89AC-DA7163D7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79965" y="6245352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16270-CBD7-4ACC-BFC5-9CADE7226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9B5D0C1-066E-4C02-A6B8-59FAE4A19724}"/>
              </a:ext>
            </a:extLst>
          </p:cNvPr>
          <p:cNvGrpSpPr/>
          <p:nvPr/>
        </p:nvGrpSpPr>
        <p:grpSpPr>
          <a:xfrm>
            <a:off x="5662258" y="4240546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4386904-AFDC-449E-8D1B-906B305EBDA7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70778F2-11E8-428C-8324-479CA9D6FE92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A0BE89E-CB2D-48BA-A8D2-533FAAAA725F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403167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B1126-542A-43AD-8078-EE3565165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A5F98B-5F32-4561-BFBC-9F6E5DA0A3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28700" y="2161903"/>
            <a:ext cx="10134600" cy="3743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3D0DD-B04E-4E48-8EE1-51E46131A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1352D-F9C0-4442-9601-A09A7655E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C0801-9C45-40AE-AB33-5742CDA4D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4859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946561-59BF-4566-AD2C-9B05C4771D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96250" y="723899"/>
            <a:ext cx="2271849" cy="54102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DF7870-6CBD-47E2-854C-68141BAA10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23900" y="723899"/>
            <a:ext cx="8302534" cy="54102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2FAF3-C106-49CB-A845-1FC7F7313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D5CCC-00E8-48FA-91A6-921E7B644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E1751-E7AA-406D-A977-1ACEF1FBD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2579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2DC87-4B97-4A7C-BC4C-6E7724561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59FD9-57FD-4ABA-9FCD-795405253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BD40E-B0AA-47B8-900F-488A8AEC1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E623C-1E35-4485-A5B4-A71969BE7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C6BB9-EF4F-465E-985B-34521F68C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5594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F5577-D71B-4279-B07A-62F703E5D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8367D-C35C-4023-BEBE-F834D033B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FCF8A-B8C6-496A-98A5-BBB52DB70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CDE45C10-227D-42DF-A888-EEFD3784FA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23900" y="750338"/>
            <a:ext cx="4580642" cy="5494694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A214944-8898-48BC-AE6F-065DA7BBB8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580478" y="4714704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94B3AAB-30C4-441D-B481-D253F8325953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DCB6176-5585-40BC-BC9C-CA625F989F1B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7C4F1D9-97D8-43DD-A319-C56367F97FCE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25E64ED-B373-4866-B5A2-E805D3168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291" y="1274475"/>
            <a:ext cx="3761832" cy="2823913"/>
          </a:xfrm>
        </p:spPr>
        <p:txBody>
          <a:bodyPr anchor="b">
            <a:normAutofit/>
          </a:bodyPr>
          <a:lstStyle>
            <a:lvl1pPr algn="ctr">
              <a:defRPr sz="3200" cap="all" spc="6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6D6168-DDAE-41B2-A0D5-42185A2D0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56756" y="2730304"/>
            <a:ext cx="4383030" cy="139739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231667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825EB-71EE-41B3-89D2-47A0C7C35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62F7D-C4AD-4BD4-AAC8-F0223EE4A3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7305" y="2155369"/>
            <a:ext cx="4953000" cy="399832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0FB088-28C6-4667-8DF2-0DE32AE3E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55369"/>
            <a:ext cx="4953000" cy="39983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36095F-AE34-4E94-B722-E3A1205AE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06A8E6-BD94-48EA-8F35-DA0DF910A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478AEF-56B8-49F5-81E8-663B1FFA0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7141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F873F-001F-4254-97F3-05329E6A7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555171"/>
            <a:ext cx="10134600" cy="113551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37B575-060F-4296-A28A-93DA109F9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7306" y="1801620"/>
            <a:ext cx="4849036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581A51-F4D1-4A02-9918-C416F820B6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7306" y="2619103"/>
            <a:ext cx="4849036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2916D0-3DFE-455D-9888-3FDEFD3D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0108" y="1801620"/>
            <a:ext cx="4904585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93D763-0643-4A48-8007-93391C59F6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0108" y="2619103"/>
            <a:ext cx="4904585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A2D07B-3A5D-41C2-83B8-BD1AD6522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2C1367-FE5A-4CDD-B85B-724FFFE5B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2F244-23EB-4E1A-B74F-77F23F879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4410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76C0A-BEF4-4DE4-A9D2-C60298FC7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67C0AC-3C98-4D68-AE72-CFFA1638C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A7722A-E2E4-45D2-8A20-4853ED683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6B9201-B20B-4412-B745-F2F6A9148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1107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C4889A-9ABE-4409-BAD8-F84C36C1F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DA5A70-FE21-4CB6-A67B-1DC798E9E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84AD11-7FD2-432C-A6AB-395BE9275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0810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397CF-9CDD-4E78-8F35-A2FFE7867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94BFE-7A85-4123-B0F7-4DB1C141C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66800"/>
            <a:ext cx="6172200" cy="48386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EFD6D-1929-4A73-A860-22A36FF5C1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B399A5-94A1-4452-AFF0-918BDA8B1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9589D8-DD83-406C-A77A-176D23993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E46024-82ED-40EF-8846-F6CC44BC5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6926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D12FA-83A4-42AF-98D7-312C4C5A7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CF1DC8-2932-4C6E-BFBB-8BA1C95984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5942012" cy="48387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6E0000-EF01-46A5-8A71-25FB7EA3F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1AD40B-9246-4532-9F73-5BA9061C3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E6B9A0-5B1C-4F7B-828A-EF74E5147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2E99FB-C932-4165-A612-8B302D8F7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9220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CE7638-D991-46E7-BF2C-67D1AC829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23900"/>
            <a:ext cx="10134600" cy="12884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7C6B9C-4923-4DAB-9748-D5CD289EB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8700" y="2161903"/>
            <a:ext cx="10134600" cy="39693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78CF6-4B33-40E4-B881-5F4C568378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94765" y="6245032"/>
            <a:ext cx="5244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E857E-F564-4539-9984-10435B6140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4841" y="6245032"/>
            <a:ext cx="26593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C485584D-7D79-4248-9986-4CA35242F94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EABEF-B998-4B11-A878-8F492F8E39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79964" y="6245033"/>
            <a:ext cx="41122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EB54D17-3792-403D-9127-495845021D2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160920 w 12192000"/>
              <a:gd name="connsiteY0" fmla="*/ 157606 h 6858000"/>
              <a:gd name="connsiteX1" fmla="*/ 160920 w 12192000"/>
              <a:gd name="connsiteY1" fmla="*/ 6700394 h 6858000"/>
              <a:gd name="connsiteX2" fmla="*/ 12031081 w 12192000"/>
              <a:gd name="connsiteY2" fmla="*/ 6700394 h 6858000"/>
              <a:gd name="connsiteX3" fmla="*/ 12031081 w 12192000"/>
              <a:gd name="connsiteY3" fmla="*/ 157606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160920" y="157606"/>
                </a:moveTo>
                <a:lnTo>
                  <a:pt x="160920" y="6700394"/>
                </a:lnTo>
                <a:lnTo>
                  <a:pt x="12031081" y="6700394"/>
                </a:lnTo>
                <a:lnTo>
                  <a:pt x="12031081" y="157606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988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kern="1200" cap="none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Tx/>
        <a:buNone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74320" indent="-228600" algn="l" defTabSz="914400" rtl="0" eaLnBrk="1" latinLnBrk="0" hangingPunct="1">
        <a:lnSpc>
          <a:spcPct val="11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slideplayer.hu/slide/2044903/?fbclid=IwZXh0bgNhZW0CMTEAAR3ME55Amkq65hD_DkZdxRC8hP9olS1tG85IOJ430vAHfyAnqI3c3xZqMA4_aem_5fpN-zbPzfVs_BwuLrlNsw" TargetMode="External"/><Relationship Id="rId7" Type="http://schemas.openxmlformats.org/officeDocument/2006/relationships/hyperlink" Target="https://24.hu/kultura/2017/09/05/a-belvaros-legszebb-epulete-is-lehetne-ma-a-nemzeti-szinhaz/?fbclid=IwZXh0bgNhZW0CMTEAAR2w-XXUUb67piyylRMOv-V_-ND2GCk7-ovq8uqZneCfuxZk6rVyo6htpyI_aem_nAXGxx_cxIhFm8DzNAbxlg#google_vignette" TargetMode="External"/><Relationship Id="rId2" Type="http://schemas.openxmlformats.org/officeDocument/2006/relationships/hyperlink" Target="https://nemzetiszinhaz.hu/eloadas/csongor-es-tunde-2/kapcsolodo-tartalma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hu.wikipedia.org/wiki/Paulay_Ede?fbclid=IwZXh0bgNhZW0CMTEAAR0BMTx9IKK0yoCZKo8gqIrUcBVtcSTOuii83fkTnFS6jorV6FRWWeOqdBA_aem__KckvD3A2oYK4p6G7afb4g" TargetMode="External"/><Relationship Id="rId5" Type="http://schemas.openxmlformats.org/officeDocument/2006/relationships/hyperlink" Target="https://mek.oszk.hu/02000/02065/html/2kotet/img/szinh1873-1.jpg?fbclid=IwZXh0bgNhZW0CMTEAAR0daJytduRodvoQsdvHsij9pEosLClmEdzw053tGpptRDwQcnAbJ6-MzJE_aem__8btPE71w4B8bJk7M-J55A" TargetMode="External"/><Relationship Id="rId4" Type="http://schemas.openxmlformats.org/officeDocument/2006/relationships/hyperlink" Target="https://cultura.hu/kultura/140-eve-mutattak-be-a-csongor-es-tundet/?fbclid=IwZXh0bgNhZW0CMTEAAR3_g9Kq03W5n6CMWCE5db3v3waBjQjbBmqcJoKQlXglb9qpLHVLxdrYSKk_aem_k-sJDhpFhngdo104H42o8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D8EACB7-D372-470B-B76E-A829D0031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Pasztell színek a átmenetes felület tervezetének">
            <a:extLst>
              <a:ext uri="{FF2B5EF4-FFF2-40B4-BE49-F238E27FC236}">
                <a16:creationId xmlns:a16="http://schemas.microsoft.com/office/drawing/2014/main" id="{E9474B01-414B-6BFC-217E-918E4A4462E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066" r="-2" b="8537"/>
          <a:stretch/>
        </p:blipFill>
        <p:spPr>
          <a:xfrm>
            <a:off x="20" y="10"/>
            <a:ext cx="12191980" cy="6857989"/>
          </a:xfrm>
          <a:prstGeom prst="rect">
            <a:avLst/>
          </a:prstGeom>
        </p:spPr>
      </p:pic>
      <p:sp>
        <p:nvSpPr>
          <p:cNvPr id="11" name="Rectangle 5">
            <a:extLst>
              <a:ext uri="{FF2B5EF4-FFF2-40B4-BE49-F238E27FC236}">
                <a16:creationId xmlns:a16="http://schemas.microsoft.com/office/drawing/2014/main" id="{FBE11A49-02A1-4D4C-9A49-CDF496B109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87458" y="723900"/>
            <a:ext cx="4580642" cy="5494694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212119" y="1066800"/>
            <a:ext cx="3931320" cy="2267193"/>
          </a:xfrm>
        </p:spPr>
        <p:txBody>
          <a:bodyPr>
            <a:normAutofit/>
          </a:bodyPr>
          <a:lstStyle/>
          <a:p>
            <a:r>
              <a:rPr lang="hu-HU" dirty="0"/>
              <a:t>Csongor és Tünde- </a:t>
            </a:r>
            <a:r>
              <a:rPr lang="hu-HU" dirty="0" err="1"/>
              <a:t>Paulay</a:t>
            </a:r>
            <a:r>
              <a:rPr lang="hu-HU" dirty="0"/>
              <a:t> Ede rendezésében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7212119" y="4327781"/>
            <a:ext cx="3931321" cy="103366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Készítették: Bajos csajok (Varga Kinga Vanessza, </a:t>
            </a:r>
            <a:r>
              <a:rPr lang="hu-HU" dirty="0"/>
              <a:t>Farkas Noémi, Kiss </a:t>
            </a:r>
            <a:r>
              <a:rPr lang="hu-HU"/>
              <a:t>Zsófia, Beregszászi Rebeka)</a:t>
            </a:r>
            <a:endParaRPr lang="hu-HU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1732D3A-CFF0-45BE-AD79-F83D0272C6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744037" y="3864080"/>
            <a:ext cx="867485" cy="115439"/>
            <a:chOff x="8910933" y="1861308"/>
            <a:chExt cx="867485" cy="115439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892F72C-7FB6-49C8-A402-D5DC42DB67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FC92C2E1-605F-49BD-8AC8-DC52B3015E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8BE2E0F-EE6D-4748-AB8F-724D0DDC6E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667484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7">
            <a:extLst>
              <a:ext uri="{FF2B5EF4-FFF2-40B4-BE49-F238E27FC236}">
                <a16:creationId xmlns:a16="http://schemas.microsoft.com/office/drawing/2014/main" id="{9D3B3C7E-BC2D-4436-8B03-AC421FA667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9">
            <a:extLst>
              <a:ext uri="{FF2B5EF4-FFF2-40B4-BE49-F238E27FC236}">
                <a16:creationId xmlns:a16="http://schemas.microsoft.com/office/drawing/2014/main" id="{79B5D0C1-066E-4C02-A6B8-59FAE4A197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4240546"/>
            <a:ext cx="867485" cy="115439"/>
            <a:chOff x="8910933" y="1861308"/>
            <a:chExt cx="867485" cy="115439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4386904-AFDC-449E-8D1B-906B305EBD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32" name="Straight Connector 11">
              <a:extLst>
                <a:ext uri="{FF2B5EF4-FFF2-40B4-BE49-F238E27FC236}">
                  <a16:creationId xmlns:a16="http://schemas.microsoft.com/office/drawing/2014/main" id="{F70778F2-11E8-428C-8324-479CA9D6FE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4A0BE89E-CB2D-48BA-A8D2-533FAAAA72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33" name="Rectangle 14">
            <a:extLst>
              <a:ext uri="{FF2B5EF4-FFF2-40B4-BE49-F238E27FC236}">
                <a16:creationId xmlns:a16="http://schemas.microsoft.com/office/drawing/2014/main" id="{4905C695-F54E-4EF8-8AEF-811D460E7A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16">
            <a:extLst>
              <a:ext uri="{FF2B5EF4-FFF2-40B4-BE49-F238E27FC236}">
                <a16:creationId xmlns:a16="http://schemas.microsoft.com/office/drawing/2014/main" id="{485CD2A3-2099-476E-9A85-55DC735FA2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4705" y="15902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E5425313-E982-6957-35F2-9F290F791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0911" y="369211"/>
            <a:ext cx="9683128" cy="149533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2800" cap="all" spc="390" dirty="0"/>
              <a:t>Csongor </a:t>
            </a:r>
            <a:r>
              <a:rPr lang="en-US" sz="2800" cap="all" spc="390" dirty="0" err="1"/>
              <a:t>és</a:t>
            </a:r>
            <a:r>
              <a:rPr lang="en-US" sz="2800" cap="all" spc="390" dirty="0"/>
              <a:t> </a:t>
            </a:r>
            <a:r>
              <a:rPr lang="en-US" sz="2800" cap="all" spc="390" dirty="0" err="1"/>
              <a:t>tünde-paulay</a:t>
            </a:r>
            <a:r>
              <a:rPr lang="en-US" sz="2800" cap="all" spc="390" dirty="0"/>
              <a:t> </a:t>
            </a:r>
            <a:r>
              <a:rPr lang="en-US" sz="2800" cap="all" spc="390" dirty="0" err="1"/>
              <a:t>ede</a:t>
            </a:r>
            <a:r>
              <a:rPr lang="en-US" sz="2800" cap="all" spc="390" dirty="0"/>
              <a:t> </a:t>
            </a:r>
            <a:r>
              <a:rPr lang="en-US" sz="2800" cap="all" spc="390" dirty="0" err="1"/>
              <a:t>rendezése</a:t>
            </a:r>
            <a:r>
              <a:rPr lang="en-US" sz="2800" cap="all" spc="390" dirty="0"/>
              <a:t> a </a:t>
            </a:r>
            <a:r>
              <a:rPr lang="en-US" sz="2800" cap="all" spc="390" dirty="0" err="1"/>
              <a:t>nemzeti</a:t>
            </a:r>
            <a:r>
              <a:rPr lang="en-US" sz="2800" cap="all" spc="390" dirty="0"/>
              <a:t> </a:t>
            </a:r>
            <a:r>
              <a:rPr lang="en-US" sz="2800" cap="all" spc="390" dirty="0" err="1"/>
              <a:t>színházban</a:t>
            </a:r>
            <a:endParaRPr lang="en-US" sz="2800" kern="1200" cap="all" spc="390" baseline="0" dirty="0" err="1">
              <a:solidFill>
                <a:schemeClr val="tx2"/>
              </a:solidFill>
              <a:latin typeface="+mj-lt"/>
            </a:endParaRPr>
          </a:p>
        </p:txBody>
      </p:sp>
      <p:grpSp>
        <p:nvGrpSpPr>
          <p:cNvPr id="35" name="Group 18">
            <a:extLst>
              <a:ext uri="{FF2B5EF4-FFF2-40B4-BE49-F238E27FC236}">
                <a16:creationId xmlns:a16="http://schemas.microsoft.com/office/drawing/2014/main" id="{E92979E8-2E86-433E-A7E4-5F102E45A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4241463"/>
            <a:ext cx="867485" cy="115439"/>
            <a:chOff x="8910933" y="1861308"/>
            <a:chExt cx="867485" cy="115439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CDDEF0D5-EF9F-43D4-BF40-27A3121E02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71438B34-2B34-4614-B3B4-D099271503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C691BDB-93D3-4721-903C-45DD9590F1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Szövegdoboz 3">
            <a:extLst>
              <a:ext uri="{FF2B5EF4-FFF2-40B4-BE49-F238E27FC236}">
                <a16:creationId xmlns:a16="http://schemas.microsoft.com/office/drawing/2014/main" id="{1BF01011-F291-D11A-24EC-52094E029F53}"/>
              </a:ext>
            </a:extLst>
          </p:cNvPr>
          <p:cNvSpPr txBox="1"/>
          <p:nvPr/>
        </p:nvSpPr>
        <p:spPr>
          <a:xfrm>
            <a:off x="1823733" y="2553226"/>
            <a:ext cx="8186536" cy="5471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hu-HU"/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932D7FF6-02C3-947C-BBD4-5C414F8AEEEE}"/>
              </a:ext>
            </a:extLst>
          </p:cNvPr>
          <p:cNvSpPr txBox="1"/>
          <p:nvPr/>
        </p:nvSpPr>
        <p:spPr>
          <a:xfrm>
            <a:off x="626596" y="2259100"/>
            <a:ext cx="8568568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hu-HU" sz="3200"/>
              <a:t>A klasszikus dráma színpadra állításának története:</a:t>
            </a:r>
            <a:endParaRPr lang="hu-HU" sz="3200" dirty="0"/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1D9E57AB-B21E-8237-2373-7230CCA3955F}"/>
              </a:ext>
            </a:extLst>
          </p:cNvPr>
          <p:cNvSpPr txBox="1"/>
          <p:nvPr/>
        </p:nvSpPr>
        <p:spPr>
          <a:xfrm>
            <a:off x="631089" y="3568443"/>
            <a:ext cx="6464902" cy="169277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Courier New"/>
              <a:buChar char="o"/>
            </a:pPr>
            <a:r>
              <a:rPr lang="hu-HU" sz="2600" err="1"/>
              <a:t>Paulay</a:t>
            </a:r>
            <a:r>
              <a:rPr lang="hu-HU" sz="2600" dirty="0"/>
              <a:t> Ede a Nemzeti Színház igazgatójaként új </a:t>
            </a:r>
            <a:r>
              <a:rPr lang="hu-HU" sz="2600"/>
              <a:t>lendületet adott a magyar színjátszásnak.</a:t>
            </a:r>
            <a:endParaRPr lang="hu-HU" sz="2600" dirty="0"/>
          </a:p>
          <a:p>
            <a:pPr marL="342900" indent="-342900">
              <a:buFont typeface="Courier New"/>
              <a:buChar char="o"/>
            </a:pPr>
            <a:r>
              <a:rPr lang="hu-HU" sz="2600" dirty="0"/>
              <a:t>Rendezései az esztétikai megújulás irányába mutattak.</a:t>
            </a:r>
          </a:p>
        </p:txBody>
      </p:sp>
      <p:pic>
        <p:nvPicPr>
          <p:cNvPr id="36" name="Kép 35" descr="https://mek.oszk.hu/02000/02065/html/2kotet/img/szinh1873-1.jpg">
            <a:extLst>
              <a:ext uri="{FF2B5EF4-FFF2-40B4-BE49-F238E27FC236}">
                <a16:creationId xmlns:a16="http://schemas.microsoft.com/office/drawing/2014/main" id="{2C6DE5E7-DAA0-140B-ABC4-E7DE2EACDD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4764" y="3422260"/>
            <a:ext cx="4593567" cy="3075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5432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3" name="Rectangle 26">
            <a:extLst>
              <a:ext uri="{FF2B5EF4-FFF2-40B4-BE49-F238E27FC236}">
                <a16:creationId xmlns:a16="http://schemas.microsoft.com/office/drawing/2014/main" id="{158E38A4-F699-490C-8D1F-E8AD332D9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28">
            <a:extLst>
              <a:ext uri="{FF2B5EF4-FFF2-40B4-BE49-F238E27FC236}">
                <a16:creationId xmlns:a16="http://schemas.microsoft.com/office/drawing/2014/main" id="{939C6AAB-48AC-41A3-95C2-6BF83715DF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620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30">
            <a:extLst>
              <a:ext uri="{FF2B5EF4-FFF2-40B4-BE49-F238E27FC236}">
                <a16:creationId xmlns:a16="http://schemas.microsoft.com/office/drawing/2014/main" id="{F6EE861B-7D2F-4B7C-A6E3-5937E81B8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081" y="159026"/>
            <a:ext cx="7313839" cy="65427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E225B9B-865B-1081-52C7-07AA4EA53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426" y="723901"/>
            <a:ext cx="5465148" cy="128888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pc="390"/>
              <a:t>Paulay Ede élete:</a:t>
            </a: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DCE9E3E1-2F05-352F-4133-C05BAC878CB4}"/>
              </a:ext>
            </a:extLst>
          </p:cNvPr>
          <p:cNvSpPr txBox="1"/>
          <p:nvPr/>
        </p:nvSpPr>
        <p:spPr>
          <a:xfrm>
            <a:off x="1077426" y="2732545"/>
            <a:ext cx="5465149" cy="3232826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indent="-285750" algn="ctr">
              <a:lnSpc>
                <a:spcPct val="110000"/>
              </a:lnSpc>
              <a:spcAft>
                <a:spcPts val="600"/>
              </a:spcAft>
              <a:buFont typeface="Courier New"/>
              <a:buChar char="o"/>
            </a:pPr>
            <a:r>
              <a:rPr lang="en-US" sz="2600">
                <a:solidFill>
                  <a:schemeClr val="tx2"/>
                </a:solidFill>
              </a:rPr>
              <a:t>Életpálya: (1836-1894)- színész, rendező, a magyar színházművészet megújítója</a:t>
            </a:r>
          </a:p>
          <a:p>
            <a:pPr marL="285750" indent="-285750" algn="ctr">
              <a:lnSpc>
                <a:spcPct val="110000"/>
              </a:lnSpc>
              <a:spcAft>
                <a:spcPts val="600"/>
              </a:spcAft>
              <a:buFont typeface="Courier New"/>
              <a:buChar char="o"/>
            </a:pPr>
            <a:r>
              <a:rPr lang="en-US" sz="2600">
                <a:solidFill>
                  <a:schemeClr val="tx2"/>
                </a:solidFill>
              </a:rPr>
              <a:t>Igazgatói időszak: 1878-1894 között a Nemzeti Színház igazgatója</a:t>
            </a:r>
          </a:p>
          <a:p>
            <a:pPr marL="285750" indent="-285750" algn="ctr">
              <a:lnSpc>
                <a:spcPct val="110000"/>
              </a:lnSpc>
              <a:spcAft>
                <a:spcPts val="600"/>
              </a:spcAft>
              <a:buFont typeface="Courier New"/>
              <a:buChar char="o"/>
            </a:pPr>
            <a:r>
              <a:rPr lang="en-US" sz="2600">
                <a:solidFill>
                  <a:schemeClr val="tx2"/>
                </a:solidFill>
              </a:rPr>
              <a:t>Céljai: a magyar klasszikusok színpadra állítása modern, európai színvonalon</a:t>
            </a:r>
          </a:p>
        </p:txBody>
      </p:sp>
      <p:pic>
        <p:nvPicPr>
          <p:cNvPr id="6" name="Kép 5" descr="A képen Emberi arc, portré, ruházat, ember látható&#10;&#10;Lehet, hogy a mesterséges intelligencia által generált tartalom helytelen.">
            <a:extLst>
              <a:ext uri="{FF2B5EF4-FFF2-40B4-BE49-F238E27FC236}">
                <a16:creationId xmlns:a16="http://schemas.microsoft.com/office/drawing/2014/main" id="{DF8A1597-D04B-4AA3-9498-E28782A2684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rcRect l="9133" r="3134"/>
          <a:stretch/>
        </p:blipFill>
        <p:spPr>
          <a:xfrm>
            <a:off x="7620000" y="10"/>
            <a:ext cx="4572000" cy="6857990"/>
          </a:xfrm>
          <a:prstGeom prst="rect">
            <a:avLst/>
          </a:prstGeom>
        </p:spPr>
      </p:pic>
      <p:grpSp>
        <p:nvGrpSpPr>
          <p:cNvPr id="56" name="Group 32">
            <a:extLst>
              <a:ext uri="{FF2B5EF4-FFF2-40B4-BE49-F238E27FC236}">
                <a16:creationId xmlns:a16="http://schemas.microsoft.com/office/drawing/2014/main" id="{073091F1-AA5A-47C6-9502-D5870A72D5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76258" y="2320171"/>
            <a:ext cx="867485" cy="115439"/>
            <a:chOff x="8910933" y="1861308"/>
            <a:chExt cx="867485" cy="115439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8085C4F7-6E91-4DF6-BB01-A46132BC3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25476588-B9AD-4662-A085-8E4D91493B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CDB34B3-D348-476E-BE7F-1139370F43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606744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26">
            <a:extLst>
              <a:ext uri="{FF2B5EF4-FFF2-40B4-BE49-F238E27FC236}">
                <a16:creationId xmlns:a16="http://schemas.microsoft.com/office/drawing/2014/main" id="{B7804E36-6605-4C15-AE05-652814944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28">
            <a:extLst>
              <a:ext uri="{FF2B5EF4-FFF2-40B4-BE49-F238E27FC236}">
                <a16:creationId xmlns:a16="http://schemas.microsoft.com/office/drawing/2014/main" id="{660D5C27-8D3C-4B26-892C-65D34D694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5999" cy="6872514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30">
            <a:extLst>
              <a:ext uri="{FF2B5EF4-FFF2-40B4-BE49-F238E27FC236}">
                <a16:creationId xmlns:a16="http://schemas.microsoft.com/office/drawing/2014/main" id="{12703459-5B5E-4B0D-999D-DB8565B7FC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609600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32">
            <a:extLst>
              <a:ext uri="{FF2B5EF4-FFF2-40B4-BE49-F238E27FC236}">
                <a16:creationId xmlns:a16="http://schemas.microsoft.com/office/drawing/2014/main" id="{F6EE861B-7D2F-4B7C-A6E3-5937E81B8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44561" y="159026"/>
            <a:ext cx="5798876" cy="65427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Kép 5" descr="Színpadon a Csongor és Tünde - Cultura.hu">
            <a:extLst>
              <a:ext uri="{FF2B5EF4-FFF2-40B4-BE49-F238E27FC236}">
                <a16:creationId xmlns:a16="http://schemas.microsoft.com/office/drawing/2014/main" id="{91FBCA65-7FFA-B8A9-69AD-2CE25604E2B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1000"/>
          </a:blip>
          <a:srcRect l="20724" r="20069" b="1"/>
          <a:stretch/>
        </p:blipFill>
        <p:spPr>
          <a:xfrm>
            <a:off x="20" y="10"/>
            <a:ext cx="6095981" cy="6872504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77DA534E-FE86-8185-E918-2146A9D3D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449" y="1066800"/>
            <a:ext cx="4229100" cy="4753429"/>
          </a:xfrm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pc="390">
                <a:solidFill>
                  <a:schemeClr val="bg1"/>
                </a:solidFill>
              </a:rPr>
              <a:t>A bemutató előzményei:</a:t>
            </a:r>
          </a:p>
        </p:txBody>
      </p:sp>
      <p:sp>
        <p:nvSpPr>
          <p:cNvPr id="50" name="Szövegdoboz 49">
            <a:extLst>
              <a:ext uri="{FF2B5EF4-FFF2-40B4-BE49-F238E27FC236}">
                <a16:creationId xmlns:a16="http://schemas.microsoft.com/office/drawing/2014/main" id="{CB4F687B-A57F-0658-B885-B77FC388A248}"/>
              </a:ext>
            </a:extLst>
          </p:cNvPr>
          <p:cNvSpPr txBox="1"/>
          <p:nvPr/>
        </p:nvSpPr>
        <p:spPr>
          <a:xfrm>
            <a:off x="6765267" y="367342"/>
            <a:ext cx="4987504" cy="5879735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 marL="285750" indent="-285750" algn="ctr">
              <a:lnSpc>
                <a:spcPct val="110000"/>
              </a:lnSpc>
              <a:spcAft>
                <a:spcPts val="600"/>
              </a:spcAft>
              <a:buFont typeface="Courier New"/>
              <a:buChar char="o"/>
            </a:pP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sz="2600">
                <a:solidFill>
                  <a:schemeClr val="tx2"/>
                </a:solidFill>
              </a:rPr>
              <a:t>A mű keletkezése: 1830, Vörösmarty Mihály alkotása.</a:t>
            </a:r>
            <a:endParaRPr lang="en-US" sz="2600" dirty="0">
              <a:solidFill>
                <a:schemeClr val="tx2"/>
              </a:solidFill>
            </a:endParaRPr>
          </a:p>
          <a:p>
            <a:pPr marL="285750" indent="-285750" algn="ctr">
              <a:lnSpc>
                <a:spcPct val="110000"/>
              </a:lnSpc>
              <a:spcAft>
                <a:spcPts val="600"/>
              </a:spcAft>
              <a:buFont typeface="Courier New"/>
              <a:buChar char="o"/>
            </a:pPr>
            <a:r>
              <a:rPr lang="en-US" sz="2600">
                <a:solidFill>
                  <a:schemeClr val="tx2"/>
                </a:solidFill>
              </a:rPr>
              <a:t>A dráma jelentősége: a magyar romantika és népmesei hagyományok találkozása.</a:t>
            </a:r>
            <a:endParaRPr lang="en-US" sz="2600" dirty="0">
              <a:solidFill>
                <a:schemeClr val="tx2"/>
              </a:solidFill>
            </a:endParaRPr>
          </a:p>
          <a:p>
            <a:pPr marL="285750" indent="-285750" algn="ctr">
              <a:lnSpc>
                <a:spcPct val="110000"/>
              </a:lnSpc>
              <a:spcAft>
                <a:spcPts val="600"/>
              </a:spcAft>
              <a:buFont typeface="Courier New"/>
              <a:buChar char="o"/>
            </a:pPr>
            <a:r>
              <a:rPr lang="en-US" sz="2600">
                <a:solidFill>
                  <a:schemeClr val="tx2"/>
                </a:solidFill>
              </a:rPr>
              <a:t>A színpadi adaptáció kihívásai: a filozofikus tartalom, a szimbolizmus és a lírai elemek színpadra vitele</a:t>
            </a:r>
            <a:endParaRPr lang="en-US" sz="2600" dirty="0">
              <a:solidFill>
                <a:schemeClr val="tx2"/>
              </a:solidFill>
            </a:endParaRPr>
          </a:p>
          <a:p>
            <a:pPr marL="285750" indent="-285750" algn="ctr">
              <a:lnSpc>
                <a:spcPct val="110000"/>
              </a:lnSpc>
              <a:spcAft>
                <a:spcPts val="600"/>
              </a:spcAft>
              <a:buFont typeface="Courier New"/>
              <a:buChar char="o"/>
            </a:pPr>
            <a:r>
              <a:rPr lang="en-US" sz="2600">
                <a:solidFill>
                  <a:schemeClr val="tx2"/>
                </a:solidFill>
              </a:rPr>
              <a:t>Paulay koncepciója: a látvány és a szöveg harmóniája, a mesei és filozófiai rétegek egyensúlya</a:t>
            </a:r>
            <a:endParaRPr lang="en-US" sz="2600" dirty="0">
              <a:solidFill>
                <a:schemeClr val="tx2"/>
              </a:solidFill>
            </a:endParaRPr>
          </a:p>
          <a:p>
            <a:pPr algn="ctr">
              <a:lnSpc>
                <a:spcPct val="110000"/>
              </a:lnSpc>
              <a:spcAft>
                <a:spcPts val="600"/>
              </a:spcAft>
            </a:pPr>
            <a:endParaRPr lang="en-US" sz="2600" dirty="0">
              <a:solidFill>
                <a:schemeClr val="tx2"/>
              </a:solidFill>
            </a:endParaRPr>
          </a:p>
        </p:txBody>
      </p:sp>
      <p:grpSp>
        <p:nvGrpSpPr>
          <p:cNvPr id="51" name="Group 34">
            <a:extLst>
              <a:ext uri="{FF2B5EF4-FFF2-40B4-BE49-F238E27FC236}">
                <a16:creationId xmlns:a16="http://schemas.microsoft.com/office/drawing/2014/main" id="{D653FA49-39A3-4265-8670-1CC425A6EB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710257" y="5850470"/>
            <a:ext cx="867485" cy="115439"/>
            <a:chOff x="8910933" y="1861308"/>
            <a:chExt cx="867485" cy="115439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4DC43A9D-6FE6-4C0D-8F62-BE6F97205F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A21C79E-831C-44CF-B6A5-1677130A9C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B1E9E6F4-D7E6-42EA-9D33-18D653D1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988982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68">
            <a:extLst>
              <a:ext uri="{FF2B5EF4-FFF2-40B4-BE49-F238E27FC236}">
                <a16:creationId xmlns:a16="http://schemas.microsoft.com/office/drawing/2014/main" id="{51A01047-632B-4F57-9CDB-AA680D5BBB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5798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Kép 5" descr="Színpadon a Csongor és Tünde - Cultura.hu">
            <a:extLst>
              <a:ext uri="{FF2B5EF4-FFF2-40B4-BE49-F238E27FC236}">
                <a16:creationId xmlns:a16="http://schemas.microsoft.com/office/drawing/2014/main" id="{F3535677-D831-9AA5-0A11-C6E4AA251C0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5659"/>
          <a:stretch/>
        </p:blipFill>
        <p:spPr>
          <a:xfrm>
            <a:off x="20" y="-5798"/>
            <a:ext cx="12191980" cy="6863798"/>
          </a:xfrm>
          <a:prstGeom prst="rect">
            <a:avLst/>
          </a:prstGeom>
        </p:spPr>
      </p:pic>
      <p:sp>
        <p:nvSpPr>
          <p:cNvPr id="71" name="Rectangle 70">
            <a:extLst>
              <a:ext uri="{FF2B5EF4-FFF2-40B4-BE49-F238E27FC236}">
                <a16:creationId xmlns:a16="http://schemas.microsoft.com/office/drawing/2014/main" id="{EA7FD6EC-4D99-4AB0-9AC8-CFBD9D47C1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3901" y="723900"/>
            <a:ext cx="10744199" cy="5398604"/>
          </a:xfrm>
          <a:prstGeom prst="rect">
            <a:avLst/>
          </a:prstGeom>
          <a:solidFill>
            <a:schemeClr val="bg2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DEC2F929-9E77-D9F3-9790-B70B999A4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7829" y="441453"/>
            <a:ext cx="8476343" cy="103307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b="1" spc="390"/>
              <a:t>Az</a:t>
            </a:r>
            <a:r>
              <a:rPr lang="en-US" spc="390"/>
              <a:t> </a:t>
            </a:r>
            <a:r>
              <a:rPr lang="en-US" b="1" spc="390"/>
              <a:t>előadás</a:t>
            </a:r>
            <a:r>
              <a:rPr lang="en-US" spc="390"/>
              <a:t> </a:t>
            </a:r>
            <a:r>
              <a:rPr lang="en-US" b="1" spc="390"/>
              <a:t>részletei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A37A4A6A-CBB0-CFAA-CBFD-E0512AE83EF1}"/>
              </a:ext>
            </a:extLst>
          </p:cNvPr>
          <p:cNvSpPr txBox="1"/>
          <p:nvPr/>
        </p:nvSpPr>
        <p:spPr>
          <a:xfrm>
            <a:off x="1130908" y="1717371"/>
            <a:ext cx="10347129" cy="4403021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indent="-285750" algn="ctr">
              <a:spcAft>
                <a:spcPts val="600"/>
              </a:spcAft>
              <a:buFont typeface="Courier New"/>
              <a:buChar char="o"/>
            </a:pPr>
            <a:r>
              <a:rPr lang="en-US" sz="2400" b="1">
                <a:solidFill>
                  <a:schemeClr val="tx2"/>
                </a:solidFill>
              </a:rPr>
              <a:t>Bemutató dátuma: 1879, Nemzeti Színház (Vörösmarty születésnapján)</a:t>
            </a:r>
          </a:p>
          <a:p>
            <a:pPr marL="285750" indent="-285750" algn="ctr">
              <a:spcAft>
                <a:spcPts val="600"/>
              </a:spcAft>
              <a:buFont typeface="Courier New"/>
              <a:buChar char="o"/>
            </a:pPr>
            <a:r>
              <a:rPr lang="en-US" sz="2400" b="1">
                <a:solidFill>
                  <a:schemeClr val="tx2"/>
                </a:solidFill>
              </a:rPr>
              <a:t>Díszletek és jelmezek: meseszerű, ugyanakkor realisztikus hatások ötvözete. A díszletekben Lotz Károly művészi érzékenysége is megjelent</a:t>
            </a:r>
          </a:p>
          <a:p>
            <a:pPr marL="285750" indent="-285750" algn="ctr">
              <a:spcAft>
                <a:spcPts val="600"/>
              </a:spcAft>
              <a:buFont typeface="Courier New"/>
              <a:buChar char="o"/>
            </a:pPr>
            <a:r>
              <a:rPr lang="en-US" sz="2400" b="1">
                <a:solidFill>
                  <a:schemeClr val="tx2"/>
                </a:solidFill>
              </a:rPr>
              <a:t>Zene: a kor romantikus zenei világát idéző kíséret</a:t>
            </a:r>
          </a:p>
          <a:p>
            <a:pPr marL="285750" indent="-285750" algn="ctr">
              <a:spcAft>
                <a:spcPts val="600"/>
              </a:spcAft>
              <a:buFont typeface="Courier New"/>
              <a:buChar char="o"/>
            </a:pPr>
            <a:r>
              <a:rPr lang="en-US" sz="2400" b="1">
                <a:solidFill>
                  <a:schemeClr val="tx2"/>
                </a:solidFill>
              </a:rPr>
              <a:t>Kiemelt szereplők: </a:t>
            </a:r>
          </a:p>
          <a:p>
            <a:pPr marL="742950" lvl="1" indent="-285750" algn="ctr">
              <a:spcAft>
                <a:spcPts val="600"/>
              </a:spcAft>
              <a:buFont typeface="Arial"/>
              <a:buChar char="•"/>
            </a:pPr>
            <a:r>
              <a:rPr lang="en-US" sz="2400" b="1">
                <a:solidFill>
                  <a:schemeClr val="tx2"/>
                </a:solidFill>
              </a:rPr>
              <a:t>Csongor: Jászai Mari ( férfiszerepben!)- az egyik legemlékezetesebb alakítása</a:t>
            </a:r>
          </a:p>
          <a:p>
            <a:pPr marL="742950" lvl="1" indent="-285750" algn="ctr">
              <a:spcAft>
                <a:spcPts val="600"/>
              </a:spcAft>
              <a:buFont typeface="Arial"/>
              <a:buChar char="•"/>
            </a:pPr>
            <a:r>
              <a:rPr lang="en-US" sz="2400" b="1">
                <a:solidFill>
                  <a:schemeClr val="tx2"/>
                </a:solidFill>
              </a:rPr>
              <a:t>Tünde: Prielle Kornélia- a női báj és szimbolikus tisztaság megjelenítése</a:t>
            </a:r>
          </a:p>
          <a:p>
            <a:pPr marL="742950" lvl="1" indent="-285750" algn="ctr">
              <a:spcAft>
                <a:spcPts val="600"/>
              </a:spcAft>
              <a:buFont typeface="Arial"/>
              <a:buChar char="•"/>
            </a:pPr>
            <a:r>
              <a:rPr lang="en-US" sz="2400" b="1">
                <a:solidFill>
                  <a:schemeClr val="tx2"/>
                </a:solidFill>
              </a:rPr>
              <a:t>Balga: Szigeti József- komikus elem és a népi karakter ábrázolója</a:t>
            </a: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D5ADB088-C125-457F-9C61-DFE21DCEF4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5357309"/>
            <a:ext cx="867485" cy="115439"/>
            <a:chOff x="8910933" y="1861308"/>
            <a:chExt cx="867485" cy="115439"/>
          </a:xfrm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6DE177E3-7A50-4A27-B466-79375BA19D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6F53D207-3550-41FA-BBC0-A5220E7346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6EF5A581-4EC8-4E1B-BF64-8A1FE8530F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818452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9">
            <a:extLst>
              <a:ext uri="{FF2B5EF4-FFF2-40B4-BE49-F238E27FC236}">
                <a16:creationId xmlns:a16="http://schemas.microsoft.com/office/drawing/2014/main" id="{51A01047-632B-4F57-9CDB-AA680D5BBB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5">
            <a:extLst>
              <a:ext uri="{FF2B5EF4-FFF2-40B4-BE49-F238E27FC236}">
                <a16:creationId xmlns:a16="http://schemas.microsoft.com/office/drawing/2014/main" id="{48EF695B-E7DE-4164-862A-9CD06DFB0E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3900" y="723900"/>
            <a:ext cx="4580642" cy="5494694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A714D6A4-9551-8FFF-2100-861690668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505" y="1029121"/>
            <a:ext cx="3981020" cy="592646"/>
          </a:xfrm>
        </p:spPr>
        <p:txBody>
          <a:bodyPr anchor="b">
            <a:normAutofit fontScale="90000"/>
          </a:bodyPr>
          <a:lstStyle/>
          <a:p>
            <a:pPr algn="ctr"/>
            <a:r>
              <a:rPr lang="hu-HU"/>
              <a:t>Az előadás fogadtatása: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D795AF5-FF7C-E3DF-974E-72A1D36F1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050" y="1863603"/>
            <a:ext cx="5055382" cy="235412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 algn="ctr">
              <a:lnSpc>
                <a:spcPct val="100000"/>
              </a:lnSpc>
              <a:buFont typeface="Courier New"/>
              <a:buChar char="o"/>
            </a:pPr>
            <a:r>
              <a:rPr lang="hu-HU" sz="2200"/>
              <a:t>Kortárs kritika: vegyes fogadtatás, a filozófiai rétegek befogadása nehézséget okozott.</a:t>
            </a:r>
          </a:p>
          <a:p>
            <a:pPr marL="342900" indent="-342900" algn="ctr">
              <a:lnSpc>
                <a:spcPct val="100000"/>
              </a:lnSpc>
              <a:buFont typeface="Courier New"/>
              <a:buChar char="o"/>
            </a:pPr>
            <a:r>
              <a:rPr lang="hu-HU" sz="2200"/>
              <a:t>Pozitív visszhang: a látványvilág és a színészi játék kiemelkedő volt.</a:t>
            </a:r>
          </a:p>
          <a:p>
            <a:pPr marL="342900" indent="-342900" algn="ctr">
              <a:lnSpc>
                <a:spcPct val="100000"/>
              </a:lnSpc>
              <a:buFont typeface="Courier New"/>
              <a:buChar char="o"/>
            </a:pPr>
            <a:r>
              <a:rPr lang="hu-HU" sz="2200"/>
              <a:t>Negatív kritika: bonyolult számrendszer, melyet a kor közönsége nehezen értett.</a:t>
            </a:r>
          </a:p>
          <a:p>
            <a:pPr marL="342900" indent="-342900" algn="ctr">
              <a:lnSpc>
                <a:spcPct val="100000"/>
              </a:lnSpc>
              <a:buFont typeface="Courier New"/>
              <a:buChar char="o"/>
            </a:pPr>
            <a:r>
              <a:rPr lang="hu-HU" sz="2200"/>
              <a:t>Utóélet: Paulay rendezése az egyik első kísérlet volt arra, hogy a művet komplex színpadi formában mutassák be.</a:t>
            </a:r>
          </a:p>
        </p:txBody>
      </p:sp>
      <p:pic>
        <p:nvPicPr>
          <p:cNvPr id="5" name="Kép 4" descr="Vörösmarty Mihály: Csongor és Tünde - ppt letölteni">
            <a:extLst>
              <a:ext uri="{FF2B5EF4-FFF2-40B4-BE49-F238E27FC236}">
                <a16:creationId xmlns:a16="http://schemas.microsoft.com/office/drawing/2014/main" id="{021C11CC-D0EB-AFCC-1AC9-E6D9C7B78F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5500" y="1328122"/>
            <a:ext cx="5715000" cy="4286250"/>
          </a:xfrm>
          <a:prstGeom prst="rect">
            <a:avLst/>
          </a:prstGeom>
        </p:spPr>
      </p:pic>
      <p:grpSp>
        <p:nvGrpSpPr>
          <p:cNvPr id="31" name="Group 13">
            <a:extLst>
              <a:ext uri="{FF2B5EF4-FFF2-40B4-BE49-F238E27FC236}">
                <a16:creationId xmlns:a16="http://schemas.microsoft.com/office/drawing/2014/main" id="{D5ADB088-C125-457F-9C61-DFE21DCEF4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580479" y="2543656"/>
            <a:ext cx="867485" cy="115439"/>
            <a:chOff x="8910933" y="1861308"/>
            <a:chExt cx="867485" cy="115439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6DE177E3-7A50-4A27-B466-79375BA19D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" name="Straight Connector 15">
              <a:extLst>
                <a:ext uri="{FF2B5EF4-FFF2-40B4-BE49-F238E27FC236}">
                  <a16:creationId xmlns:a16="http://schemas.microsoft.com/office/drawing/2014/main" id="{6F53D207-3550-41FA-BBC0-A5220E7346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EF5A581-4EC8-4E1B-BF64-8A1FE8530F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435644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9">
            <a:extLst>
              <a:ext uri="{FF2B5EF4-FFF2-40B4-BE49-F238E27FC236}">
                <a16:creationId xmlns:a16="http://schemas.microsoft.com/office/drawing/2014/main" id="{158E38A4-F699-490C-8D1F-E8AD332D9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1">
            <a:extLst>
              <a:ext uri="{FF2B5EF4-FFF2-40B4-BE49-F238E27FC236}">
                <a16:creationId xmlns:a16="http://schemas.microsoft.com/office/drawing/2014/main" id="{939C6AAB-48AC-41A3-95C2-6BF83715DF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620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3">
            <a:extLst>
              <a:ext uri="{FF2B5EF4-FFF2-40B4-BE49-F238E27FC236}">
                <a16:creationId xmlns:a16="http://schemas.microsoft.com/office/drawing/2014/main" id="{F6EE861B-7D2F-4B7C-A6E3-5937E81B8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081" y="159026"/>
            <a:ext cx="7313839" cy="65427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CB416FD4-2C84-2D09-ABBC-2281DE7B8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426" y="723901"/>
            <a:ext cx="5465148" cy="1288884"/>
          </a:xfrm>
        </p:spPr>
        <p:txBody>
          <a:bodyPr anchor="b">
            <a:normAutofit/>
          </a:bodyPr>
          <a:lstStyle/>
          <a:p>
            <a:pPr algn="ctr"/>
            <a:r>
              <a:rPr lang="hu-HU" b="1"/>
              <a:t>Paulay Ede hatása a magyar színházra: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C6CF8F3-3846-F09B-C73F-3B15C81E9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426" y="2675036"/>
            <a:ext cx="5465149" cy="323282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 algn="ctr">
              <a:buFont typeface="Courier New"/>
              <a:buChar char="o"/>
            </a:pPr>
            <a:r>
              <a:rPr lang="hu-HU" sz="2400"/>
              <a:t>Újító szemlélet: a színművészet európai színvonalra emelése</a:t>
            </a:r>
          </a:p>
          <a:p>
            <a:pPr marL="342900" indent="-342900" algn="ctr">
              <a:buFont typeface="Courier New"/>
              <a:buChar char="o"/>
            </a:pPr>
            <a:r>
              <a:rPr lang="hu-HU" sz="2400"/>
              <a:t>Vörösmarty művének hagyatéka: A Csongor és Tünde azóta is a magyar színjátszás meghatározó darabja</a:t>
            </a:r>
          </a:p>
          <a:p>
            <a:pPr marL="342900" indent="-342900" algn="ctr">
              <a:buFont typeface="Courier New"/>
              <a:buChar char="o"/>
            </a:pPr>
            <a:r>
              <a:rPr lang="hu-HU" sz="2400"/>
              <a:t>A rendezés hatása: inspiráció a későbbi színpadi feldolgozások számára</a:t>
            </a:r>
          </a:p>
        </p:txBody>
      </p:sp>
      <p:pic>
        <p:nvPicPr>
          <p:cNvPr id="5" name="Kép 4" descr="Csongor és Tünde - Beavató színház - Veres 1 Színház">
            <a:extLst>
              <a:ext uri="{FF2B5EF4-FFF2-40B4-BE49-F238E27FC236}">
                <a16:creationId xmlns:a16="http://schemas.microsoft.com/office/drawing/2014/main" id="{42B96B47-BB8A-E9B5-89E8-62202C12C2A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rcRect r="3730"/>
          <a:stretch/>
        </p:blipFill>
        <p:spPr>
          <a:xfrm>
            <a:off x="7620000" y="10"/>
            <a:ext cx="4572000" cy="6857990"/>
          </a:xfrm>
          <a:prstGeom prst="rect">
            <a:avLst/>
          </a:prstGeom>
        </p:spPr>
      </p:pic>
      <p:grpSp>
        <p:nvGrpSpPr>
          <p:cNvPr id="24" name="Group 15">
            <a:extLst>
              <a:ext uri="{FF2B5EF4-FFF2-40B4-BE49-F238E27FC236}">
                <a16:creationId xmlns:a16="http://schemas.microsoft.com/office/drawing/2014/main" id="{073091F1-AA5A-47C6-9502-D5870A72D5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76258" y="2320171"/>
            <a:ext cx="867485" cy="115439"/>
            <a:chOff x="8910933" y="1861308"/>
            <a:chExt cx="867485" cy="115439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8085C4F7-6E91-4DF6-BB01-A46132BC3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25476588-B9AD-4662-A085-8E4D91493B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CDB34B3-D348-476E-BE7F-1139370F43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572407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158E38A4-F699-490C-8D1F-E8AD332D9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39C6AAB-48AC-41A3-95C2-6BF83715DF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F6EE861B-7D2F-4B7C-A6E3-5937E81B8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0903" y="159026"/>
            <a:ext cx="5778697" cy="65427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D42FB3F-7C2B-8B3F-B724-DD86AEE4A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9943" y="-172673"/>
            <a:ext cx="4618836" cy="1275669"/>
          </a:xfrm>
        </p:spPr>
        <p:txBody>
          <a:bodyPr anchor="b">
            <a:normAutofit/>
          </a:bodyPr>
          <a:lstStyle/>
          <a:p>
            <a:pPr algn="ctr"/>
            <a:r>
              <a:rPr lang="hu-HU" b="1"/>
              <a:t>Összegzés és jelentőség</a:t>
            </a:r>
            <a:r>
              <a:rPr lang="hu-HU"/>
              <a:t>: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460A348-7CF8-2A75-8167-B21CF87817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27672" y="1339132"/>
            <a:ext cx="3943575" cy="339090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 algn="ctr">
              <a:lnSpc>
                <a:spcPct val="100000"/>
              </a:lnSpc>
              <a:buFont typeface="Courier New"/>
              <a:buChar char="o"/>
            </a:pPr>
            <a:r>
              <a:rPr lang="hu-HU" sz="2200" b="1"/>
              <a:t>Paulay Ede rendezése: a klasszikus és modern határán mozgó, úttörő színpadi adaptáció</a:t>
            </a:r>
          </a:p>
          <a:p>
            <a:pPr marL="342900" indent="-342900" algn="ctr">
              <a:lnSpc>
                <a:spcPct val="100000"/>
              </a:lnSpc>
              <a:buFont typeface="Courier New"/>
              <a:buChar char="o"/>
            </a:pPr>
            <a:r>
              <a:rPr lang="hu-HU" sz="2200" b="1"/>
              <a:t>A mű és a rendezés öröksége: A Csongor és Tünde mind a magyar irodalom, mind a színházművészet kiemelkedő alkotása.</a:t>
            </a:r>
          </a:p>
          <a:p>
            <a:pPr marL="342900" indent="-342900" algn="ctr">
              <a:lnSpc>
                <a:spcPct val="100000"/>
              </a:lnSpc>
              <a:buFont typeface="Courier New"/>
              <a:buChar char="o"/>
            </a:pPr>
            <a:r>
              <a:rPr lang="hu-HU" sz="2200" b="1"/>
              <a:t>Zárszó: " A boldogság keresése mindannyiunk közös útja , és Paulay rendezése ezt az utat új fényben mutatta meg"</a:t>
            </a:r>
          </a:p>
        </p:txBody>
      </p:sp>
      <p:pic>
        <p:nvPicPr>
          <p:cNvPr id="6" name="Kép 5" descr="CSONGOR ÉS TÜNDE | Nemzeti Színház">
            <a:extLst>
              <a:ext uri="{FF2B5EF4-FFF2-40B4-BE49-F238E27FC236}">
                <a16:creationId xmlns:a16="http://schemas.microsoft.com/office/drawing/2014/main" id="{AF0EDB7C-6659-1C1B-28B7-957E98F2D8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rcRect l="20334" r="20332" b="-1"/>
          <a:stretch/>
        </p:blipFill>
        <p:spPr>
          <a:xfrm>
            <a:off x="145456" y="10"/>
            <a:ext cx="7030528" cy="6857990"/>
          </a:xfrm>
          <a:prstGeom prst="rect">
            <a:avLst/>
          </a:prstGeom>
        </p:spPr>
      </p:pic>
      <p:grpSp>
        <p:nvGrpSpPr>
          <p:cNvPr id="29" name="Group 28">
            <a:extLst>
              <a:ext uri="{FF2B5EF4-FFF2-40B4-BE49-F238E27FC236}">
                <a16:creationId xmlns:a16="http://schemas.microsoft.com/office/drawing/2014/main" id="{53745597-CF0F-4C14-83C4-612B382A90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710258" y="5849932"/>
            <a:ext cx="867485" cy="115439"/>
            <a:chOff x="8910933" y="1861308"/>
            <a:chExt cx="867485" cy="115439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471CB755-D435-4BD8-A3DB-B304ED0E74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0B7F2CAE-48A1-4EAD-BDD1-4DA217AC0F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8FB73A0-9D61-4989-BA5F-7EF6308D86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213740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id="{7B4854C3-58CC-4A2C-B4CA-926819F0C2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FA7B9933-15AE-4ACB-B091-21C9F3853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8700" y="1028700"/>
            <a:ext cx="4038600" cy="4841072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E57BB50-0A5D-4AD7-87AB-5904B788BC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614258" y="4550150"/>
            <a:ext cx="867485" cy="115439"/>
            <a:chOff x="8910933" y="1861308"/>
            <a:chExt cx="867485" cy="115439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CD5E7CE-8430-4ED8-87F2-AF5C660CF2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4A1AC28-5B9C-4D41-95E9-675EDF3F4B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5E446F29-8D76-46EF-B0AF-41066F65AA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Cím 1">
            <a:extLst>
              <a:ext uri="{FF2B5EF4-FFF2-40B4-BE49-F238E27FC236}">
                <a16:creationId xmlns:a16="http://schemas.microsoft.com/office/drawing/2014/main" id="{D052D187-EE74-7983-4A5D-9C5A41C11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1357" y="1351429"/>
            <a:ext cx="3369365" cy="2871320"/>
          </a:xfrm>
        </p:spPr>
        <p:txBody>
          <a:bodyPr anchor="ctr">
            <a:normAutofit/>
          </a:bodyPr>
          <a:lstStyle/>
          <a:p>
            <a:pPr algn="ctr"/>
            <a:r>
              <a:rPr lang="hu-HU"/>
              <a:t>Források: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7C62FCF-5E70-9068-0C2D-F141F966A8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2731" y="637636"/>
            <a:ext cx="6460657" cy="7480539"/>
          </a:xfrm>
        </p:spPr>
        <p:txBody>
          <a:bodyPr vert="horz" lIns="91440" tIns="45720" rIns="91440" bIns="45720" rtlCol="0" anchor="ctr">
            <a:normAutofit fontScale="92500"/>
          </a:bodyPr>
          <a:lstStyle/>
          <a:p>
            <a:pPr algn="ctr">
              <a:lnSpc>
                <a:spcPct val="100000"/>
              </a:lnSpc>
            </a:pPr>
            <a:r>
              <a:rPr lang="hu-HU"/>
              <a:t>Felhasznált irodalom: </a:t>
            </a:r>
          </a:p>
          <a:p>
            <a:pPr algn="ctr">
              <a:lnSpc>
                <a:spcPct val="100000"/>
              </a:lnSpc>
            </a:pPr>
            <a:r>
              <a:rPr lang="hu-HU" sz="900"/>
              <a:t> </a:t>
            </a:r>
            <a:r>
              <a:rPr lang="hu-HU" sz="1600"/>
              <a:t> Színháztörténeti tanulmányok</a:t>
            </a:r>
            <a:endParaRPr lang="hu-HU" sz="1600" dirty="0"/>
          </a:p>
          <a:p>
            <a:pPr algn="ctr">
              <a:lnSpc>
                <a:spcPct val="100000"/>
              </a:lnSpc>
            </a:pPr>
            <a:r>
              <a:rPr lang="hu-HU" sz="1600"/>
              <a:t>  korabeli kritikák</a:t>
            </a:r>
            <a:endParaRPr lang="hu-HU" sz="1600" dirty="0"/>
          </a:p>
          <a:p>
            <a:pPr algn="ctr">
              <a:lnSpc>
                <a:spcPct val="100000"/>
              </a:lnSpc>
            </a:pPr>
            <a:r>
              <a:rPr lang="hu-HU" sz="1600"/>
              <a:t>  Nemzeti Színház archívuma</a:t>
            </a:r>
            <a:endParaRPr lang="hu-HU" sz="1600" dirty="0"/>
          </a:p>
          <a:p>
            <a:pPr algn="ctr">
              <a:lnSpc>
                <a:spcPct val="100000"/>
              </a:lnSpc>
            </a:pPr>
            <a:r>
              <a:rPr lang="hu-HU" sz="1600"/>
              <a:t>Képek:</a:t>
            </a:r>
            <a:endParaRPr lang="hu-HU" sz="1600" dirty="0"/>
          </a:p>
          <a:p>
            <a:pPr algn="ctr">
              <a:lnSpc>
                <a:spcPct val="100000"/>
              </a:lnSpc>
            </a:pPr>
            <a:r>
              <a:rPr lang="hu-HU" sz="1600" dirty="0">
                <a:ea typeface="+mn-lt"/>
                <a:cs typeface="+mn-lt"/>
                <a:hlinkClick r:id="rId2"/>
              </a:rPr>
              <a:t>https://nemzetiszinhaz.hu/eloadas/csongor-es-tunde-2/kapcsolodo-tartalmak</a:t>
            </a:r>
            <a:endParaRPr lang="hu-HU" sz="1600" dirty="0"/>
          </a:p>
          <a:p>
            <a:pPr algn="ctr">
              <a:lnSpc>
                <a:spcPct val="100000"/>
              </a:lnSpc>
            </a:pPr>
            <a:r>
              <a:rPr lang="hu-HU" sz="1600" dirty="0">
                <a:ea typeface="+mn-lt"/>
                <a:cs typeface="+mn-lt"/>
                <a:hlinkClick r:id="rId3"/>
              </a:rPr>
              <a:t>https://slideplayer.hu/slide/2044903/?fbclid=IwZXh0bgNhZW0CMTEAAR3ME55Amkq65hD_DkZdxRC8hP9olS1tG85IOJ430vAHfyAnqI3c3xZqMA4_aem_5fpN-zbPzfVs_BwuLrlNsw</a:t>
            </a:r>
            <a:endParaRPr lang="hu-HU" sz="1600" dirty="0"/>
          </a:p>
          <a:p>
            <a:pPr algn="ctr">
              <a:lnSpc>
                <a:spcPct val="100000"/>
              </a:lnSpc>
            </a:pPr>
            <a:r>
              <a:rPr lang="hu-HU" sz="1600" dirty="0">
                <a:ea typeface="+mn-lt"/>
                <a:cs typeface="+mn-lt"/>
                <a:hlinkClick r:id="rId4"/>
              </a:rPr>
              <a:t>https://cultura.hu/kultura/140-eve-mutattak-be-a-csongor-es-tundet/?fbclid=IwZXh0bgNhZW0CMTEAAR3_g9Kq03W5n6CMWCE5db3v3waBjQjbBmqcJoKQlXglb9qpLHVLxdrYSKk_aem_k-sJDhpFhngdo104H42o8w</a:t>
            </a:r>
            <a:endParaRPr lang="hu-HU" sz="1600" dirty="0"/>
          </a:p>
          <a:p>
            <a:pPr algn="ctr">
              <a:lnSpc>
                <a:spcPct val="100000"/>
              </a:lnSpc>
            </a:pPr>
            <a:r>
              <a:rPr lang="hu-HU" sz="1600" dirty="0">
                <a:ea typeface="+mn-lt"/>
                <a:cs typeface="+mn-lt"/>
                <a:hlinkClick r:id="rId5"/>
              </a:rPr>
              <a:t>https://mek.oszk.hu/02000/02065/html/2kotet/img/szinh1873-1.jpg?fbclid=IwZXh0bgNhZW0CMTEAAR0daJytduRodvoQsdvHsij9pEosLClmEdzw053tGpptRDwQcnAbJ6-MzJE_aem__8btPE71w4B8bJk7M-J55A</a:t>
            </a:r>
            <a:endParaRPr lang="hu-HU" sz="1600" dirty="0"/>
          </a:p>
          <a:p>
            <a:pPr algn="ctr">
              <a:lnSpc>
                <a:spcPct val="100000"/>
              </a:lnSpc>
            </a:pPr>
            <a:r>
              <a:rPr lang="hu-HU" sz="1600" dirty="0">
                <a:ea typeface="+mn-lt"/>
                <a:cs typeface="+mn-lt"/>
                <a:hlinkClick r:id="rId6"/>
              </a:rPr>
              <a:t>https://hu.wikipedia.org/wiki/Paulay_Ede?fbclid=IwZXh0bgNhZW0CMTEAAR0BMTx9IKK0yoCZKo8gqIrUcBVtcSTOuii83fkTnFS6jorV6FRWWeOqdBA_aem__KckvD3A2oYK4p6G7afb4g</a:t>
            </a:r>
            <a:endParaRPr lang="hu-HU" sz="1600" dirty="0"/>
          </a:p>
          <a:p>
            <a:pPr algn="ctr">
              <a:lnSpc>
                <a:spcPct val="100000"/>
              </a:lnSpc>
            </a:pPr>
            <a:r>
              <a:rPr lang="hu-HU" sz="1600" dirty="0">
                <a:ea typeface="+mn-lt"/>
                <a:cs typeface="+mn-lt"/>
                <a:hlinkClick r:id="rId7"/>
              </a:rPr>
              <a:t>https://24.hu/kultura/2017/09/05/a-belvaros-legszebb-epulete-is-lehetne-ma-a-nemzeti-szinhaz/?fbclid=IwZXh0bgNhZW0CMTEAAR2w-XXUUb67piyylRMOv-V_-ND2GCk7-ovq8uqZneCfuxZk6rVyo6htpyI_aem_nAXGxx_cxIhFm8DzNAbxlg#google_vignette</a:t>
            </a:r>
            <a:endParaRPr lang="hu-HU" sz="1600" dirty="0">
              <a:ea typeface="+mn-lt"/>
              <a:cs typeface="+mn-lt"/>
            </a:endParaRPr>
          </a:p>
          <a:p>
            <a:pPr algn="ctr">
              <a:lnSpc>
                <a:spcPct val="100000"/>
              </a:lnSpc>
            </a:pPr>
            <a:endParaRPr lang="hu-HU" sz="1600" dirty="0">
              <a:ea typeface="+mn-lt"/>
              <a:cs typeface="+mn-lt"/>
            </a:endParaRPr>
          </a:p>
          <a:p>
            <a:pPr algn="ctr">
              <a:lnSpc>
                <a:spcPct val="100000"/>
              </a:lnSpc>
            </a:pPr>
            <a:r>
              <a:rPr lang="hu-HU" sz="1600" dirty="0">
                <a:ea typeface="+mn-lt"/>
                <a:cs typeface="+mn-lt"/>
              </a:rPr>
              <a:t>  </a:t>
            </a:r>
          </a:p>
          <a:p>
            <a:pPr marL="388620" lvl="1" indent="0" algn="ctr">
              <a:lnSpc>
                <a:spcPct val="100000"/>
              </a:lnSpc>
              <a:buNone/>
            </a:pPr>
            <a:endParaRPr lang="hu-HU" sz="1600" dirty="0"/>
          </a:p>
          <a:p>
            <a:pPr marL="445770" lvl="1" indent="-285750" algn="ctr">
              <a:lnSpc>
                <a:spcPct val="100000"/>
              </a:lnSpc>
              <a:buFont typeface="Courier New"/>
              <a:buChar char="o"/>
            </a:pPr>
            <a:endParaRPr lang="hu-HU" sz="1600" dirty="0"/>
          </a:p>
          <a:p>
            <a:pPr marL="445770" lvl="1" indent="-285750" algn="ctr">
              <a:lnSpc>
                <a:spcPct val="100000"/>
              </a:lnSpc>
              <a:buFont typeface="Courier New" panose="020B0604020202020204" pitchFamily="34" charset="0"/>
              <a:buChar char="o"/>
            </a:pPr>
            <a:endParaRPr lang="hu-HU" sz="1600" dirty="0"/>
          </a:p>
          <a:p>
            <a:pPr algn="ctr">
              <a:lnSpc>
                <a:spcPct val="100000"/>
              </a:lnSpc>
            </a:pPr>
            <a:endParaRPr lang="hu-HU" sz="1600" dirty="0"/>
          </a:p>
        </p:txBody>
      </p:sp>
    </p:spTree>
    <p:extLst>
      <p:ext uri="{BB962C8B-B14F-4D97-AF65-F5344CB8AC3E}">
        <p14:creationId xmlns:p14="http://schemas.microsoft.com/office/powerpoint/2010/main" val="27776037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AdornVTI">
  <a:themeElements>
    <a:clrScheme name="GC1">
      <a:dk1>
        <a:sysClr val="windowText" lastClr="000000"/>
      </a:dk1>
      <a:lt1>
        <a:sysClr val="window" lastClr="FFFFFF"/>
      </a:lt1>
      <a:dk2>
        <a:srgbClr val="2C2830"/>
      </a:dk2>
      <a:lt2>
        <a:srgbClr val="E0DCE1"/>
      </a:lt2>
      <a:accent1>
        <a:srgbClr val="908193"/>
      </a:accent1>
      <a:accent2>
        <a:srgbClr val="A08889"/>
      </a:accent2>
      <a:accent3>
        <a:srgbClr val="B48C7E"/>
      </a:accent3>
      <a:accent4>
        <a:srgbClr val="809C9B"/>
      </a:accent4>
      <a:accent5>
        <a:srgbClr val="899F91"/>
      </a:accent5>
      <a:accent6>
        <a:srgbClr val="728274"/>
      </a:accent6>
      <a:hlink>
        <a:srgbClr val="837585"/>
      </a:hlink>
      <a:folHlink>
        <a:srgbClr val="677E83"/>
      </a:folHlink>
    </a:clrScheme>
    <a:fontScheme name="Bembo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dornVTI" id="{497E3FA9-5A27-4D12-9D04-917BEF3D1303}" vid="{34192A01-61CA-4566-9818-841C607496F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Szélesvásznú</PresentationFormat>
  <Paragraphs>0</Paragraphs>
  <Slides>9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0" baseType="lpstr">
      <vt:lpstr>AdornVTI</vt:lpstr>
      <vt:lpstr>Csongor és Tünde- Paulay Ede rendezésében</vt:lpstr>
      <vt:lpstr>Csongor és tünde-paulay ede rendezése a nemzeti színházban</vt:lpstr>
      <vt:lpstr>Paulay Ede élete:</vt:lpstr>
      <vt:lpstr>A bemutató előzményei:</vt:lpstr>
      <vt:lpstr>Az előadás részletei</vt:lpstr>
      <vt:lpstr>Az előadás fogadtatása:</vt:lpstr>
      <vt:lpstr>Paulay Ede hatása a magyar színházra:</vt:lpstr>
      <vt:lpstr>Összegzés és jelentőség:</vt:lpstr>
      <vt:lpstr>Források: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512</cp:revision>
  <dcterms:created xsi:type="dcterms:W3CDTF">2025-03-30T14:51:40Z</dcterms:created>
  <dcterms:modified xsi:type="dcterms:W3CDTF">2025-04-03T19:28:33Z</dcterms:modified>
</cp:coreProperties>
</file>