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01816-D55A-4F0F-9E23-67E5E082ADB6}" v="2062" dt="2025-04-27T19:03:3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za Varga" userId="13648c1b1a3309bb" providerId="Windows Live" clId="Web-{23301816-D55A-4F0F-9E23-67E5E082ADB6}"/>
    <pc:docChg chg="addSld delSld modSld addMainMaster delMainMaster modMainMaster">
      <pc:chgData name="Vanessza Varga" userId="13648c1b1a3309bb" providerId="Windows Live" clId="Web-{23301816-D55A-4F0F-9E23-67E5E082ADB6}" dt="2025-04-27T19:03:33.718" v="1699"/>
      <pc:docMkLst>
        <pc:docMk/>
      </pc:docMkLst>
      <pc:sldChg chg="addSp delSp modSp mod modTransition setBg modClrScheme addAnim setClrOvrMap chgLayout">
        <pc:chgData name="Vanessza Varga" userId="13648c1b1a3309bb" providerId="Windows Live" clId="Web-{23301816-D55A-4F0F-9E23-67E5E082ADB6}" dt="2025-04-25T17:43:55.126" v="1605"/>
        <pc:sldMkLst>
          <pc:docMk/>
          <pc:sldMk cId="4266748471" sldId="256"/>
        </pc:sldMkLst>
        <pc:spChg chg="mod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2" creationId="{00000000-0000-0000-0000-000000000000}"/>
          </ac:spMkLst>
        </pc:spChg>
        <pc:spChg chg="mod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3" creationId="{00000000-0000-0000-0000-000000000000}"/>
          </ac:spMkLst>
        </pc:spChg>
        <pc:spChg chg="add del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9" creationId="{8BEC44CD-E290-4D60-A056-5BA05B182AC3}"/>
          </ac:spMkLst>
        </pc:spChg>
        <pc:spChg chg="add del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11" creationId="{B2C335F7-F61C-4EB4-80F2-4B1438FE66BB}"/>
          </ac:spMkLst>
        </pc:spChg>
        <pc:spChg chg="add del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13" creationId="{F1189494-2B67-46D2-93D6-A122A09BF6B2}"/>
          </ac:spMkLst>
        </pc:spChg>
        <pc:spChg chg="add del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18" creationId="{58789E63-C78D-4210-8A38-DD6FB3B6BACD}"/>
          </ac:spMkLst>
        </pc:spChg>
        <pc:spChg chg="add del">
          <ac:chgData name="Vanessza Varga" userId="13648c1b1a3309bb" providerId="Windows Live" clId="Web-{23301816-D55A-4F0F-9E23-67E5E082ADB6}" dt="2025-04-25T16:25:39.857" v="62"/>
          <ac:spMkLst>
            <pc:docMk/>
            <pc:sldMk cId="4266748471" sldId="256"/>
            <ac:spMk id="20" creationId="{AC8494C5-ED44-4EAD-9213-4FBAA4BB74CA}"/>
          </ac:spMkLst>
        </pc:spChg>
        <pc:picChg chg="add mod">
          <ac:chgData name="Vanessza Varga" userId="13648c1b1a3309bb" providerId="Windows Live" clId="Web-{23301816-D55A-4F0F-9E23-67E5E082ADB6}" dt="2025-04-25T16:25:39.857" v="62"/>
          <ac:picMkLst>
            <pc:docMk/>
            <pc:sldMk cId="4266748471" sldId="256"/>
            <ac:picMk id="4" creationId="{0030213C-2038-5285-EBCD-4C89A4F18815}"/>
          </ac:picMkLst>
        </pc:picChg>
      </pc:sldChg>
      <pc:sldChg chg="addSp delSp modSp new mod modTransition setBg addAnim">
        <pc:chgData name="Vanessza Varga" userId="13648c1b1a3309bb" providerId="Windows Live" clId="Web-{23301816-D55A-4F0F-9E23-67E5E082ADB6}" dt="2025-04-27T18:26:38.094" v="1626" actId="20577"/>
        <pc:sldMkLst>
          <pc:docMk/>
          <pc:sldMk cId="128407246" sldId="257"/>
        </pc:sldMkLst>
        <pc:spChg chg="mod">
          <ac:chgData name="Vanessza Varga" userId="13648c1b1a3309bb" providerId="Windows Live" clId="Web-{23301816-D55A-4F0F-9E23-67E5E082ADB6}" dt="2025-04-25T16:41:16.905" v="346" actId="20577"/>
          <ac:spMkLst>
            <pc:docMk/>
            <pc:sldMk cId="128407246" sldId="257"/>
            <ac:spMk id="2" creationId="{FF793D75-17BF-4F92-B878-20D409FAFF26}"/>
          </ac:spMkLst>
        </pc:spChg>
        <pc:spChg chg="del">
          <ac:chgData name="Vanessza Varga" userId="13648c1b1a3309bb" providerId="Windows Live" clId="Web-{23301816-D55A-4F0F-9E23-67E5E082ADB6}" dt="2025-04-25T16:32:59.951" v="79"/>
          <ac:spMkLst>
            <pc:docMk/>
            <pc:sldMk cId="128407246" sldId="257"/>
            <ac:spMk id="3" creationId="{E8F5388E-7A16-93E0-188B-520ECD32A976}"/>
          </ac:spMkLst>
        </pc:spChg>
        <pc:spChg chg="add mod">
          <ac:chgData name="Vanessza Varga" userId="13648c1b1a3309bb" providerId="Windows Live" clId="Web-{23301816-D55A-4F0F-9E23-67E5E082ADB6}" dt="2025-04-27T18:26:38.094" v="1626" actId="20577"/>
          <ac:spMkLst>
            <pc:docMk/>
            <pc:sldMk cId="128407246" sldId="257"/>
            <ac:spMk id="8" creationId="{75D4AF59-618E-BEB3-19E9-1478D8D821C8}"/>
          </ac:spMkLst>
        </pc:spChg>
        <pc:spChg chg="add">
          <ac:chgData name="Vanessza Varga" userId="13648c1b1a3309bb" providerId="Windows Live" clId="Web-{23301816-D55A-4F0F-9E23-67E5E082ADB6}" dt="2025-04-25T16:33:26.483" v="80"/>
          <ac:spMkLst>
            <pc:docMk/>
            <pc:sldMk cId="128407246" sldId="257"/>
            <ac:spMk id="11" creationId="{4065D9BE-A58D-6E8A-D4A2-5056F3C5E9CA}"/>
          </ac:spMkLst>
        </pc:spChg>
        <pc:spChg chg="add">
          <ac:chgData name="Vanessza Varga" userId="13648c1b1a3309bb" providerId="Windows Live" clId="Web-{23301816-D55A-4F0F-9E23-67E5E082ADB6}" dt="2025-04-25T16:33:26.483" v="80"/>
          <ac:spMkLst>
            <pc:docMk/>
            <pc:sldMk cId="128407246" sldId="257"/>
            <ac:spMk id="13" creationId="{A745E793-BC99-8991-71CD-53FFBB6A8F69}"/>
          </ac:spMkLst>
        </pc:spChg>
        <pc:picChg chg="add mod ord">
          <ac:chgData name="Vanessza Varga" userId="13648c1b1a3309bb" providerId="Windows Live" clId="Web-{23301816-D55A-4F0F-9E23-67E5E082ADB6}" dt="2025-04-25T17:44:11.799" v="1606"/>
          <ac:picMkLst>
            <pc:docMk/>
            <pc:sldMk cId="128407246" sldId="257"/>
            <ac:picMk id="4" creationId="{ABF0BE41-D483-D78F-600D-3B4048276FC5}"/>
          </ac:picMkLst>
        </pc:picChg>
      </pc:sldChg>
      <pc:sldChg chg="addSp delSp modSp new mod modTransition setBg addAnim delAnim">
        <pc:chgData name="Vanessza Varga" userId="13648c1b1a3309bb" providerId="Windows Live" clId="Web-{23301816-D55A-4F0F-9E23-67E5E082ADB6}" dt="2025-04-27T18:27:56.128" v="1632" actId="20577"/>
        <pc:sldMkLst>
          <pc:docMk/>
          <pc:sldMk cId="1965414269" sldId="258"/>
        </pc:sldMkLst>
        <pc:spChg chg="mod">
          <ac:chgData name="Vanessza Varga" userId="13648c1b1a3309bb" providerId="Windows Live" clId="Web-{23301816-D55A-4F0F-9E23-67E5E082ADB6}" dt="2025-04-25T17:03:20.356" v="860" actId="20577"/>
          <ac:spMkLst>
            <pc:docMk/>
            <pc:sldMk cId="1965414269" sldId="258"/>
            <ac:spMk id="2" creationId="{A2DB6BE3-8E32-16E4-6BF5-A775B6A8F100}"/>
          </ac:spMkLst>
        </pc:spChg>
        <pc:spChg chg="del">
          <ac:chgData name="Vanessza Varga" userId="13648c1b1a3309bb" providerId="Windows Live" clId="Web-{23301816-D55A-4F0F-9E23-67E5E082ADB6}" dt="2025-04-25T16:46:37.432" v="382"/>
          <ac:spMkLst>
            <pc:docMk/>
            <pc:sldMk cId="1965414269" sldId="258"/>
            <ac:spMk id="3" creationId="{5C5F5EE8-80D6-1672-ADA2-9F0BBFA9993A}"/>
          </ac:spMkLst>
        </pc:spChg>
        <pc:spChg chg="add del mod">
          <ac:chgData name="Vanessza Varga" userId="13648c1b1a3309bb" providerId="Windows Live" clId="Web-{23301816-D55A-4F0F-9E23-67E5E082ADB6}" dt="2025-04-25T16:54:03.556" v="608"/>
          <ac:spMkLst>
            <pc:docMk/>
            <pc:sldMk cId="1965414269" sldId="258"/>
            <ac:spMk id="5" creationId="{A2158A16-4D01-978E-3F21-B0E12533AA30}"/>
          </ac:spMkLst>
        </pc:spChg>
        <pc:spChg chg="add del">
          <ac:chgData name="Vanessza Varga" userId="13648c1b1a3309bb" providerId="Windows Live" clId="Web-{23301816-D55A-4F0F-9E23-67E5E082ADB6}" dt="2025-04-25T16:47:06.683" v="386"/>
          <ac:spMkLst>
            <pc:docMk/>
            <pc:sldMk cId="1965414269" sldId="258"/>
            <ac:spMk id="8" creationId="{6C0891CB-FF58-1010-4CDC-AFFD70B9975D}"/>
          </ac:spMkLst>
        </pc:spChg>
        <pc:spChg chg="add del">
          <ac:chgData name="Vanessza Varga" userId="13648c1b1a3309bb" providerId="Windows Live" clId="Web-{23301816-D55A-4F0F-9E23-67E5E082ADB6}" dt="2025-04-25T16:47:05.339" v="384"/>
          <ac:spMkLst>
            <pc:docMk/>
            <pc:sldMk cId="1965414269" sldId="258"/>
            <ac:spMk id="9" creationId="{774A975B-A886-5202-0489-6965514A0D14}"/>
          </ac:spMkLst>
        </pc:spChg>
        <pc:spChg chg="add del">
          <ac:chgData name="Vanessza Varga" userId="13648c1b1a3309bb" providerId="Windows Live" clId="Web-{23301816-D55A-4F0F-9E23-67E5E082ADB6}" dt="2025-04-25T16:47:05.339" v="384"/>
          <ac:spMkLst>
            <pc:docMk/>
            <pc:sldMk cId="1965414269" sldId="258"/>
            <ac:spMk id="11" creationId="{EA67E988-5919-57BB-C7DE-D3EAD38A3045}"/>
          </ac:spMkLst>
        </pc:spChg>
        <pc:spChg chg="add del">
          <ac:chgData name="Vanessza Varga" userId="13648c1b1a3309bb" providerId="Windows Live" clId="Web-{23301816-D55A-4F0F-9E23-67E5E082ADB6}" dt="2025-04-25T16:47:05.339" v="384"/>
          <ac:spMkLst>
            <pc:docMk/>
            <pc:sldMk cId="1965414269" sldId="258"/>
            <ac:spMk id="13" creationId="{5820888B-4EA5-E0E8-6D52-7733E1E77451}"/>
          </ac:spMkLst>
        </pc:spChg>
        <pc:spChg chg="add del">
          <ac:chgData name="Vanessza Varga" userId="13648c1b1a3309bb" providerId="Windows Live" clId="Web-{23301816-D55A-4F0F-9E23-67E5E082ADB6}" dt="2025-04-25T16:47:05.339" v="384"/>
          <ac:spMkLst>
            <pc:docMk/>
            <pc:sldMk cId="1965414269" sldId="258"/>
            <ac:spMk id="15" creationId="{06B5A8BF-0680-F9A7-27B1-3971EC934783}"/>
          </ac:spMkLst>
        </pc:spChg>
        <pc:spChg chg="add del">
          <ac:chgData name="Vanessza Varga" userId="13648c1b1a3309bb" providerId="Windows Live" clId="Web-{23301816-D55A-4F0F-9E23-67E5E082ADB6}" dt="2025-04-25T16:47:06.683" v="386"/>
          <ac:spMkLst>
            <pc:docMk/>
            <pc:sldMk cId="1965414269" sldId="258"/>
            <ac:spMk id="17" creationId="{4C32CD27-7027-AB2B-38F1-71C08EB84030}"/>
          </ac:spMkLst>
        </pc:spChg>
        <pc:spChg chg="add del">
          <ac:chgData name="Vanessza Varga" userId="13648c1b1a3309bb" providerId="Windows Live" clId="Web-{23301816-D55A-4F0F-9E23-67E5E082ADB6}" dt="2025-04-25T16:47:06.683" v="386"/>
          <ac:spMkLst>
            <pc:docMk/>
            <pc:sldMk cId="1965414269" sldId="258"/>
            <ac:spMk id="18" creationId="{C6DD38CD-CFFE-4ABA-3DC8-01ED90559EBE}"/>
          </ac:spMkLst>
        </pc:spChg>
        <pc:spChg chg="add del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20" creationId="{774A975B-A886-5202-0489-6965514A0D14}"/>
          </ac:spMkLst>
        </pc:spChg>
        <pc:spChg chg="add del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21" creationId="{EA67E988-5919-57BB-C7DE-D3EAD38A3045}"/>
          </ac:spMkLst>
        </pc:spChg>
        <pc:spChg chg="add del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22" creationId="{C71AFC83-43DA-2361-0668-F0E67D9E9A1F}"/>
          </ac:spMkLst>
        </pc:spChg>
        <pc:spChg chg="add del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23" creationId="{F35EA8DD-92F5-E06C-4DEE-B7AB507CC7D1}"/>
          </ac:spMkLst>
        </pc:spChg>
        <pc:spChg chg="add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30" creationId="{AD1BDCCC-E676-2A7E-BE11-2B8C23DB287F}"/>
          </ac:spMkLst>
        </pc:spChg>
        <pc:spChg chg="add">
          <ac:chgData name="Vanessza Varga" userId="13648c1b1a3309bb" providerId="Windows Live" clId="Web-{23301816-D55A-4F0F-9E23-67E5E082ADB6}" dt="2025-04-25T16:54:29.010" v="610"/>
          <ac:spMkLst>
            <pc:docMk/>
            <pc:sldMk cId="1965414269" sldId="258"/>
            <ac:spMk id="32" creationId="{781C97B1-8A09-6383-8C65-A3B73577816A}"/>
          </ac:spMkLst>
        </pc:spChg>
        <pc:graphicFrameChg chg="add mod modGraphic">
          <ac:chgData name="Vanessza Varga" userId="13648c1b1a3309bb" providerId="Windows Live" clId="Web-{23301816-D55A-4F0F-9E23-67E5E082ADB6}" dt="2025-04-27T18:27:56.128" v="1632" actId="20577"/>
          <ac:graphicFrameMkLst>
            <pc:docMk/>
            <pc:sldMk cId="1965414269" sldId="258"/>
            <ac:graphicFrameMk id="25" creationId="{41FB19F9-C68C-E30B-6021-D46F8869BB42}"/>
          </ac:graphicFrameMkLst>
        </pc:graphicFrameChg>
        <pc:picChg chg="add mod ord">
          <ac:chgData name="Vanessza Varga" userId="13648c1b1a3309bb" providerId="Windows Live" clId="Web-{23301816-D55A-4F0F-9E23-67E5E082ADB6}" dt="2025-04-25T16:54:29.010" v="610"/>
          <ac:picMkLst>
            <pc:docMk/>
            <pc:sldMk cId="1965414269" sldId="258"/>
            <ac:picMk id="4" creationId="{BF764B1B-886F-1AC8-FF99-917CD21799B7}"/>
          </ac:picMkLst>
        </pc:picChg>
      </pc:sldChg>
      <pc:sldChg chg="addSp delSp modSp new mod modTransition setBg addAnim">
        <pc:chgData name="Vanessza Varga" userId="13648c1b1a3309bb" providerId="Windows Live" clId="Web-{23301816-D55A-4F0F-9E23-67E5E082ADB6}" dt="2025-04-25T17:46:48.320" v="1615"/>
        <pc:sldMkLst>
          <pc:docMk/>
          <pc:sldMk cId="2481341073" sldId="259"/>
        </pc:sldMkLst>
        <pc:spChg chg="mod">
          <ac:chgData name="Vanessza Varga" userId="13648c1b1a3309bb" providerId="Windows Live" clId="Web-{23301816-D55A-4F0F-9E23-67E5E082ADB6}" dt="2025-04-25T17:02:06.729" v="839" actId="20577"/>
          <ac:spMkLst>
            <pc:docMk/>
            <pc:sldMk cId="2481341073" sldId="259"/>
            <ac:spMk id="2" creationId="{CC9475F3-9906-B09B-56CE-498D2A244991}"/>
          </ac:spMkLst>
        </pc:spChg>
        <pc:spChg chg="del">
          <ac:chgData name="Vanessza Varga" userId="13648c1b1a3309bb" providerId="Windows Live" clId="Web-{23301816-D55A-4F0F-9E23-67E5E082ADB6}" dt="2025-04-25T16:56:42.093" v="630"/>
          <ac:spMkLst>
            <pc:docMk/>
            <pc:sldMk cId="2481341073" sldId="259"/>
            <ac:spMk id="3" creationId="{2FFA7F77-06C2-1F90-DFE2-848B8C443739}"/>
          </ac:spMkLst>
        </pc:spChg>
        <pc:spChg chg="add del">
          <ac:chgData name="Vanessza Varga" userId="13648c1b1a3309bb" providerId="Windows Live" clId="Web-{23301816-D55A-4F0F-9E23-67E5E082ADB6}" dt="2025-04-25T16:57:13.984" v="633"/>
          <ac:spMkLst>
            <pc:docMk/>
            <pc:sldMk cId="2481341073" sldId="259"/>
            <ac:spMk id="5" creationId="{9229B6DE-DEEE-BCA0-2BB0-4402B7F7014F}"/>
          </ac:spMkLst>
        </pc:spChg>
        <pc:spChg chg="add mod">
          <ac:chgData name="Vanessza Varga" userId="13648c1b1a3309bb" providerId="Windows Live" clId="Web-{23301816-D55A-4F0F-9E23-67E5E082ADB6}" dt="2025-04-25T17:04:29.202" v="874" actId="20577"/>
          <ac:spMkLst>
            <pc:docMk/>
            <pc:sldMk cId="2481341073" sldId="259"/>
            <ac:spMk id="6" creationId="{1DA6B712-BBAD-680D-AAD1-2DBC812017FC}"/>
          </ac:spMkLst>
        </pc:spChg>
        <pc:spChg chg="add">
          <ac:chgData name="Vanessza Varga" userId="13648c1b1a3309bb" providerId="Windows Live" clId="Web-{23301816-D55A-4F0F-9E23-67E5E082ADB6}" dt="2025-04-25T16:56:58.250" v="631"/>
          <ac:spMkLst>
            <pc:docMk/>
            <pc:sldMk cId="2481341073" sldId="259"/>
            <ac:spMk id="9" creationId="{774A975B-A886-5202-0489-6965514A0D14}"/>
          </ac:spMkLst>
        </pc:spChg>
        <pc:spChg chg="add">
          <ac:chgData name="Vanessza Varga" userId="13648c1b1a3309bb" providerId="Windows Live" clId="Web-{23301816-D55A-4F0F-9E23-67E5E082ADB6}" dt="2025-04-25T16:56:58.250" v="631"/>
          <ac:spMkLst>
            <pc:docMk/>
            <pc:sldMk cId="2481341073" sldId="259"/>
            <ac:spMk id="11" creationId="{EA67E988-5919-57BB-C7DE-D3EAD38A3045}"/>
          </ac:spMkLst>
        </pc:spChg>
        <pc:spChg chg="add">
          <ac:chgData name="Vanessza Varga" userId="13648c1b1a3309bb" providerId="Windows Live" clId="Web-{23301816-D55A-4F0F-9E23-67E5E082ADB6}" dt="2025-04-25T16:56:58.250" v="631"/>
          <ac:spMkLst>
            <pc:docMk/>
            <pc:sldMk cId="2481341073" sldId="259"/>
            <ac:spMk id="13" creationId="{956C5C09-0043-4549-B800-2101B70D667D}"/>
          </ac:spMkLst>
        </pc:spChg>
        <pc:spChg chg="add">
          <ac:chgData name="Vanessza Varga" userId="13648c1b1a3309bb" providerId="Windows Live" clId="Web-{23301816-D55A-4F0F-9E23-67E5E082ADB6}" dt="2025-04-25T16:56:58.250" v="631"/>
          <ac:spMkLst>
            <pc:docMk/>
            <pc:sldMk cId="2481341073" sldId="259"/>
            <ac:spMk id="15" creationId="{B2C335F7-F61C-4EB4-80F2-4B1438FE66BB}"/>
          </ac:spMkLst>
        </pc:spChg>
        <pc:picChg chg="add mod ord">
          <ac:chgData name="Vanessza Varga" userId="13648c1b1a3309bb" providerId="Windows Live" clId="Web-{23301816-D55A-4F0F-9E23-67E5E082ADB6}" dt="2025-04-25T16:56:58.250" v="631"/>
          <ac:picMkLst>
            <pc:docMk/>
            <pc:sldMk cId="2481341073" sldId="259"/>
            <ac:picMk id="4" creationId="{74702ED8-26D2-612B-49DC-27ECF1509342}"/>
          </ac:picMkLst>
        </pc:picChg>
      </pc:sldChg>
      <pc:sldChg chg="addSp delSp modSp new mod modTransition setBg addAnim">
        <pc:chgData name="Vanessza Varga" userId="13648c1b1a3309bb" providerId="Windows Live" clId="Web-{23301816-D55A-4F0F-9E23-67E5E082ADB6}" dt="2025-04-27T18:31:20.057" v="1634" actId="20577"/>
        <pc:sldMkLst>
          <pc:docMk/>
          <pc:sldMk cId="2203454326" sldId="260"/>
        </pc:sldMkLst>
        <pc:spChg chg="mod">
          <ac:chgData name="Vanessza Varga" userId="13648c1b1a3309bb" providerId="Windows Live" clId="Web-{23301816-D55A-4F0F-9E23-67E5E082ADB6}" dt="2025-04-25T17:17:16.572" v="1124" actId="20577"/>
          <ac:spMkLst>
            <pc:docMk/>
            <pc:sldMk cId="2203454326" sldId="260"/>
            <ac:spMk id="2" creationId="{BB43CB9B-2F3E-BC8A-4612-00C7C8CEB6D4}"/>
          </ac:spMkLst>
        </pc:spChg>
        <pc:spChg chg="del">
          <ac:chgData name="Vanessza Varga" userId="13648c1b1a3309bb" providerId="Windows Live" clId="Web-{23301816-D55A-4F0F-9E23-67E5E082ADB6}" dt="2025-04-25T17:10:34.246" v="887"/>
          <ac:spMkLst>
            <pc:docMk/>
            <pc:sldMk cId="2203454326" sldId="260"/>
            <ac:spMk id="3" creationId="{6E6D98CE-5C38-84BC-33B0-D3BD4A5B646D}"/>
          </ac:spMkLst>
        </pc:spChg>
        <pc:spChg chg="add del mod">
          <ac:chgData name="Vanessza Varga" userId="13648c1b1a3309bb" providerId="Windows Live" clId="Web-{23301816-D55A-4F0F-9E23-67E5E082ADB6}" dt="2025-04-25T17:16:44.821" v="1122"/>
          <ac:spMkLst>
            <pc:docMk/>
            <pc:sldMk cId="2203454326" sldId="260"/>
            <ac:spMk id="8" creationId="{2C7243C1-AB5F-D155-1D26-C726764FC0DD}"/>
          </ac:spMkLst>
        </pc:spChg>
        <pc:spChg chg="add">
          <ac:chgData name="Vanessza Varga" userId="13648c1b1a3309bb" providerId="Windows Live" clId="Web-{23301816-D55A-4F0F-9E23-67E5E082ADB6}" dt="2025-04-25T17:10:43.418" v="888"/>
          <ac:spMkLst>
            <pc:docMk/>
            <pc:sldMk cId="2203454326" sldId="260"/>
            <ac:spMk id="11" creationId="{A082E5AA-6E5F-4FCC-8C41-11E32F833BFC}"/>
          </ac:spMkLst>
        </pc:spChg>
        <pc:spChg chg="add">
          <ac:chgData name="Vanessza Varga" userId="13648c1b1a3309bb" providerId="Windows Live" clId="Web-{23301816-D55A-4F0F-9E23-67E5E082ADB6}" dt="2025-04-25T17:10:43.418" v="888"/>
          <ac:spMkLst>
            <pc:docMk/>
            <pc:sldMk cId="2203454326" sldId="260"/>
            <ac:spMk id="13" creationId="{92BE0106-0C20-465B-A1BE-0BAC2737B1AD}"/>
          </ac:spMkLst>
        </pc:spChg>
        <pc:spChg chg="add">
          <ac:chgData name="Vanessza Varga" userId="13648c1b1a3309bb" providerId="Windows Live" clId="Web-{23301816-D55A-4F0F-9E23-67E5E082ADB6}" dt="2025-04-25T17:10:43.418" v="888"/>
          <ac:spMkLst>
            <pc:docMk/>
            <pc:sldMk cId="2203454326" sldId="260"/>
            <ac:spMk id="15" creationId="{4A3D569D-D3A6-49CA-A483-291E95DACA14}"/>
          </ac:spMkLst>
        </pc:spChg>
        <pc:graphicFrameChg chg="add del">
          <ac:chgData name="Vanessza Varga" userId="13648c1b1a3309bb" providerId="Windows Live" clId="Web-{23301816-D55A-4F0F-9E23-67E5E082ADB6}" dt="2025-04-25T17:16:44.806" v="1121"/>
          <ac:graphicFrameMkLst>
            <pc:docMk/>
            <pc:sldMk cId="2203454326" sldId="260"/>
            <ac:graphicFrameMk id="17" creationId="{272BBC6A-3E8C-B700-50C1-02BCB095EA10}"/>
          </ac:graphicFrameMkLst>
        </pc:graphicFrameChg>
        <pc:graphicFrameChg chg="add modGraphic">
          <ac:chgData name="Vanessza Varga" userId="13648c1b1a3309bb" providerId="Windows Live" clId="Web-{23301816-D55A-4F0F-9E23-67E5E082ADB6}" dt="2025-04-27T18:31:20.057" v="1634" actId="20577"/>
          <ac:graphicFrameMkLst>
            <pc:docMk/>
            <pc:sldMk cId="2203454326" sldId="260"/>
            <ac:graphicFrameMk id="19" creationId="{90936E26-E989-7F7B-4767-1FD0458BD7A4}"/>
          </ac:graphicFrameMkLst>
        </pc:graphicFrameChg>
        <pc:picChg chg="add mod ord">
          <ac:chgData name="Vanessza Varga" userId="13648c1b1a3309bb" providerId="Windows Live" clId="Web-{23301816-D55A-4F0F-9E23-67E5E082ADB6}" dt="2025-04-25T17:10:43.418" v="888"/>
          <ac:picMkLst>
            <pc:docMk/>
            <pc:sldMk cId="2203454326" sldId="260"/>
            <ac:picMk id="4" creationId="{F97C5B9D-79ED-09E4-4EF4-B055F484FE00}"/>
          </ac:picMkLst>
        </pc:picChg>
      </pc:sldChg>
      <pc:sldChg chg="addSp delSp modSp new mod modTransition setBg addAnim">
        <pc:chgData name="Vanessza Varga" userId="13648c1b1a3309bb" providerId="Windows Live" clId="Web-{23301816-D55A-4F0F-9E23-67E5E082ADB6}" dt="2025-04-27T18:34:48.377" v="1640" actId="20577"/>
        <pc:sldMkLst>
          <pc:docMk/>
          <pc:sldMk cId="49703617" sldId="261"/>
        </pc:sldMkLst>
        <pc:spChg chg="mod">
          <ac:chgData name="Vanessza Varga" userId="13648c1b1a3309bb" providerId="Windows Live" clId="Web-{23301816-D55A-4F0F-9E23-67E5E082ADB6}" dt="2025-04-25T17:21:34.815" v="1156" actId="1076"/>
          <ac:spMkLst>
            <pc:docMk/>
            <pc:sldMk cId="49703617" sldId="261"/>
            <ac:spMk id="2" creationId="{E48582B2-7EC7-648E-BCA5-4B930CDF65FF}"/>
          </ac:spMkLst>
        </pc:spChg>
        <pc:spChg chg="del mod">
          <ac:chgData name="Vanessza Varga" userId="13648c1b1a3309bb" providerId="Windows Live" clId="Web-{23301816-D55A-4F0F-9E23-67E5E082ADB6}" dt="2025-04-25T17:20:44.282" v="1151"/>
          <ac:spMkLst>
            <pc:docMk/>
            <pc:sldMk cId="49703617" sldId="261"/>
            <ac:spMk id="3" creationId="{41DFDD87-50D8-02C2-1249-D34D57A15DDF}"/>
          </ac:spMkLst>
        </pc:spChg>
        <pc:spChg chg="add mod">
          <ac:chgData name="Vanessza Varga" userId="13648c1b1a3309bb" providerId="Windows Live" clId="Web-{23301816-D55A-4F0F-9E23-67E5E082ADB6}" dt="2025-04-27T18:34:48.377" v="1640" actId="20577"/>
          <ac:spMkLst>
            <pc:docMk/>
            <pc:sldMk cId="49703617" sldId="261"/>
            <ac:spMk id="8" creationId="{7D9F7195-56CB-B3FA-91F8-B843889F1BE6}"/>
          </ac:spMkLst>
        </pc:spChg>
        <pc:spChg chg="add">
          <ac:chgData name="Vanessza Varga" userId="13648c1b1a3309bb" providerId="Windows Live" clId="Web-{23301816-D55A-4F0F-9E23-67E5E082ADB6}" dt="2025-04-25T17:21:00.845" v="1152"/>
          <ac:spMkLst>
            <pc:docMk/>
            <pc:sldMk cId="49703617" sldId="261"/>
            <ac:spMk id="11" creationId="{4C32CD27-7027-AB2B-38F1-71C08EB84030}"/>
          </ac:spMkLst>
        </pc:spChg>
        <pc:spChg chg="add">
          <ac:chgData name="Vanessza Varga" userId="13648c1b1a3309bb" providerId="Windows Live" clId="Web-{23301816-D55A-4F0F-9E23-67E5E082ADB6}" dt="2025-04-25T17:21:00.845" v="1152"/>
          <ac:spMkLst>
            <pc:docMk/>
            <pc:sldMk cId="49703617" sldId="261"/>
            <ac:spMk id="13" creationId="{C6DD38CD-CFFE-4ABA-3DC8-01ED90559EBE}"/>
          </ac:spMkLst>
        </pc:spChg>
        <pc:picChg chg="add mod ord">
          <ac:chgData name="Vanessza Varga" userId="13648c1b1a3309bb" providerId="Windows Live" clId="Web-{23301816-D55A-4F0F-9E23-67E5E082ADB6}" dt="2025-04-25T17:21:00.845" v="1152"/>
          <ac:picMkLst>
            <pc:docMk/>
            <pc:sldMk cId="49703617" sldId="261"/>
            <ac:picMk id="4" creationId="{FB72075B-1FE8-5894-B2D9-99C6960007B5}"/>
          </ac:picMkLst>
        </pc:picChg>
      </pc:sldChg>
      <pc:sldChg chg="addSp delSp modSp new mod modTransition setBg addAnim">
        <pc:chgData name="Vanessza Varga" userId="13648c1b1a3309bb" providerId="Windows Live" clId="Web-{23301816-D55A-4F0F-9E23-67E5E082ADB6}" dt="2025-04-25T17:48:51.777" v="1624"/>
        <pc:sldMkLst>
          <pc:docMk/>
          <pc:sldMk cId="1076690841" sldId="262"/>
        </pc:sldMkLst>
        <pc:spChg chg="mod">
          <ac:chgData name="Vanessza Varga" userId="13648c1b1a3309bb" providerId="Windows Live" clId="Web-{23301816-D55A-4F0F-9E23-67E5E082ADB6}" dt="2025-04-25T17:39:58.447" v="1600" actId="20577"/>
          <ac:spMkLst>
            <pc:docMk/>
            <pc:sldMk cId="1076690841" sldId="262"/>
            <ac:spMk id="2" creationId="{ECF85110-1FFE-0E36-8524-6E97E80FB5FB}"/>
          </ac:spMkLst>
        </pc:spChg>
        <pc:spChg chg="del">
          <ac:chgData name="Vanessza Varga" userId="13648c1b1a3309bb" providerId="Windows Live" clId="Web-{23301816-D55A-4F0F-9E23-67E5E082ADB6}" dt="2025-04-25T17:32:34.197" v="1410"/>
          <ac:spMkLst>
            <pc:docMk/>
            <pc:sldMk cId="1076690841" sldId="262"/>
            <ac:spMk id="3" creationId="{D07A852A-DDD9-6A3E-37B2-3FCB53BE085E}"/>
          </ac:spMkLst>
        </pc:spChg>
        <pc:spChg chg="add del">
          <ac:chgData name="Vanessza Varga" userId="13648c1b1a3309bb" providerId="Windows Live" clId="Web-{23301816-D55A-4F0F-9E23-67E5E082ADB6}" dt="2025-04-25T17:34:36.967" v="1412"/>
          <ac:spMkLst>
            <pc:docMk/>
            <pc:sldMk cId="1076690841" sldId="262"/>
            <ac:spMk id="8" creationId="{2FD5B7C8-DD05-7E3F-25A6-D026D3A639D1}"/>
          </ac:spMkLst>
        </pc:spChg>
        <pc:spChg chg="add del">
          <ac:chgData name="Vanessza Varga" userId="13648c1b1a3309bb" providerId="Windows Live" clId="Web-{23301816-D55A-4F0F-9E23-67E5E082ADB6}" dt="2025-04-25T17:34:36.967" v="1412"/>
          <ac:spMkLst>
            <pc:docMk/>
            <pc:sldMk cId="1076690841" sldId="262"/>
            <ac:spMk id="11" creationId="{E8873F53-55B7-4E34-B697-201CF2F10D35}"/>
          </ac:spMkLst>
        </pc:spChg>
        <pc:spChg chg="add del">
          <ac:chgData name="Vanessza Varga" userId="13648c1b1a3309bb" providerId="Windows Live" clId="Web-{23301816-D55A-4F0F-9E23-67E5E082ADB6}" dt="2025-04-25T17:34:36.967" v="1412"/>
          <ac:spMkLst>
            <pc:docMk/>
            <pc:sldMk cId="1076690841" sldId="262"/>
            <ac:spMk id="13" creationId="{FD90D0AA-A57E-2DE9-0CE8-B7B306878448}"/>
          </ac:spMkLst>
        </pc:spChg>
        <pc:spChg chg="add del">
          <ac:chgData name="Vanessza Varga" userId="13648c1b1a3309bb" providerId="Windows Live" clId="Web-{23301816-D55A-4F0F-9E23-67E5E082ADB6}" dt="2025-04-25T17:39:17.164" v="1592"/>
          <ac:spMkLst>
            <pc:docMk/>
            <pc:sldMk cId="1076690841" sldId="262"/>
            <ac:spMk id="15" creationId="{34C0330F-1D4F-4552-B799-615DD237B6DE}"/>
          </ac:spMkLst>
        </pc:spChg>
        <pc:spChg chg="add del">
          <ac:chgData name="Vanessza Varga" userId="13648c1b1a3309bb" providerId="Windows Live" clId="Web-{23301816-D55A-4F0F-9E23-67E5E082ADB6}" dt="2025-04-25T17:39:17.164" v="1592"/>
          <ac:spMkLst>
            <pc:docMk/>
            <pc:sldMk cId="1076690841" sldId="262"/>
            <ac:spMk id="16" creationId="{92BE0106-0C20-465B-A1BE-0BAC2737B1AD}"/>
          </ac:spMkLst>
        </pc:spChg>
        <pc:spChg chg="add mod ord">
          <ac:chgData name="Vanessza Varga" userId="13648c1b1a3309bb" providerId="Windows Live" clId="Web-{23301816-D55A-4F0F-9E23-67E5E082ADB6}" dt="2025-04-25T17:39:45.540" v="1598" actId="1076"/>
          <ac:spMkLst>
            <pc:docMk/>
            <pc:sldMk cId="1076690841" sldId="262"/>
            <ac:spMk id="17" creationId="{2A9BBCFA-B22E-BC35-4797-27D5CC95FB40}"/>
          </ac:spMkLst>
        </pc:spChg>
        <pc:spChg chg="add del">
          <ac:chgData name="Vanessza Varga" userId="13648c1b1a3309bb" providerId="Windows Live" clId="Web-{23301816-D55A-4F0F-9E23-67E5E082ADB6}" dt="2025-04-25T17:39:07.070" v="1587"/>
          <ac:spMkLst>
            <pc:docMk/>
            <pc:sldMk cId="1076690841" sldId="262"/>
            <ac:spMk id="22" creationId="{6D16C4DE-5FF1-8D34-BBA1-FC43F315567B}"/>
          </ac:spMkLst>
        </pc:spChg>
        <pc:spChg chg="add del">
          <ac:chgData name="Vanessza Varga" userId="13648c1b1a3309bb" providerId="Windows Live" clId="Web-{23301816-D55A-4F0F-9E23-67E5E082ADB6}" dt="2025-04-25T17:39:07.070" v="1587"/>
          <ac:spMkLst>
            <pc:docMk/>
            <pc:sldMk cId="1076690841" sldId="262"/>
            <ac:spMk id="24" creationId="{B6914053-73D7-E377-E88C-94E35AAD489B}"/>
          </ac:spMkLst>
        </pc:spChg>
        <pc:spChg chg="add del">
          <ac:chgData name="Vanessza Varga" userId="13648c1b1a3309bb" providerId="Windows Live" clId="Web-{23301816-D55A-4F0F-9E23-67E5E082ADB6}" dt="2025-04-25T17:39:09.773" v="1589"/>
          <ac:spMkLst>
            <pc:docMk/>
            <pc:sldMk cId="1076690841" sldId="262"/>
            <ac:spMk id="26" creationId="{AD1BDCCC-E676-2A7E-BE11-2B8C23DB287F}"/>
          </ac:spMkLst>
        </pc:spChg>
        <pc:spChg chg="add del">
          <ac:chgData name="Vanessza Varga" userId="13648c1b1a3309bb" providerId="Windows Live" clId="Web-{23301816-D55A-4F0F-9E23-67E5E082ADB6}" dt="2025-04-25T17:39:09.773" v="1589"/>
          <ac:spMkLst>
            <pc:docMk/>
            <pc:sldMk cId="1076690841" sldId="262"/>
            <ac:spMk id="27" creationId="{781C97B1-8A09-6383-8C65-A3B73577816A}"/>
          </ac:spMkLst>
        </pc:spChg>
        <pc:spChg chg="add del">
          <ac:chgData name="Vanessza Varga" userId="13648c1b1a3309bb" providerId="Windows Live" clId="Web-{23301816-D55A-4F0F-9E23-67E5E082ADB6}" dt="2025-04-25T17:39:17.148" v="1591"/>
          <ac:spMkLst>
            <pc:docMk/>
            <pc:sldMk cId="1076690841" sldId="262"/>
            <ac:spMk id="29" creationId="{E8873F53-55B7-4E34-B697-201CF2F10D35}"/>
          </ac:spMkLst>
        </pc:spChg>
        <pc:spChg chg="add del">
          <ac:chgData name="Vanessza Varga" userId="13648c1b1a3309bb" providerId="Windows Live" clId="Web-{23301816-D55A-4F0F-9E23-67E5E082ADB6}" dt="2025-04-25T17:39:17.148" v="1591"/>
          <ac:spMkLst>
            <pc:docMk/>
            <pc:sldMk cId="1076690841" sldId="262"/>
            <ac:spMk id="30" creationId="{FD90D0AA-A57E-2DE9-0CE8-B7B306878448}"/>
          </ac:spMkLst>
        </pc:spChg>
        <pc:spChg chg="add">
          <ac:chgData name="Vanessza Varga" userId="13648c1b1a3309bb" providerId="Windows Live" clId="Web-{23301816-D55A-4F0F-9E23-67E5E082ADB6}" dt="2025-04-25T17:39:17.164" v="1592"/>
          <ac:spMkLst>
            <pc:docMk/>
            <pc:sldMk cId="1076690841" sldId="262"/>
            <ac:spMk id="32" creationId="{34C0330F-1D4F-4552-B799-615DD237B6DE}"/>
          </ac:spMkLst>
        </pc:spChg>
        <pc:spChg chg="add">
          <ac:chgData name="Vanessza Varga" userId="13648c1b1a3309bb" providerId="Windows Live" clId="Web-{23301816-D55A-4F0F-9E23-67E5E082ADB6}" dt="2025-04-25T17:39:17.164" v="1592"/>
          <ac:spMkLst>
            <pc:docMk/>
            <pc:sldMk cId="1076690841" sldId="262"/>
            <ac:spMk id="33" creationId="{92BE0106-0C20-465B-A1BE-0BAC2737B1AD}"/>
          </ac:spMkLst>
        </pc:spChg>
        <pc:picChg chg="add mod ord">
          <ac:chgData name="Vanessza Varga" userId="13648c1b1a3309bb" providerId="Windows Live" clId="Web-{23301816-D55A-4F0F-9E23-67E5E082ADB6}" dt="2025-04-25T17:39:17.148" v="1591"/>
          <ac:picMkLst>
            <pc:docMk/>
            <pc:sldMk cId="1076690841" sldId="262"/>
            <ac:picMk id="4" creationId="{559E7D82-C3F4-0419-3596-6A14F2A7FE5B}"/>
          </ac:picMkLst>
        </pc:picChg>
      </pc:sldChg>
      <pc:sldChg chg="new del">
        <pc:chgData name="Vanessza Varga" userId="13648c1b1a3309bb" providerId="Windows Live" clId="Web-{23301816-D55A-4F0F-9E23-67E5E082ADB6}" dt="2025-04-27T18:34:58.018" v="1642"/>
        <pc:sldMkLst>
          <pc:docMk/>
          <pc:sldMk cId="272827066" sldId="263"/>
        </pc:sldMkLst>
      </pc:sldChg>
      <pc:sldChg chg="modSp new mod setBg addAnim">
        <pc:chgData name="Vanessza Varga" userId="13648c1b1a3309bb" providerId="Windows Live" clId="Web-{23301816-D55A-4F0F-9E23-67E5E082ADB6}" dt="2025-04-27T19:03:33.718" v="1699"/>
        <pc:sldMkLst>
          <pc:docMk/>
          <pc:sldMk cId="3654430670" sldId="263"/>
        </pc:sldMkLst>
        <pc:spChg chg="mod">
          <ac:chgData name="Vanessza Varga" userId="13648c1b1a3309bb" providerId="Windows Live" clId="Web-{23301816-D55A-4F0F-9E23-67E5E082ADB6}" dt="2025-04-27T19:02:11.590" v="1697" actId="20577"/>
          <ac:spMkLst>
            <pc:docMk/>
            <pc:sldMk cId="3654430670" sldId="263"/>
            <ac:spMk id="2" creationId="{9EEEEC18-37DE-6209-1FBE-7BF165470A34}"/>
          </ac:spMkLst>
        </pc:spChg>
        <pc:spChg chg="mod">
          <ac:chgData name="Vanessza Varga" userId="13648c1b1a3309bb" providerId="Windows Live" clId="Web-{23301816-D55A-4F0F-9E23-67E5E082ADB6}" dt="2025-04-27T19:01:29.010" v="1692" actId="20577"/>
          <ac:spMkLst>
            <pc:docMk/>
            <pc:sldMk cId="3654430670" sldId="263"/>
            <ac:spMk id="3" creationId="{705E783B-D49F-D663-2307-48BB4B3D736C}"/>
          </ac:spMkLst>
        </pc:spChg>
      </pc:sldChg>
      <pc:sldMasterChg chg="del delSldLayout">
        <pc:chgData name="Vanessza Varga" userId="13648c1b1a3309bb" providerId="Windows Live" clId="Web-{23301816-D55A-4F0F-9E23-67E5E082ADB6}" dt="2025-04-25T16:23:54.026" v="0"/>
        <pc:sldMasterMkLst>
          <pc:docMk/>
          <pc:sldMasterMk cId="798062927" sldId="2147483648"/>
        </pc:sldMasterMkLst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331746569" sldId="2147483649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3810502996" sldId="2147483650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356358126" sldId="2147483651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324695496" sldId="2147483652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3429168541" sldId="2147483653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3997832783" sldId="2147483654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078127673" sldId="2147483655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2903084306" sldId="2147483656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883066043" sldId="2147483657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663091269" sldId="2147483658"/>
          </pc:sldLayoutMkLst>
        </pc:sldLayoutChg>
        <pc:sldLayoutChg chg="del">
          <pc:chgData name="Vanessza Varga" userId="13648c1b1a3309bb" providerId="Windows Live" clId="Web-{23301816-D55A-4F0F-9E23-67E5E082ADB6}" dt="2025-04-25T16:23:54.026" v="0"/>
          <pc:sldLayoutMkLst>
            <pc:docMk/>
            <pc:sldMasterMk cId="798062927" sldId="2147483648"/>
            <pc:sldLayoutMk cId="1772255771" sldId="2147483659"/>
          </pc:sldLayoutMkLst>
        </pc:sldLayoutChg>
      </pc:sldMasterChg>
      <pc:sldMasterChg chg="add del modTransition addSldLayout delSldLayout modSldLayout">
        <pc:chgData name="Vanessza Varga" userId="13648c1b1a3309bb" providerId="Windows Live" clId="Web-{23301816-D55A-4F0F-9E23-67E5E082ADB6}" dt="2025-04-25T17:43:17.328" v="1603"/>
        <pc:sldMasterMkLst>
          <pc:docMk/>
          <pc:sldMasterMk cId="2915501017" sldId="2147483673"/>
        </pc:sldMasterMkLst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812673884" sldId="2147483662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966436356" sldId="2147483663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387704081" sldId="2147483664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4156204422" sldId="2147483665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583441942" sldId="2147483666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708456091" sldId="2147483667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3914736069" sldId="2147483668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270166618" sldId="2147483669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3143675279" sldId="2147483670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696539203" sldId="2147483671"/>
          </pc:sldLayoutMkLst>
        </pc:sldLayoutChg>
        <pc:sldLayoutChg chg="add del modTransition">
          <pc:chgData name="Vanessza Varga" userId="13648c1b1a3309bb" providerId="Windows Live" clId="Web-{23301816-D55A-4F0F-9E23-67E5E082ADB6}" dt="2025-04-25T17:43:17.328" v="1603"/>
          <pc:sldLayoutMkLst>
            <pc:docMk/>
            <pc:sldMasterMk cId="2915501017" sldId="2147483673"/>
            <pc:sldLayoutMk cId="2976784616" sldId="2147483672"/>
          </pc:sldLayoutMkLst>
        </pc:sldLayoutChg>
      </pc:sldMasterChg>
      <pc:sldMasterChg chg="add del addSldLayout delSldLayout">
        <pc:chgData name="Vanessza Varga" userId="13648c1b1a3309bb" providerId="Windows Live" clId="Web-{23301816-D55A-4F0F-9E23-67E5E082ADB6}" dt="2025-04-25T16:25:39.857" v="62"/>
        <pc:sldMasterMkLst>
          <pc:docMk/>
          <pc:sldMasterMk cId="2450765055" sldId="2147483726"/>
        </pc:sldMasterMkLst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3874017770" sldId="2147483715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3093939083" sldId="2147483716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1534560954" sldId="2147483717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2555909675" sldId="2147483718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648062247" sldId="2147483719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3592441500" sldId="2147483720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3092590144" sldId="2147483721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4152702285" sldId="2147483722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1949355206" sldId="2147483723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3078993478" sldId="2147483724"/>
          </pc:sldLayoutMkLst>
        </pc:sldLayoutChg>
        <pc:sldLayoutChg chg="add del">
          <pc:chgData name="Vanessza Varga" userId="13648c1b1a3309bb" providerId="Windows Live" clId="Web-{23301816-D55A-4F0F-9E23-67E5E082ADB6}" dt="2025-04-25T16:25:39.857" v="62"/>
          <pc:sldLayoutMkLst>
            <pc:docMk/>
            <pc:sldMasterMk cId="2450765055" sldId="2147483726"/>
            <pc:sldLayoutMk cId="2556003442" sldId="214748372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FEF4C-42E5-4DF5-962C-D83910D28D28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2FEE57-A337-4971-9B3F-A684C5D17A1F}">
      <dgm:prSet/>
      <dgm:spPr/>
      <dgm:t>
        <a:bodyPr/>
        <a:lstStyle/>
        <a:p>
          <a:r>
            <a:rPr lang="hu-HU" b="1"/>
            <a:t>Az '50-es évek Magyarországán a klasszikus magyar drámák </a:t>
          </a:r>
          <a:r>
            <a:rPr lang="hu-HU" b="1" err="1"/>
            <a:t>újraértelmezése</a:t>
          </a:r>
          <a:r>
            <a:rPr lang="hu-HU" b="1"/>
            <a:t> a nemzeti identitás megőrzésének eszköze is volt. </a:t>
          </a:r>
          <a:endParaRPr lang="en-US"/>
        </a:p>
      </dgm:t>
    </dgm:pt>
    <dgm:pt modelId="{C4B87ED1-F8D3-44D5-895F-02E54B21C532}" type="parTrans" cxnId="{EEF4BC2E-3C68-4022-BF69-C0D225A2A6B2}">
      <dgm:prSet/>
      <dgm:spPr/>
      <dgm:t>
        <a:bodyPr/>
        <a:lstStyle/>
        <a:p>
          <a:endParaRPr lang="en-US"/>
        </a:p>
      </dgm:t>
    </dgm:pt>
    <dgm:pt modelId="{A16CBCC8-6250-4A9C-9343-819410821693}" type="sibTrans" cxnId="{EEF4BC2E-3C68-4022-BF69-C0D225A2A6B2}">
      <dgm:prSet/>
      <dgm:spPr/>
      <dgm:t>
        <a:bodyPr/>
        <a:lstStyle/>
        <a:p>
          <a:endParaRPr lang="en-US"/>
        </a:p>
      </dgm:t>
    </dgm:pt>
    <dgm:pt modelId="{6752ABB0-DE3C-4F5A-82B1-4323C5FBC195}">
      <dgm:prSet/>
      <dgm:spPr/>
      <dgm:t>
        <a:bodyPr/>
        <a:lstStyle/>
        <a:p>
          <a:r>
            <a:rPr lang="hu-HU" b="1"/>
            <a:t>Gábor Miklós Csongorként mély filozófiai tartalmat és szenvedélyt vitt a szerepbe, ami új szintre emelte a karakter értelmezését</a:t>
          </a:r>
          <a:r>
            <a:rPr lang="hu-HU" b="1">
              <a:latin typeface="Bierstadt"/>
            </a:rPr>
            <a:t>.</a:t>
          </a:r>
          <a:endParaRPr lang="en-US"/>
        </a:p>
      </dgm:t>
    </dgm:pt>
    <dgm:pt modelId="{CBBAC52F-9045-44BC-9204-9D847903CBDF}" type="parTrans" cxnId="{45D5A357-73CC-4AD8-887B-20BD90325021}">
      <dgm:prSet/>
      <dgm:spPr/>
      <dgm:t>
        <a:bodyPr/>
        <a:lstStyle/>
        <a:p>
          <a:endParaRPr lang="en-US"/>
        </a:p>
      </dgm:t>
    </dgm:pt>
    <dgm:pt modelId="{E347AF36-CE56-44D5-96C0-8C3079DBE55A}" type="sibTrans" cxnId="{45D5A357-73CC-4AD8-887B-20BD90325021}">
      <dgm:prSet/>
      <dgm:spPr/>
      <dgm:t>
        <a:bodyPr/>
        <a:lstStyle/>
        <a:p>
          <a:endParaRPr lang="en-US"/>
        </a:p>
      </dgm:t>
    </dgm:pt>
    <dgm:pt modelId="{6A08EE64-ECED-43BB-B88C-B2178AEDA2AE}">
      <dgm:prSet/>
      <dgm:spPr/>
      <dgm:t>
        <a:bodyPr/>
        <a:lstStyle/>
        <a:p>
          <a:r>
            <a:rPr lang="hu-HU" b="1"/>
            <a:t>Ez a szerep hozzájárult ahhoz, hogy a fiatalabb generációk is újra felfedezzék </a:t>
          </a:r>
          <a:r>
            <a:rPr lang="hu-HU" b="1">
              <a:latin typeface="Bierstadt"/>
            </a:rPr>
            <a:t>Vörösmartyt.</a:t>
          </a:r>
          <a:endParaRPr lang="en-US"/>
        </a:p>
      </dgm:t>
    </dgm:pt>
    <dgm:pt modelId="{0469EF1F-A93A-4853-9A6E-8DB696BFE197}" type="parTrans" cxnId="{1B994E61-0B26-44C3-8113-F2DCC18E8131}">
      <dgm:prSet/>
      <dgm:spPr/>
      <dgm:t>
        <a:bodyPr/>
        <a:lstStyle/>
        <a:p>
          <a:endParaRPr lang="en-US"/>
        </a:p>
      </dgm:t>
    </dgm:pt>
    <dgm:pt modelId="{9519CE99-0BDA-428A-A2A5-1E2408006F75}" type="sibTrans" cxnId="{1B994E61-0B26-44C3-8113-F2DCC18E8131}">
      <dgm:prSet/>
      <dgm:spPr/>
      <dgm:t>
        <a:bodyPr/>
        <a:lstStyle/>
        <a:p>
          <a:endParaRPr lang="en-US"/>
        </a:p>
      </dgm:t>
    </dgm:pt>
    <dgm:pt modelId="{EB33309C-A0A1-4DD7-B41A-9B11937BAA54}" type="pres">
      <dgm:prSet presAssocID="{EA8FEF4C-42E5-4DF5-962C-D83910D28D28}" presName="vert0" presStyleCnt="0">
        <dgm:presLayoutVars>
          <dgm:dir/>
          <dgm:animOne val="branch"/>
          <dgm:animLvl val="lvl"/>
        </dgm:presLayoutVars>
      </dgm:prSet>
      <dgm:spPr/>
    </dgm:pt>
    <dgm:pt modelId="{6C8E385A-87F7-4B84-9173-A342A92BC192}" type="pres">
      <dgm:prSet presAssocID="{FE2FEE57-A337-4971-9B3F-A684C5D17A1F}" presName="thickLine" presStyleLbl="alignNode1" presStyleIdx="0" presStyleCnt="3"/>
      <dgm:spPr/>
    </dgm:pt>
    <dgm:pt modelId="{266AE919-E8D4-4DBF-9077-482592F98939}" type="pres">
      <dgm:prSet presAssocID="{FE2FEE57-A337-4971-9B3F-A684C5D17A1F}" presName="horz1" presStyleCnt="0"/>
      <dgm:spPr/>
    </dgm:pt>
    <dgm:pt modelId="{F8558B49-EE53-4310-BDAB-9967F47358EE}" type="pres">
      <dgm:prSet presAssocID="{FE2FEE57-A337-4971-9B3F-A684C5D17A1F}" presName="tx1" presStyleLbl="revTx" presStyleIdx="0" presStyleCnt="3"/>
      <dgm:spPr/>
    </dgm:pt>
    <dgm:pt modelId="{FCBA73F4-176C-4239-A6B7-3DF34CFBA099}" type="pres">
      <dgm:prSet presAssocID="{FE2FEE57-A337-4971-9B3F-A684C5D17A1F}" presName="vert1" presStyleCnt="0"/>
      <dgm:spPr/>
    </dgm:pt>
    <dgm:pt modelId="{5FB47E1A-332F-47A5-8D2C-65E1D96058C7}" type="pres">
      <dgm:prSet presAssocID="{6752ABB0-DE3C-4F5A-82B1-4323C5FBC195}" presName="thickLine" presStyleLbl="alignNode1" presStyleIdx="1" presStyleCnt="3"/>
      <dgm:spPr/>
    </dgm:pt>
    <dgm:pt modelId="{4187196B-C280-42B4-AF0B-BD1B4F7BABAD}" type="pres">
      <dgm:prSet presAssocID="{6752ABB0-DE3C-4F5A-82B1-4323C5FBC195}" presName="horz1" presStyleCnt="0"/>
      <dgm:spPr/>
    </dgm:pt>
    <dgm:pt modelId="{0AA0EA8D-B1FC-4183-A5C0-83E5075FEA08}" type="pres">
      <dgm:prSet presAssocID="{6752ABB0-DE3C-4F5A-82B1-4323C5FBC195}" presName="tx1" presStyleLbl="revTx" presStyleIdx="1" presStyleCnt="3"/>
      <dgm:spPr/>
    </dgm:pt>
    <dgm:pt modelId="{35EBD53E-BDE8-45C6-95A5-B589E66BA80B}" type="pres">
      <dgm:prSet presAssocID="{6752ABB0-DE3C-4F5A-82B1-4323C5FBC195}" presName="vert1" presStyleCnt="0"/>
      <dgm:spPr/>
    </dgm:pt>
    <dgm:pt modelId="{E91A3054-09FC-40EA-BE22-9A9C579C189B}" type="pres">
      <dgm:prSet presAssocID="{6A08EE64-ECED-43BB-B88C-B2178AEDA2AE}" presName="thickLine" presStyleLbl="alignNode1" presStyleIdx="2" presStyleCnt="3"/>
      <dgm:spPr/>
    </dgm:pt>
    <dgm:pt modelId="{43B1FEF5-A782-464B-AF27-C1D57BF9CBC7}" type="pres">
      <dgm:prSet presAssocID="{6A08EE64-ECED-43BB-B88C-B2178AEDA2AE}" presName="horz1" presStyleCnt="0"/>
      <dgm:spPr/>
    </dgm:pt>
    <dgm:pt modelId="{59B20C65-C69A-4C18-8866-F470B071DC7D}" type="pres">
      <dgm:prSet presAssocID="{6A08EE64-ECED-43BB-B88C-B2178AEDA2AE}" presName="tx1" presStyleLbl="revTx" presStyleIdx="2" presStyleCnt="3"/>
      <dgm:spPr/>
    </dgm:pt>
    <dgm:pt modelId="{8B55E0F8-B469-4206-B8F1-922F1CC0B381}" type="pres">
      <dgm:prSet presAssocID="{6A08EE64-ECED-43BB-B88C-B2178AEDA2AE}" presName="vert1" presStyleCnt="0"/>
      <dgm:spPr/>
    </dgm:pt>
  </dgm:ptLst>
  <dgm:cxnLst>
    <dgm:cxn modelId="{EEF4BC2E-3C68-4022-BF69-C0D225A2A6B2}" srcId="{EA8FEF4C-42E5-4DF5-962C-D83910D28D28}" destId="{FE2FEE57-A337-4971-9B3F-A684C5D17A1F}" srcOrd="0" destOrd="0" parTransId="{C4B87ED1-F8D3-44D5-895F-02E54B21C532}" sibTransId="{A16CBCC8-6250-4A9C-9343-819410821693}"/>
    <dgm:cxn modelId="{FB7AED40-144A-4F3D-8F26-368829AAEBEB}" type="presOf" srcId="{EA8FEF4C-42E5-4DF5-962C-D83910D28D28}" destId="{EB33309C-A0A1-4DD7-B41A-9B11937BAA54}" srcOrd="0" destOrd="0" presId="urn:microsoft.com/office/officeart/2008/layout/LinedList"/>
    <dgm:cxn modelId="{1B994E61-0B26-44C3-8113-F2DCC18E8131}" srcId="{EA8FEF4C-42E5-4DF5-962C-D83910D28D28}" destId="{6A08EE64-ECED-43BB-B88C-B2178AEDA2AE}" srcOrd="2" destOrd="0" parTransId="{0469EF1F-A93A-4853-9A6E-8DB696BFE197}" sibTransId="{9519CE99-0BDA-428A-A2A5-1E2408006F75}"/>
    <dgm:cxn modelId="{3A578A6B-3E3A-4834-8250-3BF18C366E1E}" type="presOf" srcId="{FE2FEE57-A337-4971-9B3F-A684C5D17A1F}" destId="{F8558B49-EE53-4310-BDAB-9967F47358EE}" srcOrd="0" destOrd="0" presId="urn:microsoft.com/office/officeart/2008/layout/LinedList"/>
    <dgm:cxn modelId="{6D6A0955-6427-4E61-985D-86FF29E36F20}" type="presOf" srcId="{6A08EE64-ECED-43BB-B88C-B2178AEDA2AE}" destId="{59B20C65-C69A-4C18-8866-F470B071DC7D}" srcOrd="0" destOrd="0" presId="urn:microsoft.com/office/officeart/2008/layout/LinedList"/>
    <dgm:cxn modelId="{45D5A357-73CC-4AD8-887B-20BD90325021}" srcId="{EA8FEF4C-42E5-4DF5-962C-D83910D28D28}" destId="{6752ABB0-DE3C-4F5A-82B1-4323C5FBC195}" srcOrd="1" destOrd="0" parTransId="{CBBAC52F-9045-44BC-9204-9D847903CBDF}" sibTransId="{E347AF36-CE56-44D5-96C0-8C3079DBE55A}"/>
    <dgm:cxn modelId="{F117A3C8-FCCB-4C4C-861A-1BB60A806F6D}" type="presOf" srcId="{6752ABB0-DE3C-4F5A-82B1-4323C5FBC195}" destId="{0AA0EA8D-B1FC-4183-A5C0-83E5075FEA08}" srcOrd="0" destOrd="0" presId="urn:microsoft.com/office/officeart/2008/layout/LinedList"/>
    <dgm:cxn modelId="{20185082-FC0C-4FCE-8727-A7A5D33B1E95}" type="presParOf" srcId="{EB33309C-A0A1-4DD7-B41A-9B11937BAA54}" destId="{6C8E385A-87F7-4B84-9173-A342A92BC192}" srcOrd="0" destOrd="0" presId="urn:microsoft.com/office/officeart/2008/layout/LinedList"/>
    <dgm:cxn modelId="{DE2FD64C-35BC-456E-BE4D-2D68F901FA71}" type="presParOf" srcId="{EB33309C-A0A1-4DD7-B41A-9B11937BAA54}" destId="{266AE919-E8D4-4DBF-9077-482592F98939}" srcOrd="1" destOrd="0" presId="urn:microsoft.com/office/officeart/2008/layout/LinedList"/>
    <dgm:cxn modelId="{F6AA497A-89BC-47C3-8EE4-B83B216F8B48}" type="presParOf" srcId="{266AE919-E8D4-4DBF-9077-482592F98939}" destId="{F8558B49-EE53-4310-BDAB-9967F47358EE}" srcOrd="0" destOrd="0" presId="urn:microsoft.com/office/officeart/2008/layout/LinedList"/>
    <dgm:cxn modelId="{245807DC-5EFD-4BB5-9D41-49795FD9C41A}" type="presParOf" srcId="{266AE919-E8D4-4DBF-9077-482592F98939}" destId="{FCBA73F4-176C-4239-A6B7-3DF34CFBA099}" srcOrd="1" destOrd="0" presId="urn:microsoft.com/office/officeart/2008/layout/LinedList"/>
    <dgm:cxn modelId="{FC74BC3E-AD50-4BB3-8E0A-7F91CC55974D}" type="presParOf" srcId="{EB33309C-A0A1-4DD7-B41A-9B11937BAA54}" destId="{5FB47E1A-332F-47A5-8D2C-65E1D96058C7}" srcOrd="2" destOrd="0" presId="urn:microsoft.com/office/officeart/2008/layout/LinedList"/>
    <dgm:cxn modelId="{86140690-9ACA-4334-B91B-5BF8C8A7BE07}" type="presParOf" srcId="{EB33309C-A0A1-4DD7-B41A-9B11937BAA54}" destId="{4187196B-C280-42B4-AF0B-BD1B4F7BABAD}" srcOrd="3" destOrd="0" presId="urn:microsoft.com/office/officeart/2008/layout/LinedList"/>
    <dgm:cxn modelId="{5924A65C-EDD7-4AC0-AF1B-CC007815A28F}" type="presParOf" srcId="{4187196B-C280-42B4-AF0B-BD1B4F7BABAD}" destId="{0AA0EA8D-B1FC-4183-A5C0-83E5075FEA08}" srcOrd="0" destOrd="0" presId="urn:microsoft.com/office/officeart/2008/layout/LinedList"/>
    <dgm:cxn modelId="{5416975B-4A2C-49E8-8F81-1A9514C33A1B}" type="presParOf" srcId="{4187196B-C280-42B4-AF0B-BD1B4F7BABAD}" destId="{35EBD53E-BDE8-45C6-95A5-B589E66BA80B}" srcOrd="1" destOrd="0" presId="urn:microsoft.com/office/officeart/2008/layout/LinedList"/>
    <dgm:cxn modelId="{C9822CC4-732E-4478-9510-1150AB9DD312}" type="presParOf" srcId="{EB33309C-A0A1-4DD7-B41A-9B11937BAA54}" destId="{E91A3054-09FC-40EA-BE22-9A9C579C189B}" srcOrd="4" destOrd="0" presId="urn:microsoft.com/office/officeart/2008/layout/LinedList"/>
    <dgm:cxn modelId="{155F586A-5042-41CA-A437-8111F07CE9B4}" type="presParOf" srcId="{EB33309C-A0A1-4DD7-B41A-9B11937BAA54}" destId="{43B1FEF5-A782-464B-AF27-C1D57BF9CBC7}" srcOrd="5" destOrd="0" presId="urn:microsoft.com/office/officeart/2008/layout/LinedList"/>
    <dgm:cxn modelId="{F1373CF1-0AE6-4B17-8C2E-84E8427F13F6}" type="presParOf" srcId="{43B1FEF5-A782-464B-AF27-C1D57BF9CBC7}" destId="{59B20C65-C69A-4C18-8866-F470B071DC7D}" srcOrd="0" destOrd="0" presId="urn:microsoft.com/office/officeart/2008/layout/LinedList"/>
    <dgm:cxn modelId="{6B0B0605-38DB-4E12-B58B-9B1EF90E34D8}" type="presParOf" srcId="{43B1FEF5-A782-464B-AF27-C1D57BF9CBC7}" destId="{8B55E0F8-B469-4206-B8F1-922F1CC0B3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B0AB7-A39D-4F15-85C6-A1E75CDB01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D9B39E-B4B8-4BA8-BAD3-4E49305ADD95}">
      <dgm:prSet/>
      <dgm:spPr/>
      <dgm:t>
        <a:bodyPr/>
        <a:lstStyle/>
        <a:p>
          <a:r>
            <a:rPr lang="en-US" b="1" err="1"/>
            <a:t>Ez</a:t>
          </a:r>
          <a:r>
            <a:rPr lang="en-US" b="1"/>
            <a:t> </a:t>
          </a:r>
          <a:r>
            <a:rPr lang="en-US" b="1" err="1"/>
            <a:t>az</a:t>
          </a:r>
          <a:r>
            <a:rPr lang="en-US" b="1"/>
            <a:t> </a:t>
          </a:r>
          <a:r>
            <a:rPr lang="en-US" b="1" err="1"/>
            <a:t>előadás</a:t>
          </a:r>
          <a:r>
            <a:rPr lang="en-US" b="1"/>
            <a:t> </a:t>
          </a:r>
          <a:r>
            <a:rPr lang="en-US" b="1" err="1"/>
            <a:t>egy</a:t>
          </a:r>
          <a:r>
            <a:rPr lang="en-US" b="1"/>
            <a:t> </a:t>
          </a:r>
          <a:r>
            <a:rPr lang="en-US" b="1" err="1"/>
            <a:t>új</a:t>
          </a:r>
          <a:r>
            <a:rPr lang="en-US" b="1"/>
            <a:t> </a:t>
          </a:r>
          <a:r>
            <a:rPr lang="en-US" b="1" err="1"/>
            <a:t>korszak</a:t>
          </a:r>
          <a:r>
            <a:rPr lang="en-US" b="1"/>
            <a:t> </a:t>
          </a:r>
          <a:r>
            <a:rPr lang="en-US" b="1" err="1"/>
            <a:t>kezdetét</a:t>
          </a:r>
          <a:r>
            <a:rPr lang="en-US" b="1"/>
            <a:t> </a:t>
          </a:r>
          <a:r>
            <a:rPr lang="en-US" b="1" err="1"/>
            <a:t>jelentette</a:t>
          </a:r>
          <a:r>
            <a:rPr lang="en-US" b="1"/>
            <a:t> a </a:t>
          </a:r>
          <a:r>
            <a:rPr lang="en-US" b="1" err="1"/>
            <a:t>Nemzeti</a:t>
          </a:r>
          <a:r>
            <a:rPr lang="en-US" b="1"/>
            <a:t> </a:t>
          </a:r>
          <a:r>
            <a:rPr lang="en-US" b="1" err="1"/>
            <a:t>Színház</a:t>
          </a:r>
          <a:r>
            <a:rPr lang="en-US" b="1"/>
            <a:t> </a:t>
          </a:r>
          <a:r>
            <a:rPr lang="en-US" b="1" err="1"/>
            <a:t>életében</a:t>
          </a:r>
          <a:r>
            <a:rPr lang="en-US" b="1"/>
            <a:t>- </a:t>
          </a:r>
          <a:r>
            <a:rPr lang="en-US" b="1" err="1"/>
            <a:t>az</a:t>
          </a:r>
          <a:r>
            <a:rPr lang="en-US" b="1"/>
            <a:t> </a:t>
          </a:r>
          <a:r>
            <a:rPr lang="en-US" b="1" err="1"/>
            <a:t>új</a:t>
          </a:r>
          <a:r>
            <a:rPr lang="en-US" b="1"/>
            <a:t> </a:t>
          </a:r>
          <a:r>
            <a:rPr lang="en-US" b="1" err="1"/>
            <a:t>épület</a:t>
          </a:r>
          <a:r>
            <a:rPr lang="en-US" b="1"/>
            <a:t> </a:t>
          </a:r>
          <a:r>
            <a:rPr lang="en-US" b="1" err="1"/>
            <a:t>megnyitását</a:t>
          </a:r>
          <a:r>
            <a:rPr lang="en-US" b="1">
              <a:latin typeface="Bierstadt"/>
            </a:rPr>
            <a:t>.</a:t>
          </a:r>
          <a:endParaRPr lang="en-US"/>
        </a:p>
      </dgm:t>
    </dgm:pt>
    <dgm:pt modelId="{EAC5C44C-8C54-4310-92C0-E2F5D328A64B}" type="parTrans" cxnId="{7D181D7C-1BEC-470E-B46B-AE6B8F575A80}">
      <dgm:prSet/>
      <dgm:spPr/>
      <dgm:t>
        <a:bodyPr/>
        <a:lstStyle/>
        <a:p>
          <a:endParaRPr lang="en-US"/>
        </a:p>
      </dgm:t>
    </dgm:pt>
    <dgm:pt modelId="{924E307F-33A3-4B7A-857A-ED667E9A6388}" type="sibTrans" cxnId="{7D181D7C-1BEC-470E-B46B-AE6B8F575A80}">
      <dgm:prSet/>
      <dgm:spPr/>
      <dgm:t>
        <a:bodyPr/>
        <a:lstStyle/>
        <a:p>
          <a:endParaRPr lang="en-US"/>
        </a:p>
      </dgm:t>
    </dgm:pt>
    <dgm:pt modelId="{1425A63B-EDE4-4124-B785-494F13DABB00}">
      <dgm:prSet/>
      <dgm:spPr/>
      <dgm:t>
        <a:bodyPr/>
        <a:lstStyle/>
        <a:p>
          <a:r>
            <a:rPr lang="en-US" b="1"/>
            <a:t>Tóth Auguszta </a:t>
          </a:r>
          <a:r>
            <a:rPr lang="en-US" b="1" err="1"/>
            <a:t>Tündéje</a:t>
          </a:r>
          <a:r>
            <a:rPr lang="en-US" b="1"/>
            <a:t> modern, </a:t>
          </a:r>
          <a:r>
            <a:rPr lang="en-US" b="1" err="1"/>
            <a:t>érzékeny</a:t>
          </a:r>
          <a:r>
            <a:rPr lang="en-US" b="1"/>
            <a:t> </a:t>
          </a:r>
          <a:r>
            <a:rPr lang="en-US" b="1" err="1"/>
            <a:t>és</a:t>
          </a:r>
          <a:r>
            <a:rPr lang="en-US" b="1"/>
            <a:t> </a:t>
          </a:r>
          <a:r>
            <a:rPr lang="en-US" b="1" err="1"/>
            <a:t>spirituális</a:t>
          </a:r>
          <a:r>
            <a:rPr lang="en-US" b="1"/>
            <a:t> </a:t>
          </a:r>
          <a:r>
            <a:rPr lang="en-US" b="1" err="1"/>
            <a:t>alak</a:t>
          </a:r>
          <a:r>
            <a:rPr lang="en-US" b="1"/>
            <a:t> volt, </a:t>
          </a:r>
          <a:r>
            <a:rPr lang="en-US" b="1" err="1"/>
            <a:t>aki</a:t>
          </a:r>
          <a:r>
            <a:rPr lang="en-US" b="1"/>
            <a:t> </a:t>
          </a:r>
          <a:r>
            <a:rPr lang="en-US" b="1" err="1"/>
            <a:t>nemcsak</a:t>
          </a:r>
          <a:r>
            <a:rPr lang="en-US" b="1"/>
            <a:t> Csongor </a:t>
          </a:r>
          <a:r>
            <a:rPr lang="en-US" b="1" err="1"/>
            <a:t>szerelme</a:t>
          </a:r>
          <a:r>
            <a:rPr lang="en-US" b="1"/>
            <a:t>, </a:t>
          </a:r>
          <a:r>
            <a:rPr lang="en-US" b="1" err="1"/>
            <a:t>hanem</a:t>
          </a:r>
          <a:r>
            <a:rPr lang="en-US" b="1"/>
            <a:t> a "</a:t>
          </a:r>
          <a:r>
            <a:rPr lang="en-US" b="1" err="1"/>
            <a:t>lelki</a:t>
          </a:r>
          <a:r>
            <a:rPr lang="en-US" b="1"/>
            <a:t> </a:t>
          </a:r>
          <a:r>
            <a:rPr lang="en-US" b="1" err="1"/>
            <a:t>fény</a:t>
          </a:r>
          <a:r>
            <a:rPr lang="en-US" b="1"/>
            <a:t>" </a:t>
          </a:r>
          <a:r>
            <a:rPr lang="en-US" b="1" err="1"/>
            <a:t>megtestesítője</a:t>
          </a:r>
          <a:r>
            <a:rPr lang="en-US" b="1"/>
            <a:t> is.</a:t>
          </a:r>
          <a:endParaRPr lang="en-US"/>
        </a:p>
      </dgm:t>
    </dgm:pt>
    <dgm:pt modelId="{F379A336-9AB0-41D0-8307-9488744B5E3C}" type="parTrans" cxnId="{A35EE054-9203-47E8-863A-918D17791487}">
      <dgm:prSet/>
      <dgm:spPr/>
      <dgm:t>
        <a:bodyPr/>
        <a:lstStyle/>
        <a:p>
          <a:endParaRPr lang="en-US"/>
        </a:p>
      </dgm:t>
    </dgm:pt>
    <dgm:pt modelId="{96DE3C42-2B45-4861-ABFB-5D5F0443A43E}" type="sibTrans" cxnId="{A35EE054-9203-47E8-863A-918D17791487}">
      <dgm:prSet/>
      <dgm:spPr/>
      <dgm:t>
        <a:bodyPr/>
        <a:lstStyle/>
        <a:p>
          <a:endParaRPr lang="en-US"/>
        </a:p>
      </dgm:t>
    </dgm:pt>
    <dgm:pt modelId="{B3B3AF2B-C588-40A1-A575-DEA4E26D67EF}">
      <dgm:prSet/>
      <dgm:spPr/>
      <dgm:t>
        <a:bodyPr/>
        <a:lstStyle/>
        <a:p>
          <a:r>
            <a:rPr lang="en-US" b="1" err="1"/>
            <a:t>Szerepe</a:t>
          </a:r>
          <a:r>
            <a:rPr lang="en-US" b="1"/>
            <a:t> </a:t>
          </a:r>
          <a:r>
            <a:rPr lang="en-US" b="1" err="1"/>
            <a:t>meghatározó</a:t>
          </a:r>
          <a:r>
            <a:rPr lang="en-US" b="1"/>
            <a:t> volt </a:t>
          </a:r>
          <a:r>
            <a:rPr lang="en-US" b="1" err="1"/>
            <a:t>abban</a:t>
          </a:r>
          <a:r>
            <a:rPr lang="en-US" b="1"/>
            <a:t>, </a:t>
          </a:r>
          <a:r>
            <a:rPr lang="en-US" b="1" err="1"/>
            <a:t>hogy</a:t>
          </a:r>
          <a:r>
            <a:rPr lang="en-US" b="1"/>
            <a:t> a </a:t>
          </a:r>
          <a:r>
            <a:rPr lang="en-US" b="1" err="1"/>
            <a:t>darabot</a:t>
          </a:r>
          <a:r>
            <a:rPr lang="en-US" b="1"/>
            <a:t> </a:t>
          </a:r>
          <a:r>
            <a:rPr lang="en-US" b="1" err="1"/>
            <a:t>kortársmódon</a:t>
          </a:r>
          <a:r>
            <a:rPr lang="en-US" b="1"/>
            <a:t> is </a:t>
          </a:r>
          <a:r>
            <a:rPr lang="en-US" b="1" err="1"/>
            <a:t>értelmezni</a:t>
          </a:r>
          <a:r>
            <a:rPr lang="en-US" b="1"/>
            <a:t> </a:t>
          </a:r>
          <a:r>
            <a:rPr lang="en-US" b="1" err="1"/>
            <a:t>tudják</a:t>
          </a:r>
          <a:r>
            <a:rPr lang="en-US" b="1"/>
            <a:t>.</a:t>
          </a:r>
          <a:endParaRPr lang="en-US"/>
        </a:p>
      </dgm:t>
    </dgm:pt>
    <dgm:pt modelId="{B01028C9-6248-40CE-9D18-C8D80BB4ABB2}" type="parTrans" cxnId="{63C836E1-0D5F-4B0C-8463-F4A52D6CBA1F}">
      <dgm:prSet/>
      <dgm:spPr/>
      <dgm:t>
        <a:bodyPr/>
        <a:lstStyle/>
        <a:p>
          <a:endParaRPr lang="en-US"/>
        </a:p>
      </dgm:t>
    </dgm:pt>
    <dgm:pt modelId="{70DFEDEA-DC95-4326-B7FD-B489F8902165}" type="sibTrans" cxnId="{63C836E1-0D5F-4B0C-8463-F4A52D6CBA1F}">
      <dgm:prSet/>
      <dgm:spPr/>
      <dgm:t>
        <a:bodyPr/>
        <a:lstStyle/>
        <a:p>
          <a:endParaRPr lang="en-US"/>
        </a:p>
      </dgm:t>
    </dgm:pt>
    <dgm:pt modelId="{C7337B41-CAB7-4F53-BA96-6A8CDB6A4DAC}" type="pres">
      <dgm:prSet presAssocID="{DFCB0AB7-A39D-4F15-85C6-A1E75CDB0140}" presName="vert0" presStyleCnt="0">
        <dgm:presLayoutVars>
          <dgm:dir/>
          <dgm:animOne val="branch"/>
          <dgm:animLvl val="lvl"/>
        </dgm:presLayoutVars>
      </dgm:prSet>
      <dgm:spPr/>
    </dgm:pt>
    <dgm:pt modelId="{9345463C-C59B-4885-9F53-6CCF5BFA5E8D}" type="pres">
      <dgm:prSet presAssocID="{41D9B39E-B4B8-4BA8-BAD3-4E49305ADD95}" presName="thickLine" presStyleLbl="alignNode1" presStyleIdx="0" presStyleCnt="3"/>
      <dgm:spPr/>
    </dgm:pt>
    <dgm:pt modelId="{47314F53-5063-4C5B-8020-20435AF568FB}" type="pres">
      <dgm:prSet presAssocID="{41D9B39E-B4B8-4BA8-BAD3-4E49305ADD95}" presName="horz1" presStyleCnt="0"/>
      <dgm:spPr/>
    </dgm:pt>
    <dgm:pt modelId="{2BC038B9-04F5-4DE2-A771-4218110C0406}" type="pres">
      <dgm:prSet presAssocID="{41D9B39E-B4B8-4BA8-BAD3-4E49305ADD95}" presName="tx1" presStyleLbl="revTx" presStyleIdx="0" presStyleCnt="3"/>
      <dgm:spPr/>
    </dgm:pt>
    <dgm:pt modelId="{E32B13CB-241F-410B-9E7F-E85E77550D5D}" type="pres">
      <dgm:prSet presAssocID="{41D9B39E-B4B8-4BA8-BAD3-4E49305ADD95}" presName="vert1" presStyleCnt="0"/>
      <dgm:spPr/>
    </dgm:pt>
    <dgm:pt modelId="{1A743CBC-1BAA-4208-B7D6-54354FE03D78}" type="pres">
      <dgm:prSet presAssocID="{1425A63B-EDE4-4124-B785-494F13DABB00}" presName="thickLine" presStyleLbl="alignNode1" presStyleIdx="1" presStyleCnt="3"/>
      <dgm:spPr/>
    </dgm:pt>
    <dgm:pt modelId="{4BAD036E-5FE1-416A-8D18-FA1640AAF09C}" type="pres">
      <dgm:prSet presAssocID="{1425A63B-EDE4-4124-B785-494F13DABB00}" presName="horz1" presStyleCnt="0"/>
      <dgm:spPr/>
    </dgm:pt>
    <dgm:pt modelId="{5F82161E-9375-4C46-A562-A6DCF8EE2C28}" type="pres">
      <dgm:prSet presAssocID="{1425A63B-EDE4-4124-B785-494F13DABB00}" presName="tx1" presStyleLbl="revTx" presStyleIdx="1" presStyleCnt="3"/>
      <dgm:spPr/>
    </dgm:pt>
    <dgm:pt modelId="{2110ED9D-0F6F-436B-9D70-668D5DB2A128}" type="pres">
      <dgm:prSet presAssocID="{1425A63B-EDE4-4124-B785-494F13DABB00}" presName="vert1" presStyleCnt="0"/>
      <dgm:spPr/>
    </dgm:pt>
    <dgm:pt modelId="{A6A50E1F-CA45-4A78-B026-3561CEC1F3C7}" type="pres">
      <dgm:prSet presAssocID="{B3B3AF2B-C588-40A1-A575-DEA4E26D67EF}" presName="thickLine" presStyleLbl="alignNode1" presStyleIdx="2" presStyleCnt="3"/>
      <dgm:spPr/>
    </dgm:pt>
    <dgm:pt modelId="{F01C3E0F-E772-46A2-9B0D-6A2AF769E105}" type="pres">
      <dgm:prSet presAssocID="{B3B3AF2B-C588-40A1-A575-DEA4E26D67EF}" presName="horz1" presStyleCnt="0"/>
      <dgm:spPr/>
    </dgm:pt>
    <dgm:pt modelId="{A92FC94F-17A6-4BB4-BE8A-7F53D5C79F78}" type="pres">
      <dgm:prSet presAssocID="{B3B3AF2B-C588-40A1-A575-DEA4E26D67EF}" presName="tx1" presStyleLbl="revTx" presStyleIdx="2" presStyleCnt="3"/>
      <dgm:spPr/>
    </dgm:pt>
    <dgm:pt modelId="{E500F169-15D8-456E-BFC3-2DE8B7FEACA3}" type="pres">
      <dgm:prSet presAssocID="{B3B3AF2B-C588-40A1-A575-DEA4E26D67EF}" presName="vert1" presStyleCnt="0"/>
      <dgm:spPr/>
    </dgm:pt>
  </dgm:ptLst>
  <dgm:cxnLst>
    <dgm:cxn modelId="{2FC4C06C-D804-4266-B60A-3206F82CCCB7}" type="presOf" srcId="{41D9B39E-B4B8-4BA8-BAD3-4E49305ADD95}" destId="{2BC038B9-04F5-4DE2-A771-4218110C0406}" srcOrd="0" destOrd="0" presId="urn:microsoft.com/office/officeart/2008/layout/LinedList"/>
    <dgm:cxn modelId="{BC3B3D4F-895B-429A-981F-D29E3CB97188}" type="presOf" srcId="{1425A63B-EDE4-4124-B785-494F13DABB00}" destId="{5F82161E-9375-4C46-A562-A6DCF8EE2C28}" srcOrd="0" destOrd="0" presId="urn:microsoft.com/office/officeart/2008/layout/LinedList"/>
    <dgm:cxn modelId="{A35EE054-9203-47E8-863A-918D17791487}" srcId="{DFCB0AB7-A39D-4F15-85C6-A1E75CDB0140}" destId="{1425A63B-EDE4-4124-B785-494F13DABB00}" srcOrd="1" destOrd="0" parTransId="{F379A336-9AB0-41D0-8307-9488744B5E3C}" sibTransId="{96DE3C42-2B45-4861-ABFB-5D5F0443A43E}"/>
    <dgm:cxn modelId="{7D181D7C-1BEC-470E-B46B-AE6B8F575A80}" srcId="{DFCB0AB7-A39D-4F15-85C6-A1E75CDB0140}" destId="{41D9B39E-B4B8-4BA8-BAD3-4E49305ADD95}" srcOrd="0" destOrd="0" parTransId="{EAC5C44C-8C54-4310-92C0-E2F5D328A64B}" sibTransId="{924E307F-33A3-4B7A-857A-ED667E9A6388}"/>
    <dgm:cxn modelId="{A09D3196-49D0-4209-89CF-350CA229E84F}" type="presOf" srcId="{DFCB0AB7-A39D-4F15-85C6-A1E75CDB0140}" destId="{C7337B41-CAB7-4F53-BA96-6A8CDB6A4DAC}" srcOrd="0" destOrd="0" presId="urn:microsoft.com/office/officeart/2008/layout/LinedList"/>
    <dgm:cxn modelId="{4A0B69D9-B337-4B38-A666-326442675D8B}" type="presOf" srcId="{B3B3AF2B-C588-40A1-A575-DEA4E26D67EF}" destId="{A92FC94F-17A6-4BB4-BE8A-7F53D5C79F78}" srcOrd="0" destOrd="0" presId="urn:microsoft.com/office/officeart/2008/layout/LinedList"/>
    <dgm:cxn modelId="{63C836E1-0D5F-4B0C-8463-F4A52D6CBA1F}" srcId="{DFCB0AB7-A39D-4F15-85C6-A1E75CDB0140}" destId="{B3B3AF2B-C588-40A1-A575-DEA4E26D67EF}" srcOrd="2" destOrd="0" parTransId="{B01028C9-6248-40CE-9D18-C8D80BB4ABB2}" sibTransId="{70DFEDEA-DC95-4326-B7FD-B489F8902165}"/>
    <dgm:cxn modelId="{FB9460F8-1C34-4365-9020-5FB7B5838D7F}" type="presParOf" srcId="{C7337B41-CAB7-4F53-BA96-6A8CDB6A4DAC}" destId="{9345463C-C59B-4885-9F53-6CCF5BFA5E8D}" srcOrd="0" destOrd="0" presId="urn:microsoft.com/office/officeart/2008/layout/LinedList"/>
    <dgm:cxn modelId="{63C169A1-DECE-4D2D-9F33-777A7B0B9125}" type="presParOf" srcId="{C7337B41-CAB7-4F53-BA96-6A8CDB6A4DAC}" destId="{47314F53-5063-4C5B-8020-20435AF568FB}" srcOrd="1" destOrd="0" presId="urn:microsoft.com/office/officeart/2008/layout/LinedList"/>
    <dgm:cxn modelId="{8B12B657-9A07-445E-9061-6B81E42787E1}" type="presParOf" srcId="{47314F53-5063-4C5B-8020-20435AF568FB}" destId="{2BC038B9-04F5-4DE2-A771-4218110C0406}" srcOrd="0" destOrd="0" presId="urn:microsoft.com/office/officeart/2008/layout/LinedList"/>
    <dgm:cxn modelId="{B9053912-BDA4-4923-8345-44729C990EB8}" type="presParOf" srcId="{47314F53-5063-4C5B-8020-20435AF568FB}" destId="{E32B13CB-241F-410B-9E7F-E85E77550D5D}" srcOrd="1" destOrd="0" presId="urn:microsoft.com/office/officeart/2008/layout/LinedList"/>
    <dgm:cxn modelId="{18895F90-F9CD-40FC-842D-0D46A23CF685}" type="presParOf" srcId="{C7337B41-CAB7-4F53-BA96-6A8CDB6A4DAC}" destId="{1A743CBC-1BAA-4208-B7D6-54354FE03D78}" srcOrd="2" destOrd="0" presId="urn:microsoft.com/office/officeart/2008/layout/LinedList"/>
    <dgm:cxn modelId="{BFC2739D-EB99-4C29-91BC-D35AD295D640}" type="presParOf" srcId="{C7337B41-CAB7-4F53-BA96-6A8CDB6A4DAC}" destId="{4BAD036E-5FE1-416A-8D18-FA1640AAF09C}" srcOrd="3" destOrd="0" presId="urn:microsoft.com/office/officeart/2008/layout/LinedList"/>
    <dgm:cxn modelId="{CA57B1C2-A4E9-4A3F-B60B-CF5CF35DBF8D}" type="presParOf" srcId="{4BAD036E-5FE1-416A-8D18-FA1640AAF09C}" destId="{5F82161E-9375-4C46-A562-A6DCF8EE2C28}" srcOrd="0" destOrd="0" presId="urn:microsoft.com/office/officeart/2008/layout/LinedList"/>
    <dgm:cxn modelId="{D6BDE3C1-208C-464A-9653-967E424B800A}" type="presParOf" srcId="{4BAD036E-5FE1-416A-8D18-FA1640AAF09C}" destId="{2110ED9D-0F6F-436B-9D70-668D5DB2A128}" srcOrd="1" destOrd="0" presId="urn:microsoft.com/office/officeart/2008/layout/LinedList"/>
    <dgm:cxn modelId="{58316FDB-BAA0-498E-BACD-93258EF52A8A}" type="presParOf" srcId="{C7337B41-CAB7-4F53-BA96-6A8CDB6A4DAC}" destId="{A6A50E1F-CA45-4A78-B026-3561CEC1F3C7}" srcOrd="4" destOrd="0" presId="urn:microsoft.com/office/officeart/2008/layout/LinedList"/>
    <dgm:cxn modelId="{F67E54FB-F33C-4C85-B447-5170B1E9223F}" type="presParOf" srcId="{C7337B41-CAB7-4F53-BA96-6A8CDB6A4DAC}" destId="{F01C3E0F-E772-46A2-9B0D-6A2AF769E105}" srcOrd="5" destOrd="0" presId="urn:microsoft.com/office/officeart/2008/layout/LinedList"/>
    <dgm:cxn modelId="{7B942B1B-9A0F-4799-908A-53D804C0ABD4}" type="presParOf" srcId="{F01C3E0F-E772-46A2-9B0D-6A2AF769E105}" destId="{A92FC94F-17A6-4BB4-BE8A-7F53D5C79F78}" srcOrd="0" destOrd="0" presId="urn:microsoft.com/office/officeart/2008/layout/LinedList"/>
    <dgm:cxn modelId="{73A99B7B-B2CC-4F69-9DCE-6CAD82688A4F}" type="presParOf" srcId="{F01C3E0F-E772-46A2-9B0D-6A2AF769E105}" destId="{E500F169-15D8-456E-BFC3-2DE8B7FEAC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385A-87F7-4B84-9173-A342A92BC192}">
      <dsp:nvSpPr>
        <dsp:cNvPr id="0" name=""/>
        <dsp:cNvSpPr/>
      </dsp:nvSpPr>
      <dsp:spPr>
        <a:xfrm>
          <a:off x="0" y="1977"/>
          <a:ext cx="515721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58B49-EE53-4310-BDAB-9967F47358EE}">
      <dsp:nvSpPr>
        <dsp:cNvPr id="0" name=""/>
        <dsp:cNvSpPr/>
      </dsp:nvSpPr>
      <dsp:spPr>
        <a:xfrm>
          <a:off x="0" y="1977"/>
          <a:ext cx="5157216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/>
            <a:t>Az '50-es évek Magyarországán a klasszikus magyar drámák </a:t>
          </a:r>
          <a:r>
            <a:rPr lang="hu-HU" sz="2100" b="1" kern="1200" err="1"/>
            <a:t>újraértelmezése</a:t>
          </a:r>
          <a:r>
            <a:rPr lang="hu-HU" sz="2100" b="1" kern="1200"/>
            <a:t> a nemzeti identitás megőrzésének eszköze is volt. </a:t>
          </a:r>
          <a:endParaRPr lang="en-US" sz="2100" kern="1200"/>
        </a:p>
      </dsp:txBody>
      <dsp:txXfrm>
        <a:off x="0" y="1977"/>
        <a:ext cx="5157216" cy="1348945"/>
      </dsp:txXfrm>
    </dsp:sp>
    <dsp:sp modelId="{5FB47E1A-332F-47A5-8D2C-65E1D96058C7}">
      <dsp:nvSpPr>
        <dsp:cNvPr id="0" name=""/>
        <dsp:cNvSpPr/>
      </dsp:nvSpPr>
      <dsp:spPr>
        <a:xfrm>
          <a:off x="0" y="1350923"/>
          <a:ext cx="515721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A0EA8D-B1FC-4183-A5C0-83E5075FEA08}">
      <dsp:nvSpPr>
        <dsp:cNvPr id="0" name=""/>
        <dsp:cNvSpPr/>
      </dsp:nvSpPr>
      <dsp:spPr>
        <a:xfrm>
          <a:off x="0" y="1350923"/>
          <a:ext cx="5157216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/>
            <a:t>Gábor Miklós Csongorként mély filozófiai tartalmat és szenvedélyt vitt a szerepbe, ami új szintre emelte a karakter értelmezését</a:t>
          </a:r>
          <a:r>
            <a:rPr lang="hu-HU" sz="2100" b="1" kern="1200">
              <a:latin typeface="Bierstadt"/>
            </a:rPr>
            <a:t>.</a:t>
          </a:r>
          <a:endParaRPr lang="en-US" sz="2100" kern="1200"/>
        </a:p>
      </dsp:txBody>
      <dsp:txXfrm>
        <a:off x="0" y="1350923"/>
        <a:ext cx="5157216" cy="1348945"/>
      </dsp:txXfrm>
    </dsp:sp>
    <dsp:sp modelId="{E91A3054-09FC-40EA-BE22-9A9C579C189B}">
      <dsp:nvSpPr>
        <dsp:cNvPr id="0" name=""/>
        <dsp:cNvSpPr/>
      </dsp:nvSpPr>
      <dsp:spPr>
        <a:xfrm>
          <a:off x="0" y="2699868"/>
          <a:ext cx="515721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B20C65-C69A-4C18-8866-F470B071DC7D}">
      <dsp:nvSpPr>
        <dsp:cNvPr id="0" name=""/>
        <dsp:cNvSpPr/>
      </dsp:nvSpPr>
      <dsp:spPr>
        <a:xfrm>
          <a:off x="0" y="2699868"/>
          <a:ext cx="5157216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/>
            <a:t>Ez a szerep hozzájárult ahhoz, hogy a fiatalabb generációk is újra felfedezzék </a:t>
          </a:r>
          <a:r>
            <a:rPr lang="hu-HU" sz="2100" b="1" kern="1200">
              <a:latin typeface="Bierstadt"/>
            </a:rPr>
            <a:t>Vörösmartyt.</a:t>
          </a:r>
          <a:endParaRPr lang="en-US" sz="2100" kern="1200"/>
        </a:p>
      </dsp:txBody>
      <dsp:txXfrm>
        <a:off x="0" y="2699868"/>
        <a:ext cx="5157216" cy="1348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463C-C59B-4885-9F53-6CCF5BFA5E8D}">
      <dsp:nvSpPr>
        <dsp:cNvPr id="0" name=""/>
        <dsp:cNvSpPr/>
      </dsp:nvSpPr>
      <dsp:spPr>
        <a:xfrm>
          <a:off x="0" y="2620"/>
          <a:ext cx="5504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38B9-04F5-4DE2-A771-4218110C0406}">
      <dsp:nvSpPr>
        <dsp:cNvPr id="0" name=""/>
        <dsp:cNvSpPr/>
      </dsp:nvSpPr>
      <dsp:spPr>
        <a:xfrm>
          <a:off x="0" y="2620"/>
          <a:ext cx="5504687" cy="178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err="1"/>
            <a:t>Ez</a:t>
          </a:r>
          <a:r>
            <a:rPr lang="en-US" sz="2800" b="1" kern="1200"/>
            <a:t> </a:t>
          </a:r>
          <a:r>
            <a:rPr lang="en-US" sz="2800" b="1" kern="1200" err="1"/>
            <a:t>az</a:t>
          </a:r>
          <a:r>
            <a:rPr lang="en-US" sz="2800" b="1" kern="1200"/>
            <a:t> </a:t>
          </a:r>
          <a:r>
            <a:rPr lang="en-US" sz="2800" b="1" kern="1200" err="1"/>
            <a:t>előadás</a:t>
          </a:r>
          <a:r>
            <a:rPr lang="en-US" sz="2800" b="1" kern="1200"/>
            <a:t> </a:t>
          </a:r>
          <a:r>
            <a:rPr lang="en-US" sz="2800" b="1" kern="1200" err="1"/>
            <a:t>egy</a:t>
          </a:r>
          <a:r>
            <a:rPr lang="en-US" sz="2800" b="1" kern="1200"/>
            <a:t> </a:t>
          </a:r>
          <a:r>
            <a:rPr lang="en-US" sz="2800" b="1" kern="1200" err="1"/>
            <a:t>új</a:t>
          </a:r>
          <a:r>
            <a:rPr lang="en-US" sz="2800" b="1" kern="1200"/>
            <a:t> </a:t>
          </a:r>
          <a:r>
            <a:rPr lang="en-US" sz="2800" b="1" kern="1200" err="1"/>
            <a:t>korszak</a:t>
          </a:r>
          <a:r>
            <a:rPr lang="en-US" sz="2800" b="1" kern="1200"/>
            <a:t> </a:t>
          </a:r>
          <a:r>
            <a:rPr lang="en-US" sz="2800" b="1" kern="1200" err="1"/>
            <a:t>kezdetét</a:t>
          </a:r>
          <a:r>
            <a:rPr lang="en-US" sz="2800" b="1" kern="1200"/>
            <a:t> </a:t>
          </a:r>
          <a:r>
            <a:rPr lang="en-US" sz="2800" b="1" kern="1200" err="1"/>
            <a:t>jelentette</a:t>
          </a:r>
          <a:r>
            <a:rPr lang="en-US" sz="2800" b="1" kern="1200"/>
            <a:t> a </a:t>
          </a:r>
          <a:r>
            <a:rPr lang="en-US" sz="2800" b="1" kern="1200" err="1"/>
            <a:t>Nemzeti</a:t>
          </a:r>
          <a:r>
            <a:rPr lang="en-US" sz="2800" b="1" kern="1200"/>
            <a:t> </a:t>
          </a:r>
          <a:r>
            <a:rPr lang="en-US" sz="2800" b="1" kern="1200" err="1"/>
            <a:t>Színház</a:t>
          </a:r>
          <a:r>
            <a:rPr lang="en-US" sz="2800" b="1" kern="1200"/>
            <a:t> </a:t>
          </a:r>
          <a:r>
            <a:rPr lang="en-US" sz="2800" b="1" kern="1200" err="1"/>
            <a:t>életében</a:t>
          </a:r>
          <a:r>
            <a:rPr lang="en-US" sz="2800" b="1" kern="1200"/>
            <a:t>- </a:t>
          </a:r>
          <a:r>
            <a:rPr lang="en-US" sz="2800" b="1" kern="1200" err="1"/>
            <a:t>az</a:t>
          </a:r>
          <a:r>
            <a:rPr lang="en-US" sz="2800" b="1" kern="1200"/>
            <a:t> </a:t>
          </a:r>
          <a:r>
            <a:rPr lang="en-US" sz="2800" b="1" kern="1200" err="1"/>
            <a:t>új</a:t>
          </a:r>
          <a:r>
            <a:rPr lang="en-US" sz="2800" b="1" kern="1200"/>
            <a:t> </a:t>
          </a:r>
          <a:r>
            <a:rPr lang="en-US" sz="2800" b="1" kern="1200" err="1"/>
            <a:t>épület</a:t>
          </a:r>
          <a:r>
            <a:rPr lang="en-US" sz="2800" b="1" kern="1200"/>
            <a:t> </a:t>
          </a:r>
          <a:r>
            <a:rPr lang="en-US" sz="2800" b="1" kern="1200" err="1"/>
            <a:t>megnyitását</a:t>
          </a:r>
          <a:r>
            <a:rPr lang="en-US" sz="2800" b="1" kern="1200">
              <a:latin typeface="Bierstadt"/>
            </a:rPr>
            <a:t>.</a:t>
          </a:r>
          <a:endParaRPr lang="en-US" sz="2800" kern="1200"/>
        </a:p>
      </dsp:txBody>
      <dsp:txXfrm>
        <a:off x="0" y="2620"/>
        <a:ext cx="5504687" cy="1787428"/>
      </dsp:txXfrm>
    </dsp:sp>
    <dsp:sp modelId="{1A743CBC-1BAA-4208-B7D6-54354FE03D78}">
      <dsp:nvSpPr>
        <dsp:cNvPr id="0" name=""/>
        <dsp:cNvSpPr/>
      </dsp:nvSpPr>
      <dsp:spPr>
        <a:xfrm>
          <a:off x="0" y="1790049"/>
          <a:ext cx="5504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2161E-9375-4C46-A562-A6DCF8EE2C28}">
      <dsp:nvSpPr>
        <dsp:cNvPr id="0" name=""/>
        <dsp:cNvSpPr/>
      </dsp:nvSpPr>
      <dsp:spPr>
        <a:xfrm>
          <a:off x="0" y="1790049"/>
          <a:ext cx="5504687" cy="178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Tóth Auguszta </a:t>
          </a:r>
          <a:r>
            <a:rPr lang="en-US" sz="2800" b="1" kern="1200" err="1"/>
            <a:t>Tündéje</a:t>
          </a:r>
          <a:r>
            <a:rPr lang="en-US" sz="2800" b="1" kern="1200"/>
            <a:t> modern, </a:t>
          </a:r>
          <a:r>
            <a:rPr lang="en-US" sz="2800" b="1" kern="1200" err="1"/>
            <a:t>érzékeny</a:t>
          </a:r>
          <a:r>
            <a:rPr lang="en-US" sz="2800" b="1" kern="1200"/>
            <a:t> </a:t>
          </a:r>
          <a:r>
            <a:rPr lang="en-US" sz="2800" b="1" kern="1200" err="1"/>
            <a:t>és</a:t>
          </a:r>
          <a:r>
            <a:rPr lang="en-US" sz="2800" b="1" kern="1200"/>
            <a:t> </a:t>
          </a:r>
          <a:r>
            <a:rPr lang="en-US" sz="2800" b="1" kern="1200" err="1"/>
            <a:t>spirituális</a:t>
          </a:r>
          <a:r>
            <a:rPr lang="en-US" sz="2800" b="1" kern="1200"/>
            <a:t> </a:t>
          </a:r>
          <a:r>
            <a:rPr lang="en-US" sz="2800" b="1" kern="1200" err="1"/>
            <a:t>alak</a:t>
          </a:r>
          <a:r>
            <a:rPr lang="en-US" sz="2800" b="1" kern="1200"/>
            <a:t> volt, </a:t>
          </a:r>
          <a:r>
            <a:rPr lang="en-US" sz="2800" b="1" kern="1200" err="1"/>
            <a:t>aki</a:t>
          </a:r>
          <a:r>
            <a:rPr lang="en-US" sz="2800" b="1" kern="1200"/>
            <a:t> </a:t>
          </a:r>
          <a:r>
            <a:rPr lang="en-US" sz="2800" b="1" kern="1200" err="1"/>
            <a:t>nemcsak</a:t>
          </a:r>
          <a:r>
            <a:rPr lang="en-US" sz="2800" b="1" kern="1200"/>
            <a:t> Csongor </a:t>
          </a:r>
          <a:r>
            <a:rPr lang="en-US" sz="2800" b="1" kern="1200" err="1"/>
            <a:t>szerelme</a:t>
          </a:r>
          <a:r>
            <a:rPr lang="en-US" sz="2800" b="1" kern="1200"/>
            <a:t>, </a:t>
          </a:r>
          <a:r>
            <a:rPr lang="en-US" sz="2800" b="1" kern="1200" err="1"/>
            <a:t>hanem</a:t>
          </a:r>
          <a:r>
            <a:rPr lang="en-US" sz="2800" b="1" kern="1200"/>
            <a:t> a "</a:t>
          </a:r>
          <a:r>
            <a:rPr lang="en-US" sz="2800" b="1" kern="1200" err="1"/>
            <a:t>lelki</a:t>
          </a:r>
          <a:r>
            <a:rPr lang="en-US" sz="2800" b="1" kern="1200"/>
            <a:t> </a:t>
          </a:r>
          <a:r>
            <a:rPr lang="en-US" sz="2800" b="1" kern="1200" err="1"/>
            <a:t>fény</a:t>
          </a:r>
          <a:r>
            <a:rPr lang="en-US" sz="2800" b="1" kern="1200"/>
            <a:t>" </a:t>
          </a:r>
          <a:r>
            <a:rPr lang="en-US" sz="2800" b="1" kern="1200" err="1"/>
            <a:t>megtestesítője</a:t>
          </a:r>
          <a:r>
            <a:rPr lang="en-US" sz="2800" b="1" kern="1200"/>
            <a:t> is.</a:t>
          </a:r>
          <a:endParaRPr lang="en-US" sz="2800" kern="1200"/>
        </a:p>
      </dsp:txBody>
      <dsp:txXfrm>
        <a:off x="0" y="1790049"/>
        <a:ext cx="5504687" cy="1787428"/>
      </dsp:txXfrm>
    </dsp:sp>
    <dsp:sp modelId="{A6A50E1F-CA45-4A78-B026-3561CEC1F3C7}">
      <dsp:nvSpPr>
        <dsp:cNvPr id="0" name=""/>
        <dsp:cNvSpPr/>
      </dsp:nvSpPr>
      <dsp:spPr>
        <a:xfrm>
          <a:off x="0" y="3577478"/>
          <a:ext cx="5504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FC94F-17A6-4BB4-BE8A-7F53D5C79F78}">
      <dsp:nvSpPr>
        <dsp:cNvPr id="0" name=""/>
        <dsp:cNvSpPr/>
      </dsp:nvSpPr>
      <dsp:spPr>
        <a:xfrm>
          <a:off x="0" y="3577478"/>
          <a:ext cx="5504687" cy="178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err="1"/>
            <a:t>Szerepe</a:t>
          </a:r>
          <a:r>
            <a:rPr lang="en-US" sz="2800" b="1" kern="1200"/>
            <a:t> </a:t>
          </a:r>
          <a:r>
            <a:rPr lang="en-US" sz="2800" b="1" kern="1200" err="1"/>
            <a:t>meghatározó</a:t>
          </a:r>
          <a:r>
            <a:rPr lang="en-US" sz="2800" b="1" kern="1200"/>
            <a:t> volt </a:t>
          </a:r>
          <a:r>
            <a:rPr lang="en-US" sz="2800" b="1" kern="1200" err="1"/>
            <a:t>abban</a:t>
          </a:r>
          <a:r>
            <a:rPr lang="en-US" sz="2800" b="1" kern="1200"/>
            <a:t>, </a:t>
          </a:r>
          <a:r>
            <a:rPr lang="en-US" sz="2800" b="1" kern="1200" err="1"/>
            <a:t>hogy</a:t>
          </a:r>
          <a:r>
            <a:rPr lang="en-US" sz="2800" b="1" kern="1200"/>
            <a:t> a </a:t>
          </a:r>
          <a:r>
            <a:rPr lang="en-US" sz="2800" b="1" kern="1200" err="1"/>
            <a:t>darabot</a:t>
          </a:r>
          <a:r>
            <a:rPr lang="en-US" sz="2800" b="1" kern="1200"/>
            <a:t> </a:t>
          </a:r>
          <a:r>
            <a:rPr lang="en-US" sz="2800" b="1" kern="1200" err="1"/>
            <a:t>kortársmódon</a:t>
          </a:r>
          <a:r>
            <a:rPr lang="en-US" sz="2800" b="1" kern="1200"/>
            <a:t> is </a:t>
          </a:r>
          <a:r>
            <a:rPr lang="en-US" sz="2800" b="1" kern="1200" err="1"/>
            <a:t>értelmezni</a:t>
          </a:r>
          <a:r>
            <a:rPr lang="en-US" sz="2800" b="1" kern="1200"/>
            <a:t> </a:t>
          </a:r>
          <a:r>
            <a:rPr lang="en-US" sz="2800" b="1" kern="1200" err="1"/>
            <a:t>tudják</a:t>
          </a:r>
          <a:r>
            <a:rPr lang="en-US" sz="2800" b="1" kern="1200"/>
            <a:t>.</a:t>
          </a:r>
          <a:endParaRPr lang="en-US" sz="2800" kern="1200"/>
        </a:p>
      </dsp:txBody>
      <dsp:txXfrm>
        <a:off x="0" y="3577478"/>
        <a:ext cx="5504687" cy="178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73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0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1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6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6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egy.hu/person/toth-auguszta-633" TargetMode="External"/><Relationship Id="rId3" Type="http://schemas.openxmlformats.org/officeDocument/2006/relationships/hyperlink" Target="https://www.prae.hu/article/9104-ki-az-a-fiu/" TargetMode="External"/><Relationship Id="rId7" Type="http://schemas.openxmlformats.org/officeDocument/2006/relationships/hyperlink" Target="https://port.hu/adatlap/szemely/pogany-judit/person-587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pageno.hu/szinhaz/2024/09/pogany-judit-portre/" TargetMode="External"/><Relationship Id="rId11" Type="http://schemas.openxmlformats.org/officeDocument/2006/relationships/hyperlink" Target="https://fidelio.hu/vizual/magyarorszag-hercege-gabor-miklos-144238.html#slidec1dfd96eea8cc2b62785275bca38ac261256e278" TargetMode="External"/><Relationship Id="rId5" Type="http://schemas.openxmlformats.org/officeDocument/2006/relationships/hyperlink" Target="https://hu.wikipedia.org/wiki/Pog%C3%A1ny_Judit" TargetMode="External"/><Relationship Id="rId10" Type="http://schemas.openxmlformats.org/officeDocument/2006/relationships/hyperlink" Target="https://kataliszt.blogspot.com/2011/04/gabor-miklos-emlekere.html" TargetMode="External"/><Relationship Id="rId4" Type="http://schemas.openxmlformats.org/officeDocument/2006/relationships/hyperlink" Target="https://nemzetiszinhaz.hu/" TargetMode="External"/><Relationship Id="rId9" Type="http://schemas.openxmlformats.org/officeDocument/2006/relationships/hyperlink" Target="https://www.maesteszinhaz.hu/164368/nemzeti-szinhaz/csongor-es-tun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ózsaszín virágok és levelek fehér háttérrel">
            <a:extLst>
              <a:ext uri="{FF2B5EF4-FFF2-40B4-BE49-F238E27FC236}">
                <a16:creationId xmlns:a16="http://schemas.microsoft.com/office/drawing/2014/main" id="{0030213C-2038-5285-EBCD-4C89A4F1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128" r="-2" b="-2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r>
              <a:rPr lang="hu-HU" sz="6000">
                <a:solidFill>
                  <a:srgbClr val="FFFFFF"/>
                </a:solidFill>
              </a:rPr>
              <a:t>Színészek bemutatása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hu-HU" sz="2400">
                <a:solidFill>
                  <a:srgbClr val="FFFFFF"/>
                </a:solidFill>
              </a:rPr>
              <a:t>Készítette: Bajos Csajok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F793D75-17BF-4F92-B878-20D409FA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80" y="662106"/>
            <a:ext cx="7500093" cy="758551"/>
          </a:xfrm>
        </p:spPr>
        <p:txBody>
          <a:bodyPr>
            <a:normAutofit fontScale="90000"/>
          </a:bodyPr>
          <a:lstStyle/>
          <a:p>
            <a:r>
              <a:rPr lang="hu-HU" u="sng"/>
              <a:t>Csongor- Gábor Miklós(1919-1998)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artalom helye 3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ABF0BE41-D483-D78F-600D-3B404827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20" y="976160"/>
            <a:ext cx="3872822" cy="537892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D4AF59-618E-BEB3-19E9-1478D8D8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381" y="2046646"/>
            <a:ext cx="7500091" cy="46587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Született</a:t>
            </a:r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300" b="1">
                <a:latin typeface="Bookman Old Style"/>
              </a:rPr>
              <a:t> 1919. </a:t>
            </a:r>
            <a:r>
              <a:rPr lang="en-US" sz="2300" b="1" err="1">
                <a:latin typeface="Bookman Old Style"/>
              </a:rPr>
              <a:t>április</a:t>
            </a:r>
            <a:r>
              <a:rPr lang="en-US" sz="2300" b="1">
                <a:latin typeface="Bookman Old Style"/>
              </a:rPr>
              <a:t> 7., </a:t>
            </a:r>
            <a:r>
              <a:rPr lang="en-US" sz="2300" b="1" err="1">
                <a:latin typeface="Bookman Old Style"/>
              </a:rPr>
              <a:t>Zalaegerszeg</a:t>
            </a:r>
            <a:endParaRPr lang="en-US" sz="2300" b="1">
              <a:latin typeface="Bookman Old Style"/>
            </a:endParaRPr>
          </a:p>
          <a:p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Elhunyt</a:t>
            </a:r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300" b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300" b="1">
                <a:latin typeface="Bookman Old Style"/>
              </a:rPr>
              <a:t>1998. </a:t>
            </a:r>
            <a:r>
              <a:rPr lang="en-US" sz="2300" b="1" err="1">
                <a:latin typeface="Bookman Old Style"/>
              </a:rPr>
              <a:t>július</a:t>
            </a:r>
            <a:r>
              <a:rPr lang="en-US" sz="2300" b="1">
                <a:latin typeface="Bookman Old Style"/>
              </a:rPr>
              <a:t> 2., Budapest</a:t>
            </a:r>
          </a:p>
          <a:p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Pályája</a:t>
            </a:r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300" b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300" b="1">
                <a:latin typeface="Bookman Old Style"/>
              </a:rPr>
              <a:t>A </a:t>
            </a:r>
            <a:r>
              <a:rPr lang="en-US" sz="2300" b="1" err="1">
                <a:latin typeface="Bookman Old Style"/>
              </a:rPr>
              <a:t>Nemzeti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Színház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egyik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ikonikus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alakja</a:t>
            </a:r>
            <a:r>
              <a:rPr lang="en-US" sz="2300" b="1">
                <a:latin typeface="Bookman Old Style"/>
              </a:rPr>
              <a:t>, </a:t>
            </a:r>
            <a:r>
              <a:rPr lang="en-US" sz="2300" b="1" err="1">
                <a:latin typeface="Bookman Old Style"/>
              </a:rPr>
              <a:t>filmszínészként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és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színpadon</a:t>
            </a:r>
            <a:r>
              <a:rPr lang="en-US" sz="2300" b="1">
                <a:latin typeface="Bookman Old Style"/>
              </a:rPr>
              <a:t> is </a:t>
            </a:r>
            <a:r>
              <a:rPr lang="en-US" sz="2300" b="1" err="1">
                <a:latin typeface="Bookman Old Style"/>
              </a:rPr>
              <a:t>egyaránt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maradandót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alkotott</a:t>
            </a:r>
            <a:r>
              <a:rPr lang="en-US" sz="2300" b="1">
                <a:latin typeface="Bookman Old Style"/>
              </a:rPr>
              <a:t>.</a:t>
            </a:r>
          </a:p>
          <a:p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Fontosabb</a:t>
            </a:r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szerepei</a:t>
            </a:r>
            <a:r>
              <a:rPr lang="en-US" sz="2300" b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300">
                <a:latin typeface="Bookman Old Style"/>
              </a:rPr>
              <a:t> </a:t>
            </a:r>
            <a:r>
              <a:rPr lang="en-US" sz="2300" b="1">
                <a:latin typeface="Bookman Old Style"/>
              </a:rPr>
              <a:t>Hamlet ( Shakespeare), Bánk </a:t>
            </a:r>
            <a:r>
              <a:rPr lang="en-US" sz="2300" b="1" err="1">
                <a:latin typeface="Bookman Old Style"/>
              </a:rPr>
              <a:t>bán</a:t>
            </a:r>
            <a:r>
              <a:rPr lang="en-US" sz="2300" b="1">
                <a:latin typeface="Bookman Old Style"/>
              </a:rPr>
              <a:t> ( Katona József, Cyrano de Bergerac</a:t>
            </a:r>
          </a:p>
          <a:p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Csongor </a:t>
            </a:r>
            <a:r>
              <a:rPr lang="en-US" sz="23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szerepe</a:t>
            </a:r>
            <a:r>
              <a:rPr lang="en-US" sz="23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300" b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300" b="1">
                <a:latin typeface="Bookman Old Style"/>
              </a:rPr>
              <a:t>1953-ban </a:t>
            </a:r>
            <a:r>
              <a:rPr lang="en-US" sz="2300" b="1" err="1">
                <a:latin typeface="Bookman Old Style"/>
              </a:rPr>
              <a:t>játszotta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el</a:t>
            </a:r>
            <a:r>
              <a:rPr lang="en-US" sz="2300" b="1">
                <a:latin typeface="Bookman Old Style"/>
              </a:rPr>
              <a:t> a </a:t>
            </a:r>
            <a:r>
              <a:rPr lang="en-US" sz="2300" b="1" err="1">
                <a:latin typeface="Bookman Old Style"/>
              </a:rPr>
              <a:t>Nemzeti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Színházban</a:t>
            </a:r>
            <a:r>
              <a:rPr lang="en-US" sz="2300" b="1">
                <a:latin typeface="Bookman Old Style"/>
              </a:rPr>
              <a:t>, </a:t>
            </a:r>
            <a:r>
              <a:rPr lang="en-US" sz="2300" b="1" err="1">
                <a:latin typeface="Bookman Old Style"/>
              </a:rPr>
              <a:t>az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akkori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rendezés</a:t>
            </a:r>
            <a:r>
              <a:rPr lang="en-US" sz="2300" b="1">
                <a:latin typeface="Bookman Old Style"/>
              </a:rPr>
              <a:t> a </a:t>
            </a:r>
            <a:r>
              <a:rPr lang="en-US" sz="2300" b="1" err="1">
                <a:latin typeface="Bookman Old Style"/>
              </a:rPr>
              <a:t>mitikus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és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filozofikus</a:t>
            </a:r>
            <a:r>
              <a:rPr lang="en-US" sz="2300" b="1">
                <a:latin typeface="Bookman Old Style"/>
              </a:rPr>
              <a:t> </a:t>
            </a:r>
            <a:r>
              <a:rPr lang="en-US" sz="2300" b="1" err="1">
                <a:latin typeface="Bookman Old Style"/>
              </a:rPr>
              <a:t>elemeket</a:t>
            </a:r>
            <a:r>
              <a:rPr lang="en-US" sz="2300" b="1">
                <a:latin typeface="Bookman Old Style"/>
              </a:rPr>
              <a:t> hangsúlyozta.</a:t>
            </a:r>
          </a:p>
          <a:p>
            <a:pPr marL="0" indent="0">
              <a:buNone/>
            </a:pPr>
            <a:r>
              <a:rPr lang="en-US"/>
              <a:t>                                          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2DB6BE3-8E32-16E4-6BF5-A775B6A8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u="sng" err="1"/>
              <a:t>Miért</a:t>
            </a:r>
            <a:r>
              <a:rPr lang="en-US" i="1" u="sng"/>
              <a:t> volt </a:t>
            </a:r>
            <a:r>
              <a:rPr lang="en-US" i="1" u="sng" err="1"/>
              <a:t>ez</a:t>
            </a:r>
            <a:r>
              <a:rPr lang="en-US" i="1" u="sng"/>
              <a:t> </a:t>
            </a:r>
            <a:r>
              <a:rPr lang="en-US" i="1" u="sng" err="1"/>
              <a:t>fontos</a:t>
            </a:r>
            <a:r>
              <a:rPr lang="en-US" i="1" u="sng"/>
              <a:t>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artalom helye 3" descr="A képen ruházat, személy, Emberi arc, Divatkiegészítő látható&#10;&#10;Lehet, hogy az AI által létrehozott tartalom helytelen.">
            <a:extLst>
              <a:ext uri="{FF2B5EF4-FFF2-40B4-BE49-F238E27FC236}">
                <a16:creationId xmlns:a16="http://schemas.microsoft.com/office/drawing/2014/main" id="{BF764B1B-886F-1AC8-FF99-917CD2179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898"/>
          <a:stretch/>
        </p:blipFill>
        <p:spPr>
          <a:xfrm>
            <a:off x="517866" y="2299390"/>
            <a:ext cx="5578133" cy="4048568"/>
          </a:xfrm>
          <a:prstGeom prst="rect">
            <a:avLst/>
          </a:prstGeom>
        </p:spPr>
      </p:pic>
      <p:graphicFrame>
        <p:nvGraphicFramePr>
          <p:cNvPr id="25" name="Szövegdoboz 4">
            <a:extLst>
              <a:ext uri="{FF2B5EF4-FFF2-40B4-BE49-F238E27FC236}">
                <a16:creationId xmlns:a16="http://schemas.microsoft.com/office/drawing/2014/main" id="{41FB19F9-C68C-E30B-6021-D46F8869B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431398"/>
              </p:ext>
            </p:extLst>
          </p:nvPr>
        </p:nvGraphicFramePr>
        <p:xfrm>
          <a:off x="6510528" y="2304288"/>
          <a:ext cx="515721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41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9475F3-9906-B09B-56CE-498D2A24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662105"/>
            <a:ext cx="7425204" cy="323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i="1" u="sng"/>
              <a:t>Tünde- Tóth Auguszta(1967-)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557784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személy, ruházat, Emberi arc, mosoly látható&#10;&#10;Lehet, hogy az AI által létrehozott tartalom helytelen.">
            <a:extLst>
              <a:ext uri="{FF2B5EF4-FFF2-40B4-BE49-F238E27FC236}">
                <a16:creationId xmlns:a16="http://schemas.microsoft.com/office/drawing/2014/main" id="{74702ED8-26D2-612B-49DC-27ECF1509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617"/>
          <a:stretch/>
        </p:blipFill>
        <p:spPr>
          <a:xfrm>
            <a:off x="6696635" y="508090"/>
            <a:ext cx="4969099" cy="583791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DA6B712-BBAD-680D-AAD1-2DBC812017FC}"/>
              </a:ext>
            </a:extLst>
          </p:cNvPr>
          <p:cNvSpPr txBox="1"/>
          <p:nvPr/>
        </p:nvSpPr>
        <p:spPr>
          <a:xfrm>
            <a:off x="110259" y="2547885"/>
            <a:ext cx="64049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u-HU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Született:</a:t>
            </a:r>
            <a:r>
              <a:rPr lang="hu-HU" sz="2400" b="1" i="1">
                <a:latin typeface="Bookman Old Style"/>
              </a:rPr>
              <a:t> </a:t>
            </a:r>
            <a:r>
              <a:rPr lang="hu-HU" sz="2400" b="1">
                <a:latin typeface="Bookman Old Style"/>
              </a:rPr>
              <a:t>1967. június 17., Budapest</a:t>
            </a:r>
          </a:p>
          <a:p>
            <a:pPr marL="285750" indent="-285750">
              <a:buFont typeface="Arial"/>
              <a:buChar char="•"/>
            </a:pPr>
            <a:r>
              <a:rPr lang="hu-HU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Pályája: </a:t>
            </a:r>
            <a:r>
              <a:rPr lang="hu-HU" sz="2400" b="1">
                <a:latin typeface="Bookman Old Style"/>
              </a:rPr>
              <a:t>A Nemzeti Színház társulatának tagja, színpadi és filmes szerepekben is ismert.</a:t>
            </a:r>
          </a:p>
          <a:p>
            <a:pPr marL="285750" indent="-285750">
              <a:buFont typeface="Arial"/>
              <a:buChar char="•"/>
            </a:pPr>
            <a:r>
              <a:rPr lang="hu-HU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Fontosabb szerepei: </a:t>
            </a:r>
            <a:r>
              <a:rPr lang="hu-HU" sz="2400" b="1">
                <a:latin typeface="Bookman Old Style"/>
              </a:rPr>
              <a:t>Rómeó és Júlia- Júlia, Az ember tragédiája- Éva, A tanítónő</a:t>
            </a:r>
          </a:p>
          <a:p>
            <a:pPr marL="285750" indent="-285750">
              <a:buFont typeface="Arial"/>
              <a:buChar char="•"/>
            </a:pPr>
            <a:r>
              <a:rPr lang="hu-HU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Tünde szerepe: </a:t>
            </a:r>
            <a:r>
              <a:rPr lang="hu-HU" sz="2400" b="1">
                <a:latin typeface="Bookman Old Style"/>
              </a:rPr>
              <a:t>2002-ben a Nemzeti Színház nyitó előadásában játszotta Tündét, rendező: </a:t>
            </a:r>
            <a:r>
              <a:rPr lang="hu-HU" sz="2400" b="1" err="1">
                <a:latin typeface="Bookman Old Style"/>
              </a:rPr>
              <a:t>Vidnyánszky</a:t>
            </a:r>
            <a:r>
              <a:rPr lang="hu-HU" sz="2400" b="1">
                <a:latin typeface="Bookman Old Style"/>
              </a:rPr>
              <a:t> Attila</a:t>
            </a:r>
          </a:p>
        </p:txBody>
      </p:sp>
    </p:spTree>
    <p:extLst>
      <p:ext uri="{BB962C8B-B14F-4D97-AF65-F5344CB8AC3E}">
        <p14:creationId xmlns:p14="http://schemas.microsoft.com/office/powerpoint/2010/main" val="248134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82E5AA-6E5F-4FCC-8C41-11E32F83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43CB9B-2F3E-BC8A-4612-00C7C8CE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102352" cy="1664208"/>
          </a:xfrm>
        </p:spPr>
        <p:txBody>
          <a:bodyPr>
            <a:normAutofit/>
          </a:bodyPr>
          <a:lstStyle/>
          <a:p>
            <a:r>
              <a:rPr lang="hu-HU" i="1" u="sng"/>
              <a:t>Miért volt ez fontos?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5622" y="612648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ruházat, személy, helyszín, Színház látható&#10;&#10;Lehet, hogy az AI által létrehozott tartalom helytelen.">
            <a:extLst>
              <a:ext uri="{FF2B5EF4-FFF2-40B4-BE49-F238E27FC236}">
                <a16:creationId xmlns:a16="http://schemas.microsoft.com/office/drawing/2014/main" id="{F97C5B9D-79ED-09E4-4EF4-B055F484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1" y="3022676"/>
            <a:ext cx="5112393" cy="3135224"/>
          </a:xfrm>
          <a:prstGeom prst="rect">
            <a:avLst/>
          </a:prstGeom>
        </p:spPr>
      </p:pic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90936E26-E989-7F7B-4767-1FD0458BD7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63056" y="978408"/>
          <a:ext cx="5504688" cy="536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3454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48582B2-7EC7-648E-BCA5-4B930CDF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479" y="805880"/>
            <a:ext cx="7717076" cy="902324"/>
          </a:xfrm>
        </p:spPr>
        <p:txBody>
          <a:bodyPr>
            <a:normAutofit/>
          </a:bodyPr>
          <a:lstStyle/>
          <a:p>
            <a:r>
              <a:rPr lang="hu-HU" i="1" u="sng"/>
              <a:t>Mirigy-Pogány Judit(1944-)</a:t>
            </a:r>
          </a:p>
        </p:txBody>
      </p:sp>
      <p:pic>
        <p:nvPicPr>
          <p:cNvPr id="4" name="Tartalom helye 3" descr="A képen Emberi arc, személy, ruházat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FB72075B-1FE8-5894-B2D9-99C69600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82" r="24496" b="-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F7195-56CB-B3FA-91F8-B843889F1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79" y="1845363"/>
            <a:ext cx="6911942" cy="45005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Született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 </a:t>
            </a:r>
            <a:r>
              <a:rPr lang="en-US" sz="2400" b="1">
                <a:latin typeface="Bookman Old Style"/>
              </a:rPr>
              <a:t>1944. </a:t>
            </a:r>
            <a:r>
              <a:rPr lang="en-US" sz="2400" b="1" err="1">
                <a:latin typeface="Bookman Old Style"/>
              </a:rPr>
              <a:t>január</a:t>
            </a:r>
            <a:r>
              <a:rPr lang="en-US" sz="2400" b="1">
                <a:latin typeface="Bookman Old Style"/>
              </a:rPr>
              <a:t> 10., </a:t>
            </a:r>
            <a:r>
              <a:rPr lang="en-US" sz="2400" b="1" err="1">
                <a:latin typeface="Bookman Old Style"/>
              </a:rPr>
              <a:t>Kaposvár</a:t>
            </a:r>
            <a:endParaRPr lang="en-US" sz="2400" b="1">
              <a:latin typeface="Bookman Old Style"/>
            </a:endParaRPr>
          </a:p>
          <a:p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Pályája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400" b="1">
                <a:latin typeface="Bookman Old Style"/>
              </a:rPr>
              <a:t> A </a:t>
            </a:r>
            <a:r>
              <a:rPr lang="en-US" sz="2400" b="1" err="1">
                <a:latin typeface="Bookman Old Style"/>
              </a:rPr>
              <a:t>legendás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kaposvári</a:t>
            </a:r>
            <a:r>
              <a:rPr lang="en-US" sz="2400" b="1">
                <a:latin typeface="Bookman Old Style"/>
              </a:rPr>
              <a:t> Csiky Gergely </a:t>
            </a:r>
            <a:r>
              <a:rPr lang="en-US" sz="2400" b="1" err="1">
                <a:latin typeface="Bookman Old Style"/>
              </a:rPr>
              <a:t>színház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oszlopos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tagja</a:t>
            </a:r>
            <a:r>
              <a:rPr lang="en-US" sz="2400" b="1">
                <a:latin typeface="Bookman Old Style"/>
              </a:rPr>
              <a:t>, </a:t>
            </a:r>
            <a:r>
              <a:rPr lang="en-US" sz="2400" b="1" err="1">
                <a:latin typeface="Bookman Old Style"/>
              </a:rPr>
              <a:t>majd</a:t>
            </a:r>
            <a:r>
              <a:rPr lang="en-US" sz="2400" b="1">
                <a:latin typeface="Bookman Old Style"/>
              </a:rPr>
              <a:t> a </a:t>
            </a:r>
            <a:r>
              <a:rPr lang="en-US" sz="2400" b="1" err="1">
                <a:latin typeface="Bookman Old Style"/>
              </a:rPr>
              <a:t>budapesti</a:t>
            </a:r>
            <a:r>
              <a:rPr lang="en-US" sz="2400" b="1">
                <a:latin typeface="Bookman Old Style"/>
              </a:rPr>
              <a:t> Katona József </a:t>
            </a:r>
            <a:r>
              <a:rPr lang="en-US" sz="2400" b="1" err="1">
                <a:latin typeface="Bookman Old Style"/>
              </a:rPr>
              <a:t>Színházban</a:t>
            </a:r>
            <a:r>
              <a:rPr lang="en-US" sz="2400" b="1">
                <a:latin typeface="Bookman Old Style"/>
              </a:rPr>
              <a:t> is </a:t>
            </a:r>
            <a:r>
              <a:rPr lang="en-US" sz="2400" b="1" err="1">
                <a:latin typeface="Bookman Old Style"/>
              </a:rPr>
              <a:t>játszott</a:t>
            </a:r>
            <a:r>
              <a:rPr lang="en-US" sz="2400" b="1">
                <a:latin typeface="Bookman Old Style"/>
              </a:rPr>
              <a:t>.</a:t>
            </a:r>
          </a:p>
          <a:p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Fontosabb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szerepei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Három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nővér</a:t>
            </a:r>
            <a:r>
              <a:rPr lang="en-US" sz="2400" b="1">
                <a:latin typeface="Bookman Old Style"/>
              </a:rPr>
              <a:t>-Olga, </a:t>
            </a:r>
            <a:r>
              <a:rPr lang="en-US" sz="2400" b="1" err="1">
                <a:latin typeface="Bookman Old Style"/>
              </a:rPr>
              <a:t>Macskajáték-Gizus</a:t>
            </a:r>
            <a:r>
              <a:rPr lang="en-US" sz="2400" b="1">
                <a:latin typeface="Bookman Old Style"/>
              </a:rPr>
              <a:t>,  A </a:t>
            </a:r>
            <a:r>
              <a:rPr lang="en-US" sz="2400" b="1" err="1">
                <a:latin typeface="Bookman Old Style"/>
              </a:rPr>
              <a:t>legyek-Klütaimésztra</a:t>
            </a:r>
          </a:p>
          <a:p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Mirigy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 </a:t>
            </a:r>
            <a:r>
              <a:rPr lang="en-US" sz="2400" b="1" i="1" err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szerepe</a:t>
            </a:r>
            <a:r>
              <a:rPr lang="en-US" sz="2400" b="1" i="1">
                <a:solidFill>
                  <a:schemeClr val="accent3">
                    <a:lumMod val="49000"/>
                  </a:schemeClr>
                </a:solidFill>
                <a:latin typeface="Bookman Old Style"/>
              </a:rPr>
              <a:t>: </a:t>
            </a:r>
            <a:r>
              <a:rPr lang="en-US" sz="2400" b="1">
                <a:latin typeface="Bookman Old Style"/>
              </a:rPr>
              <a:t>A </a:t>
            </a:r>
            <a:r>
              <a:rPr lang="en-US" sz="2400" b="1" err="1">
                <a:latin typeface="Bookman Old Style"/>
              </a:rPr>
              <a:t>kaposvári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Csikí</a:t>
            </a:r>
            <a:r>
              <a:rPr lang="en-US" sz="2400" b="1">
                <a:latin typeface="Bookman Old Style"/>
              </a:rPr>
              <a:t> Gergely </a:t>
            </a:r>
            <a:r>
              <a:rPr lang="en-US" sz="2400" b="1" err="1">
                <a:latin typeface="Bookman Old Style"/>
              </a:rPr>
              <a:t>Színház</a:t>
            </a:r>
            <a:r>
              <a:rPr lang="en-US" sz="2400" b="1">
                <a:latin typeface="Bookman Old Style"/>
              </a:rPr>
              <a:t> 1990-es </a:t>
            </a:r>
            <a:r>
              <a:rPr lang="en-US" sz="2400" b="1" err="1">
                <a:latin typeface="Bookman Old Style"/>
              </a:rPr>
              <a:t>évekbeli</a:t>
            </a:r>
            <a:r>
              <a:rPr lang="en-US" sz="2400" b="1">
                <a:latin typeface="Bookman Old Style"/>
              </a:rPr>
              <a:t>, </a:t>
            </a:r>
            <a:r>
              <a:rPr lang="en-US" sz="2400" b="1" err="1">
                <a:latin typeface="Bookman Old Style"/>
              </a:rPr>
              <a:t>sötét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hangulatú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előadásában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alakította</a:t>
            </a:r>
            <a:r>
              <a:rPr lang="en-US" sz="2400" b="1">
                <a:latin typeface="Bookman Old Style"/>
              </a:rPr>
              <a:t> a </a:t>
            </a:r>
            <a:r>
              <a:rPr lang="en-US" sz="2400" b="1" err="1">
                <a:latin typeface="Bookman Old Style"/>
              </a:rPr>
              <a:t>boszorkányt</a:t>
            </a:r>
            <a:r>
              <a:rPr lang="en-US" sz="2400" b="1">
                <a:latin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03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F85110-1FFE-0E36-8524-6E97E80F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hu-HU" i="1" u="sng"/>
              <a:t>Miért fontos ez?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2A9BBCFA-B22E-BC35-4797-27D5CC95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06" y="2161664"/>
            <a:ext cx="5750885" cy="38392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latin typeface="Bookman Old Style"/>
              </a:rPr>
              <a:t>Pogány Judit </a:t>
            </a:r>
            <a:r>
              <a:rPr lang="en-US" sz="2400" b="1" err="1">
                <a:latin typeface="Bookman Old Style"/>
              </a:rPr>
              <a:t>Mirigyje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nem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csupán</a:t>
            </a:r>
            <a:r>
              <a:rPr lang="en-US" sz="2400" b="1">
                <a:latin typeface="Bookman Old Style"/>
              </a:rPr>
              <a:t> a </a:t>
            </a:r>
            <a:r>
              <a:rPr lang="en-US" sz="2400" b="1" err="1">
                <a:latin typeface="Bookman Old Style"/>
              </a:rPr>
              <a:t>klasszikus</a:t>
            </a:r>
            <a:r>
              <a:rPr lang="en-US" sz="2400" b="1">
                <a:latin typeface="Bookman Old Style"/>
              </a:rPr>
              <a:t> "</a:t>
            </a:r>
            <a:r>
              <a:rPr lang="en-US" sz="2400" b="1" err="1">
                <a:latin typeface="Bookman Old Style"/>
              </a:rPr>
              <a:t>gonosz</a:t>
            </a:r>
            <a:r>
              <a:rPr lang="en-US" sz="2400" b="1">
                <a:latin typeface="Bookman Old Style"/>
              </a:rPr>
              <a:t>" </a:t>
            </a:r>
            <a:r>
              <a:rPr lang="en-US" sz="2400" b="1" err="1">
                <a:latin typeface="Bookman Old Style"/>
              </a:rPr>
              <a:t>szerepe</a:t>
            </a:r>
            <a:r>
              <a:rPr lang="en-US" sz="2400" b="1">
                <a:latin typeface="Bookman Old Style"/>
              </a:rPr>
              <a:t> volt- </a:t>
            </a:r>
            <a:r>
              <a:rPr lang="en-US" sz="2400" b="1" err="1">
                <a:latin typeface="Bookman Old Style"/>
              </a:rPr>
              <a:t>alakítása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mélységet</a:t>
            </a:r>
            <a:r>
              <a:rPr lang="en-US" sz="2400" b="1">
                <a:latin typeface="Bookman Old Style"/>
              </a:rPr>
              <a:t>, </a:t>
            </a:r>
            <a:r>
              <a:rPr lang="en-US" sz="2400" b="1" err="1">
                <a:latin typeface="Bookman Old Style"/>
              </a:rPr>
              <a:t>pszichológiai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árnyaltságot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adott</a:t>
            </a:r>
            <a:r>
              <a:rPr lang="en-US" sz="2400" b="1">
                <a:latin typeface="Bookman Old Style"/>
              </a:rPr>
              <a:t> a </a:t>
            </a:r>
            <a:r>
              <a:rPr lang="en-US" sz="2400" b="1" err="1">
                <a:latin typeface="Bookman Old Style"/>
              </a:rPr>
              <a:t>figurának</a:t>
            </a:r>
            <a:r>
              <a:rPr lang="en-US" sz="2400" b="1">
                <a:latin typeface="Bookman Old Style"/>
              </a:rPr>
              <a:t>.</a:t>
            </a:r>
          </a:p>
          <a:p>
            <a:r>
              <a:rPr lang="en-US" sz="2400" b="1">
                <a:latin typeface="Bookman Old Style"/>
              </a:rPr>
              <a:t>A </a:t>
            </a:r>
            <a:r>
              <a:rPr lang="en-US" sz="2400" b="1" err="1">
                <a:latin typeface="Bookman Old Style"/>
              </a:rPr>
              <a:t>rendszerváltás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utáni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évek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egyik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kulcstémája</a:t>
            </a:r>
            <a:r>
              <a:rPr lang="en-US" sz="2400" b="1">
                <a:latin typeface="Bookman Old Style"/>
              </a:rPr>
              <a:t>, a </a:t>
            </a:r>
            <a:r>
              <a:rPr lang="en-US" sz="2400" b="1" err="1">
                <a:latin typeface="Bookman Old Style"/>
              </a:rPr>
              <a:t>hatalom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és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manipuláció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kérdései</a:t>
            </a:r>
            <a:r>
              <a:rPr lang="en-US" sz="2400" b="1">
                <a:latin typeface="Bookman Old Style"/>
              </a:rPr>
              <a:t> is </a:t>
            </a:r>
            <a:r>
              <a:rPr lang="en-US" sz="2400" b="1" err="1">
                <a:latin typeface="Bookman Old Style"/>
              </a:rPr>
              <a:t>visszaköszöntek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Mirigy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karakterén</a:t>
            </a:r>
            <a:r>
              <a:rPr lang="en-US" sz="2400" b="1">
                <a:latin typeface="Bookman Old Style"/>
              </a:rPr>
              <a:t> </a:t>
            </a:r>
            <a:r>
              <a:rPr lang="en-US" sz="2400" b="1" err="1">
                <a:latin typeface="Bookman Old Style"/>
              </a:rPr>
              <a:t>keresztül</a:t>
            </a:r>
            <a:r>
              <a:rPr lang="en-US" sz="2400" b="1">
                <a:latin typeface="Bookman Old Style"/>
              </a:rPr>
              <a:t>.</a:t>
            </a:r>
          </a:p>
        </p:txBody>
      </p:sp>
      <p:pic>
        <p:nvPicPr>
          <p:cNvPr id="4" name="Tartalom helye 3" descr="A képen ruházat, személy, Emberi arc, fedett pályás látható&#10;&#10;Lehet, hogy az AI által létrehozott tartalom helytelen.">
            <a:extLst>
              <a:ext uri="{FF2B5EF4-FFF2-40B4-BE49-F238E27FC236}">
                <a16:creationId xmlns:a16="http://schemas.microsoft.com/office/drawing/2014/main" id="{559E7D82-C3F4-0419-3596-6A14F2A7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77" r="16455"/>
          <a:stretch/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EEEC18-37DE-6209-1FBE-7BF16547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u="sng">
                <a:solidFill>
                  <a:schemeClr val="bg1"/>
                </a:solidFill>
              </a:rPr>
              <a:t>Források: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5E783B-D49F-D663-2307-48BB4B3D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11" y="1658457"/>
            <a:ext cx="11414472" cy="5205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https://www.prae.hu/article/9104-ki-az-a-fiu/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https://nemzetiszinhaz.hu/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https://hu.wikipedia.org/wiki/Pog%C3%A1ny_Judit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https://papageno.hu/szinhaz/2024/09/pogany-judit-portre/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https://port.hu/adatlap/szemely/pogany-judit/person-5871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https://www.jegy.hu/person/toth-auguszta-633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https://www.maesteszinhaz.hu/164368/nemzeti-szinhaz/csongor-es-tunde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https://kataliszt.blogspot.com/2011/04/gabor-miklos-emlekere.html</a:t>
            </a:r>
          </a:p>
          <a:p>
            <a:r>
              <a:rPr lang="hu-HU" sz="2200">
                <a:solidFill>
                  <a:schemeClr val="bg1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https://fidelio.hu/vizual/magyarorszag-hercege-gabor-miklos-144238.html#slidec1dfd96eea8cc2b62785275bca38ac261256e278</a:t>
            </a:r>
          </a:p>
          <a:p>
            <a:endParaRPr lang="hu-HU" sz="2000">
              <a:ea typeface="+mn-lt"/>
              <a:cs typeface="+mn-lt"/>
            </a:endParaRPr>
          </a:p>
          <a:p>
            <a:endParaRPr lang="hu-HU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430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GestaltVTI</vt:lpstr>
      <vt:lpstr>Színészek bemutatása</vt:lpstr>
      <vt:lpstr>Csongor- Gábor Miklós(1919-1998)</vt:lpstr>
      <vt:lpstr>Miért volt ez fontos?</vt:lpstr>
      <vt:lpstr>Tünde- Tóth Auguszta(1967-)</vt:lpstr>
      <vt:lpstr>Miért volt ez fontos?</vt:lpstr>
      <vt:lpstr>Mirigy-Pogány Judit(1944-)</vt:lpstr>
      <vt:lpstr>Miért fontos ez?</vt:lpstr>
      <vt:lpstr>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2025-04-25T16:23:01Z</dcterms:created>
  <dcterms:modified xsi:type="dcterms:W3CDTF">2025-04-27T19:04:02Z</dcterms:modified>
</cp:coreProperties>
</file>