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496" y="2787774"/>
            <a:ext cx="9108504" cy="194421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026658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Vége van…?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Állapotom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1763688" y="987575"/>
            <a:ext cx="7139136" cy="3672408"/>
          </a:xfrm>
        </p:spPr>
        <p:txBody>
          <a:bodyPr/>
          <a:lstStyle/>
          <a:p>
            <a:r>
              <a:rPr lang="hu-HU" dirty="0" smtClean="0"/>
              <a:t>Problémáim:</a:t>
            </a:r>
          </a:p>
          <a:p>
            <a:pPr marL="285750" indent="-285750">
              <a:buFont typeface="Wingdings 2" panose="05020102010507070707" pitchFamily="18" charset="2"/>
              <a:buChar char=""/>
            </a:pPr>
            <a:r>
              <a:rPr lang="hu-HU" dirty="0" smtClean="0"/>
              <a:t>Egészségügyi állapotom ingatag</a:t>
            </a:r>
          </a:p>
          <a:p>
            <a:pPr marL="285750" indent="-285750">
              <a:buFont typeface="Wingdings 2" panose="05020102010507070707" pitchFamily="18" charset="2"/>
              <a:buChar char=""/>
            </a:pPr>
            <a:r>
              <a:rPr lang="hu-HU" dirty="0" smtClean="0"/>
              <a:t>Elhunyt a gyermekem (nem tudom túltenni magam rajta)</a:t>
            </a:r>
          </a:p>
          <a:p>
            <a:pPr marL="285750" indent="-285750">
              <a:buFont typeface="Wingdings 2" panose="05020102010507070707" pitchFamily="18" charset="2"/>
              <a:buChar char=""/>
            </a:pPr>
            <a:r>
              <a:rPr lang="hu-HU" dirty="0" smtClean="0"/>
              <a:t>Börtönéveim alatt a feleségem megcsalt</a:t>
            </a:r>
          </a:p>
          <a:p>
            <a:pPr marL="285750" indent="-285750">
              <a:buFont typeface="Wingdings 2" panose="05020102010507070707" pitchFamily="18" charset="2"/>
              <a:buChar char=""/>
            </a:pPr>
            <a:r>
              <a:rPr lang="hu-HU" dirty="0" smtClean="0"/>
              <a:t>Csalódtam magamban a Tragédiát illetően</a:t>
            </a:r>
            <a:endParaRPr lang="hu-HU" dirty="0"/>
          </a:p>
          <a:p>
            <a:endParaRPr lang="hu-HU" dirty="0"/>
          </a:p>
          <a:p>
            <a:r>
              <a:rPr lang="hu-HU" dirty="0" smtClean="0"/>
              <a:t>Örömömet lelem:</a:t>
            </a:r>
          </a:p>
          <a:p>
            <a:pPr marL="285750" indent="-285750">
              <a:buFont typeface="Wingdings 2" panose="05020102010507070707" pitchFamily="18" charset="2"/>
              <a:buChar char="C"/>
            </a:pPr>
            <a:r>
              <a:rPr lang="hu-HU" dirty="0" smtClean="0"/>
              <a:t>A politikában, a sok idő elteltével újra összehívott országgyűlés sikerének       reményében</a:t>
            </a:r>
          </a:p>
          <a:p>
            <a:pPr marL="285750" indent="-285750">
              <a:buFont typeface="Wingdings 2" panose="05020102010507070707" pitchFamily="18" charset="2"/>
              <a:buChar char="C"/>
            </a:pPr>
            <a:r>
              <a:rPr lang="hu-HU" dirty="0" smtClean="0"/>
              <a:t>Kialakuló barátságunkban</a:t>
            </a:r>
          </a:p>
          <a:p>
            <a:pPr marL="285750" indent="-285750">
              <a:buFont typeface="Wingdings 2" panose="05020102010507070707" pitchFamily="18" charset="2"/>
              <a:buChar char="C"/>
            </a:pPr>
            <a:r>
              <a:rPr lang="hu-HU" dirty="0" smtClean="0"/>
              <a:t>A munkában, átírtam korábbi műveimet</a:t>
            </a:r>
          </a:p>
        </p:txBody>
      </p:sp>
    </p:spTree>
    <p:extLst>
      <p:ext uri="{BB962C8B-B14F-4D97-AF65-F5344CB8AC3E}">
        <p14:creationId xmlns:p14="http://schemas.microsoft.com/office/powerpoint/2010/main" val="107868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verseskötet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b="1" dirty="0" smtClean="0"/>
              <a:t>Van még bennem elég, hogy kiadjak egy újabb kötetet? </a:t>
            </a:r>
            <a:endParaRPr lang="hu-HU" b="1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1619672" y="1635646"/>
            <a:ext cx="7272808" cy="3168352"/>
          </a:xfrm>
        </p:spPr>
        <p:txBody>
          <a:bodyPr/>
          <a:lstStyle/>
          <a:p>
            <a:pPr algn="ctr"/>
            <a:r>
              <a:rPr lang="hu-HU" sz="1600" dirty="0" smtClean="0"/>
              <a:t>Annyi kétes gondolat kering a fejemben, János, hogy végét nem látom… Nem tudhatom, hogy mit tudok még felmutatni, s ha megteszem, akkor azt a mai világ hogyan fogja értékelni.</a:t>
            </a:r>
          </a:p>
          <a:p>
            <a:pPr algn="ctr"/>
            <a:r>
              <a:rPr lang="hu-HU" sz="1600" dirty="0" smtClean="0"/>
              <a:t>Tartok ettől és az egészségi állapotom sem biztató, de még egy   utolsó üzenetet szeretnék hátra hagyni. Szeretném, hogy az átlagember          elismerje a költő munkáját, és megértse szerepünket a világban. </a:t>
            </a:r>
            <a:endParaRPr lang="hu-HU" sz="1600" dirty="0"/>
          </a:p>
          <a:p>
            <a:pPr algn="ctr"/>
            <a:r>
              <a:rPr lang="hu-HU" sz="1600" dirty="0" smtClean="0"/>
              <a:t>Ezeknek a gondolatoknak varázsolom ketrecévé életem utolsó verses     kötetét, aminek a címadó alkotásán már dolgozom.</a:t>
            </a:r>
          </a:p>
          <a:p>
            <a:pPr algn="ctr"/>
            <a:r>
              <a:rPr lang="hu-HU" sz="1600" dirty="0" smtClean="0"/>
              <a:t>Mint eddig sok mű átolvasására, ennek a kötetnek az ellenőrzésére is     felkérlek, barátom!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87248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Ötletelés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Megkérhetlek arra, hogy ezeket a sorokat nézd át?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i="1" dirty="0" smtClean="0"/>
              <a:t>„Ha </a:t>
            </a:r>
            <a:r>
              <a:rPr lang="hu-HU" sz="1600" i="1" dirty="0"/>
              <a:t>napsugár avagy villám </a:t>
            </a:r>
            <a:r>
              <a:rPr lang="hu-HU" sz="1600" i="1" dirty="0" err="1"/>
              <a:t>futá</a:t>
            </a:r>
            <a:r>
              <a:rPr lang="hu-HU" sz="1600" i="1" dirty="0"/>
              <a:t> át </a:t>
            </a:r>
          </a:p>
          <a:p>
            <a:r>
              <a:rPr lang="hu-HU" sz="1600" i="1" dirty="0"/>
              <a:t>E szívet, </a:t>
            </a:r>
            <a:r>
              <a:rPr lang="hu-HU" sz="1600" i="1" dirty="0" err="1"/>
              <a:t>elzengé</a:t>
            </a:r>
            <a:r>
              <a:rPr lang="hu-HU" sz="1600" i="1" dirty="0"/>
              <a:t> azt énekem</a:t>
            </a:r>
            <a:r>
              <a:rPr lang="hu-HU" sz="1600" i="1" dirty="0" smtClean="0"/>
              <a:t>.” </a:t>
            </a:r>
          </a:p>
          <a:p>
            <a:endParaRPr lang="hu-H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i="1" dirty="0" smtClean="0"/>
              <a:t>„</a:t>
            </a:r>
            <a:r>
              <a:rPr lang="es-ES" sz="1600" i="1" dirty="0" smtClean="0"/>
              <a:t>S </a:t>
            </a:r>
            <a:r>
              <a:rPr lang="es-ES" sz="1600" i="1" dirty="0"/>
              <a:t>a költő szól: bolyongsz, csillagsugárban, este,</a:t>
            </a:r>
          </a:p>
          <a:p>
            <a:r>
              <a:rPr lang="es-ES" sz="1600" i="1" dirty="0"/>
              <a:t>keresve, hol van a hajdan szedett </a:t>
            </a:r>
            <a:r>
              <a:rPr lang="es-ES" sz="1600" i="1" dirty="0" smtClean="0"/>
              <a:t>virág</a:t>
            </a:r>
            <a:r>
              <a:rPr lang="hu-HU" sz="1600" i="1" dirty="0" smtClean="0"/>
              <a:t>.”</a:t>
            </a:r>
          </a:p>
          <a:p>
            <a:endParaRPr lang="hu-HU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i="1" dirty="0" smtClean="0"/>
              <a:t>„Megolvadtál </a:t>
            </a:r>
            <a:r>
              <a:rPr lang="hu-HU" sz="1600" i="1" dirty="0"/>
              <a:t>hevén, mint hó a láng felett.</a:t>
            </a:r>
          </a:p>
          <a:p>
            <a:r>
              <a:rPr lang="hu-HU" sz="1600" i="1" dirty="0"/>
              <a:t>Elfulladt a szavad a roppant </a:t>
            </a:r>
            <a:r>
              <a:rPr lang="hu-HU" sz="1600" i="1" dirty="0" smtClean="0"/>
              <a:t>látomáson…”</a:t>
            </a:r>
          </a:p>
          <a:p>
            <a:endParaRPr lang="hu-HU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i="1" dirty="0" smtClean="0"/>
              <a:t>„Tündérek </a:t>
            </a:r>
            <a:r>
              <a:rPr lang="hu-HU" sz="1600" i="1" dirty="0" err="1"/>
              <a:t>játsztak</a:t>
            </a:r>
            <a:r>
              <a:rPr lang="hu-HU" sz="1600" i="1" dirty="0"/>
              <a:t> vélem napsugárban, </a:t>
            </a:r>
          </a:p>
          <a:p>
            <a:r>
              <a:rPr lang="hu-HU" sz="1600" i="1" dirty="0" err="1"/>
              <a:t>Kisértetekkel</a:t>
            </a:r>
            <a:r>
              <a:rPr lang="hu-HU" sz="1600" i="1" dirty="0"/>
              <a:t> jártam sírmezőn</a:t>
            </a:r>
            <a:r>
              <a:rPr lang="hu-HU" sz="1600" i="1" dirty="0" smtClean="0"/>
              <a:t>.” </a:t>
            </a:r>
          </a:p>
          <a:p>
            <a:endParaRPr lang="hu-HU" sz="1600" i="1" dirty="0"/>
          </a:p>
          <a:p>
            <a:endParaRPr lang="hu-HU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61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95479" y="0"/>
            <a:ext cx="7524328" cy="884466"/>
          </a:xfrm>
        </p:spPr>
        <p:txBody>
          <a:bodyPr/>
          <a:lstStyle/>
          <a:p>
            <a:r>
              <a:rPr lang="hu-HU" dirty="0" smtClean="0"/>
              <a:t>Köszönet mindenért!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0"/>
          </p:nvPr>
        </p:nvSpPr>
        <p:spPr>
          <a:xfrm>
            <a:off x="2245463" y="1131590"/>
            <a:ext cx="6224359" cy="466942"/>
          </a:xfrm>
        </p:spPr>
        <p:txBody>
          <a:bodyPr/>
          <a:lstStyle/>
          <a:p>
            <a:pPr algn="ctr"/>
            <a:r>
              <a:rPr lang="hu-HU" sz="3200" dirty="0" smtClean="0"/>
              <a:t>Üdvözöl </a:t>
            </a:r>
            <a:r>
              <a:rPr lang="hu-HU" sz="3200" dirty="0" smtClean="0"/>
              <a:t>szerető </a:t>
            </a:r>
            <a:r>
              <a:rPr lang="hu-HU" sz="3200" dirty="0" smtClean="0"/>
              <a:t>barátod,</a:t>
            </a:r>
            <a:endParaRPr lang="hu-HU" sz="3200" dirty="0" smtClean="0"/>
          </a:p>
          <a:p>
            <a:pPr algn="ctr"/>
            <a:endParaRPr lang="hu-HU" sz="3200" dirty="0"/>
          </a:p>
          <a:p>
            <a:pPr algn="ctr"/>
            <a:endParaRPr lang="hu-HU" sz="3200" dirty="0" smtClean="0"/>
          </a:p>
          <a:p>
            <a:pPr algn="ctr"/>
            <a:endParaRPr lang="hu-HU" sz="3200" dirty="0"/>
          </a:p>
          <a:p>
            <a:pPr algn="ctr"/>
            <a:endParaRPr lang="hu-HU" sz="3200" dirty="0"/>
          </a:p>
          <a:p>
            <a:pPr algn="ctr"/>
            <a:endParaRPr lang="hu-HU" sz="3200" dirty="0" smtClean="0"/>
          </a:p>
          <a:p>
            <a:pPr algn="ctr"/>
            <a:r>
              <a:rPr lang="hu-HU" sz="1800" dirty="0" smtClean="0"/>
              <a:t>Madách Imre</a:t>
            </a:r>
            <a:endParaRPr lang="hu-HU" sz="1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612" y="1598532"/>
            <a:ext cx="2072059" cy="25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259</Words>
  <Application>Microsoft Office PowerPoint</Application>
  <PresentationFormat>Diavetítés a képernyőre (16:9 oldalarány)</PresentationFormat>
  <Paragraphs>40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Calibri</vt:lpstr>
      <vt:lpstr>Wingdings 2</vt:lpstr>
      <vt:lpstr>Office Theme</vt:lpstr>
      <vt:lpstr>Custom Design</vt:lpstr>
      <vt:lpstr>PowerPoint bemutató</vt:lpstr>
      <vt:lpstr>Állapotom</vt:lpstr>
      <vt:lpstr>A verseskötet </vt:lpstr>
      <vt:lpstr>Ötletelés</vt:lpstr>
      <vt:lpstr>Köszönet mindenért!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36</cp:revision>
  <dcterms:created xsi:type="dcterms:W3CDTF">2014-04-01T16:27:38Z</dcterms:created>
  <dcterms:modified xsi:type="dcterms:W3CDTF">2018-03-10T21:21:28Z</dcterms:modified>
</cp:coreProperties>
</file>