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A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B0F6B5-8CDB-4564-A016-E1B1315686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Verstervem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28D5162-F1DD-46AD-8A0E-13BF91DFF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u-HU" dirty="0"/>
              <a:t>Arany János</a:t>
            </a:r>
          </a:p>
        </p:txBody>
      </p:sp>
    </p:spTree>
    <p:extLst>
      <p:ext uri="{BB962C8B-B14F-4D97-AF65-F5344CB8AC3E}">
        <p14:creationId xmlns:p14="http://schemas.microsoft.com/office/powerpoint/2010/main" val="263912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E7D062-F1DB-49F0-9ED9-63D18A320A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BAFB5"/>
          </a:solidFill>
          <a:ln>
            <a:noFill/>
          </a:ln>
        </p:spPr>
        <p:txBody>
          <a:bodyPr/>
          <a:lstStyle/>
          <a:p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7D4DC95-E4DF-4C3B-932E-D978C2C12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649587">
            <a:off x="529803" y="2849298"/>
            <a:ext cx="4316597" cy="3233281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E87FC04-B004-404E-91AF-BAEE56BF95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87" r="26756"/>
          <a:stretch/>
        </p:blipFill>
        <p:spPr>
          <a:xfrm>
            <a:off x="7048500" y="964692"/>
            <a:ext cx="3314700" cy="5271784"/>
          </a:xfrm>
          <a:prstGeom prst="rect">
            <a:avLst/>
          </a:prstGeom>
        </p:spPr>
      </p:pic>
      <p:sp>
        <p:nvSpPr>
          <p:cNvPr id="8" name="Tilos tábla 7">
            <a:extLst>
              <a:ext uri="{FF2B5EF4-FFF2-40B4-BE49-F238E27FC236}">
                <a16:creationId xmlns:a16="http://schemas.microsoft.com/office/drawing/2014/main" id="{570109EB-EECA-4B6D-BFE6-40B0F1E8904C}"/>
              </a:ext>
            </a:extLst>
          </p:cNvPr>
          <p:cNvSpPr/>
          <p:nvPr/>
        </p:nvSpPr>
        <p:spPr>
          <a:xfrm>
            <a:off x="5994689" y="891140"/>
            <a:ext cx="5665366" cy="5418888"/>
          </a:xfrm>
          <a:prstGeom prst="noSmoking">
            <a:avLst/>
          </a:prstGeom>
          <a:solidFill>
            <a:srgbClr val="C00000">
              <a:alpha val="31000"/>
            </a:srgbClr>
          </a:solidFill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E642AF1-815C-4A8D-9531-8652A8745F93}"/>
              </a:ext>
            </a:extLst>
          </p:cNvPr>
          <p:cNvSpPr txBox="1"/>
          <p:nvPr/>
        </p:nvSpPr>
        <p:spPr>
          <a:xfrm rot="21270041">
            <a:off x="1214864" y="615352"/>
            <a:ext cx="5898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Nem tudok már tovább tűrni és nem is akarok </a:t>
            </a:r>
          </a:p>
        </p:txBody>
      </p:sp>
    </p:spTree>
    <p:extLst>
      <p:ext uri="{BB962C8B-B14F-4D97-AF65-F5344CB8AC3E}">
        <p14:creationId xmlns:p14="http://schemas.microsoft.com/office/powerpoint/2010/main" val="230419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2C51E225-8FB7-4D8D-80CB-5718E96DD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1617">
            <a:off x="1096789" y="3447397"/>
            <a:ext cx="4220351" cy="2808452"/>
          </a:xfrm>
          <a:prstGeom prst="rect">
            <a:avLst/>
          </a:prstGeom>
        </p:spPr>
      </p:pic>
      <p:pic>
        <p:nvPicPr>
          <p:cNvPr id="12" name="Tartalom helye 11">
            <a:extLst>
              <a:ext uri="{FF2B5EF4-FFF2-40B4-BE49-F238E27FC236}">
                <a16:creationId xmlns:a16="http://schemas.microsoft.com/office/drawing/2014/main" id="{36411556-F9D9-4123-A157-84034D516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655"/>
          <a:stretch/>
        </p:blipFill>
        <p:spPr>
          <a:xfrm rot="776168">
            <a:off x="7128955" y="2120189"/>
            <a:ext cx="3509989" cy="3992113"/>
          </a:xfr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C89055BF-92B7-4916-9005-08ED5C3D7C55}"/>
              </a:ext>
            </a:extLst>
          </p:cNvPr>
          <p:cNvSpPr txBox="1"/>
          <p:nvPr/>
        </p:nvSpPr>
        <p:spPr>
          <a:xfrm rot="20774726">
            <a:off x="1921516" y="1200698"/>
            <a:ext cx="5605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Talán a hazaszeretet mindnél igaz, </a:t>
            </a:r>
            <a:r>
              <a:rPr lang="pt-BR" sz="2800" dirty="0"/>
              <a:t> </a:t>
            </a:r>
            <a:r>
              <a:rPr lang="hu-HU" sz="2800" dirty="0"/>
              <a:t>de a </a:t>
            </a:r>
            <a:r>
              <a:rPr lang="pt-BR" sz="2800" dirty="0"/>
              <a:t>költő, s a... cipész-inas, nem egy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720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975AC7-833F-47FE-AA2A-86175B03173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BAFB5"/>
          </a:solidFill>
          <a:ln>
            <a:noFill/>
          </a:ln>
        </p:spPr>
        <p:txBody>
          <a:bodyPr/>
          <a:lstStyle/>
          <a:p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A72E72D-0147-41A9-8F49-2EC90DCCD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7955"/>
          <a:stretch/>
        </p:blipFill>
        <p:spPr>
          <a:xfrm>
            <a:off x="994625" y="1572551"/>
            <a:ext cx="1447800" cy="4320757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BC3A6CF-32FE-404F-B8B5-E4D05E229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23"/>
          <a:stretch/>
        </p:blipFill>
        <p:spPr>
          <a:xfrm>
            <a:off x="2395743" y="1572551"/>
            <a:ext cx="1447800" cy="4320757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45B04EA-3689-401F-91B8-62F9E52C7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070" y="1154995"/>
            <a:ext cx="4511431" cy="454801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FC60BD9C-9F40-4383-95D3-A2C6B40E76BD}"/>
              </a:ext>
            </a:extLst>
          </p:cNvPr>
          <p:cNvSpPr txBox="1"/>
          <p:nvPr/>
        </p:nvSpPr>
        <p:spPr>
          <a:xfrm>
            <a:off x="4461798" y="2343715"/>
            <a:ext cx="3268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Vajon elhomályosítják látásunk az előre kigondolt, átgondolt szavak és képesek csak azt </a:t>
            </a:r>
            <a:r>
              <a:rPr lang="hu-HU" sz="2400" dirty="0" err="1"/>
              <a:t>láttatni</a:t>
            </a:r>
            <a:r>
              <a:rPr lang="hu-HU" sz="2400" dirty="0"/>
              <a:t> velünk amit ők akarnak?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614757A5-AC40-4DF0-9AF4-35498D30FA66}"/>
              </a:ext>
            </a:extLst>
          </p:cNvPr>
          <p:cNvSpPr txBox="1"/>
          <p:nvPr/>
        </p:nvSpPr>
        <p:spPr>
          <a:xfrm>
            <a:off x="5632587" y="4842342"/>
            <a:ext cx="1899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latin typeface="Century Schoolbook" panose="020406040505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44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633272-5FC0-4DCB-8108-9A66E1C2A91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BAFB5"/>
          </a:solidFill>
          <a:ln>
            <a:noFill/>
          </a:ln>
        </p:spPr>
        <p:txBody>
          <a:bodyPr/>
          <a:lstStyle/>
          <a:p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92CEC57-9855-4A0A-93E5-2A989F963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387928">
            <a:off x="540821" y="1224614"/>
            <a:ext cx="5173018" cy="3527058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74E4EA1-16B1-41FC-96B4-43F7A0990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036832"/>
            <a:ext cx="4250105" cy="464959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9E5BD234-10B3-446D-9122-BEA840D1EEF5}"/>
              </a:ext>
            </a:extLst>
          </p:cNvPr>
          <p:cNvSpPr txBox="1"/>
          <p:nvPr/>
        </p:nvSpPr>
        <p:spPr>
          <a:xfrm rot="20779393">
            <a:off x="4108088" y="4315017"/>
            <a:ext cx="5022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Át kell gondolnom, hogy mit miért és hogyan, de nem szabad félnem </a:t>
            </a:r>
          </a:p>
        </p:txBody>
      </p:sp>
    </p:spTree>
    <p:extLst>
      <p:ext uri="{BB962C8B-B14F-4D97-AF65-F5344CB8AC3E}">
        <p14:creationId xmlns:p14="http://schemas.microsoft.com/office/powerpoint/2010/main" val="382082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omag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TM10001115[[fn=Csomag]]</Template>
  <TotalTime>92</TotalTime>
  <Words>63</Words>
  <Application>Microsoft Office PowerPoint</Application>
  <PresentationFormat>Szélesvásznú</PresentationFormat>
  <Paragraphs>7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Century Schoolbook</vt:lpstr>
      <vt:lpstr>Gill Sans MT</vt:lpstr>
      <vt:lpstr>Csomag</vt:lpstr>
      <vt:lpstr>Verstervem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Verstervem</dc:title>
  <dc:creator>Kalocsai Szabolcs</dc:creator>
  <cp:lastModifiedBy>Kalocsai Szabolcs</cp:lastModifiedBy>
  <cp:revision>7</cp:revision>
  <dcterms:created xsi:type="dcterms:W3CDTF">2018-03-11T12:16:33Z</dcterms:created>
  <dcterms:modified xsi:type="dcterms:W3CDTF">2018-03-11T13:49:32Z</dcterms:modified>
</cp:coreProperties>
</file>