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Verstervem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Madách Imre ötletei alapján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588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természet </a:t>
            </a:r>
            <a:r>
              <a:rPr lang="hu-HU" dirty="0" smtClean="0"/>
              <a:t>gyönyörűsége megihletett engem </a:t>
            </a:r>
            <a:endParaRPr lang="hu-HU" dirty="0"/>
          </a:p>
        </p:txBody>
      </p:sp>
      <p:pic>
        <p:nvPicPr>
          <p:cNvPr id="1026" name="Picture 2" descr="Képtalálat a következőre: „vörösbegy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4" y="1935921"/>
            <a:ext cx="5395045" cy="44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387921" y="2498500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„</a:t>
            </a:r>
            <a:r>
              <a:rPr lang="hu-HU" sz="2800" dirty="0" smtClean="0"/>
              <a:t>Elzengte </a:t>
            </a:r>
            <a:r>
              <a:rPr lang="hu-HU" sz="2800" dirty="0"/>
              <a:t>akaratlan mint </a:t>
            </a:r>
            <a:r>
              <a:rPr lang="hu-HU" sz="2800" dirty="0" smtClean="0"/>
              <a:t>madárka”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21" y="2023868"/>
            <a:ext cx="5862100" cy="439484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709893" y="4211391"/>
            <a:ext cx="479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„Vegyen ha szíve dallal van teli”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74545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9248" y="158839"/>
            <a:ext cx="10353761" cy="1326321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smtClean="0"/>
              <a:t>életem </a:t>
            </a:r>
            <a:r>
              <a:rPr lang="hu-HU" smtClean="0"/>
              <a:t>akadályait végig gondolva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12" y="1618980"/>
            <a:ext cx="7464063" cy="49921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054854" y="1815921"/>
            <a:ext cx="430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„Hittem,kételkedtem..”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34" y="1618980"/>
            <a:ext cx="8420366" cy="474447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53412" y="2147276"/>
            <a:ext cx="4062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</a:t>
            </a:r>
            <a:r>
              <a:rPr lang="hu-HU" sz="2800" dirty="0" smtClean="0"/>
              <a:t>Halálnak árnya...”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315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ifjú </a:t>
            </a:r>
            <a:r>
              <a:rPr lang="hu-HU" dirty="0" smtClean="0"/>
              <a:t>múltam szép pillanatai</a:t>
            </a:r>
            <a:endParaRPr lang="hu-HU" dirty="0"/>
          </a:p>
        </p:txBody>
      </p:sp>
      <p:pic>
        <p:nvPicPr>
          <p:cNvPr id="1026" name="Picture 2" descr="Képtalálat a következőre: „szerelem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5" y="2177399"/>
            <a:ext cx="6638229" cy="373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817476" y="2434107"/>
            <a:ext cx="354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„Sokat szerettem…”</a:t>
            </a:r>
            <a:endParaRPr lang="hu-HU" sz="2800" dirty="0"/>
          </a:p>
        </p:txBody>
      </p:sp>
      <p:pic>
        <p:nvPicPr>
          <p:cNvPr id="1028" name="Picture 4" descr="Képtalálat a következőre: „baráto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2695717"/>
            <a:ext cx="6800447" cy="38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203841" y="3813568"/>
            <a:ext cx="409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„Barátokkal nevettem”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74307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3490" y="0"/>
            <a:ext cx="10353761" cy="1326321"/>
          </a:xfrm>
        </p:spPr>
        <p:txBody>
          <a:bodyPr/>
          <a:lstStyle/>
          <a:p>
            <a:r>
              <a:rPr lang="hu-HU" dirty="0" smtClean="0"/>
              <a:t>Vajon ki </a:t>
            </a:r>
            <a:r>
              <a:rPr lang="hu-HU" dirty="0" smtClean="0"/>
              <a:t>ért meg minket?</a:t>
            </a:r>
            <a:endParaRPr lang="hu-HU" dirty="0"/>
          </a:p>
        </p:txBody>
      </p:sp>
      <p:pic>
        <p:nvPicPr>
          <p:cNvPr id="2050" name="Picture 2" descr="Képtalálat a következőre: „madách imre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2" y="1326321"/>
            <a:ext cx="3169528" cy="39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arany Jáno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03" y="1166184"/>
            <a:ext cx="4824263" cy="39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Jobbra nyíl 3"/>
          <p:cNvSpPr/>
          <p:nvPr/>
        </p:nvSpPr>
        <p:spPr>
          <a:xfrm>
            <a:off x="3443235" y="2855567"/>
            <a:ext cx="3115968" cy="927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alra nyíl 4"/>
          <p:cNvSpPr/>
          <p:nvPr/>
        </p:nvSpPr>
        <p:spPr>
          <a:xfrm>
            <a:off x="3426500" y="4365938"/>
            <a:ext cx="3132703" cy="7340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086377" y="5749517"/>
            <a:ext cx="7018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Csak költő a költőt, mert senki nem gondol bele milyen egy költő igazi élete.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3105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117</TotalTime>
  <Words>71</Words>
  <Application>Microsoft Office PowerPoint</Application>
  <PresentationFormat>Szélesvásznú</PresentationFormat>
  <Paragraphs>13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Rockwell</vt:lpstr>
      <vt:lpstr>Times New Roman</vt:lpstr>
      <vt:lpstr>Damask</vt:lpstr>
      <vt:lpstr>Verstervem</vt:lpstr>
      <vt:lpstr>A természet gyönyörűsége megihletett engem </vt:lpstr>
      <vt:lpstr>Az életem akadályait végig gondolva</vt:lpstr>
      <vt:lpstr>Az ifjú múltam szép pillanatai</vt:lpstr>
      <vt:lpstr>Vajon ki ért meg minket?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Versterveim</dc:title>
  <dc:creator>EDU_CNES_0516@diakoffice.onmicrosoft.com</dc:creator>
  <cp:lastModifiedBy>EDU_CNES_0516@diakoffice.onmicrosoft.com</cp:lastModifiedBy>
  <cp:revision>9</cp:revision>
  <dcterms:created xsi:type="dcterms:W3CDTF">2018-03-04T15:06:06Z</dcterms:created>
  <dcterms:modified xsi:type="dcterms:W3CDTF">2018-03-10T19:14:26Z</dcterms:modified>
</cp:coreProperties>
</file>