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8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EB35E-6FD7-4725-853A-F4CE32F0F9ED}" type="datetimeFigureOut">
              <a:rPr lang="hu-HU" smtClean="0"/>
              <a:pPr/>
              <a:t>2018.04.22.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6699C-B6A9-4295-853C-266DF2A567A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iticailapok.hu/index.php?option=com_content&amp;view=article&amp;id=3721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3200.hu/2018/03/05/csipkerozsika-meseeloadas-gyongyoson/" TargetMode="External"/><Relationship Id="rId5" Type="http://schemas.openxmlformats.org/officeDocument/2006/relationships/hyperlink" Target="https://hu.wikipedia.org/wiki/J%C3%A1szai_Mari" TargetMode="External"/><Relationship Id="rId4" Type="http://schemas.openxmlformats.org/officeDocument/2006/relationships/hyperlink" Target="http://kulturpart.hu/2012/09/21/129_eve_mutattak_be_eloszor_az_ember_tragediaj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Az ember tragédiája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Bradley Hand ITC" pitchFamily="66" charset="0"/>
              </a:rPr>
              <a:t>~</a:t>
            </a:r>
            <a:r>
              <a:rPr lang="hu-HU" dirty="0" err="1" smtClean="0">
                <a:latin typeface="Bradley Hand ITC" pitchFamily="66" charset="0"/>
              </a:rPr>
              <a:t>Paulay</a:t>
            </a:r>
            <a:r>
              <a:rPr lang="hu-HU" dirty="0" smtClean="0">
                <a:latin typeface="Bradley Hand ITC" pitchFamily="66" charset="0"/>
              </a:rPr>
              <a:t> </a:t>
            </a:r>
            <a:r>
              <a:rPr lang="hu-HU" smtClean="0">
                <a:latin typeface="Bradley Hand ITC" pitchFamily="66" charset="0"/>
              </a:rPr>
              <a:t>Ede </a:t>
            </a:r>
            <a:r>
              <a:rPr lang="hu-HU" smtClean="0">
                <a:latin typeface="Bradley Hand ITC" pitchFamily="66" charset="0"/>
              </a:rPr>
              <a:t>rendezésében~</a:t>
            </a:r>
            <a:endParaRPr lang="hu-HU" dirty="0">
              <a:latin typeface="Bradley Hand ITC" pitchFamily="66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chemeClr val="bg1"/>
                </a:solidFill>
                <a:latin typeface="Bradley Hand ITC" pitchFamily="66" charset="0"/>
              </a:rPr>
              <a:t>I</a:t>
            </a:r>
            <a:r>
              <a:rPr lang="hu-HU" dirty="0" err="1" smtClean="0">
                <a:solidFill>
                  <a:schemeClr val="bg1"/>
                </a:solidFill>
                <a:latin typeface="Bradley Hand ITC" pitchFamily="66" charset="0"/>
              </a:rPr>
              <a:t>nformálodjunk</a:t>
            </a:r>
            <a:endParaRPr lang="hu-HU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800">
                <a:solidFill>
                  <a:schemeClr val="bg1"/>
                </a:solidFill>
              </a:rPr>
              <a:t>~</a:t>
            </a:r>
            <a:r>
              <a:rPr lang="hu-HU" sz="2800" smtClean="0">
                <a:solidFill>
                  <a:schemeClr val="bg1"/>
                </a:solidFill>
              </a:rPr>
              <a:t>Az </a:t>
            </a:r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smtClean="0">
                <a:solidFill>
                  <a:schemeClr val="bg1"/>
                </a:solidFill>
              </a:rPr>
              <a:t>híres ősbemutató~</a:t>
            </a:r>
            <a:endParaRPr lang="hu-HU" sz="2800" dirty="0" smtClean="0">
              <a:solidFill>
                <a:schemeClr val="bg1"/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1883</a:t>
            </a:r>
            <a:r>
              <a:rPr lang="hu-HU" sz="2800" dirty="0">
                <a:solidFill>
                  <a:schemeClr val="bg1"/>
                </a:solidFill>
              </a:rPr>
              <a:t>. szeptember 21-én mutatták be először Madách Imre Az ember tragédiája című művét a Nemzeti </a:t>
            </a:r>
            <a:r>
              <a:rPr lang="hu-HU" sz="2800" dirty="0" smtClean="0">
                <a:solidFill>
                  <a:schemeClr val="bg1"/>
                </a:solidFill>
              </a:rPr>
              <a:t>Színházban.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Ismét </a:t>
            </a:r>
            <a:r>
              <a:rPr lang="hu-HU" sz="2800" dirty="0">
                <a:solidFill>
                  <a:schemeClr val="bg1"/>
                </a:solidFill>
              </a:rPr>
              <a:t>az együttes legkiválóbb tagjaira bízta a szerepeket. Ádámot Nagy Imre, Évát Jászai Mari, Lucifert Gyenes László játszotta</a:t>
            </a:r>
            <a:r>
              <a:rPr lang="hu-HU" sz="2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dirty="0">
                <a:solidFill>
                  <a:schemeClr val="bg1"/>
                </a:solidFill>
              </a:rPr>
              <a:t>darabot 1947-ig folyamatosan játszottak, mígnem a kommunista hatalom betiltotta.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23928" y="1600200"/>
            <a:ext cx="4762872" cy="4525963"/>
          </a:xfrm>
        </p:spPr>
        <p:txBody>
          <a:bodyPr/>
          <a:lstStyle/>
          <a:p>
            <a:r>
              <a:rPr lang="hu-HU" sz="2800" dirty="0" err="1" smtClean="0">
                <a:solidFill>
                  <a:schemeClr val="bg1"/>
                </a:solidFill>
              </a:rPr>
              <a:t>Paulay</a:t>
            </a:r>
            <a:r>
              <a:rPr lang="hu-HU" sz="2800" dirty="0" smtClean="0">
                <a:solidFill>
                  <a:schemeClr val="bg1"/>
                </a:solidFill>
              </a:rPr>
              <a:t> Ede alaposan felkészült erre a kivételes vállalkozásra: a színrevitel problémáiról a bemutató előtt elemző tanulmányt jelentetett meg a Fővárosi Lapokban. </a:t>
            </a:r>
          </a:p>
          <a:p>
            <a:endParaRPr lang="hu-HU" dirty="0"/>
          </a:p>
        </p:txBody>
      </p:sp>
      <p:pic>
        <p:nvPicPr>
          <p:cNvPr id="6146" name="Picture 2" descr="https://criticailapok.hu/images/cikkek/37213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2857500" cy="43053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Bradley Hand ITC" pitchFamily="66" charset="0"/>
              </a:rPr>
              <a:t>Szereplők</a:t>
            </a:r>
            <a:endParaRPr lang="hu-HU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Arial Rounded MT Bold" pitchFamily="34" charset="0"/>
              </a:rPr>
              <a:t>Ádám: Nagy Imre</a:t>
            </a:r>
            <a:r>
              <a:rPr lang="hu-HU" sz="1600" dirty="0" smtClean="0">
                <a:solidFill>
                  <a:schemeClr val="bg1"/>
                </a:solidFill>
              </a:rPr>
              <a:t>~ </a:t>
            </a:r>
            <a:r>
              <a:rPr lang="hu-HU" sz="1600" dirty="0"/>
              <a:t> </a:t>
            </a:r>
            <a:r>
              <a:rPr lang="hu-HU" sz="1600" dirty="0">
                <a:solidFill>
                  <a:schemeClr val="bg1"/>
                </a:solidFill>
              </a:rPr>
              <a:t>1870. április 1-jétől a Nemzeti Színház tagja volt egészen haláláig</a:t>
            </a:r>
            <a:r>
              <a:rPr lang="hu-HU" sz="1600" dirty="0" smtClean="0">
                <a:solidFill>
                  <a:schemeClr val="bg1"/>
                </a:solidFill>
              </a:rPr>
              <a:t>. </a:t>
            </a:r>
            <a:r>
              <a:rPr lang="hu-HU" sz="1600" dirty="0"/>
              <a:t> </a:t>
            </a:r>
            <a:r>
              <a:rPr lang="hu-HU" sz="1600" dirty="0">
                <a:solidFill>
                  <a:schemeClr val="bg1"/>
                </a:solidFill>
              </a:rPr>
              <a:t>Festészettel is </a:t>
            </a:r>
            <a:r>
              <a:rPr lang="hu-HU" sz="1600" dirty="0" smtClean="0">
                <a:solidFill>
                  <a:schemeClr val="bg1"/>
                </a:solidFill>
              </a:rPr>
              <a:t>foglalkozott.</a:t>
            </a:r>
          </a:p>
          <a:p>
            <a:r>
              <a:rPr lang="hu-HU" dirty="0" smtClean="0">
                <a:solidFill>
                  <a:schemeClr val="bg1"/>
                </a:solidFill>
                <a:latin typeface="Arial Rounded MT Bold" pitchFamily="34" charset="0"/>
              </a:rPr>
              <a:t>Éva: Jászai Mari</a:t>
            </a:r>
            <a:r>
              <a:rPr lang="hu-HU" sz="1600" dirty="0" smtClean="0">
                <a:solidFill>
                  <a:schemeClr val="bg1"/>
                </a:solidFill>
              </a:rPr>
              <a:t>~</a:t>
            </a:r>
            <a:r>
              <a:rPr lang="hu-HU" sz="1600" dirty="0"/>
              <a:t>  </a:t>
            </a:r>
            <a:r>
              <a:rPr lang="hu-HU" sz="1600" dirty="0">
                <a:solidFill>
                  <a:schemeClr val="bg1"/>
                </a:solidFill>
              </a:rPr>
              <a:t>1872-ben lett tagja a budapesti Nemzeti </a:t>
            </a:r>
            <a:r>
              <a:rPr lang="hu-HU" sz="1600" dirty="0" smtClean="0">
                <a:solidFill>
                  <a:schemeClr val="bg1"/>
                </a:solidFill>
              </a:rPr>
              <a:t>Színháznak, és</a:t>
            </a:r>
            <a:r>
              <a:rPr lang="hu-HU" sz="1600" dirty="0"/>
              <a:t> </a:t>
            </a:r>
            <a:r>
              <a:rPr lang="hu-HU" sz="1600" dirty="0" smtClean="0">
                <a:solidFill>
                  <a:schemeClr val="bg1"/>
                </a:solidFill>
              </a:rPr>
              <a:t>1901-től </a:t>
            </a:r>
            <a:r>
              <a:rPr lang="hu-HU" sz="1600" dirty="0">
                <a:solidFill>
                  <a:schemeClr val="bg1"/>
                </a:solidFill>
              </a:rPr>
              <a:t>a Nemzeti örökös </a:t>
            </a:r>
            <a:r>
              <a:rPr lang="hu-HU" sz="1600" dirty="0" smtClean="0">
                <a:solidFill>
                  <a:schemeClr val="bg1"/>
                </a:solidFill>
              </a:rPr>
              <a:t>tagjává vált.</a:t>
            </a:r>
          </a:p>
          <a:p>
            <a:r>
              <a:rPr lang="hu-HU" dirty="0" smtClean="0">
                <a:solidFill>
                  <a:schemeClr val="bg1"/>
                </a:solidFill>
                <a:latin typeface="Arial Rounded MT Bold" pitchFamily="34" charset="0"/>
              </a:rPr>
              <a:t>Lucifer: Gyenes László</a:t>
            </a:r>
            <a:r>
              <a:rPr lang="hu-HU" sz="1600" dirty="0" smtClean="0">
                <a:solidFill>
                  <a:schemeClr val="bg1"/>
                </a:solidFill>
              </a:rPr>
              <a:t>~</a:t>
            </a:r>
            <a:r>
              <a:rPr lang="hu-HU" dirty="0"/>
              <a:t> </a:t>
            </a:r>
            <a:r>
              <a:rPr lang="hu-HU" sz="1600" dirty="0">
                <a:solidFill>
                  <a:schemeClr val="bg1"/>
                </a:solidFill>
              </a:rPr>
              <a:t>1882-ben szerződött a Nemzeti Színházhoz, amelynek 1909-ben örökös tagja lett. 1920 és 1924 között drámai gyakorlatot és beszédet oktatott a Színiakadémián.</a:t>
            </a:r>
          </a:p>
        </p:txBody>
      </p:sp>
      <p:pic>
        <p:nvPicPr>
          <p:cNvPr id="5122" name="Picture 2" descr="KÃ©ptalÃ¡lat a kÃ¶vetkezÅre: âNagy Imre szinÃ©szâ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933056"/>
            <a:ext cx="1832201" cy="2637748"/>
          </a:xfrm>
          <a:prstGeom prst="rect">
            <a:avLst/>
          </a:prstGeom>
          <a:noFill/>
        </p:spPr>
      </p:pic>
      <p:pic>
        <p:nvPicPr>
          <p:cNvPr id="5124" name="Picture 4" descr="https://criticailapok.hu/images/cikkek/37213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005064"/>
            <a:ext cx="1375340" cy="2526040"/>
          </a:xfrm>
          <a:prstGeom prst="rect">
            <a:avLst/>
          </a:prstGeom>
          <a:noFill/>
        </p:spPr>
      </p:pic>
      <p:pic>
        <p:nvPicPr>
          <p:cNvPr id="5126" name="Picture 6" descr="Gyenes LÃ¡szlÃ³ magyar szÃ­nÃ©sz kb. 40 Ã©vesen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4293096"/>
            <a:ext cx="1539481" cy="2232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Bradley Hand ITC" pitchFamily="66" charset="0"/>
              </a:rPr>
              <a:t>Az előadás megalkotója:</a:t>
            </a:r>
            <a:endParaRPr lang="hu-HU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Paulay</a:t>
            </a:r>
            <a:r>
              <a:rPr lang="hu-HU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Ede: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színész, rendező, dramaturg, igazgató, színészpedagógus</a:t>
            </a:r>
            <a:r>
              <a:rPr lang="hu-HU" sz="2800" dirty="0">
                <a:solidFill>
                  <a:schemeClr val="bg1"/>
                </a:solidFill>
              </a:rPr>
              <a:t>, </a:t>
            </a:r>
            <a:r>
              <a:rPr lang="hu-HU" sz="2800" dirty="0" smtClean="0">
                <a:solidFill>
                  <a:schemeClr val="bg1"/>
                </a:solidFill>
              </a:rPr>
              <a:t>fordító</a:t>
            </a:r>
          </a:p>
          <a:p>
            <a:r>
              <a:rPr lang="hu-HU" sz="2800" b="1" dirty="0">
                <a:solidFill>
                  <a:schemeClr val="bg1"/>
                </a:solidFill>
              </a:rPr>
              <a:t>Született:</a:t>
            </a:r>
            <a:r>
              <a:rPr lang="hu-HU" sz="2800" dirty="0">
                <a:solidFill>
                  <a:schemeClr val="bg1"/>
                </a:solidFill>
              </a:rPr>
              <a:t/>
            </a:r>
            <a:br>
              <a:rPr lang="hu-HU" sz="2800" dirty="0">
                <a:solidFill>
                  <a:schemeClr val="bg1"/>
                </a:solidFill>
              </a:rPr>
            </a:br>
            <a:r>
              <a:rPr lang="hu-HU" sz="2800" dirty="0">
                <a:solidFill>
                  <a:schemeClr val="bg1"/>
                </a:solidFill>
              </a:rPr>
              <a:t>1836. március 12. Tokaj, Magyarország,</a:t>
            </a:r>
          </a:p>
          <a:p>
            <a:r>
              <a:rPr lang="hu-HU" sz="2800" b="1" dirty="0">
                <a:solidFill>
                  <a:schemeClr val="bg1"/>
                </a:solidFill>
              </a:rPr>
              <a:t>Elhunyt:</a:t>
            </a:r>
            <a:r>
              <a:rPr lang="hu-HU" sz="2800" dirty="0">
                <a:solidFill>
                  <a:schemeClr val="bg1"/>
                </a:solidFill>
              </a:rPr>
              <a:t/>
            </a:r>
            <a:br>
              <a:rPr lang="hu-HU" sz="2800" dirty="0">
                <a:solidFill>
                  <a:schemeClr val="bg1"/>
                </a:solidFill>
              </a:rPr>
            </a:br>
            <a:r>
              <a:rPr lang="hu-HU" sz="2800" dirty="0">
                <a:solidFill>
                  <a:schemeClr val="bg1"/>
                </a:solidFill>
              </a:rPr>
              <a:t>1894. március 12. Budapest, Magyarország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Számos </a:t>
            </a:r>
            <a:r>
              <a:rPr lang="hu-HU" sz="2800" dirty="0">
                <a:solidFill>
                  <a:schemeClr val="bg1"/>
                </a:solidFill>
              </a:rPr>
              <a:t>színdarabot magyarra </a:t>
            </a:r>
            <a:r>
              <a:rPr lang="hu-HU" sz="2800" dirty="0" smtClean="0">
                <a:solidFill>
                  <a:schemeClr val="bg1"/>
                </a:solidFill>
              </a:rPr>
              <a:t>fordított.</a:t>
            </a:r>
            <a:endParaRPr lang="hu-HU" sz="2800" baseline="30000" dirty="0" smtClean="0">
              <a:solidFill>
                <a:schemeClr val="bg1"/>
              </a:solidFill>
            </a:endParaRPr>
          </a:p>
          <a:p>
            <a:r>
              <a:rPr lang="hu-HU" sz="2800" dirty="0">
                <a:solidFill>
                  <a:schemeClr val="bg1"/>
                </a:solidFill>
              </a:rPr>
              <a:t>1888-ban elnöke lett az Írók és Művészek Társaságának.</a:t>
            </a:r>
            <a:endParaRPr lang="hu-HU" sz="2800" dirty="0" smtClean="0">
              <a:solidFill>
                <a:schemeClr val="bg1"/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Kinevezték </a:t>
            </a:r>
            <a:r>
              <a:rPr lang="hu-HU" sz="2800" dirty="0">
                <a:solidFill>
                  <a:schemeClr val="bg1"/>
                </a:solidFill>
              </a:rPr>
              <a:t>a Nemzeti Színház drámai </a:t>
            </a:r>
            <a:r>
              <a:rPr lang="hu-HU" sz="2800" dirty="0" smtClean="0">
                <a:solidFill>
                  <a:schemeClr val="bg1"/>
                </a:solidFill>
              </a:rPr>
              <a:t>igazgatójának.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Nemzeti Színház főigazgatója is volt.</a:t>
            </a:r>
          </a:p>
          <a:p>
            <a:endParaRPr lang="hu-H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Bradley Hand ITC" pitchFamily="66" charset="0"/>
              </a:rPr>
              <a:t>Rendezésről</a:t>
            </a:r>
            <a:endParaRPr lang="hu-HU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Ekkoriban még az volt a szokás, hogy többször használható, sablonhátterek – tájképek, épületek – kerültek színpadra, </a:t>
            </a:r>
            <a:r>
              <a:rPr lang="hu-HU" dirty="0" err="1">
                <a:solidFill>
                  <a:schemeClr val="bg1"/>
                </a:solidFill>
              </a:rPr>
              <a:t>Paulay</a:t>
            </a:r>
            <a:r>
              <a:rPr lang="hu-HU" dirty="0">
                <a:solidFill>
                  <a:schemeClr val="bg1"/>
                </a:solidFill>
              </a:rPr>
              <a:t> ezeket a raktáron levő darabokat ötvözte (újításként) a történeti hűséget követő díszletekkel, melyek terveit egyébként ő maga rajzolta meg.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498"/>
            <a:ext cx="9163172" cy="6905498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KÃ©ptalÃ¡lat a kÃ¶vetkezÅre: âaz ember tragÃ©diÃ¡ja paulay edeâ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620688"/>
            <a:ext cx="1935575" cy="2592288"/>
          </a:xfrm>
          <a:prstGeom prst="rect">
            <a:avLst/>
          </a:prstGeom>
          <a:noFill/>
        </p:spPr>
      </p:pic>
      <p:sp>
        <p:nvSpPr>
          <p:cNvPr id="2052" name="AutoShape 4" descr="KÃ©ptalÃ¡lat a kÃ¶vetkezÅre: âpaulay edeâ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54" name="AutoShape 6" descr="KÃ©ptalÃ¡lat a kÃ¶vetkezÅre: âpaulay edeâ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56" name="Picture 8" descr="KÃ©ptalÃ¡l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124743"/>
            <a:ext cx="2664296" cy="2880321"/>
          </a:xfrm>
          <a:prstGeom prst="rect">
            <a:avLst/>
          </a:prstGeom>
          <a:noFill/>
        </p:spPr>
      </p:pic>
      <p:sp>
        <p:nvSpPr>
          <p:cNvPr id="9" name="Szövegdoboz 8"/>
          <p:cNvSpPr txBox="1"/>
          <p:nvPr/>
        </p:nvSpPr>
        <p:spPr>
          <a:xfrm>
            <a:off x="1907704" y="422108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 smtClean="0">
                <a:solidFill>
                  <a:schemeClr val="bg1"/>
                </a:solidFill>
                <a:latin typeface="Arial Rounded MT Bold" pitchFamily="34" charset="0"/>
              </a:rPr>
              <a:t>Paulay</a:t>
            </a:r>
            <a:r>
              <a:rPr lang="hu-HU" sz="2000" dirty="0" smtClean="0">
                <a:solidFill>
                  <a:schemeClr val="bg1"/>
                </a:solidFill>
                <a:latin typeface="Arial Rounded MT Bold" pitchFamily="34" charset="0"/>
              </a:rPr>
              <a:t> Ede</a:t>
            </a:r>
            <a:endParaRPr lang="hu-HU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788024" y="515719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solidFill>
                  <a:schemeClr val="bg1"/>
                </a:solidFill>
                <a:latin typeface="Arial Rounded MT Bold" pitchFamily="34" charset="0"/>
              </a:rPr>
              <a:t>Könyv borítók</a:t>
            </a:r>
            <a:endParaRPr lang="hu-HU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2058" name="Picture 10" descr="KÃ©ptalÃ¡lat a kÃ¶vetkezÅre: âaz ember tragÃ©diÃ¡ja kÃ¶nyv borÃ­tÃ³â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2060848"/>
            <a:ext cx="1728192" cy="2785846"/>
          </a:xfrm>
          <a:prstGeom prst="rect">
            <a:avLst/>
          </a:prstGeom>
          <a:noFill/>
        </p:spPr>
      </p:pic>
      <p:pic>
        <p:nvPicPr>
          <p:cNvPr id="2060" name="Picture 12" descr="KÃ©ptalÃ¡lat a kÃ¶vetkezÅre: âaz ember tragÃ©diÃ¡ja kÃ¶nyv borÃ­tÃ³â"/>
          <p:cNvPicPr>
            <a:picLocks noChangeAspect="1" noChangeArrowheads="1"/>
          </p:cNvPicPr>
          <p:nvPr/>
        </p:nvPicPr>
        <p:blipFill>
          <a:blip r:embed="rId6" cstate="print"/>
          <a:srcRect r="13284"/>
          <a:stretch>
            <a:fillRect/>
          </a:stretch>
        </p:blipFill>
        <p:spPr bwMode="auto">
          <a:xfrm>
            <a:off x="6660232" y="3717031"/>
            <a:ext cx="1656184" cy="25446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apcsolÃ³dÃ³ kÃ©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498"/>
            <a:ext cx="9163172" cy="6905498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források:</a:t>
            </a:r>
          </a:p>
          <a:p>
            <a:pPr>
              <a:buNone/>
            </a:pPr>
            <a:r>
              <a:rPr lang="hu-HU" sz="1800" dirty="0" smtClean="0">
                <a:hlinkClick r:id="rId3"/>
              </a:rPr>
              <a:t>https://criticailapok.hu/index.php?option=com_content&amp;view=article&amp;id=37213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>
                <a:hlinkClick r:id="rId4"/>
              </a:rPr>
              <a:t>http://kulturpart.hu/2012/09/21/129_eve_mutattak_be_eloszor_az_ember_tragediajat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>
                <a:hlinkClick r:id="rId5"/>
              </a:rPr>
              <a:t>https://hu.wikipedia.org/wiki/J%C3%A1szai_Mari#Tov%C3%A1bbi_szerepei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>
                <a:hlinkClick r:id="rId6"/>
              </a:rPr>
              <a:t>http://3200.hu/2018/03/05/</a:t>
            </a:r>
            <a:r>
              <a:rPr lang="hu-HU" sz="1800" dirty="0" err="1" smtClean="0">
                <a:hlinkClick r:id="rId6"/>
              </a:rPr>
              <a:t>csipkerozsika-meseeloadas-gyongyoson</a:t>
            </a:r>
            <a:r>
              <a:rPr lang="hu-HU" sz="1800" dirty="0" smtClean="0">
                <a:hlinkClick r:id="rId6"/>
              </a:rPr>
              <a:t>/</a:t>
            </a:r>
            <a:endParaRPr lang="hu-HU" sz="1800" dirty="0" smtClean="0"/>
          </a:p>
          <a:p>
            <a:endParaRPr lang="hu-HU" dirty="0" smtClean="0"/>
          </a:p>
          <a:p>
            <a:pPr>
              <a:buNone/>
            </a:pPr>
            <a:r>
              <a:rPr lang="hu-HU" sz="1900" dirty="0" smtClean="0">
                <a:solidFill>
                  <a:schemeClr val="bg1"/>
                </a:solidFill>
              </a:rPr>
              <a:t>CSAPATTAGOK: </a:t>
            </a:r>
          </a:p>
          <a:p>
            <a:r>
              <a:rPr lang="hu-HU" sz="1900" dirty="0" smtClean="0">
                <a:solidFill>
                  <a:schemeClr val="bg1"/>
                </a:solidFill>
              </a:rPr>
              <a:t>Horváth Laura</a:t>
            </a:r>
          </a:p>
          <a:p>
            <a:r>
              <a:rPr lang="hu-HU" sz="1900" dirty="0" smtClean="0">
                <a:solidFill>
                  <a:schemeClr val="bg1"/>
                </a:solidFill>
              </a:rPr>
              <a:t>Nagy Nikolett</a:t>
            </a:r>
          </a:p>
          <a:p>
            <a:r>
              <a:rPr lang="hu-HU" sz="1900" dirty="0" smtClean="0">
                <a:solidFill>
                  <a:schemeClr val="bg1"/>
                </a:solidFill>
              </a:rPr>
              <a:t>Kalocsai Nóra</a:t>
            </a:r>
          </a:p>
          <a:p>
            <a:r>
              <a:rPr lang="hu-HU" sz="1900" smtClean="0">
                <a:solidFill>
                  <a:schemeClr val="bg1"/>
                </a:solidFill>
              </a:rPr>
              <a:t>Orsós Laura</a:t>
            </a:r>
            <a:endParaRPr lang="hu-HU" sz="1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190</Words>
  <Application>Microsoft Office PowerPoint</Application>
  <PresentationFormat>Diavetítés a képernyőre (4:3 oldalarány)</PresentationFormat>
  <Paragraphs>36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Az ember tragédiája</vt:lpstr>
      <vt:lpstr>Informálodjunk</vt:lpstr>
      <vt:lpstr>3. dia</vt:lpstr>
      <vt:lpstr>Szereplők</vt:lpstr>
      <vt:lpstr>Az előadás megalkotója:</vt:lpstr>
      <vt:lpstr>Rendezésről</vt:lpstr>
      <vt:lpstr>7. dia</vt:lpstr>
      <vt:lpstr>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ember tragédiája</dc:title>
  <dc:creator>User</dc:creator>
  <cp:lastModifiedBy>User</cp:lastModifiedBy>
  <cp:revision>12</cp:revision>
  <dcterms:created xsi:type="dcterms:W3CDTF">2018-04-22T07:31:13Z</dcterms:created>
  <dcterms:modified xsi:type="dcterms:W3CDTF">2018-04-22T12:06:54Z</dcterms:modified>
</cp:coreProperties>
</file>