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27B8C-FECD-485B-AB04-E66F6CA01CCB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16686-33F9-43DB-BA78-8C166ECCE4F9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Cím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cxnSp>
        <p:nvCxnSpPr>
          <p:cNvPr id="8" name="Egyenes összekötő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zis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átum hely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7DF4-82CE-422A-83A6-91F02C63C5F4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B6913E-777D-41DC-AAE7-96B55814193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ransition advTm="1000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7DF4-82CE-422A-83A6-91F02C63C5F4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913E-777D-41DC-AAE7-96B55814193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Tm="1000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7DF4-82CE-422A-83A6-91F02C63C5F4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913E-777D-41DC-AAE7-96B55814193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Tm="100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0067DF4-82CE-422A-83A6-91F02C63C5F4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9B6913E-777D-41DC-AAE7-96B55814193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6" name="Élőláb hely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  <p:transition advTm="1000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7DF4-82CE-422A-83A6-91F02C63C5F4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913E-777D-41DC-AAE7-96B55814193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cxnSp>
        <p:nvCxnSpPr>
          <p:cNvPr id="7" name="Egyenes összekötő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000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7DF4-82CE-422A-83A6-91F02C63C5F4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913E-777D-41DC-AAE7-96B55814193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  <p:transition advTm="1000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913E-777D-41DC-AAE7-96B55814193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7DF4-82CE-422A-83A6-91F02C63C5F4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2" name="Tartalom hely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34" name="Tartalom hely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cxnSp>
        <p:nvCxnSpPr>
          <p:cNvPr id="10" name="Egyenes összekötő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7DF4-82CE-422A-83A6-91F02C63C5F4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913E-777D-41DC-AAE7-96B55814193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  <p:transition advTm="1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7DF4-82CE-422A-83A6-91F02C63C5F4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913E-777D-41DC-AAE7-96B55814193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Tm="1000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artalom hely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1" name="Cím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0067DF4-82CE-422A-83A6-91F02C63C5F4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B6913E-777D-41DC-AAE7-96B55814193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ransition advTm="1000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7DF4-82CE-422A-83A6-91F02C63C5F4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B6913E-777D-41DC-AAE7-96B55814193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ransition advTm="1000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9999">
              <a:srgbClr val="C00000"/>
            </a:gs>
            <a:gs pos="70000">
              <a:srgbClr val="C00000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0067DF4-82CE-422A-83A6-91F02C63C5F4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9B6913E-777D-41DC-AAE7-96B55814193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ransition advTm="1000">
    <p:blinds dir="vert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&#246;me\Downloads\Var&#195;&#161;zsfuvola-%20B-v&#195;&#182;s%20csengetty-.%20Kar%20&#195;&#169;s%20kett-s%20(r&#195;&#169;szlet).mp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23528" y="4869160"/>
            <a:ext cx="8305800" cy="693724"/>
          </a:xfrm>
        </p:spPr>
        <p:txBody>
          <a:bodyPr/>
          <a:lstStyle/>
          <a:p>
            <a:endParaRPr lang="hu-HU" dirty="0" smtClean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95536" y="2204864"/>
            <a:ext cx="8305800" cy="1981200"/>
          </a:xfrm>
        </p:spPr>
        <p:txBody>
          <a:bodyPr/>
          <a:lstStyle/>
          <a:p>
            <a:r>
              <a:rPr lang="hu-HU" dirty="0" smtClean="0"/>
              <a:t>Csongor és Tünde </a:t>
            </a:r>
            <a:br>
              <a:rPr lang="hu-HU" dirty="0" smtClean="0"/>
            </a:br>
            <a:r>
              <a:rPr lang="hu-HU" dirty="0" smtClean="0"/>
              <a:t>&amp;</a:t>
            </a:r>
            <a:br>
              <a:rPr lang="hu-HU" dirty="0" smtClean="0"/>
            </a:br>
            <a:r>
              <a:rPr lang="hu-HU" dirty="0" smtClean="0"/>
              <a:t>Varázsfuvola</a:t>
            </a:r>
            <a:endParaRPr lang="hu-HU" dirty="0"/>
          </a:p>
        </p:txBody>
      </p:sp>
      <p:pic>
        <p:nvPicPr>
          <p:cNvPr id="4" name="VarÃ¡zsfuvola- B-vÃ¶s csengetty-. Kar Ã©s kett-s (rÃ©szl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11560" y="5486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3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A mű elején mindketten eszméletlenségből ébrednek fel</a:t>
            </a:r>
          </a:p>
          <a:p>
            <a:r>
              <a:rPr lang="hu-HU" sz="2400" dirty="0" smtClean="0"/>
              <a:t>Mindketten a szerelmüket keresik</a:t>
            </a:r>
          </a:p>
          <a:p>
            <a:r>
              <a:rPr lang="hu-HU" sz="2400" dirty="0" smtClean="0"/>
              <a:t>Mindkettőjüknek van </a:t>
            </a:r>
            <a:r>
              <a:rPr lang="hu-HU" sz="2400" dirty="0" smtClean="0"/>
              <a:t>segítője, akik </a:t>
            </a:r>
            <a:r>
              <a:rPr lang="hu-HU" sz="2400" dirty="0" smtClean="0"/>
              <a:t>elkísérik őket a boldogságuk megtalálásához</a:t>
            </a:r>
          </a:p>
          <a:p>
            <a:r>
              <a:rPr lang="hu-HU" sz="2400" dirty="0" smtClean="0"/>
              <a:t>Csongornak a hármas útnál, </a:t>
            </a:r>
            <a:r>
              <a:rPr lang="hu-HU" sz="2400" dirty="0" err="1" smtClean="0"/>
              <a:t>Taminonak</a:t>
            </a:r>
            <a:r>
              <a:rPr lang="hu-HU" sz="2400" dirty="0" smtClean="0"/>
              <a:t> a három szentélykapunál kell döntenie, hogy merre menjen tovább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/>
            <a:r>
              <a:rPr lang="hu-HU" dirty="0" smtClean="0">
                <a:latin typeface="Comic Sans MS" pitchFamily="66" charset="0"/>
              </a:rPr>
              <a:t>Csongor és </a:t>
            </a:r>
            <a:r>
              <a:rPr lang="hu-HU" dirty="0" err="1" smtClean="0">
                <a:latin typeface="Comic Sans MS" pitchFamily="66" charset="0"/>
              </a:rPr>
              <a:t>Tamino</a:t>
            </a:r>
            <a:endParaRPr lang="hu-HU" dirty="0">
              <a:latin typeface="Comic Sans MS" pitchFamily="66" charset="0"/>
            </a:endParaRPr>
          </a:p>
        </p:txBody>
      </p:sp>
      <p:pic>
        <p:nvPicPr>
          <p:cNvPr id="4" name="Kép 3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09120"/>
            <a:ext cx="2705218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zövegdoboz 4"/>
          <p:cNvSpPr txBox="1"/>
          <p:nvPr/>
        </p:nvSpPr>
        <p:spPr>
          <a:xfrm>
            <a:off x="0" y="6381328"/>
            <a:ext cx="255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smtClean="0"/>
              <a:t>Csongor</a:t>
            </a:r>
            <a:endParaRPr lang="hu-HU" i="1" dirty="0"/>
          </a:p>
        </p:txBody>
      </p:sp>
      <p:pic>
        <p:nvPicPr>
          <p:cNvPr id="6" name="Kép 5" descr="Varázsfuvola_MÁO_2014_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11819" y="4005064"/>
            <a:ext cx="1632181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zövegdoboz 6"/>
          <p:cNvSpPr txBox="1"/>
          <p:nvPr/>
        </p:nvSpPr>
        <p:spPr>
          <a:xfrm>
            <a:off x="7236296" y="6488668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err="1" smtClean="0"/>
              <a:t>Tamino</a:t>
            </a:r>
            <a:endParaRPr lang="hu-HU" i="1" dirty="0"/>
          </a:p>
        </p:txBody>
      </p:sp>
    </p:spTree>
  </p:cSld>
  <p:clrMapOvr>
    <a:masterClrMapping/>
  </p:clrMapOvr>
  <p:transition advClick="0" advTm="18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Balga és Papageno</a:t>
            </a:r>
            <a:endParaRPr lang="hu-HU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Tartalom helye 5" descr="13077115_1072847496092462_694935234_n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916832"/>
            <a:ext cx="2259012" cy="2963862"/>
          </a:xfrm>
          <a:prstGeom prst="round2Diag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0" y="4869160"/>
            <a:ext cx="2195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smtClean="0"/>
              <a:t>Csongor segédje: Balga</a:t>
            </a:r>
          </a:p>
        </p:txBody>
      </p:sp>
      <p:pic>
        <p:nvPicPr>
          <p:cNvPr id="10" name="Kép 9" descr="images_239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68504" y="2060848"/>
            <a:ext cx="3075496" cy="2304256"/>
          </a:xfrm>
          <a:prstGeom prst="round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6516216" y="436510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err="1" smtClean="0"/>
              <a:t>Tamino</a:t>
            </a:r>
            <a:r>
              <a:rPr lang="hu-HU" i="1" dirty="0" smtClean="0"/>
              <a:t> segédje: Papageno</a:t>
            </a:r>
            <a:endParaRPr lang="hu-HU" i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2555776" y="1988840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hu-HU" sz="2400" dirty="0" smtClean="0"/>
              <a:t>Mindketten haspókok, bármit megtennének az ételért</a:t>
            </a:r>
            <a:endParaRPr lang="hu-HU" sz="24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2771800" y="3645024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hu-HU" sz="2400" dirty="0" smtClean="0"/>
              <a:t> </a:t>
            </a:r>
            <a:r>
              <a:rPr lang="hu-HU" sz="2400" dirty="0" smtClean="0"/>
              <a:t>A </a:t>
            </a:r>
            <a:r>
              <a:rPr lang="hu-HU" sz="2400" dirty="0" smtClean="0"/>
              <a:t>történet végén együtt lehetnek a szerelmükkel</a:t>
            </a:r>
            <a:endParaRPr lang="hu-HU" sz="2400" dirty="0"/>
          </a:p>
        </p:txBody>
      </p:sp>
    </p:spTree>
  </p:cSld>
  <p:clrMapOvr>
    <a:masterClrMapping/>
  </p:clrMapOvr>
  <p:transition advTm="12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0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00"/>
                            </p:stCondLst>
                            <p:childTnLst>
                              <p:par>
                                <p:cTn id="4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Csongor_eorifoto-27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03383">
            <a:off x="3711661" y="4098791"/>
            <a:ext cx="1933402" cy="2706162"/>
          </a:xfrm>
          <a:prstGeom prst="roundRect">
            <a:avLst/>
          </a:prstGeom>
        </p:spPr>
      </p:pic>
      <p:pic>
        <p:nvPicPr>
          <p:cNvPr id="3" name="Kép 2" descr="Varázsfuvola_MÁO_2014_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59069">
            <a:off x="326761" y="382174"/>
            <a:ext cx="1959539" cy="2939309"/>
          </a:xfrm>
          <a:prstGeom prst="round2DiagRect">
            <a:avLst/>
          </a:prstGeom>
        </p:spPr>
      </p:pic>
      <p:pic>
        <p:nvPicPr>
          <p:cNvPr id="4" name="Kép 3" descr="00310200.jpe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20245">
            <a:off x="6175024" y="537346"/>
            <a:ext cx="2597396" cy="1732443"/>
          </a:xfrm>
          <a:prstGeom prst="snipRoundRect">
            <a:avLst/>
          </a:prstGeom>
        </p:spPr>
      </p:pic>
      <p:pic>
        <p:nvPicPr>
          <p:cNvPr id="5" name="Kép 4" descr="Csongor_eorifoto-26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99360">
            <a:off x="5810559" y="2660749"/>
            <a:ext cx="2561224" cy="1829852"/>
          </a:xfrm>
          <a:prstGeom prst="round2DiagRect">
            <a:avLst/>
          </a:prstGeom>
        </p:spPr>
      </p:pic>
      <p:pic>
        <p:nvPicPr>
          <p:cNvPr id="6" name="Kép 5" descr="images_2395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185186">
            <a:off x="3026621" y="341864"/>
            <a:ext cx="2666778" cy="2002135"/>
          </a:xfrm>
          <a:prstGeom prst="roundRect">
            <a:avLst/>
          </a:prstGeom>
        </p:spPr>
      </p:pic>
      <p:pic>
        <p:nvPicPr>
          <p:cNvPr id="7" name="Kép 6" descr="inwewdex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8144" y="4725144"/>
            <a:ext cx="2533650" cy="1809750"/>
          </a:xfrm>
          <a:prstGeom prst="snipRoundRect">
            <a:avLst/>
          </a:prstGeom>
        </p:spPr>
      </p:pic>
      <p:pic>
        <p:nvPicPr>
          <p:cNvPr id="8" name="Kép 7" descr="varazs-fuvola-foto-a-team-110-copy_20120222160422_3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3645024"/>
            <a:ext cx="1997968" cy="2996952"/>
          </a:xfrm>
          <a:prstGeom prst="round1Rect">
            <a:avLst/>
          </a:prstGeom>
        </p:spPr>
      </p:pic>
      <p:pic>
        <p:nvPicPr>
          <p:cNvPr id="10" name="Kép 9" descr="indwewex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810591">
            <a:off x="2715262" y="2517237"/>
            <a:ext cx="2304256" cy="1667094"/>
          </a:xfrm>
          <a:prstGeom prst="snip1Rect">
            <a:avLst/>
          </a:prstGeom>
        </p:spPr>
      </p:pic>
    </p:spTree>
  </p:cSld>
  <p:clrMapOvr>
    <a:masterClrMapping/>
  </p:clrMapOvr>
  <p:transition advClick="0" advTm="15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Mindkét műben találhatunk jót és gonoszat, szerelmet és hűséget</a:t>
            </a:r>
          </a:p>
          <a:p>
            <a:r>
              <a:rPr lang="hu-HU" dirty="0" smtClean="0"/>
              <a:t>Megszemélyesítve láthatjuk az Éj alakját, Csongor és Tündében Éj asszonyként, Varázsfuvolában pedig az Éj </a:t>
            </a:r>
            <a:r>
              <a:rPr lang="hu-HU" dirty="0" smtClean="0"/>
              <a:t>királynője</a:t>
            </a:r>
          </a:p>
          <a:p>
            <a:r>
              <a:rPr lang="hu-HU" dirty="0" smtClean="0"/>
              <a:t>Természetfeletti erőkkel rendelkező tárgyak megjelenése, mint például a varázsfuvola és harangjáték vagy a Csongor és Tündében lévő palást és bocskor</a:t>
            </a:r>
          </a:p>
          <a:p>
            <a:r>
              <a:rPr lang="hu-HU" dirty="0" smtClean="0"/>
              <a:t>Hármas szám többszöri jelenléte: tündérfiú, ördögfiú, vándor, amazon</a:t>
            </a:r>
          </a:p>
          <a:p>
            <a:endParaRPr lang="hu-HU" dirty="0" smtClean="0"/>
          </a:p>
        </p:txBody>
      </p:sp>
    </p:spTree>
  </p:cSld>
  <p:clrMapOvr>
    <a:masterClrMapping/>
  </p:clrMapOvr>
  <p:transition advClick="0" advTm="3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899592" y="2132856"/>
            <a:ext cx="7128792" cy="175432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90000" dist="50800" dir="5400000" sy="-100000" algn="bl" rotWithShape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u-H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itchFamily="2" charset="2"/>
              </a:rPr>
              <a:t>Mirigyek köszönik a figyelmet! </a:t>
            </a:r>
          </a:p>
        </p:txBody>
      </p:sp>
    </p:spTree>
  </p:cSld>
  <p:clrMapOvr>
    <a:masterClrMapping/>
  </p:clrMapOvr>
  <p:transition advClick="0" advTm="5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255</TotalTime>
  <Words>137</Words>
  <Application>Microsoft Office PowerPoint</Application>
  <PresentationFormat>Diavetítés a képernyőre (4:3 oldalarány)</PresentationFormat>
  <Paragraphs>18</Paragraphs>
  <Slides>6</Slides>
  <Notes>0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Papír</vt:lpstr>
      <vt:lpstr>Csongor és Tünde  &amp; Varázsfuvola</vt:lpstr>
      <vt:lpstr>Csongor és Tamino</vt:lpstr>
      <vt:lpstr>Balga és Papageno</vt:lpstr>
      <vt:lpstr>4. dia</vt:lpstr>
      <vt:lpstr>5. dia</vt:lpstr>
      <vt:lpstr>6.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Csongor és Tünde  &amp; Varázsfuvola</dc:title>
  <dc:creator>Döme</dc:creator>
  <cp:lastModifiedBy>Döme</cp:lastModifiedBy>
  <cp:revision>27</cp:revision>
  <dcterms:created xsi:type="dcterms:W3CDTF">2016-04-24T12:19:30Z</dcterms:created>
  <dcterms:modified xsi:type="dcterms:W3CDTF">2016-04-24T19:35:12Z</dcterms:modified>
</cp:coreProperties>
</file>