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Slide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371600" y="3188880"/>
            <a:ext cx="155444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Ахы атекст ариашаразы шәақәыӷәӷәа ҳәынаԥла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6217920" y="9567000"/>
            <a:ext cx="585180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&lt;ҵаҟатәи аколонтитул&gt;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2"/>
          </p:nvPr>
        </p:nvSpPr>
        <p:spPr>
          <a:xfrm>
            <a:off x="91440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&lt;арыцхә/аамҭа&gt;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1316736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8CA4F0E-2521-405B-84DF-888D1064238F}" type="slidenum">
              <a:rPr b="0" lang="en-US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&lt;аномер&gt;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884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Ахы атекст ариашаразы шәақәыӷәӷәа ҳәынаԥла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914400" y="2365920"/>
            <a:ext cx="16458840" cy="678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ариашаразы аҳәынаԥ шәақәыӷәӷәа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аҩбатәи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ахԥатәи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аԥшьбатәи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ахәбатәи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афбатәи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абыжьбатәи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4"/>
          </p:nvPr>
        </p:nvSpPr>
        <p:spPr>
          <a:xfrm>
            <a:off x="6217920" y="9567000"/>
            <a:ext cx="585180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&lt;ҵаҟатәи аколонтитул&gt;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dt" idx="5"/>
          </p:nvPr>
        </p:nvSpPr>
        <p:spPr>
          <a:xfrm>
            <a:off x="91440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&lt;арыцхә/аамҭа&gt;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 idx="6"/>
          </p:nvPr>
        </p:nvSpPr>
        <p:spPr>
          <a:xfrm>
            <a:off x="1316736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4B7D81D-BA0E-4DB7-B4B9-CAEF698761FB}" type="slidenum">
              <a:rPr b="0" lang="en-US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&lt;аномер&gt;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wo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884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Ахы атекст ариашаразы шәақәыӷәӷәа ҳәынаԥла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365920"/>
            <a:ext cx="7954920" cy="235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ариашаразы аҳәынаԥ шәақәыӷәӷәа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аҩбатәи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ахԥатәи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аԥшьбатәи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ахәбатәи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афбатәи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абыжьбатәи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418320" y="2365920"/>
            <a:ext cx="7954920" cy="235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ариашаразы аҳәынаԥ шәақәыӷәӷәа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аҩбатәи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ахԥатәи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аԥшьбатәи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ахәбатәи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афбатәи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абыжьбатәи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7"/>
          </p:nvPr>
        </p:nvSpPr>
        <p:spPr>
          <a:xfrm>
            <a:off x="6217920" y="9567000"/>
            <a:ext cx="585180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&lt;ҵаҟатәи аколонтитул&gt;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dt" idx="8"/>
          </p:nvPr>
        </p:nvSpPr>
        <p:spPr>
          <a:xfrm>
            <a:off x="91440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&lt;арыцхә/аамҭа&gt;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6"/>
          <p:cNvSpPr>
            <a:spLocks noGrp="1"/>
          </p:cNvSpPr>
          <p:nvPr>
            <p:ph type="sldNum" idx="9"/>
          </p:nvPr>
        </p:nvSpPr>
        <p:spPr>
          <a:xfrm>
            <a:off x="1316736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3B43A0B-6497-4E38-93EC-6EC7B7D60E3B}" type="slidenum">
              <a:rPr b="0" lang="en-US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&lt;аномер&gt;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Onl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884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Ахы атекст ариашаразы шәақәыӷәӷәа ҳәынаԥла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ftr" idx="10"/>
          </p:nvPr>
        </p:nvSpPr>
        <p:spPr>
          <a:xfrm>
            <a:off x="6217920" y="9567000"/>
            <a:ext cx="585180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&lt;ҵаҟатәи аколонтитул&gt;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1"/>
          </p:nvPr>
        </p:nvSpPr>
        <p:spPr>
          <a:xfrm>
            <a:off x="91440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&lt;арыцхә/аамҭа&gt;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sldNum" idx="12"/>
          </p:nvPr>
        </p:nvSpPr>
        <p:spPr>
          <a:xfrm>
            <a:off x="1316736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A6A715C-E910-4EA3-AEE9-FAF5EEC3CE64}" type="slidenum">
              <a:rPr b="0" lang="en-US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&lt;аномер&gt;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Blank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6217920" y="9567000"/>
            <a:ext cx="585180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&lt;ҵаҟатәи аколонтитул&gt;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dt" idx="14"/>
          </p:nvPr>
        </p:nvSpPr>
        <p:spPr>
          <a:xfrm>
            <a:off x="91440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&lt;арыцхә/аамҭа&gt;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sldNum" idx="15"/>
          </p:nvPr>
        </p:nvSpPr>
        <p:spPr>
          <a:xfrm>
            <a:off x="1316736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12EDF6E-94E3-4000-BA04-99D65EA74C86}" type="slidenum">
              <a:rPr b="0" lang="en-US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&lt;аномер&gt;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Ахы атекст ариашаразы шәақәыӷәӷәа ҳәынаԥла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ариашаразы аҳәынаԥ шәақәыӷәӷәа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аҩбатәи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ахԥатәи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аԥшьбатәи аҩаӡара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ахәбатәи аҩаӡара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афбатәи аҩаӡара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Аструктура абыжьбатәи аҩаӡара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ject 2" descr=""/>
          <p:cNvPicPr/>
          <p:nvPr/>
        </p:nvPicPr>
        <p:blipFill>
          <a:blip r:embed="rId1"/>
          <a:stretch/>
        </p:blipFill>
        <p:spPr>
          <a:xfrm>
            <a:off x="0" y="360"/>
            <a:ext cx="18287640" cy="1028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ject 2" descr=""/>
          <p:cNvPicPr/>
          <p:nvPr/>
        </p:nvPicPr>
        <p:blipFill>
          <a:blip r:embed="rId1"/>
          <a:stretch/>
        </p:blipFill>
        <p:spPr>
          <a:xfrm>
            <a:off x="360" y="360"/>
            <a:ext cx="18287640" cy="10286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" name=""/>
          <p:cNvSpPr txBox="1"/>
          <p:nvPr/>
        </p:nvSpPr>
        <p:spPr>
          <a:xfrm>
            <a:off x="3058560" y="6886800"/>
            <a:ext cx="814284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https://www.canva.com/design/DAHFJ0l08D0/w-ZM0V7mkqfeTU-7RWJOmQ/view?utm_content=DAHFJ0l08D0&amp;utm_campaign=designshare&amp;utm_medium=link2&amp;utm_source=uniquelinks&amp;utlId=he67e356a5a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LibreOffice/25.2.7.2$Windows_X86_64 LibreOffice_project/5cbfd1ab6520636bb5f7b99185aa69bd7456825d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2026-03-29T12:36:57Z</dcterms:created>
  <dc:creator>Online2PDF.com</dc:creator>
  <dc:description/>
  <dc:language>en-US</dc:language>
  <cp:lastModifiedBy/>
  <dcterms:modified xsi:type="dcterms:W3CDTF">2026-03-29T14:40:54Z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2026-03-29T00:00:00Z</vt:filetime>
  </property>
  <property fmtid="{D5CDD505-2E9C-101B-9397-08002B2CF9AE}" pid="3" name="LastSaved">
    <vt:filetime>2026-03-29T00:00:00Z</vt:filetime>
  </property>
  <property fmtid="{D5CDD505-2E9C-101B-9397-08002B2CF9AE}" pid="4" name="PresentationFormat">
    <vt:lpwstr>Benutzerdefiniert</vt:lpwstr>
  </property>
  <property fmtid="{D5CDD505-2E9C-101B-9397-08002B2CF9AE}" pid="5" name="Slides">
    <vt:i4>12</vt:i4>
  </property>
</Properties>
</file>