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34573" y="746"/>
            <a:ext cx="5748209" cy="1028176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15" y="746"/>
            <a:ext cx="5748197" cy="102817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0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2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34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4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29.png"/><Relationship Id="rId4" Type="http://schemas.openxmlformats.org/officeDocument/2006/relationships/image" Target="../media/image65.png"/><Relationship Id="rId5" Type="http://schemas.openxmlformats.org/officeDocument/2006/relationships/image" Target="../media/image18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25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34.png"/><Relationship Id="rId25" Type="http://schemas.openxmlformats.org/officeDocument/2006/relationships/image" Target="../media/image83.png"/><Relationship Id="rId26" Type="http://schemas.openxmlformats.org/officeDocument/2006/relationships/image" Target="../media/image84.png"/><Relationship Id="rId27" Type="http://schemas.openxmlformats.org/officeDocument/2006/relationships/image" Target="../media/image85.png"/><Relationship Id="rId28" Type="http://schemas.openxmlformats.org/officeDocument/2006/relationships/image" Target="../media/image86.png"/><Relationship Id="rId29" Type="http://schemas.openxmlformats.org/officeDocument/2006/relationships/image" Target="../media/image87.png"/><Relationship Id="rId30" Type="http://schemas.openxmlformats.org/officeDocument/2006/relationships/image" Target="../media/image88.png"/><Relationship Id="rId31" Type="http://schemas.openxmlformats.org/officeDocument/2006/relationships/image" Target="../media/image89.png"/><Relationship Id="rId32" Type="http://schemas.openxmlformats.org/officeDocument/2006/relationships/image" Target="../media/image90.png"/><Relationship Id="rId33" Type="http://schemas.openxmlformats.org/officeDocument/2006/relationships/image" Target="../media/image91.png"/><Relationship Id="rId34" Type="http://schemas.openxmlformats.org/officeDocument/2006/relationships/image" Target="../media/image92.png"/><Relationship Id="rId35" Type="http://schemas.openxmlformats.org/officeDocument/2006/relationships/image" Target="../media/image93.png"/><Relationship Id="rId36" Type="http://schemas.openxmlformats.org/officeDocument/2006/relationships/image" Target="../media/image94.png"/><Relationship Id="rId37" Type="http://schemas.openxmlformats.org/officeDocument/2006/relationships/image" Target="../media/image95.png"/><Relationship Id="rId38" Type="http://schemas.openxmlformats.org/officeDocument/2006/relationships/image" Target="../media/image96.png"/><Relationship Id="rId39" Type="http://schemas.openxmlformats.org/officeDocument/2006/relationships/image" Target="../media/image97.png"/><Relationship Id="rId40" Type="http://schemas.openxmlformats.org/officeDocument/2006/relationships/image" Target="../media/image98.png"/><Relationship Id="rId41" Type="http://schemas.openxmlformats.org/officeDocument/2006/relationships/image" Target="../media/image9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7077" y="2240857"/>
              <a:ext cx="11117686" cy="57992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72652" y="3773537"/>
              <a:ext cx="13740130" cy="1393825"/>
            </a:xfrm>
            <a:custGeom>
              <a:avLst/>
              <a:gdLst/>
              <a:ahLst/>
              <a:cxnLst/>
              <a:rect l="l" t="t" r="r" b="b"/>
              <a:pathLst>
                <a:path w="13740130" h="1393825">
                  <a:moveTo>
                    <a:pt x="1006957" y="1251496"/>
                  </a:moveTo>
                  <a:lnTo>
                    <a:pt x="1006081" y="1238796"/>
                  </a:lnTo>
                  <a:lnTo>
                    <a:pt x="1004392" y="1213396"/>
                  </a:lnTo>
                  <a:lnTo>
                    <a:pt x="1002118" y="1200696"/>
                  </a:lnTo>
                  <a:lnTo>
                    <a:pt x="999274" y="1187996"/>
                  </a:lnTo>
                  <a:lnTo>
                    <a:pt x="995845" y="1175296"/>
                  </a:lnTo>
                  <a:lnTo>
                    <a:pt x="993140" y="1162596"/>
                  </a:lnTo>
                  <a:lnTo>
                    <a:pt x="990676" y="1149896"/>
                  </a:lnTo>
                  <a:lnTo>
                    <a:pt x="988441" y="1137196"/>
                  </a:lnTo>
                  <a:lnTo>
                    <a:pt x="986447" y="1111796"/>
                  </a:lnTo>
                  <a:lnTo>
                    <a:pt x="984834" y="1099096"/>
                  </a:lnTo>
                  <a:lnTo>
                    <a:pt x="983691" y="1086396"/>
                  </a:lnTo>
                  <a:lnTo>
                    <a:pt x="982992" y="1073696"/>
                  </a:lnTo>
                  <a:lnTo>
                    <a:pt x="982764" y="1060996"/>
                  </a:lnTo>
                  <a:lnTo>
                    <a:pt x="981760" y="1035596"/>
                  </a:lnTo>
                  <a:lnTo>
                    <a:pt x="980643" y="1022896"/>
                  </a:lnTo>
                  <a:lnTo>
                    <a:pt x="979411" y="997496"/>
                  </a:lnTo>
                  <a:lnTo>
                    <a:pt x="978065" y="984796"/>
                  </a:lnTo>
                  <a:lnTo>
                    <a:pt x="976147" y="959396"/>
                  </a:lnTo>
                  <a:lnTo>
                    <a:pt x="973175" y="933996"/>
                  </a:lnTo>
                  <a:lnTo>
                    <a:pt x="969149" y="921296"/>
                  </a:lnTo>
                  <a:lnTo>
                    <a:pt x="964095" y="895896"/>
                  </a:lnTo>
                  <a:lnTo>
                    <a:pt x="945413" y="819696"/>
                  </a:lnTo>
                  <a:lnTo>
                    <a:pt x="940739" y="794296"/>
                  </a:lnTo>
                  <a:lnTo>
                    <a:pt x="936078" y="781596"/>
                  </a:lnTo>
                  <a:lnTo>
                    <a:pt x="931405" y="756196"/>
                  </a:lnTo>
                  <a:lnTo>
                    <a:pt x="926731" y="743496"/>
                  </a:lnTo>
                  <a:lnTo>
                    <a:pt x="924801" y="730796"/>
                  </a:lnTo>
                  <a:lnTo>
                    <a:pt x="922756" y="718096"/>
                  </a:lnTo>
                  <a:lnTo>
                    <a:pt x="920584" y="718096"/>
                  </a:lnTo>
                  <a:lnTo>
                    <a:pt x="918286" y="705396"/>
                  </a:lnTo>
                  <a:lnTo>
                    <a:pt x="915911" y="705396"/>
                  </a:lnTo>
                  <a:lnTo>
                    <a:pt x="913409" y="692696"/>
                  </a:lnTo>
                  <a:lnTo>
                    <a:pt x="910793" y="692696"/>
                  </a:lnTo>
                  <a:lnTo>
                    <a:pt x="905319" y="667296"/>
                  </a:lnTo>
                  <a:lnTo>
                    <a:pt x="902690" y="667296"/>
                  </a:lnTo>
                  <a:lnTo>
                    <a:pt x="900176" y="654596"/>
                  </a:lnTo>
                  <a:lnTo>
                    <a:pt x="897775" y="654596"/>
                  </a:lnTo>
                  <a:lnTo>
                    <a:pt x="895629" y="641896"/>
                  </a:lnTo>
                  <a:lnTo>
                    <a:pt x="893813" y="629196"/>
                  </a:lnTo>
                  <a:lnTo>
                    <a:pt x="892352" y="629196"/>
                  </a:lnTo>
                  <a:lnTo>
                    <a:pt x="891235" y="616496"/>
                  </a:lnTo>
                  <a:lnTo>
                    <a:pt x="889177" y="603796"/>
                  </a:lnTo>
                  <a:lnTo>
                    <a:pt x="886790" y="578396"/>
                  </a:lnTo>
                  <a:lnTo>
                    <a:pt x="884034" y="565696"/>
                  </a:lnTo>
                  <a:lnTo>
                    <a:pt x="880935" y="540296"/>
                  </a:lnTo>
                  <a:lnTo>
                    <a:pt x="877519" y="527596"/>
                  </a:lnTo>
                  <a:lnTo>
                    <a:pt x="873747" y="514896"/>
                  </a:lnTo>
                  <a:lnTo>
                    <a:pt x="871677" y="502196"/>
                  </a:lnTo>
                  <a:lnTo>
                    <a:pt x="869607" y="489496"/>
                  </a:lnTo>
                  <a:lnTo>
                    <a:pt x="865124" y="476796"/>
                  </a:lnTo>
                  <a:lnTo>
                    <a:pt x="852030" y="425996"/>
                  </a:lnTo>
                  <a:lnTo>
                    <a:pt x="845489" y="413296"/>
                  </a:lnTo>
                  <a:lnTo>
                    <a:pt x="832523" y="362496"/>
                  </a:lnTo>
                  <a:lnTo>
                    <a:pt x="820394" y="311696"/>
                  </a:lnTo>
                  <a:lnTo>
                    <a:pt x="814679" y="286296"/>
                  </a:lnTo>
                  <a:lnTo>
                    <a:pt x="808418" y="273596"/>
                  </a:lnTo>
                  <a:lnTo>
                    <a:pt x="800887" y="248196"/>
                  </a:lnTo>
                  <a:lnTo>
                    <a:pt x="796480" y="235496"/>
                  </a:lnTo>
                  <a:lnTo>
                    <a:pt x="792073" y="222796"/>
                  </a:lnTo>
                  <a:lnTo>
                    <a:pt x="781977" y="210096"/>
                  </a:lnTo>
                  <a:lnTo>
                    <a:pt x="776401" y="197396"/>
                  </a:lnTo>
                  <a:lnTo>
                    <a:pt x="770826" y="184696"/>
                  </a:lnTo>
                  <a:lnTo>
                    <a:pt x="758863" y="171996"/>
                  </a:lnTo>
                  <a:lnTo>
                    <a:pt x="746086" y="146596"/>
                  </a:lnTo>
                  <a:lnTo>
                    <a:pt x="732485" y="133896"/>
                  </a:lnTo>
                  <a:lnTo>
                    <a:pt x="710311" y="108496"/>
                  </a:lnTo>
                  <a:lnTo>
                    <a:pt x="684860" y="83096"/>
                  </a:lnTo>
                  <a:lnTo>
                    <a:pt x="656158" y="70396"/>
                  </a:lnTo>
                  <a:lnTo>
                    <a:pt x="635368" y="70396"/>
                  </a:lnTo>
                  <a:lnTo>
                    <a:pt x="635368" y="375196"/>
                  </a:lnTo>
                  <a:lnTo>
                    <a:pt x="633044" y="400596"/>
                  </a:lnTo>
                  <a:lnTo>
                    <a:pt x="624179" y="425996"/>
                  </a:lnTo>
                  <a:lnTo>
                    <a:pt x="608774" y="438696"/>
                  </a:lnTo>
                  <a:lnTo>
                    <a:pt x="586828" y="438696"/>
                  </a:lnTo>
                  <a:lnTo>
                    <a:pt x="575386" y="451396"/>
                  </a:lnTo>
                  <a:lnTo>
                    <a:pt x="495782" y="451396"/>
                  </a:lnTo>
                  <a:lnTo>
                    <a:pt x="454253" y="476796"/>
                  </a:lnTo>
                  <a:lnTo>
                    <a:pt x="443966" y="476796"/>
                  </a:lnTo>
                  <a:lnTo>
                    <a:pt x="433692" y="489496"/>
                  </a:lnTo>
                  <a:lnTo>
                    <a:pt x="413156" y="489496"/>
                  </a:lnTo>
                  <a:lnTo>
                    <a:pt x="405574" y="502196"/>
                  </a:lnTo>
                  <a:lnTo>
                    <a:pt x="366572" y="502196"/>
                  </a:lnTo>
                  <a:lnTo>
                    <a:pt x="355714" y="489496"/>
                  </a:lnTo>
                  <a:lnTo>
                    <a:pt x="348818" y="476796"/>
                  </a:lnTo>
                  <a:lnTo>
                    <a:pt x="345884" y="464096"/>
                  </a:lnTo>
                  <a:lnTo>
                    <a:pt x="344665" y="464096"/>
                  </a:lnTo>
                  <a:lnTo>
                    <a:pt x="344665" y="451396"/>
                  </a:lnTo>
                  <a:lnTo>
                    <a:pt x="345884" y="451396"/>
                  </a:lnTo>
                  <a:lnTo>
                    <a:pt x="350100" y="425996"/>
                  </a:lnTo>
                  <a:lnTo>
                    <a:pt x="355244" y="413296"/>
                  </a:lnTo>
                  <a:lnTo>
                    <a:pt x="361315" y="387896"/>
                  </a:lnTo>
                  <a:lnTo>
                    <a:pt x="368312" y="375196"/>
                  </a:lnTo>
                  <a:lnTo>
                    <a:pt x="376593" y="362496"/>
                  </a:lnTo>
                  <a:lnTo>
                    <a:pt x="386511" y="337096"/>
                  </a:lnTo>
                  <a:lnTo>
                    <a:pt x="398068" y="324396"/>
                  </a:lnTo>
                  <a:lnTo>
                    <a:pt x="411251" y="311696"/>
                  </a:lnTo>
                  <a:lnTo>
                    <a:pt x="428066" y="286296"/>
                  </a:lnTo>
                  <a:lnTo>
                    <a:pt x="436473" y="286296"/>
                  </a:lnTo>
                  <a:lnTo>
                    <a:pt x="444855" y="273596"/>
                  </a:lnTo>
                  <a:lnTo>
                    <a:pt x="453618" y="260896"/>
                  </a:lnTo>
                  <a:lnTo>
                    <a:pt x="463092" y="260896"/>
                  </a:lnTo>
                  <a:lnTo>
                    <a:pt x="473252" y="248196"/>
                  </a:lnTo>
                  <a:lnTo>
                    <a:pt x="484111" y="248196"/>
                  </a:lnTo>
                  <a:lnTo>
                    <a:pt x="510730" y="235496"/>
                  </a:lnTo>
                  <a:lnTo>
                    <a:pt x="536422" y="235496"/>
                  </a:lnTo>
                  <a:lnTo>
                    <a:pt x="561174" y="248196"/>
                  </a:lnTo>
                  <a:lnTo>
                    <a:pt x="584987" y="260896"/>
                  </a:lnTo>
                  <a:lnTo>
                    <a:pt x="589940" y="260896"/>
                  </a:lnTo>
                  <a:lnTo>
                    <a:pt x="594283" y="273596"/>
                  </a:lnTo>
                  <a:lnTo>
                    <a:pt x="598004" y="273596"/>
                  </a:lnTo>
                  <a:lnTo>
                    <a:pt x="605269" y="286296"/>
                  </a:lnTo>
                  <a:lnTo>
                    <a:pt x="624179" y="324396"/>
                  </a:lnTo>
                  <a:lnTo>
                    <a:pt x="634657" y="362496"/>
                  </a:lnTo>
                  <a:lnTo>
                    <a:pt x="635368" y="375196"/>
                  </a:lnTo>
                  <a:lnTo>
                    <a:pt x="635368" y="70396"/>
                  </a:lnTo>
                  <a:lnTo>
                    <a:pt x="170370" y="70396"/>
                  </a:lnTo>
                  <a:lnTo>
                    <a:pt x="157353" y="83096"/>
                  </a:lnTo>
                  <a:lnTo>
                    <a:pt x="118986" y="83096"/>
                  </a:lnTo>
                  <a:lnTo>
                    <a:pt x="106438" y="95796"/>
                  </a:lnTo>
                  <a:lnTo>
                    <a:pt x="81699" y="95796"/>
                  </a:lnTo>
                  <a:lnTo>
                    <a:pt x="69507" y="108496"/>
                  </a:lnTo>
                  <a:lnTo>
                    <a:pt x="55841" y="108496"/>
                  </a:lnTo>
                  <a:lnTo>
                    <a:pt x="42887" y="121196"/>
                  </a:lnTo>
                  <a:lnTo>
                    <a:pt x="8864" y="159296"/>
                  </a:lnTo>
                  <a:lnTo>
                    <a:pt x="0" y="197396"/>
                  </a:lnTo>
                  <a:lnTo>
                    <a:pt x="1346" y="222796"/>
                  </a:lnTo>
                  <a:lnTo>
                    <a:pt x="6769" y="235496"/>
                  </a:lnTo>
                  <a:lnTo>
                    <a:pt x="16522" y="260896"/>
                  </a:lnTo>
                  <a:lnTo>
                    <a:pt x="30594" y="273596"/>
                  </a:lnTo>
                  <a:lnTo>
                    <a:pt x="48983" y="286296"/>
                  </a:lnTo>
                  <a:lnTo>
                    <a:pt x="81203" y="286296"/>
                  </a:lnTo>
                  <a:lnTo>
                    <a:pt x="90081" y="273596"/>
                  </a:lnTo>
                  <a:lnTo>
                    <a:pt x="94703" y="273596"/>
                  </a:lnTo>
                  <a:lnTo>
                    <a:pt x="98463" y="260896"/>
                  </a:lnTo>
                  <a:lnTo>
                    <a:pt x="100037" y="260896"/>
                  </a:lnTo>
                  <a:lnTo>
                    <a:pt x="101257" y="248196"/>
                  </a:lnTo>
                  <a:lnTo>
                    <a:pt x="105943" y="248196"/>
                  </a:lnTo>
                  <a:lnTo>
                    <a:pt x="109664" y="235496"/>
                  </a:lnTo>
                  <a:lnTo>
                    <a:pt x="111848" y="235496"/>
                  </a:lnTo>
                  <a:lnTo>
                    <a:pt x="114350" y="222796"/>
                  </a:lnTo>
                  <a:lnTo>
                    <a:pt x="123494" y="210096"/>
                  </a:lnTo>
                  <a:lnTo>
                    <a:pt x="134162" y="197396"/>
                  </a:lnTo>
                  <a:lnTo>
                    <a:pt x="186944" y="197396"/>
                  </a:lnTo>
                  <a:lnTo>
                    <a:pt x="218694" y="235496"/>
                  </a:lnTo>
                  <a:lnTo>
                    <a:pt x="231990" y="273596"/>
                  </a:lnTo>
                  <a:lnTo>
                    <a:pt x="233616" y="298996"/>
                  </a:lnTo>
                  <a:lnTo>
                    <a:pt x="232918" y="311696"/>
                  </a:lnTo>
                  <a:lnTo>
                    <a:pt x="229870" y="337096"/>
                  </a:lnTo>
                  <a:lnTo>
                    <a:pt x="224497" y="362496"/>
                  </a:lnTo>
                  <a:lnTo>
                    <a:pt x="217614" y="375196"/>
                  </a:lnTo>
                  <a:lnTo>
                    <a:pt x="211899" y="400596"/>
                  </a:lnTo>
                  <a:lnTo>
                    <a:pt x="207352" y="425996"/>
                  </a:lnTo>
                  <a:lnTo>
                    <a:pt x="203974" y="451396"/>
                  </a:lnTo>
                  <a:lnTo>
                    <a:pt x="202819" y="464096"/>
                  </a:lnTo>
                  <a:lnTo>
                    <a:pt x="201180" y="476796"/>
                  </a:lnTo>
                  <a:lnTo>
                    <a:pt x="199072" y="489496"/>
                  </a:lnTo>
                  <a:lnTo>
                    <a:pt x="196481" y="502196"/>
                  </a:lnTo>
                  <a:lnTo>
                    <a:pt x="193573" y="514896"/>
                  </a:lnTo>
                  <a:lnTo>
                    <a:pt x="190436" y="540296"/>
                  </a:lnTo>
                  <a:lnTo>
                    <a:pt x="187058" y="552996"/>
                  </a:lnTo>
                  <a:lnTo>
                    <a:pt x="183464" y="565696"/>
                  </a:lnTo>
                  <a:lnTo>
                    <a:pt x="176085" y="591096"/>
                  </a:lnTo>
                  <a:lnTo>
                    <a:pt x="168948" y="616496"/>
                  </a:lnTo>
                  <a:lnTo>
                    <a:pt x="162052" y="641896"/>
                  </a:lnTo>
                  <a:lnTo>
                    <a:pt x="155384" y="667296"/>
                  </a:lnTo>
                  <a:lnTo>
                    <a:pt x="129273" y="768896"/>
                  </a:lnTo>
                  <a:lnTo>
                    <a:pt x="127520" y="768896"/>
                  </a:lnTo>
                  <a:lnTo>
                    <a:pt x="126009" y="781596"/>
                  </a:lnTo>
                  <a:lnTo>
                    <a:pt x="124726" y="794296"/>
                  </a:lnTo>
                  <a:lnTo>
                    <a:pt x="123685" y="794296"/>
                  </a:lnTo>
                  <a:lnTo>
                    <a:pt x="120713" y="819696"/>
                  </a:lnTo>
                  <a:lnTo>
                    <a:pt x="117386" y="832396"/>
                  </a:lnTo>
                  <a:lnTo>
                    <a:pt x="113690" y="857796"/>
                  </a:lnTo>
                  <a:lnTo>
                    <a:pt x="109651" y="883196"/>
                  </a:lnTo>
                  <a:lnTo>
                    <a:pt x="105168" y="895896"/>
                  </a:lnTo>
                  <a:lnTo>
                    <a:pt x="100088" y="921296"/>
                  </a:lnTo>
                  <a:lnTo>
                    <a:pt x="94424" y="933996"/>
                  </a:lnTo>
                  <a:lnTo>
                    <a:pt x="88176" y="959396"/>
                  </a:lnTo>
                  <a:lnTo>
                    <a:pt x="85674" y="959396"/>
                  </a:lnTo>
                  <a:lnTo>
                    <a:pt x="83820" y="972096"/>
                  </a:lnTo>
                  <a:lnTo>
                    <a:pt x="81356" y="984796"/>
                  </a:lnTo>
                  <a:lnTo>
                    <a:pt x="79489" y="984796"/>
                  </a:lnTo>
                  <a:lnTo>
                    <a:pt x="77000" y="997496"/>
                  </a:lnTo>
                  <a:lnTo>
                    <a:pt x="64389" y="1048296"/>
                  </a:lnTo>
                  <a:lnTo>
                    <a:pt x="56413" y="1099096"/>
                  </a:lnTo>
                  <a:lnTo>
                    <a:pt x="53390" y="1137196"/>
                  </a:lnTo>
                  <a:lnTo>
                    <a:pt x="49885" y="1162596"/>
                  </a:lnTo>
                  <a:lnTo>
                    <a:pt x="45923" y="1187996"/>
                  </a:lnTo>
                  <a:lnTo>
                    <a:pt x="41490" y="1213396"/>
                  </a:lnTo>
                  <a:lnTo>
                    <a:pt x="39738" y="1238796"/>
                  </a:lnTo>
                  <a:lnTo>
                    <a:pt x="42532" y="1276896"/>
                  </a:lnTo>
                  <a:lnTo>
                    <a:pt x="57835" y="1314996"/>
                  </a:lnTo>
                  <a:lnTo>
                    <a:pt x="93332" y="1353096"/>
                  </a:lnTo>
                  <a:lnTo>
                    <a:pt x="118097" y="1365796"/>
                  </a:lnTo>
                  <a:lnTo>
                    <a:pt x="184137" y="1365796"/>
                  </a:lnTo>
                  <a:lnTo>
                    <a:pt x="201180" y="1378496"/>
                  </a:lnTo>
                  <a:lnTo>
                    <a:pt x="372173" y="1378496"/>
                  </a:lnTo>
                  <a:lnTo>
                    <a:pt x="392582" y="1365796"/>
                  </a:lnTo>
                  <a:lnTo>
                    <a:pt x="417118" y="1365796"/>
                  </a:lnTo>
                  <a:lnTo>
                    <a:pt x="425348" y="1353096"/>
                  </a:lnTo>
                  <a:lnTo>
                    <a:pt x="430885" y="1340396"/>
                  </a:lnTo>
                  <a:lnTo>
                    <a:pt x="433387" y="1327696"/>
                  </a:lnTo>
                  <a:lnTo>
                    <a:pt x="432498" y="1314996"/>
                  </a:lnTo>
                  <a:lnTo>
                    <a:pt x="428244" y="1302296"/>
                  </a:lnTo>
                  <a:lnTo>
                    <a:pt x="420598" y="1302296"/>
                  </a:lnTo>
                  <a:lnTo>
                    <a:pt x="415632" y="1289596"/>
                  </a:lnTo>
                  <a:lnTo>
                    <a:pt x="410044" y="1289596"/>
                  </a:lnTo>
                  <a:lnTo>
                    <a:pt x="403821" y="1276896"/>
                  </a:lnTo>
                  <a:lnTo>
                    <a:pt x="399148" y="1276896"/>
                  </a:lnTo>
                  <a:lnTo>
                    <a:pt x="394487" y="1264196"/>
                  </a:lnTo>
                  <a:lnTo>
                    <a:pt x="389813" y="1264196"/>
                  </a:lnTo>
                  <a:lnTo>
                    <a:pt x="376732" y="1251496"/>
                  </a:lnTo>
                  <a:lnTo>
                    <a:pt x="368312" y="1238796"/>
                  </a:lnTo>
                  <a:lnTo>
                    <a:pt x="359892" y="1238796"/>
                  </a:lnTo>
                  <a:lnTo>
                    <a:pt x="351485" y="1226096"/>
                  </a:lnTo>
                  <a:lnTo>
                    <a:pt x="343204" y="1226096"/>
                  </a:lnTo>
                  <a:lnTo>
                    <a:pt x="335165" y="1213396"/>
                  </a:lnTo>
                  <a:lnTo>
                    <a:pt x="327355" y="1200696"/>
                  </a:lnTo>
                  <a:lnTo>
                    <a:pt x="319786" y="1200696"/>
                  </a:lnTo>
                  <a:lnTo>
                    <a:pt x="284289" y="1149896"/>
                  </a:lnTo>
                  <a:lnTo>
                    <a:pt x="260007" y="1099096"/>
                  </a:lnTo>
                  <a:lnTo>
                    <a:pt x="245541" y="1048296"/>
                  </a:lnTo>
                  <a:lnTo>
                    <a:pt x="239483" y="997496"/>
                  </a:lnTo>
                  <a:lnTo>
                    <a:pt x="238734" y="946696"/>
                  </a:lnTo>
                  <a:lnTo>
                    <a:pt x="239433" y="933996"/>
                  </a:lnTo>
                  <a:lnTo>
                    <a:pt x="243179" y="870496"/>
                  </a:lnTo>
                  <a:lnTo>
                    <a:pt x="246557" y="845096"/>
                  </a:lnTo>
                  <a:lnTo>
                    <a:pt x="252984" y="819696"/>
                  </a:lnTo>
                  <a:lnTo>
                    <a:pt x="262445" y="806996"/>
                  </a:lnTo>
                  <a:lnTo>
                    <a:pt x="274929" y="781596"/>
                  </a:lnTo>
                  <a:lnTo>
                    <a:pt x="301434" y="743496"/>
                  </a:lnTo>
                  <a:lnTo>
                    <a:pt x="330504" y="718096"/>
                  </a:lnTo>
                  <a:lnTo>
                    <a:pt x="362127" y="679996"/>
                  </a:lnTo>
                  <a:lnTo>
                    <a:pt x="396328" y="654596"/>
                  </a:lnTo>
                  <a:lnTo>
                    <a:pt x="410337" y="641896"/>
                  </a:lnTo>
                  <a:lnTo>
                    <a:pt x="424345" y="641896"/>
                  </a:lnTo>
                  <a:lnTo>
                    <a:pt x="438340" y="629196"/>
                  </a:lnTo>
                  <a:lnTo>
                    <a:pt x="483184" y="629196"/>
                  </a:lnTo>
                  <a:lnTo>
                    <a:pt x="503720" y="616496"/>
                  </a:lnTo>
                  <a:lnTo>
                    <a:pt x="566750" y="616496"/>
                  </a:lnTo>
                  <a:lnTo>
                    <a:pt x="581812" y="629196"/>
                  </a:lnTo>
                  <a:lnTo>
                    <a:pt x="609942" y="629196"/>
                  </a:lnTo>
                  <a:lnTo>
                    <a:pt x="623239" y="641896"/>
                  </a:lnTo>
                  <a:lnTo>
                    <a:pt x="636079" y="654596"/>
                  </a:lnTo>
                  <a:lnTo>
                    <a:pt x="648449" y="667296"/>
                  </a:lnTo>
                  <a:lnTo>
                    <a:pt x="666902" y="679996"/>
                  </a:lnTo>
                  <a:lnTo>
                    <a:pt x="683018" y="692696"/>
                  </a:lnTo>
                  <a:lnTo>
                    <a:pt x="696785" y="718096"/>
                  </a:lnTo>
                  <a:lnTo>
                    <a:pt x="708215" y="743496"/>
                  </a:lnTo>
                  <a:lnTo>
                    <a:pt x="717550" y="756196"/>
                  </a:lnTo>
                  <a:lnTo>
                    <a:pt x="725017" y="781596"/>
                  </a:lnTo>
                  <a:lnTo>
                    <a:pt x="730631" y="806996"/>
                  </a:lnTo>
                  <a:lnTo>
                    <a:pt x="734390" y="832396"/>
                  </a:lnTo>
                  <a:lnTo>
                    <a:pt x="736358" y="857796"/>
                  </a:lnTo>
                  <a:lnTo>
                    <a:pt x="738555" y="870496"/>
                  </a:lnTo>
                  <a:lnTo>
                    <a:pt x="740994" y="895896"/>
                  </a:lnTo>
                  <a:lnTo>
                    <a:pt x="743673" y="908596"/>
                  </a:lnTo>
                  <a:lnTo>
                    <a:pt x="746493" y="933996"/>
                  </a:lnTo>
                  <a:lnTo>
                    <a:pt x="749300" y="946696"/>
                  </a:lnTo>
                  <a:lnTo>
                    <a:pt x="754913" y="984796"/>
                  </a:lnTo>
                  <a:lnTo>
                    <a:pt x="758863" y="1010196"/>
                  </a:lnTo>
                  <a:lnTo>
                    <a:pt x="756996" y="1060996"/>
                  </a:lnTo>
                  <a:lnTo>
                    <a:pt x="743407" y="1111796"/>
                  </a:lnTo>
                  <a:lnTo>
                    <a:pt x="726122" y="1162596"/>
                  </a:lnTo>
                  <a:lnTo>
                    <a:pt x="705827" y="1213396"/>
                  </a:lnTo>
                  <a:lnTo>
                    <a:pt x="678294" y="1264196"/>
                  </a:lnTo>
                  <a:lnTo>
                    <a:pt x="661530" y="1276896"/>
                  </a:lnTo>
                  <a:lnTo>
                    <a:pt x="656056" y="1289596"/>
                  </a:lnTo>
                  <a:lnTo>
                    <a:pt x="650811" y="1302296"/>
                  </a:lnTo>
                  <a:lnTo>
                    <a:pt x="645795" y="1302296"/>
                  </a:lnTo>
                  <a:lnTo>
                    <a:pt x="641007" y="1314996"/>
                  </a:lnTo>
                  <a:lnTo>
                    <a:pt x="638213" y="1327696"/>
                  </a:lnTo>
                  <a:lnTo>
                    <a:pt x="639140" y="1340396"/>
                  </a:lnTo>
                  <a:lnTo>
                    <a:pt x="643801" y="1353096"/>
                  </a:lnTo>
                  <a:lnTo>
                    <a:pt x="652195" y="1365796"/>
                  </a:lnTo>
                  <a:lnTo>
                    <a:pt x="671106" y="1365796"/>
                  </a:lnTo>
                  <a:lnTo>
                    <a:pt x="678357" y="1378496"/>
                  </a:lnTo>
                  <a:lnTo>
                    <a:pt x="794118" y="1378496"/>
                  </a:lnTo>
                  <a:lnTo>
                    <a:pt x="816533" y="1365796"/>
                  </a:lnTo>
                  <a:lnTo>
                    <a:pt x="928585" y="1365796"/>
                  </a:lnTo>
                  <a:lnTo>
                    <a:pt x="979017" y="1340396"/>
                  </a:lnTo>
                  <a:lnTo>
                    <a:pt x="1003287" y="1289596"/>
                  </a:lnTo>
                  <a:lnTo>
                    <a:pt x="1006779" y="1264196"/>
                  </a:lnTo>
                  <a:lnTo>
                    <a:pt x="1006957" y="1251496"/>
                  </a:lnTo>
                  <a:close/>
                </a:path>
                <a:path w="13740130" h="1393825">
                  <a:moveTo>
                    <a:pt x="1673733" y="1156817"/>
                  </a:moveTo>
                  <a:lnTo>
                    <a:pt x="1673377" y="1148067"/>
                  </a:lnTo>
                  <a:lnTo>
                    <a:pt x="1672336" y="1140472"/>
                  </a:lnTo>
                  <a:lnTo>
                    <a:pt x="1672234" y="1140129"/>
                  </a:lnTo>
                  <a:lnTo>
                    <a:pt x="1670583" y="1134059"/>
                  </a:lnTo>
                  <a:lnTo>
                    <a:pt x="1668132" y="1128801"/>
                  </a:lnTo>
                  <a:lnTo>
                    <a:pt x="1661020" y="1119009"/>
                  </a:lnTo>
                  <a:lnTo>
                    <a:pt x="1652727" y="1113878"/>
                  </a:lnTo>
                  <a:lnTo>
                    <a:pt x="1643291" y="1113421"/>
                  </a:lnTo>
                  <a:lnTo>
                    <a:pt x="1632686" y="1117625"/>
                  </a:lnTo>
                  <a:lnTo>
                    <a:pt x="1602917" y="1145755"/>
                  </a:lnTo>
                  <a:lnTo>
                    <a:pt x="1571015" y="1181150"/>
                  </a:lnTo>
                  <a:lnTo>
                    <a:pt x="1563319" y="1190244"/>
                  </a:lnTo>
                  <a:lnTo>
                    <a:pt x="1555140" y="1198880"/>
                  </a:lnTo>
                  <a:lnTo>
                    <a:pt x="1517332" y="1227823"/>
                  </a:lnTo>
                  <a:lnTo>
                    <a:pt x="1463065" y="1245031"/>
                  </a:lnTo>
                  <a:lnTo>
                    <a:pt x="1434236" y="1246238"/>
                  </a:lnTo>
                  <a:lnTo>
                    <a:pt x="1407960" y="1240802"/>
                  </a:lnTo>
                  <a:lnTo>
                    <a:pt x="1364310" y="1211745"/>
                  </a:lnTo>
                  <a:lnTo>
                    <a:pt x="1339126" y="1168323"/>
                  </a:lnTo>
                  <a:lnTo>
                    <a:pt x="1331468" y="1124165"/>
                  </a:lnTo>
                  <a:lnTo>
                    <a:pt x="1329118" y="1088682"/>
                  </a:lnTo>
                  <a:lnTo>
                    <a:pt x="1329169" y="1074737"/>
                  </a:lnTo>
                  <a:lnTo>
                    <a:pt x="1332230" y="1035900"/>
                  </a:lnTo>
                  <a:lnTo>
                    <a:pt x="1346073" y="982281"/>
                  </a:lnTo>
                  <a:lnTo>
                    <a:pt x="1359598" y="943533"/>
                  </a:lnTo>
                  <a:lnTo>
                    <a:pt x="1374076" y="905357"/>
                  </a:lnTo>
                  <a:lnTo>
                    <a:pt x="1392275" y="868476"/>
                  </a:lnTo>
                  <a:lnTo>
                    <a:pt x="1424660" y="818070"/>
                  </a:lnTo>
                  <a:lnTo>
                    <a:pt x="1446860" y="785914"/>
                  </a:lnTo>
                  <a:lnTo>
                    <a:pt x="1469504" y="754100"/>
                  </a:lnTo>
                  <a:lnTo>
                    <a:pt x="1492618" y="722642"/>
                  </a:lnTo>
                  <a:lnTo>
                    <a:pt x="1516430" y="691654"/>
                  </a:lnTo>
                  <a:lnTo>
                    <a:pt x="1541170" y="661250"/>
                  </a:lnTo>
                  <a:lnTo>
                    <a:pt x="1566837" y="631431"/>
                  </a:lnTo>
                  <a:lnTo>
                    <a:pt x="1593430" y="602195"/>
                  </a:lnTo>
                  <a:lnTo>
                    <a:pt x="1603248" y="590753"/>
                  </a:lnTo>
                  <a:lnTo>
                    <a:pt x="1627035" y="553605"/>
                  </a:lnTo>
                  <a:lnTo>
                    <a:pt x="1645805" y="509511"/>
                  </a:lnTo>
                  <a:lnTo>
                    <a:pt x="1658099" y="462127"/>
                  </a:lnTo>
                  <a:lnTo>
                    <a:pt x="1664385" y="430377"/>
                  </a:lnTo>
                  <a:lnTo>
                    <a:pt x="1665655" y="426643"/>
                  </a:lnTo>
                  <a:lnTo>
                    <a:pt x="1666290" y="422605"/>
                  </a:lnTo>
                  <a:lnTo>
                    <a:pt x="1666290" y="415023"/>
                  </a:lnTo>
                  <a:lnTo>
                    <a:pt x="1666290" y="406107"/>
                  </a:lnTo>
                  <a:lnTo>
                    <a:pt x="1645285" y="360578"/>
                  </a:lnTo>
                  <a:lnTo>
                    <a:pt x="1609318" y="343750"/>
                  </a:lnTo>
                  <a:lnTo>
                    <a:pt x="1584947" y="340029"/>
                  </a:lnTo>
                  <a:lnTo>
                    <a:pt x="1576666" y="338836"/>
                  </a:lnTo>
                  <a:lnTo>
                    <a:pt x="1567942" y="338836"/>
                  </a:lnTo>
                  <a:lnTo>
                    <a:pt x="1537411" y="339369"/>
                  </a:lnTo>
                  <a:lnTo>
                    <a:pt x="1525485" y="339750"/>
                  </a:lnTo>
                  <a:lnTo>
                    <a:pt x="1525955" y="339750"/>
                  </a:lnTo>
                  <a:lnTo>
                    <a:pt x="1513878" y="340029"/>
                  </a:lnTo>
                  <a:lnTo>
                    <a:pt x="1498193" y="340029"/>
                  </a:lnTo>
                  <a:lnTo>
                    <a:pt x="1485125" y="339610"/>
                  </a:lnTo>
                  <a:lnTo>
                    <a:pt x="1472044" y="338836"/>
                  </a:lnTo>
                  <a:lnTo>
                    <a:pt x="1439418" y="338328"/>
                  </a:lnTo>
                  <a:lnTo>
                    <a:pt x="1374533" y="339750"/>
                  </a:lnTo>
                  <a:lnTo>
                    <a:pt x="1212481" y="350075"/>
                  </a:lnTo>
                  <a:lnTo>
                    <a:pt x="1207490" y="351307"/>
                  </a:lnTo>
                  <a:lnTo>
                    <a:pt x="1202499" y="352234"/>
                  </a:lnTo>
                  <a:lnTo>
                    <a:pt x="1192542" y="353466"/>
                  </a:lnTo>
                  <a:lnTo>
                    <a:pt x="1188199" y="353771"/>
                  </a:lnTo>
                  <a:lnTo>
                    <a:pt x="1184478" y="353771"/>
                  </a:lnTo>
                  <a:lnTo>
                    <a:pt x="1166964" y="358152"/>
                  </a:lnTo>
                  <a:lnTo>
                    <a:pt x="1128445" y="379044"/>
                  </a:lnTo>
                  <a:lnTo>
                    <a:pt x="1107757" y="415594"/>
                  </a:lnTo>
                  <a:lnTo>
                    <a:pt x="1100645" y="456260"/>
                  </a:lnTo>
                  <a:lnTo>
                    <a:pt x="1096124" y="491578"/>
                  </a:lnTo>
                  <a:lnTo>
                    <a:pt x="1094562" y="503428"/>
                  </a:lnTo>
                  <a:lnTo>
                    <a:pt x="1092885" y="515404"/>
                  </a:lnTo>
                  <a:lnTo>
                    <a:pt x="1091095" y="527494"/>
                  </a:lnTo>
                  <a:lnTo>
                    <a:pt x="1091323" y="534936"/>
                  </a:lnTo>
                  <a:lnTo>
                    <a:pt x="1106157" y="575779"/>
                  </a:lnTo>
                  <a:lnTo>
                    <a:pt x="1119466" y="580326"/>
                  </a:lnTo>
                  <a:lnTo>
                    <a:pt x="1126312" y="580034"/>
                  </a:lnTo>
                  <a:lnTo>
                    <a:pt x="1162050" y="553605"/>
                  </a:lnTo>
                  <a:lnTo>
                    <a:pt x="1177328" y="537959"/>
                  </a:lnTo>
                  <a:lnTo>
                    <a:pt x="1193304" y="522782"/>
                  </a:lnTo>
                  <a:lnTo>
                    <a:pt x="1227353" y="493839"/>
                  </a:lnTo>
                  <a:lnTo>
                    <a:pt x="1298371" y="437807"/>
                  </a:lnTo>
                  <a:lnTo>
                    <a:pt x="1338300" y="417537"/>
                  </a:lnTo>
                  <a:lnTo>
                    <a:pt x="1364488" y="415023"/>
                  </a:lnTo>
                  <a:lnTo>
                    <a:pt x="1373416" y="415594"/>
                  </a:lnTo>
                  <a:lnTo>
                    <a:pt x="1373924" y="415594"/>
                  </a:lnTo>
                  <a:lnTo>
                    <a:pt x="1417713" y="431469"/>
                  </a:lnTo>
                  <a:lnTo>
                    <a:pt x="1449044" y="455460"/>
                  </a:lnTo>
                  <a:lnTo>
                    <a:pt x="1470520" y="504952"/>
                  </a:lnTo>
                  <a:lnTo>
                    <a:pt x="1468297" y="534936"/>
                  </a:lnTo>
                  <a:lnTo>
                    <a:pt x="1465033" y="549541"/>
                  </a:lnTo>
                  <a:lnTo>
                    <a:pt x="1464919" y="549884"/>
                  </a:lnTo>
                  <a:lnTo>
                    <a:pt x="1460830" y="563435"/>
                  </a:lnTo>
                  <a:lnTo>
                    <a:pt x="1442758" y="601014"/>
                  </a:lnTo>
                  <a:lnTo>
                    <a:pt x="1417916" y="633907"/>
                  </a:lnTo>
                  <a:lnTo>
                    <a:pt x="1396390" y="655434"/>
                  </a:lnTo>
                  <a:lnTo>
                    <a:pt x="1391450" y="660615"/>
                  </a:lnTo>
                  <a:lnTo>
                    <a:pt x="1386840" y="665911"/>
                  </a:lnTo>
                  <a:lnTo>
                    <a:pt x="1382585" y="671347"/>
                  </a:lnTo>
                  <a:lnTo>
                    <a:pt x="1378661" y="676897"/>
                  </a:lnTo>
                  <a:lnTo>
                    <a:pt x="1362494" y="699071"/>
                  </a:lnTo>
                  <a:lnTo>
                    <a:pt x="1328420" y="742010"/>
                  </a:lnTo>
                  <a:lnTo>
                    <a:pt x="1292250" y="783221"/>
                  </a:lnTo>
                  <a:lnTo>
                    <a:pt x="1255369" y="823366"/>
                  </a:lnTo>
                  <a:lnTo>
                    <a:pt x="1236751" y="843076"/>
                  </a:lnTo>
                  <a:lnTo>
                    <a:pt x="1222971" y="858151"/>
                  </a:lnTo>
                  <a:lnTo>
                    <a:pt x="1196809" y="888987"/>
                  </a:lnTo>
                  <a:lnTo>
                    <a:pt x="1172756" y="921080"/>
                  </a:lnTo>
                  <a:lnTo>
                    <a:pt x="1152232" y="956564"/>
                  </a:lnTo>
                  <a:lnTo>
                    <a:pt x="1143381" y="975715"/>
                  </a:lnTo>
                  <a:lnTo>
                    <a:pt x="1137704" y="987729"/>
                  </a:lnTo>
                  <a:lnTo>
                    <a:pt x="1131912" y="999515"/>
                  </a:lnTo>
                  <a:lnTo>
                    <a:pt x="1126007" y="1011072"/>
                  </a:lnTo>
                  <a:lnTo>
                    <a:pt x="1120000" y="1022400"/>
                  </a:lnTo>
                  <a:lnTo>
                    <a:pt x="1094778" y="1069086"/>
                  </a:lnTo>
                  <a:lnTo>
                    <a:pt x="1091984" y="1074737"/>
                  </a:lnTo>
                  <a:lnTo>
                    <a:pt x="1077290" y="1112177"/>
                  </a:lnTo>
                  <a:lnTo>
                    <a:pt x="1070737" y="1161046"/>
                  </a:lnTo>
                  <a:lnTo>
                    <a:pt x="1065822" y="1203566"/>
                  </a:lnTo>
                  <a:lnTo>
                    <a:pt x="1061402" y="1246505"/>
                  </a:lnTo>
                  <a:lnTo>
                    <a:pt x="1057427" y="1289456"/>
                  </a:lnTo>
                  <a:lnTo>
                    <a:pt x="1058735" y="1310678"/>
                  </a:lnTo>
                  <a:lnTo>
                    <a:pt x="1080236" y="1346161"/>
                  </a:lnTo>
                  <a:lnTo>
                    <a:pt x="1123429" y="1370355"/>
                  </a:lnTo>
                  <a:lnTo>
                    <a:pt x="1135888" y="1373492"/>
                  </a:lnTo>
                  <a:lnTo>
                    <a:pt x="1157351" y="1379220"/>
                  </a:lnTo>
                  <a:lnTo>
                    <a:pt x="1178839" y="1383309"/>
                  </a:lnTo>
                  <a:lnTo>
                    <a:pt x="1200327" y="1385760"/>
                  </a:lnTo>
                  <a:lnTo>
                    <a:pt x="1221828" y="1386573"/>
                  </a:lnTo>
                  <a:lnTo>
                    <a:pt x="1373073" y="1386573"/>
                  </a:lnTo>
                  <a:lnTo>
                    <a:pt x="1373073" y="1384668"/>
                  </a:lnTo>
                  <a:lnTo>
                    <a:pt x="1385519" y="1384668"/>
                  </a:lnTo>
                  <a:lnTo>
                    <a:pt x="1458404" y="1385760"/>
                  </a:lnTo>
                  <a:lnTo>
                    <a:pt x="1493151" y="1385760"/>
                  </a:lnTo>
                  <a:lnTo>
                    <a:pt x="1507426" y="1385443"/>
                  </a:lnTo>
                  <a:lnTo>
                    <a:pt x="1526222" y="1384668"/>
                  </a:lnTo>
                  <a:lnTo>
                    <a:pt x="1543024" y="1384211"/>
                  </a:lnTo>
                  <a:lnTo>
                    <a:pt x="1593430" y="1377238"/>
                  </a:lnTo>
                  <a:lnTo>
                    <a:pt x="1638261" y="1350619"/>
                  </a:lnTo>
                  <a:lnTo>
                    <a:pt x="1660677" y="1312316"/>
                  </a:lnTo>
                  <a:lnTo>
                    <a:pt x="1669834" y="1269771"/>
                  </a:lnTo>
                  <a:lnTo>
                    <a:pt x="1671624" y="1246238"/>
                  </a:lnTo>
                  <a:lnTo>
                    <a:pt x="1671701" y="1245031"/>
                  </a:lnTo>
                  <a:lnTo>
                    <a:pt x="1672170" y="1237170"/>
                  </a:lnTo>
                  <a:lnTo>
                    <a:pt x="1672780" y="1221295"/>
                  </a:lnTo>
                  <a:lnTo>
                    <a:pt x="1673186" y="1205001"/>
                  </a:lnTo>
                  <a:lnTo>
                    <a:pt x="1673301" y="1198880"/>
                  </a:lnTo>
                  <a:lnTo>
                    <a:pt x="1673440" y="1191615"/>
                  </a:lnTo>
                  <a:lnTo>
                    <a:pt x="1673567" y="1182192"/>
                  </a:lnTo>
                  <a:lnTo>
                    <a:pt x="1673669" y="1172756"/>
                  </a:lnTo>
                  <a:lnTo>
                    <a:pt x="1673733" y="1156817"/>
                  </a:lnTo>
                  <a:close/>
                </a:path>
                <a:path w="13740130" h="1393825">
                  <a:moveTo>
                    <a:pt x="2881414" y="1206728"/>
                  </a:moveTo>
                  <a:lnTo>
                    <a:pt x="2880601" y="1157351"/>
                  </a:lnTo>
                  <a:lnTo>
                    <a:pt x="2878315" y="1084021"/>
                  </a:lnTo>
                  <a:lnTo>
                    <a:pt x="2861043" y="1037780"/>
                  </a:lnTo>
                  <a:lnTo>
                    <a:pt x="2816707" y="1014907"/>
                  </a:lnTo>
                  <a:lnTo>
                    <a:pt x="2725166" y="1005573"/>
                  </a:lnTo>
                  <a:lnTo>
                    <a:pt x="2718943" y="1004341"/>
                  </a:lnTo>
                  <a:lnTo>
                    <a:pt x="2677452" y="1025067"/>
                  </a:lnTo>
                  <a:lnTo>
                    <a:pt x="2669641" y="1052258"/>
                  </a:lnTo>
                  <a:lnTo>
                    <a:pt x="2671165" y="1061593"/>
                  </a:lnTo>
                  <a:lnTo>
                    <a:pt x="2693466" y="1095197"/>
                  </a:lnTo>
                  <a:lnTo>
                    <a:pt x="2700350" y="1104430"/>
                  </a:lnTo>
                  <a:lnTo>
                    <a:pt x="2717203" y="1141806"/>
                  </a:lnTo>
                  <a:lnTo>
                    <a:pt x="2720530" y="1173645"/>
                  </a:lnTo>
                  <a:lnTo>
                    <a:pt x="2719184" y="1183792"/>
                  </a:lnTo>
                  <a:lnTo>
                    <a:pt x="2688437" y="1228483"/>
                  </a:lnTo>
                  <a:lnTo>
                    <a:pt x="2648280" y="1241577"/>
                  </a:lnTo>
                  <a:lnTo>
                    <a:pt x="2624353" y="1239012"/>
                  </a:lnTo>
                  <a:lnTo>
                    <a:pt x="2577668" y="1224089"/>
                  </a:lnTo>
                  <a:lnTo>
                    <a:pt x="2538412" y="1192326"/>
                  </a:lnTo>
                  <a:lnTo>
                    <a:pt x="2512301" y="1155446"/>
                  </a:lnTo>
                  <a:lnTo>
                    <a:pt x="2497366" y="1112037"/>
                  </a:lnTo>
                  <a:lnTo>
                    <a:pt x="2490368" y="1066736"/>
                  </a:lnTo>
                  <a:lnTo>
                    <a:pt x="2488031" y="1024242"/>
                  </a:lnTo>
                  <a:lnTo>
                    <a:pt x="2489898" y="991679"/>
                  </a:lnTo>
                  <a:lnTo>
                    <a:pt x="2504833" y="927239"/>
                  </a:lnTo>
                  <a:lnTo>
                    <a:pt x="2544153" y="856157"/>
                  </a:lnTo>
                  <a:lnTo>
                    <a:pt x="2576258" y="830021"/>
                  </a:lnTo>
                  <a:lnTo>
                    <a:pt x="2614193" y="816965"/>
                  </a:lnTo>
                  <a:lnTo>
                    <a:pt x="2657957" y="816965"/>
                  </a:lnTo>
                  <a:lnTo>
                    <a:pt x="2665412" y="818197"/>
                  </a:lnTo>
                  <a:lnTo>
                    <a:pt x="2672867" y="820064"/>
                  </a:lnTo>
                  <a:lnTo>
                    <a:pt x="2687815" y="825055"/>
                  </a:lnTo>
                  <a:lnTo>
                    <a:pt x="2694673" y="826922"/>
                  </a:lnTo>
                  <a:lnTo>
                    <a:pt x="2700896" y="828154"/>
                  </a:lnTo>
                  <a:lnTo>
                    <a:pt x="2707132" y="830656"/>
                  </a:lnTo>
                  <a:lnTo>
                    <a:pt x="2727668" y="838098"/>
                  </a:lnTo>
                  <a:lnTo>
                    <a:pt x="2732659" y="839330"/>
                  </a:lnTo>
                  <a:lnTo>
                    <a:pt x="2753093" y="840498"/>
                  </a:lnTo>
                  <a:lnTo>
                    <a:pt x="2767673" y="834669"/>
                  </a:lnTo>
                  <a:lnTo>
                    <a:pt x="2776436" y="821829"/>
                  </a:lnTo>
                  <a:lnTo>
                    <a:pt x="2779344" y="801979"/>
                  </a:lnTo>
                  <a:lnTo>
                    <a:pt x="2779344" y="794550"/>
                  </a:lnTo>
                  <a:lnTo>
                    <a:pt x="2763012" y="730110"/>
                  </a:lnTo>
                  <a:lnTo>
                    <a:pt x="2732659" y="675005"/>
                  </a:lnTo>
                  <a:lnTo>
                    <a:pt x="2696718" y="645604"/>
                  </a:lnTo>
                  <a:lnTo>
                    <a:pt x="2674188" y="642442"/>
                  </a:lnTo>
                  <a:lnTo>
                    <a:pt x="2648623" y="646988"/>
                  </a:lnTo>
                  <a:lnTo>
                    <a:pt x="2600985" y="663816"/>
                  </a:lnTo>
                  <a:lnTo>
                    <a:pt x="2557081" y="686244"/>
                  </a:lnTo>
                  <a:lnTo>
                    <a:pt x="2547772" y="691172"/>
                  </a:lnTo>
                  <a:lnTo>
                    <a:pt x="2540279" y="696175"/>
                  </a:lnTo>
                  <a:lnTo>
                    <a:pt x="2530970" y="701167"/>
                  </a:lnTo>
                  <a:lnTo>
                    <a:pt x="2511475" y="707009"/>
                  </a:lnTo>
                  <a:lnTo>
                    <a:pt x="2494089" y="705840"/>
                  </a:lnTo>
                  <a:lnTo>
                    <a:pt x="2461412" y="674916"/>
                  </a:lnTo>
                  <a:lnTo>
                    <a:pt x="2453449" y="630669"/>
                  </a:lnTo>
                  <a:lnTo>
                    <a:pt x="2453678" y="620991"/>
                  </a:lnTo>
                  <a:lnTo>
                    <a:pt x="2461412" y="583526"/>
                  </a:lnTo>
                  <a:lnTo>
                    <a:pt x="2488615" y="536130"/>
                  </a:lnTo>
                  <a:lnTo>
                    <a:pt x="2516505" y="504139"/>
                  </a:lnTo>
                  <a:lnTo>
                    <a:pt x="2549309" y="478231"/>
                  </a:lnTo>
                  <a:lnTo>
                    <a:pt x="2587002" y="458381"/>
                  </a:lnTo>
                  <a:lnTo>
                    <a:pt x="2650032" y="448106"/>
                  </a:lnTo>
                  <a:lnTo>
                    <a:pt x="2679801" y="456272"/>
                  </a:lnTo>
                  <a:lnTo>
                    <a:pt x="2708389" y="473316"/>
                  </a:lnTo>
                  <a:lnTo>
                    <a:pt x="2713875" y="477113"/>
                  </a:lnTo>
                  <a:lnTo>
                    <a:pt x="2724124" y="485063"/>
                  </a:lnTo>
                  <a:lnTo>
                    <a:pt x="2741358" y="500075"/>
                  </a:lnTo>
                  <a:lnTo>
                    <a:pt x="2752585" y="508800"/>
                  </a:lnTo>
                  <a:lnTo>
                    <a:pt x="2787154" y="530733"/>
                  </a:lnTo>
                  <a:lnTo>
                    <a:pt x="2797530" y="533069"/>
                  </a:lnTo>
                  <a:lnTo>
                    <a:pt x="2806750" y="532612"/>
                  </a:lnTo>
                  <a:lnTo>
                    <a:pt x="2829788" y="491985"/>
                  </a:lnTo>
                  <a:lnTo>
                    <a:pt x="2827553" y="467004"/>
                  </a:lnTo>
                  <a:lnTo>
                    <a:pt x="2815425" y="418439"/>
                  </a:lnTo>
                  <a:lnTo>
                    <a:pt x="2794901" y="377710"/>
                  </a:lnTo>
                  <a:lnTo>
                    <a:pt x="2765933" y="352488"/>
                  </a:lnTo>
                  <a:lnTo>
                    <a:pt x="2711577" y="335356"/>
                  </a:lnTo>
                  <a:lnTo>
                    <a:pt x="2689720" y="333248"/>
                  </a:lnTo>
                  <a:lnTo>
                    <a:pt x="2656979" y="333883"/>
                  </a:lnTo>
                  <a:lnTo>
                    <a:pt x="2624112" y="333933"/>
                  </a:lnTo>
                  <a:lnTo>
                    <a:pt x="2591143" y="333400"/>
                  </a:lnTo>
                  <a:lnTo>
                    <a:pt x="2558034" y="332295"/>
                  </a:lnTo>
                  <a:lnTo>
                    <a:pt x="2524937" y="331660"/>
                  </a:lnTo>
                  <a:lnTo>
                    <a:pt x="2491956" y="332536"/>
                  </a:lnTo>
                  <a:lnTo>
                    <a:pt x="2459101" y="334924"/>
                  </a:lnTo>
                  <a:lnTo>
                    <a:pt x="2426360" y="338836"/>
                  </a:lnTo>
                  <a:lnTo>
                    <a:pt x="2409571" y="340271"/>
                  </a:lnTo>
                  <a:lnTo>
                    <a:pt x="2375966" y="341198"/>
                  </a:lnTo>
                  <a:lnTo>
                    <a:pt x="2359152" y="342582"/>
                  </a:lnTo>
                  <a:lnTo>
                    <a:pt x="2321801" y="342582"/>
                  </a:lnTo>
                  <a:lnTo>
                    <a:pt x="2294255" y="349948"/>
                  </a:lnTo>
                  <a:lnTo>
                    <a:pt x="2276983" y="364553"/>
                  </a:lnTo>
                  <a:lnTo>
                    <a:pt x="2269985" y="386384"/>
                  </a:lnTo>
                  <a:lnTo>
                    <a:pt x="2273262" y="415442"/>
                  </a:lnTo>
                  <a:lnTo>
                    <a:pt x="2285377" y="452793"/>
                  </a:lnTo>
                  <a:lnTo>
                    <a:pt x="2289098" y="467741"/>
                  </a:lnTo>
                  <a:lnTo>
                    <a:pt x="2296426" y="517271"/>
                  </a:lnTo>
                  <a:lnTo>
                    <a:pt x="2304338" y="586854"/>
                  </a:lnTo>
                  <a:lnTo>
                    <a:pt x="2310854" y="656894"/>
                  </a:lnTo>
                  <a:lnTo>
                    <a:pt x="2315997" y="727367"/>
                  </a:lnTo>
                  <a:lnTo>
                    <a:pt x="2318220" y="780542"/>
                  </a:lnTo>
                  <a:lnTo>
                    <a:pt x="2318753" y="798296"/>
                  </a:lnTo>
                  <a:lnTo>
                    <a:pt x="2322538" y="851408"/>
                  </a:lnTo>
                  <a:lnTo>
                    <a:pt x="2331135" y="902855"/>
                  </a:lnTo>
                  <a:lnTo>
                    <a:pt x="2332520" y="921308"/>
                  </a:lnTo>
                  <a:lnTo>
                    <a:pt x="2332977" y="939317"/>
                  </a:lnTo>
                  <a:lnTo>
                    <a:pt x="2332520" y="956805"/>
                  </a:lnTo>
                  <a:lnTo>
                    <a:pt x="2331135" y="973810"/>
                  </a:lnTo>
                  <a:lnTo>
                    <a:pt x="2327630" y="1024242"/>
                  </a:lnTo>
                  <a:lnTo>
                    <a:pt x="2323249" y="1099781"/>
                  </a:lnTo>
                  <a:lnTo>
                    <a:pt x="2319947" y="1173645"/>
                  </a:lnTo>
                  <a:lnTo>
                    <a:pt x="2317585" y="1202829"/>
                  </a:lnTo>
                  <a:lnTo>
                    <a:pt x="2311870" y="1244104"/>
                  </a:lnTo>
                  <a:lnTo>
                    <a:pt x="2297531" y="1283855"/>
                  </a:lnTo>
                  <a:lnTo>
                    <a:pt x="2295029" y="1290091"/>
                  </a:lnTo>
                  <a:lnTo>
                    <a:pt x="2293162" y="1295679"/>
                  </a:lnTo>
                  <a:lnTo>
                    <a:pt x="2291943" y="1300632"/>
                  </a:lnTo>
                  <a:lnTo>
                    <a:pt x="2288298" y="1322222"/>
                  </a:lnTo>
                  <a:lnTo>
                    <a:pt x="2292375" y="1340319"/>
                  </a:lnTo>
                  <a:lnTo>
                    <a:pt x="2323642" y="1365999"/>
                  </a:lnTo>
                  <a:lnTo>
                    <a:pt x="2371280" y="1380007"/>
                  </a:lnTo>
                  <a:lnTo>
                    <a:pt x="2417013" y="1384668"/>
                  </a:lnTo>
                  <a:lnTo>
                    <a:pt x="2585097" y="1384668"/>
                  </a:lnTo>
                  <a:lnTo>
                    <a:pt x="2751874" y="1384439"/>
                  </a:lnTo>
                  <a:lnTo>
                    <a:pt x="2790533" y="1380921"/>
                  </a:lnTo>
                  <a:lnTo>
                    <a:pt x="2840101" y="1365186"/>
                  </a:lnTo>
                  <a:lnTo>
                    <a:pt x="2867837" y="1332382"/>
                  </a:lnTo>
                  <a:lnTo>
                    <a:pt x="2878315" y="1296885"/>
                  </a:lnTo>
                  <a:lnTo>
                    <a:pt x="2878315" y="1290662"/>
                  </a:lnTo>
                  <a:lnTo>
                    <a:pt x="2878950" y="1285074"/>
                  </a:lnTo>
                  <a:lnTo>
                    <a:pt x="2880220" y="1280109"/>
                  </a:lnTo>
                  <a:lnTo>
                    <a:pt x="2880969" y="1255763"/>
                  </a:lnTo>
                  <a:lnTo>
                    <a:pt x="2881363" y="1231303"/>
                  </a:lnTo>
                  <a:lnTo>
                    <a:pt x="2881414" y="1206728"/>
                  </a:lnTo>
                  <a:close/>
                </a:path>
                <a:path w="13740130" h="1393825">
                  <a:moveTo>
                    <a:pt x="3819931" y="1253375"/>
                  </a:moveTo>
                  <a:lnTo>
                    <a:pt x="3819106" y="1232928"/>
                  </a:lnTo>
                  <a:lnTo>
                    <a:pt x="3817124" y="1213205"/>
                  </a:lnTo>
                  <a:lnTo>
                    <a:pt x="3813987" y="1194168"/>
                  </a:lnTo>
                  <a:lnTo>
                    <a:pt x="3811371" y="1183906"/>
                  </a:lnTo>
                  <a:lnTo>
                    <a:pt x="3809085" y="1173645"/>
                  </a:lnTo>
                  <a:lnTo>
                    <a:pt x="3803446" y="1132573"/>
                  </a:lnTo>
                  <a:lnTo>
                    <a:pt x="3802748" y="1112037"/>
                  </a:lnTo>
                  <a:lnTo>
                    <a:pt x="3803180" y="1090625"/>
                  </a:lnTo>
                  <a:lnTo>
                    <a:pt x="3802545" y="1069327"/>
                  </a:lnTo>
                  <a:lnTo>
                    <a:pt x="3798112" y="1027099"/>
                  </a:lnTo>
                  <a:lnTo>
                    <a:pt x="3789934" y="984808"/>
                  </a:lnTo>
                  <a:lnTo>
                    <a:pt x="3778478" y="942047"/>
                  </a:lnTo>
                  <a:lnTo>
                    <a:pt x="3757968" y="858012"/>
                  </a:lnTo>
                  <a:lnTo>
                    <a:pt x="3748836" y="803363"/>
                  </a:lnTo>
                  <a:lnTo>
                    <a:pt x="3747655" y="792441"/>
                  </a:lnTo>
                  <a:lnTo>
                    <a:pt x="3746957" y="781405"/>
                  </a:lnTo>
                  <a:lnTo>
                    <a:pt x="3746728" y="770280"/>
                  </a:lnTo>
                  <a:lnTo>
                    <a:pt x="3744404" y="747852"/>
                  </a:lnTo>
                  <a:lnTo>
                    <a:pt x="3741128" y="725436"/>
                  </a:lnTo>
                  <a:lnTo>
                    <a:pt x="3736924" y="703008"/>
                  </a:lnTo>
                  <a:lnTo>
                    <a:pt x="3731793" y="680593"/>
                  </a:lnTo>
                  <a:lnTo>
                    <a:pt x="3726789" y="663727"/>
                  </a:lnTo>
                  <a:lnTo>
                    <a:pt x="3722928" y="646747"/>
                  </a:lnTo>
                  <a:lnTo>
                    <a:pt x="3720236" y="629653"/>
                  </a:lnTo>
                  <a:lnTo>
                    <a:pt x="3718712" y="612432"/>
                  </a:lnTo>
                  <a:lnTo>
                    <a:pt x="3718141" y="595210"/>
                  </a:lnTo>
                  <a:lnTo>
                    <a:pt x="3718268" y="578116"/>
                  </a:lnTo>
                  <a:lnTo>
                    <a:pt x="3721709" y="533120"/>
                  </a:lnTo>
                  <a:lnTo>
                    <a:pt x="3729621" y="489699"/>
                  </a:lnTo>
                  <a:lnTo>
                    <a:pt x="3739286" y="458381"/>
                  </a:lnTo>
                  <a:lnTo>
                    <a:pt x="3740518" y="450888"/>
                  </a:lnTo>
                  <a:lnTo>
                    <a:pt x="3742385" y="443420"/>
                  </a:lnTo>
                  <a:lnTo>
                    <a:pt x="3747376" y="428510"/>
                  </a:lnTo>
                  <a:lnTo>
                    <a:pt x="3748633" y="421030"/>
                  </a:lnTo>
                  <a:lnTo>
                    <a:pt x="3740670" y="368249"/>
                  </a:lnTo>
                  <a:lnTo>
                    <a:pt x="3701935" y="344424"/>
                  </a:lnTo>
                  <a:lnTo>
                    <a:pt x="3685121" y="340741"/>
                  </a:lnTo>
                  <a:lnTo>
                    <a:pt x="3677666" y="340741"/>
                  </a:lnTo>
                  <a:lnTo>
                    <a:pt x="3584054" y="346811"/>
                  </a:lnTo>
                  <a:lnTo>
                    <a:pt x="3531171" y="354723"/>
                  </a:lnTo>
                  <a:lnTo>
                    <a:pt x="3500361" y="380873"/>
                  </a:lnTo>
                  <a:lnTo>
                    <a:pt x="3484041" y="424141"/>
                  </a:lnTo>
                  <a:lnTo>
                    <a:pt x="3483419" y="429742"/>
                  </a:lnTo>
                  <a:lnTo>
                    <a:pt x="3483419" y="435965"/>
                  </a:lnTo>
                  <a:lnTo>
                    <a:pt x="3481603" y="444436"/>
                  </a:lnTo>
                  <a:lnTo>
                    <a:pt x="3475304" y="479323"/>
                  </a:lnTo>
                  <a:lnTo>
                    <a:pt x="3473386" y="488022"/>
                  </a:lnTo>
                  <a:lnTo>
                    <a:pt x="3471113" y="496608"/>
                  </a:lnTo>
                  <a:lnTo>
                    <a:pt x="3468497" y="505079"/>
                  </a:lnTo>
                  <a:lnTo>
                    <a:pt x="3456355" y="550595"/>
                  </a:lnTo>
                  <a:lnTo>
                    <a:pt x="3447948" y="597522"/>
                  </a:lnTo>
                  <a:lnTo>
                    <a:pt x="3443262" y="645845"/>
                  </a:lnTo>
                  <a:lnTo>
                    <a:pt x="3442144" y="704977"/>
                  </a:lnTo>
                  <a:lnTo>
                    <a:pt x="3441623" y="714489"/>
                  </a:lnTo>
                  <a:lnTo>
                    <a:pt x="3432987" y="773963"/>
                  </a:lnTo>
                  <a:lnTo>
                    <a:pt x="3410445" y="816140"/>
                  </a:lnTo>
                  <a:lnTo>
                    <a:pt x="3400768" y="819277"/>
                  </a:lnTo>
                  <a:lnTo>
                    <a:pt x="3390849" y="817054"/>
                  </a:lnTo>
                  <a:lnTo>
                    <a:pt x="3366325" y="787781"/>
                  </a:lnTo>
                  <a:lnTo>
                    <a:pt x="3355962" y="723595"/>
                  </a:lnTo>
                  <a:lnTo>
                    <a:pt x="3352698" y="704913"/>
                  </a:lnTo>
                  <a:lnTo>
                    <a:pt x="3350590" y="695693"/>
                  </a:lnTo>
                  <a:lnTo>
                    <a:pt x="3348024" y="686701"/>
                  </a:lnTo>
                  <a:lnTo>
                    <a:pt x="3345002" y="677938"/>
                  </a:lnTo>
                  <a:lnTo>
                    <a:pt x="3335312" y="653529"/>
                  </a:lnTo>
                  <a:lnTo>
                    <a:pt x="3329825" y="637667"/>
                  </a:lnTo>
                  <a:lnTo>
                    <a:pt x="3313938" y="573709"/>
                  </a:lnTo>
                  <a:lnTo>
                    <a:pt x="3305645" y="525767"/>
                  </a:lnTo>
                  <a:lnTo>
                    <a:pt x="3302749" y="511365"/>
                  </a:lnTo>
                  <a:lnTo>
                    <a:pt x="3289795" y="470103"/>
                  </a:lnTo>
                  <a:lnTo>
                    <a:pt x="3270491" y="430377"/>
                  </a:lnTo>
                  <a:lnTo>
                    <a:pt x="3242970" y="393941"/>
                  </a:lnTo>
                  <a:lnTo>
                    <a:pt x="3205137" y="366852"/>
                  </a:lnTo>
                  <a:lnTo>
                    <a:pt x="3160318" y="347700"/>
                  </a:lnTo>
                  <a:lnTo>
                    <a:pt x="3111754" y="335089"/>
                  </a:lnTo>
                  <a:lnTo>
                    <a:pt x="3075343" y="331851"/>
                  </a:lnTo>
                  <a:lnTo>
                    <a:pt x="3057829" y="333375"/>
                  </a:lnTo>
                  <a:lnTo>
                    <a:pt x="3015945" y="347141"/>
                  </a:lnTo>
                  <a:lnTo>
                    <a:pt x="2990723" y="383540"/>
                  </a:lnTo>
                  <a:lnTo>
                    <a:pt x="2990367" y="409790"/>
                  </a:lnTo>
                  <a:lnTo>
                    <a:pt x="2991624" y="417283"/>
                  </a:lnTo>
                  <a:lnTo>
                    <a:pt x="2993491" y="424776"/>
                  </a:lnTo>
                  <a:lnTo>
                    <a:pt x="3009404" y="471449"/>
                  </a:lnTo>
                  <a:lnTo>
                    <a:pt x="3014192" y="488264"/>
                  </a:lnTo>
                  <a:lnTo>
                    <a:pt x="3017824" y="505079"/>
                  </a:lnTo>
                  <a:lnTo>
                    <a:pt x="3020276" y="521906"/>
                  </a:lnTo>
                  <a:lnTo>
                    <a:pt x="3021558" y="538822"/>
                  </a:lnTo>
                  <a:lnTo>
                    <a:pt x="3021673" y="555967"/>
                  </a:lnTo>
                  <a:lnTo>
                    <a:pt x="3020618" y="573354"/>
                  </a:lnTo>
                  <a:lnTo>
                    <a:pt x="3018371" y="590956"/>
                  </a:lnTo>
                  <a:lnTo>
                    <a:pt x="3013418" y="625627"/>
                  </a:lnTo>
                  <a:lnTo>
                    <a:pt x="3009747" y="660527"/>
                  </a:lnTo>
                  <a:lnTo>
                    <a:pt x="3007360" y="695667"/>
                  </a:lnTo>
                  <a:lnTo>
                    <a:pt x="3005036" y="766508"/>
                  </a:lnTo>
                  <a:lnTo>
                    <a:pt x="3002305" y="801992"/>
                  </a:lnTo>
                  <a:lnTo>
                    <a:pt x="2998051" y="837488"/>
                  </a:lnTo>
                  <a:lnTo>
                    <a:pt x="2992259" y="872998"/>
                  </a:lnTo>
                  <a:lnTo>
                    <a:pt x="2990989" y="875461"/>
                  </a:lnTo>
                  <a:lnTo>
                    <a:pt x="2990367" y="878255"/>
                  </a:lnTo>
                  <a:lnTo>
                    <a:pt x="2989427" y="919454"/>
                  </a:lnTo>
                  <a:lnTo>
                    <a:pt x="2982455" y="977328"/>
                  </a:lnTo>
                  <a:lnTo>
                    <a:pt x="2977337" y="1005573"/>
                  </a:lnTo>
                  <a:lnTo>
                    <a:pt x="2974048" y="1029614"/>
                  </a:lnTo>
                  <a:lnTo>
                    <a:pt x="2971685" y="1053211"/>
                  </a:lnTo>
                  <a:lnTo>
                    <a:pt x="2971000" y="1064933"/>
                  </a:lnTo>
                  <a:lnTo>
                    <a:pt x="2970758" y="1076769"/>
                  </a:lnTo>
                  <a:lnTo>
                    <a:pt x="2971000" y="1088720"/>
                  </a:lnTo>
                  <a:lnTo>
                    <a:pt x="2972460" y="1115695"/>
                  </a:lnTo>
                  <a:lnTo>
                    <a:pt x="2972879" y="1130465"/>
                  </a:lnTo>
                  <a:lnTo>
                    <a:pt x="2971876" y="1174191"/>
                  </a:lnTo>
                  <a:lnTo>
                    <a:pt x="2966097" y="1218501"/>
                  </a:lnTo>
                  <a:lnTo>
                    <a:pt x="2962821" y="1234808"/>
                  </a:lnTo>
                  <a:lnTo>
                    <a:pt x="2960509" y="1250200"/>
                  </a:lnTo>
                  <a:lnTo>
                    <a:pt x="2962478" y="1290002"/>
                  </a:lnTo>
                  <a:lnTo>
                    <a:pt x="3000756" y="1345107"/>
                  </a:lnTo>
                  <a:lnTo>
                    <a:pt x="3037052" y="1360411"/>
                  </a:lnTo>
                  <a:lnTo>
                    <a:pt x="3082429" y="1369695"/>
                  </a:lnTo>
                  <a:lnTo>
                    <a:pt x="3113240" y="1370850"/>
                  </a:lnTo>
                  <a:lnTo>
                    <a:pt x="3128822" y="1370444"/>
                  </a:lnTo>
                  <a:lnTo>
                    <a:pt x="3144520" y="1369453"/>
                  </a:lnTo>
                  <a:lnTo>
                    <a:pt x="3160344" y="1367904"/>
                  </a:lnTo>
                  <a:lnTo>
                    <a:pt x="3169069" y="1367904"/>
                  </a:lnTo>
                  <a:lnTo>
                    <a:pt x="3204222" y="1339862"/>
                  </a:lnTo>
                  <a:lnTo>
                    <a:pt x="3204921" y="1326794"/>
                  </a:lnTo>
                  <a:lnTo>
                    <a:pt x="3199536" y="1311871"/>
                  </a:lnTo>
                  <a:lnTo>
                    <a:pt x="3197047" y="1306880"/>
                  </a:lnTo>
                  <a:lnTo>
                    <a:pt x="3193935" y="1302194"/>
                  </a:lnTo>
                  <a:lnTo>
                    <a:pt x="3182747" y="1288821"/>
                  </a:lnTo>
                  <a:lnTo>
                    <a:pt x="3157258" y="1253388"/>
                  </a:lnTo>
                  <a:lnTo>
                    <a:pt x="3123171" y="1188948"/>
                  </a:lnTo>
                  <a:lnTo>
                    <a:pt x="3101238" y="1120063"/>
                  </a:lnTo>
                  <a:lnTo>
                    <a:pt x="3088627" y="1048169"/>
                  </a:lnTo>
                  <a:lnTo>
                    <a:pt x="3084804" y="999032"/>
                  </a:lnTo>
                  <a:lnTo>
                    <a:pt x="3083674" y="915047"/>
                  </a:lnTo>
                  <a:lnTo>
                    <a:pt x="3081896" y="773963"/>
                  </a:lnTo>
                  <a:lnTo>
                    <a:pt x="3084347" y="722871"/>
                  </a:lnTo>
                  <a:lnTo>
                    <a:pt x="3095447" y="674535"/>
                  </a:lnTo>
                  <a:lnTo>
                    <a:pt x="3107461" y="631710"/>
                  </a:lnTo>
                  <a:lnTo>
                    <a:pt x="3136519" y="601230"/>
                  </a:lnTo>
                  <a:lnTo>
                    <a:pt x="3144570" y="601929"/>
                  </a:lnTo>
                  <a:lnTo>
                    <a:pt x="3175038" y="634619"/>
                  </a:lnTo>
                  <a:lnTo>
                    <a:pt x="3198584" y="703961"/>
                  </a:lnTo>
                  <a:lnTo>
                    <a:pt x="3208617" y="748957"/>
                  </a:lnTo>
                  <a:lnTo>
                    <a:pt x="3212681" y="783361"/>
                  </a:lnTo>
                  <a:lnTo>
                    <a:pt x="3219107" y="840282"/>
                  </a:lnTo>
                  <a:lnTo>
                    <a:pt x="3225444" y="878344"/>
                  </a:lnTo>
                  <a:lnTo>
                    <a:pt x="3235045" y="915936"/>
                  </a:lnTo>
                  <a:lnTo>
                    <a:pt x="3238703" y="927214"/>
                  </a:lnTo>
                  <a:lnTo>
                    <a:pt x="3259378" y="996175"/>
                  </a:lnTo>
                  <a:lnTo>
                    <a:pt x="3273793" y="1038466"/>
                  </a:lnTo>
                  <a:lnTo>
                    <a:pt x="3298050" y="1096378"/>
                  </a:lnTo>
                  <a:lnTo>
                    <a:pt x="3329686" y="1148791"/>
                  </a:lnTo>
                  <a:lnTo>
                    <a:pt x="3379178" y="1179601"/>
                  </a:lnTo>
                  <a:lnTo>
                    <a:pt x="3410559" y="1184833"/>
                  </a:lnTo>
                  <a:lnTo>
                    <a:pt x="3436366" y="1182039"/>
                  </a:lnTo>
                  <a:lnTo>
                    <a:pt x="3455873" y="1171778"/>
                  </a:lnTo>
                  <a:lnTo>
                    <a:pt x="3469055" y="1154036"/>
                  </a:lnTo>
                  <a:lnTo>
                    <a:pt x="3475926" y="1128801"/>
                  </a:lnTo>
                  <a:lnTo>
                    <a:pt x="3475583" y="1094346"/>
                  </a:lnTo>
                  <a:lnTo>
                    <a:pt x="3476409" y="1073035"/>
                  </a:lnTo>
                  <a:lnTo>
                    <a:pt x="3481514" y="1030782"/>
                  </a:lnTo>
                  <a:lnTo>
                    <a:pt x="3489947" y="988517"/>
                  </a:lnTo>
                  <a:lnTo>
                    <a:pt x="3504628" y="928878"/>
                  </a:lnTo>
                  <a:lnTo>
                    <a:pt x="3508413" y="911733"/>
                  </a:lnTo>
                  <a:lnTo>
                    <a:pt x="3516172" y="858989"/>
                  </a:lnTo>
                  <a:lnTo>
                    <a:pt x="3517569" y="823480"/>
                  </a:lnTo>
                  <a:lnTo>
                    <a:pt x="3517023" y="805726"/>
                  </a:lnTo>
                  <a:lnTo>
                    <a:pt x="3517671" y="785304"/>
                  </a:lnTo>
                  <a:lnTo>
                    <a:pt x="3522815" y="745147"/>
                  </a:lnTo>
                  <a:lnTo>
                    <a:pt x="3537826" y="686231"/>
                  </a:lnTo>
                  <a:lnTo>
                    <a:pt x="3550018" y="643255"/>
                  </a:lnTo>
                  <a:lnTo>
                    <a:pt x="3564979" y="622719"/>
                  </a:lnTo>
                  <a:lnTo>
                    <a:pt x="3577437" y="622719"/>
                  </a:lnTo>
                  <a:lnTo>
                    <a:pt x="3603040" y="678637"/>
                  </a:lnTo>
                  <a:lnTo>
                    <a:pt x="3610406" y="732929"/>
                  </a:lnTo>
                  <a:lnTo>
                    <a:pt x="3612045" y="755916"/>
                  </a:lnTo>
                  <a:lnTo>
                    <a:pt x="3615093" y="778205"/>
                  </a:lnTo>
                  <a:lnTo>
                    <a:pt x="3619512" y="799782"/>
                  </a:lnTo>
                  <a:lnTo>
                    <a:pt x="3625329" y="820661"/>
                  </a:lnTo>
                  <a:lnTo>
                    <a:pt x="3631654" y="845299"/>
                  </a:lnTo>
                  <a:lnTo>
                    <a:pt x="3635641" y="870635"/>
                  </a:lnTo>
                  <a:lnTo>
                    <a:pt x="3637280" y="896658"/>
                  </a:lnTo>
                  <a:lnTo>
                    <a:pt x="3635756" y="951382"/>
                  </a:lnTo>
                  <a:lnTo>
                    <a:pt x="3637038" y="979398"/>
                  </a:lnTo>
                  <a:lnTo>
                    <a:pt x="3640417" y="1007414"/>
                  </a:lnTo>
                  <a:lnTo>
                    <a:pt x="3648938" y="1050264"/>
                  </a:lnTo>
                  <a:lnTo>
                    <a:pt x="3650564" y="1064869"/>
                  </a:lnTo>
                  <a:lnTo>
                    <a:pt x="3646424" y="1117447"/>
                  </a:lnTo>
                  <a:lnTo>
                    <a:pt x="3637534" y="1164615"/>
                  </a:lnTo>
                  <a:lnTo>
                    <a:pt x="3624821" y="1210271"/>
                  </a:lnTo>
                  <a:lnTo>
                    <a:pt x="3604742" y="1253680"/>
                  </a:lnTo>
                  <a:lnTo>
                    <a:pt x="3591725" y="1274521"/>
                  </a:lnTo>
                  <a:lnTo>
                    <a:pt x="3586365" y="1283855"/>
                  </a:lnTo>
                  <a:lnTo>
                    <a:pt x="3581463" y="1293202"/>
                  </a:lnTo>
                  <a:lnTo>
                    <a:pt x="3577031" y="1302537"/>
                  </a:lnTo>
                  <a:lnTo>
                    <a:pt x="3573056" y="1311871"/>
                  </a:lnTo>
                  <a:lnTo>
                    <a:pt x="3567455" y="1337081"/>
                  </a:lnTo>
                  <a:lnTo>
                    <a:pt x="3571189" y="1356690"/>
                  </a:lnTo>
                  <a:lnTo>
                    <a:pt x="3606660" y="1379080"/>
                  </a:lnTo>
                  <a:lnTo>
                    <a:pt x="3645662" y="1385608"/>
                  </a:lnTo>
                  <a:lnTo>
                    <a:pt x="3664966" y="1386763"/>
                  </a:lnTo>
                  <a:lnTo>
                    <a:pt x="3684155" y="1386522"/>
                  </a:lnTo>
                  <a:lnTo>
                    <a:pt x="3740035" y="1374279"/>
                  </a:lnTo>
                  <a:lnTo>
                    <a:pt x="3784231" y="1349082"/>
                  </a:lnTo>
                  <a:lnTo>
                    <a:pt x="3815042" y="1303350"/>
                  </a:lnTo>
                  <a:lnTo>
                    <a:pt x="3819588" y="1274521"/>
                  </a:lnTo>
                  <a:lnTo>
                    <a:pt x="3819931" y="1253375"/>
                  </a:lnTo>
                  <a:close/>
                </a:path>
                <a:path w="13740130" h="1393825">
                  <a:moveTo>
                    <a:pt x="4610976" y="1149858"/>
                  </a:moveTo>
                  <a:lnTo>
                    <a:pt x="4610925" y="1148588"/>
                  </a:lnTo>
                  <a:lnTo>
                    <a:pt x="4609922" y="1121918"/>
                  </a:lnTo>
                  <a:lnTo>
                    <a:pt x="4603966" y="1093978"/>
                  </a:lnTo>
                  <a:lnTo>
                    <a:pt x="4598428" y="1077468"/>
                  </a:lnTo>
                  <a:lnTo>
                    <a:pt x="4593006" y="1060958"/>
                  </a:lnTo>
                  <a:lnTo>
                    <a:pt x="4587684" y="1044448"/>
                  </a:lnTo>
                  <a:lnTo>
                    <a:pt x="4577283" y="1011428"/>
                  </a:lnTo>
                  <a:lnTo>
                    <a:pt x="4571974" y="996188"/>
                  </a:lnTo>
                  <a:lnTo>
                    <a:pt x="4552505" y="942848"/>
                  </a:lnTo>
                  <a:lnTo>
                    <a:pt x="4529163" y="904748"/>
                  </a:lnTo>
                  <a:lnTo>
                    <a:pt x="4499254" y="875538"/>
                  </a:lnTo>
                  <a:lnTo>
                    <a:pt x="4483963" y="861568"/>
                  </a:lnTo>
                  <a:lnTo>
                    <a:pt x="4460646" y="838708"/>
                  </a:lnTo>
                  <a:lnTo>
                    <a:pt x="4448949" y="827278"/>
                  </a:lnTo>
                  <a:lnTo>
                    <a:pt x="4444885" y="823468"/>
                  </a:lnTo>
                  <a:lnTo>
                    <a:pt x="4440517" y="818388"/>
                  </a:lnTo>
                  <a:lnTo>
                    <a:pt x="4419981" y="775208"/>
                  </a:lnTo>
                  <a:lnTo>
                    <a:pt x="4423486" y="762508"/>
                  </a:lnTo>
                  <a:lnTo>
                    <a:pt x="4432135" y="748538"/>
                  </a:lnTo>
                  <a:lnTo>
                    <a:pt x="4437126" y="744728"/>
                  </a:lnTo>
                  <a:lnTo>
                    <a:pt x="4447057" y="734568"/>
                  </a:lnTo>
                  <a:lnTo>
                    <a:pt x="4452061" y="730758"/>
                  </a:lnTo>
                  <a:lnTo>
                    <a:pt x="4457662" y="725678"/>
                  </a:lnTo>
                  <a:lnTo>
                    <a:pt x="4462335" y="721868"/>
                  </a:lnTo>
                  <a:lnTo>
                    <a:pt x="4463897" y="720598"/>
                  </a:lnTo>
                  <a:lnTo>
                    <a:pt x="4468888" y="715518"/>
                  </a:lnTo>
                  <a:lnTo>
                    <a:pt x="4494403" y="699008"/>
                  </a:lnTo>
                  <a:lnTo>
                    <a:pt x="4499407" y="695198"/>
                  </a:lnTo>
                  <a:lnTo>
                    <a:pt x="4518774" y="673608"/>
                  </a:lnTo>
                  <a:lnTo>
                    <a:pt x="4530204" y="650748"/>
                  </a:lnTo>
                  <a:lnTo>
                    <a:pt x="4533709" y="624078"/>
                  </a:lnTo>
                  <a:lnTo>
                    <a:pt x="4529252" y="596138"/>
                  </a:lnTo>
                  <a:lnTo>
                    <a:pt x="4526229" y="584708"/>
                  </a:lnTo>
                  <a:lnTo>
                    <a:pt x="4522724" y="573278"/>
                  </a:lnTo>
                  <a:lnTo>
                    <a:pt x="4518761" y="563118"/>
                  </a:lnTo>
                  <a:lnTo>
                    <a:pt x="4514329" y="552958"/>
                  </a:lnTo>
                  <a:lnTo>
                    <a:pt x="4507217" y="536448"/>
                  </a:lnTo>
                  <a:lnTo>
                    <a:pt x="4490059" y="484378"/>
                  </a:lnTo>
                  <a:lnTo>
                    <a:pt x="4485767" y="462788"/>
                  </a:lnTo>
                  <a:lnTo>
                    <a:pt x="4483976" y="447548"/>
                  </a:lnTo>
                  <a:lnTo>
                    <a:pt x="4483379" y="429768"/>
                  </a:lnTo>
                  <a:lnTo>
                    <a:pt x="4484408" y="410718"/>
                  </a:lnTo>
                  <a:lnTo>
                    <a:pt x="4484408" y="406908"/>
                  </a:lnTo>
                  <a:lnTo>
                    <a:pt x="4481042" y="389128"/>
                  </a:lnTo>
                  <a:lnTo>
                    <a:pt x="4472749" y="372618"/>
                  </a:lnTo>
                  <a:lnTo>
                    <a:pt x="4459567" y="361188"/>
                  </a:lnTo>
                  <a:lnTo>
                    <a:pt x="4441469" y="353568"/>
                  </a:lnTo>
                  <a:lnTo>
                    <a:pt x="4436516" y="351028"/>
                  </a:lnTo>
                  <a:lnTo>
                    <a:pt x="4431220" y="349758"/>
                  </a:lnTo>
                  <a:lnTo>
                    <a:pt x="4419993" y="348488"/>
                  </a:lnTo>
                  <a:lnTo>
                    <a:pt x="4414088" y="347218"/>
                  </a:lnTo>
                  <a:lnTo>
                    <a:pt x="4407865" y="345948"/>
                  </a:lnTo>
                  <a:lnTo>
                    <a:pt x="4402277" y="345109"/>
                  </a:lnTo>
                  <a:lnTo>
                    <a:pt x="4402277" y="1060958"/>
                  </a:lnTo>
                  <a:lnTo>
                    <a:pt x="4401210" y="1086358"/>
                  </a:lnTo>
                  <a:lnTo>
                    <a:pt x="4396194" y="1111758"/>
                  </a:lnTo>
                  <a:lnTo>
                    <a:pt x="4387215" y="1135888"/>
                  </a:lnTo>
                  <a:lnTo>
                    <a:pt x="4374261" y="1160018"/>
                  </a:lnTo>
                  <a:lnTo>
                    <a:pt x="4368762" y="1167638"/>
                  </a:lnTo>
                  <a:lnTo>
                    <a:pt x="4363491" y="1175258"/>
                  </a:lnTo>
                  <a:lnTo>
                    <a:pt x="4358475" y="1181608"/>
                  </a:lnTo>
                  <a:lnTo>
                    <a:pt x="4353687" y="1189228"/>
                  </a:lnTo>
                  <a:lnTo>
                    <a:pt x="4348785" y="1195578"/>
                  </a:lnTo>
                  <a:lnTo>
                    <a:pt x="4311650" y="1231138"/>
                  </a:lnTo>
                  <a:lnTo>
                    <a:pt x="4266362" y="1246378"/>
                  </a:lnTo>
                  <a:lnTo>
                    <a:pt x="4240733" y="1246378"/>
                  </a:lnTo>
                  <a:lnTo>
                    <a:pt x="4194276" y="1229868"/>
                  </a:lnTo>
                  <a:lnTo>
                    <a:pt x="4161332" y="1195578"/>
                  </a:lnTo>
                  <a:lnTo>
                    <a:pt x="4136999" y="1148588"/>
                  </a:lnTo>
                  <a:lnTo>
                    <a:pt x="4121429" y="1095248"/>
                  </a:lnTo>
                  <a:lnTo>
                    <a:pt x="4118330" y="1050798"/>
                  </a:lnTo>
                  <a:lnTo>
                    <a:pt x="4118152" y="1041908"/>
                  </a:lnTo>
                  <a:lnTo>
                    <a:pt x="4117860" y="1034288"/>
                  </a:lnTo>
                  <a:lnTo>
                    <a:pt x="4117441" y="1025398"/>
                  </a:lnTo>
                  <a:lnTo>
                    <a:pt x="4117162" y="1016508"/>
                  </a:lnTo>
                  <a:lnTo>
                    <a:pt x="4117238" y="1008888"/>
                  </a:lnTo>
                  <a:lnTo>
                    <a:pt x="4117644" y="999998"/>
                  </a:lnTo>
                  <a:lnTo>
                    <a:pt x="4118394" y="992378"/>
                  </a:lnTo>
                  <a:lnTo>
                    <a:pt x="4120146" y="970788"/>
                  </a:lnTo>
                  <a:lnTo>
                    <a:pt x="4125391" y="950468"/>
                  </a:lnTo>
                  <a:lnTo>
                    <a:pt x="4134154" y="931418"/>
                  </a:lnTo>
                  <a:lnTo>
                    <a:pt x="4146410" y="914908"/>
                  </a:lnTo>
                  <a:lnTo>
                    <a:pt x="4152950" y="908558"/>
                  </a:lnTo>
                  <a:lnTo>
                    <a:pt x="4166006" y="893318"/>
                  </a:lnTo>
                  <a:lnTo>
                    <a:pt x="4200588" y="861568"/>
                  </a:lnTo>
                  <a:lnTo>
                    <a:pt x="4248023" y="839978"/>
                  </a:lnTo>
                  <a:lnTo>
                    <a:pt x="4265003" y="838708"/>
                  </a:lnTo>
                  <a:lnTo>
                    <a:pt x="4281754" y="841248"/>
                  </a:lnTo>
                  <a:lnTo>
                    <a:pt x="4325671" y="871728"/>
                  </a:lnTo>
                  <a:lnTo>
                    <a:pt x="4357433" y="913638"/>
                  </a:lnTo>
                  <a:lnTo>
                    <a:pt x="4381690" y="959358"/>
                  </a:lnTo>
                  <a:lnTo>
                    <a:pt x="4397133" y="1008888"/>
                  </a:lnTo>
                  <a:lnTo>
                    <a:pt x="4402277" y="1060958"/>
                  </a:lnTo>
                  <a:lnTo>
                    <a:pt x="4402277" y="345109"/>
                  </a:lnTo>
                  <a:lnTo>
                    <a:pt x="4390999" y="343408"/>
                  </a:lnTo>
                  <a:lnTo>
                    <a:pt x="4374019" y="342138"/>
                  </a:lnTo>
                  <a:lnTo>
                    <a:pt x="4356925" y="342138"/>
                  </a:lnTo>
                  <a:lnTo>
                    <a:pt x="4339768" y="340880"/>
                  </a:lnTo>
                  <a:lnTo>
                    <a:pt x="4339768" y="532638"/>
                  </a:lnTo>
                  <a:lnTo>
                    <a:pt x="4336910" y="551688"/>
                  </a:lnTo>
                  <a:lnTo>
                    <a:pt x="4319917" y="597408"/>
                  </a:lnTo>
                  <a:lnTo>
                    <a:pt x="4291393" y="636778"/>
                  </a:lnTo>
                  <a:lnTo>
                    <a:pt x="4265955" y="657098"/>
                  </a:lnTo>
                  <a:lnTo>
                    <a:pt x="4256494" y="664718"/>
                  </a:lnTo>
                  <a:lnTo>
                    <a:pt x="4246804" y="671068"/>
                  </a:lnTo>
                  <a:lnTo>
                    <a:pt x="4236872" y="677418"/>
                  </a:lnTo>
                  <a:lnTo>
                    <a:pt x="4226699" y="683768"/>
                  </a:lnTo>
                  <a:lnTo>
                    <a:pt x="4185602" y="710438"/>
                  </a:lnTo>
                  <a:lnTo>
                    <a:pt x="4179379" y="712978"/>
                  </a:lnTo>
                  <a:lnTo>
                    <a:pt x="4174401" y="715518"/>
                  </a:lnTo>
                  <a:lnTo>
                    <a:pt x="4170680" y="716788"/>
                  </a:lnTo>
                  <a:lnTo>
                    <a:pt x="4154805" y="721868"/>
                  </a:lnTo>
                  <a:lnTo>
                    <a:pt x="4140797" y="720598"/>
                  </a:lnTo>
                  <a:lnTo>
                    <a:pt x="4128668" y="712978"/>
                  </a:lnTo>
                  <a:lnTo>
                    <a:pt x="4110329" y="677418"/>
                  </a:lnTo>
                  <a:lnTo>
                    <a:pt x="4107218" y="639318"/>
                  </a:lnTo>
                  <a:lnTo>
                    <a:pt x="4108615" y="618998"/>
                  </a:lnTo>
                  <a:lnTo>
                    <a:pt x="4119791" y="579628"/>
                  </a:lnTo>
                  <a:lnTo>
                    <a:pt x="4140797" y="540258"/>
                  </a:lnTo>
                  <a:lnTo>
                    <a:pt x="4168813" y="507238"/>
                  </a:lnTo>
                  <a:lnTo>
                    <a:pt x="4204741" y="478028"/>
                  </a:lnTo>
                  <a:lnTo>
                    <a:pt x="4245838" y="464058"/>
                  </a:lnTo>
                  <a:lnTo>
                    <a:pt x="4267797" y="462788"/>
                  </a:lnTo>
                  <a:lnTo>
                    <a:pt x="4286174" y="465328"/>
                  </a:lnTo>
                  <a:lnTo>
                    <a:pt x="4326623" y="488188"/>
                  </a:lnTo>
                  <a:lnTo>
                    <a:pt x="4339069" y="518668"/>
                  </a:lnTo>
                  <a:lnTo>
                    <a:pt x="4339768" y="532638"/>
                  </a:lnTo>
                  <a:lnTo>
                    <a:pt x="4339768" y="340880"/>
                  </a:lnTo>
                  <a:lnTo>
                    <a:pt x="4305389" y="340868"/>
                  </a:lnTo>
                  <a:lnTo>
                    <a:pt x="4288409" y="339598"/>
                  </a:lnTo>
                  <a:lnTo>
                    <a:pt x="4200525" y="339598"/>
                  </a:lnTo>
                  <a:lnTo>
                    <a:pt x="4129570" y="334518"/>
                  </a:lnTo>
                  <a:lnTo>
                    <a:pt x="4123004" y="333248"/>
                  </a:lnTo>
                  <a:lnTo>
                    <a:pt x="4061498" y="333248"/>
                  </a:lnTo>
                  <a:lnTo>
                    <a:pt x="3967149" y="342138"/>
                  </a:lnTo>
                  <a:lnTo>
                    <a:pt x="3929799" y="349758"/>
                  </a:lnTo>
                  <a:lnTo>
                    <a:pt x="3897553" y="371348"/>
                  </a:lnTo>
                  <a:lnTo>
                    <a:pt x="3893705" y="387858"/>
                  </a:lnTo>
                  <a:lnTo>
                    <a:pt x="3898036" y="409448"/>
                  </a:lnTo>
                  <a:lnTo>
                    <a:pt x="3900525" y="415798"/>
                  </a:lnTo>
                  <a:lnTo>
                    <a:pt x="3907371" y="429768"/>
                  </a:lnTo>
                  <a:lnTo>
                    <a:pt x="3912616" y="439928"/>
                  </a:lnTo>
                  <a:lnTo>
                    <a:pt x="3917150" y="451358"/>
                  </a:lnTo>
                  <a:lnTo>
                    <a:pt x="3929303" y="497078"/>
                  </a:lnTo>
                  <a:lnTo>
                    <a:pt x="3933482" y="521208"/>
                  </a:lnTo>
                  <a:lnTo>
                    <a:pt x="3936873" y="541528"/>
                  </a:lnTo>
                  <a:lnTo>
                    <a:pt x="3941546" y="580898"/>
                  </a:lnTo>
                  <a:lnTo>
                    <a:pt x="3943439" y="618998"/>
                  </a:lnTo>
                  <a:lnTo>
                    <a:pt x="3943489" y="664718"/>
                  </a:lnTo>
                  <a:lnTo>
                    <a:pt x="3942816" y="683768"/>
                  </a:lnTo>
                  <a:lnTo>
                    <a:pt x="3942943" y="738378"/>
                  </a:lnTo>
                  <a:lnTo>
                    <a:pt x="3943299" y="749808"/>
                  </a:lnTo>
                  <a:lnTo>
                    <a:pt x="3943896" y="759968"/>
                  </a:lnTo>
                  <a:lnTo>
                    <a:pt x="3944721" y="771398"/>
                  </a:lnTo>
                  <a:lnTo>
                    <a:pt x="3946423" y="787908"/>
                  </a:lnTo>
                  <a:lnTo>
                    <a:pt x="3946525" y="789178"/>
                  </a:lnTo>
                  <a:lnTo>
                    <a:pt x="3949357" y="837438"/>
                  </a:lnTo>
                  <a:lnTo>
                    <a:pt x="3949369" y="880618"/>
                  </a:lnTo>
                  <a:lnTo>
                    <a:pt x="3949217" y="886968"/>
                  </a:lnTo>
                  <a:lnTo>
                    <a:pt x="3949103" y="889508"/>
                  </a:lnTo>
                  <a:lnTo>
                    <a:pt x="3948988" y="892048"/>
                  </a:lnTo>
                  <a:lnTo>
                    <a:pt x="3948925" y="893318"/>
                  </a:lnTo>
                  <a:lnTo>
                    <a:pt x="3948468" y="903478"/>
                  </a:lnTo>
                  <a:lnTo>
                    <a:pt x="3948519" y="1011428"/>
                  </a:lnTo>
                  <a:lnTo>
                    <a:pt x="3950322" y="1060958"/>
                  </a:lnTo>
                  <a:lnTo>
                    <a:pt x="3955910" y="1113028"/>
                  </a:lnTo>
                  <a:lnTo>
                    <a:pt x="3955910" y="1118108"/>
                  </a:lnTo>
                  <a:lnTo>
                    <a:pt x="3956215" y="1123188"/>
                  </a:lnTo>
                  <a:lnTo>
                    <a:pt x="3957485" y="1134618"/>
                  </a:lnTo>
                  <a:lnTo>
                    <a:pt x="3957574" y="1135888"/>
                  </a:lnTo>
                  <a:lnTo>
                    <a:pt x="3957802" y="1139698"/>
                  </a:lnTo>
                  <a:lnTo>
                    <a:pt x="3957802" y="1144778"/>
                  </a:lnTo>
                  <a:lnTo>
                    <a:pt x="3954983" y="1185418"/>
                  </a:lnTo>
                  <a:lnTo>
                    <a:pt x="3950309" y="1224788"/>
                  </a:lnTo>
                  <a:lnTo>
                    <a:pt x="3941445" y="1264158"/>
                  </a:lnTo>
                  <a:lnTo>
                    <a:pt x="3926052" y="1299718"/>
                  </a:lnTo>
                  <a:lnTo>
                    <a:pt x="3924782" y="1302258"/>
                  </a:lnTo>
                  <a:lnTo>
                    <a:pt x="3922306" y="1307338"/>
                  </a:lnTo>
                  <a:lnTo>
                    <a:pt x="3917632" y="1331468"/>
                  </a:lnTo>
                  <a:lnTo>
                    <a:pt x="3922306" y="1350518"/>
                  </a:lnTo>
                  <a:lnTo>
                    <a:pt x="3936301" y="1364488"/>
                  </a:lnTo>
                  <a:lnTo>
                    <a:pt x="3959656" y="1373378"/>
                  </a:lnTo>
                  <a:lnTo>
                    <a:pt x="3964648" y="1374648"/>
                  </a:lnTo>
                  <a:lnTo>
                    <a:pt x="3987660" y="1374648"/>
                  </a:lnTo>
                  <a:lnTo>
                    <a:pt x="3995966" y="1375918"/>
                  </a:lnTo>
                  <a:lnTo>
                    <a:pt x="4004018" y="1375918"/>
                  </a:lnTo>
                  <a:lnTo>
                    <a:pt x="4011841" y="1377188"/>
                  </a:lnTo>
                  <a:lnTo>
                    <a:pt x="4019423" y="1377188"/>
                  </a:lnTo>
                  <a:lnTo>
                    <a:pt x="4027005" y="1378458"/>
                  </a:lnTo>
                  <a:lnTo>
                    <a:pt x="4034828" y="1378458"/>
                  </a:lnTo>
                  <a:lnTo>
                    <a:pt x="4042892" y="1379728"/>
                  </a:lnTo>
                  <a:lnTo>
                    <a:pt x="4051185" y="1379728"/>
                  </a:lnTo>
                  <a:lnTo>
                    <a:pt x="4080814" y="1383538"/>
                  </a:lnTo>
                  <a:lnTo>
                    <a:pt x="4138688" y="1383538"/>
                  </a:lnTo>
                  <a:lnTo>
                    <a:pt x="4202201" y="1377188"/>
                  </a:lnTo>
                  <a:lnTo>
                    <a:pt x="4236986" y="1375918"/>
                  </a:lnTo>
                  <a:lnTo>
                    <a:pt x="4271302" y="1377188"/>
                  </a:lnTo>
                  <a:lnTo>
                    <a:pt x="4305147" y="1379728"/>
                  </a:lnTo>
                  <a:lnTo>
                    <a:pt x="4327690" y="1383538"/>
                  </a:lnTo>
                  <a:lnTo>
                    <a:pt x="4350461" y="1384808"/>
                  </a:lnTo>
                  <a:lnTo>
                    <a:pt x="4373461" y="1384808"/>
                  </a:lnTo>
                  <a:lnTo>
                    <a:pt x="4396689" y="1383538"/>
                  </a:lnTo>
                  <a:lnTo>
                    <a:pt x="4450359" y="1372108"/>
                  </a:lnTo>
                  <a:lnTo>
                    <a:pt x="4495647" y="1345438"/>
                  </a:lnTo>
                  <a:lnTo>
                    <a:pt x="4526585" y="1314958"/>
                  </a:lnTo>
                  <a:lnTo>
                    <a:pt x="4554017" y="1281938"/>
                  </a:lnTo>
                  <a:lnTo>
                    <a:pt x="4577118" y="1246378"/>
                  </a:lnTo>
                  <a:lnTo>
                    <a:pt x="4577943" y="1245108"/>
                  </a:lnTo>
                  <a:lnTo>
                    <a:pt x="4598365" y="1204468"/>
                  </a:lnTo>
                  <a:lnTo>
                    <a:pt x="4607128" y="1177798"/>
                  </a:lnTo>
                  <a:lnTo>
                    <a:pt x="4610976" y="1149858"/>
                  </a:lnTo>
                  <a:close/>
                </a:path>
                <a:path w="13740130" h="1393825">
                  <a:moveTo>
                    <a:pt x="5288712" y="1206728"/>
                  </a:moveTo>
                  <a:lnTo>
                    <a:pt x="5287899" y="1157351"/>
                  </a:lnTo>
                  <a:lnTo>
                    <a:pt x="5285613" y="1084021"/>
                  </a:lnTo>
                  <a:lnTo>
                    <a:pt x="5268328" y="1037780"/>
                  </a:lnTo>
                  <a:lnTo>
                    <a:pt x="5223992" y="1014907"/>
                  </a:lnTo>
                  <a:lnTo>
                    <a:pt x="5132463" y="1005573"/>
                  </a:lnTo>
                  <a:lnTo>
                    <a:pt x="5126228" y="1004341"/>
                  </a:lnTo>
                  <a:lnTo>
                    <a:pt x="5084737" y="1025067"/>
                  </a:lnTo>
                  <a:lnTo>
                    <a:pt x="5076939" y="1052258"/>
                  </a:lnTo>
                  <a:lnTo>
                    <a:pt x="5078463" y="1061593"/>
                  </a:lnTo>
                  <a:lnTo>
                    <a:pt x="5100752" y="1095197"/>
                  </a:lnTo>
                  <a:lnTo>
                    <a:pt x="5107635" y="1104430"/>
                  </a:lnTo>
                  <a:lnTo>
                    <a:pt x="5124501" y="1141806"/>
                  </a:lnTo>
                  <a:lnTo>
                    <a:pt x="5127815" y="1173645"/>
                  </a:lnTo>
                  <a:lnTo>
                    <a:pt x="5126469" y="1183792"/>
                  </a:lnTo>
                  <a:lnTo>
                    <a:pt x="5095722" y="1228483"/>
                  </a:lnTo>
                  <a:lnTo>
                    <a:pt x="5055578" y="1241577"/>
                  </a:lnTo>
                  <a:lnTo>
                    <a:pt x="5031638" y="1239012"/>
                  </a:lnTo>
                  <a:lnTo>
                    <a:pt x="4984953" y="1224089"/>
                  </a:lnTo>
                  <a:lnTo>
                    <a:pt x="4945697" y="1192326"/>
                  </a:lnTo>
                  <a:lnTo>
                    <a:pt x="4919586" y="1155446"/>
                  </a:lnTo>
                  <a:lnTo>
                    <a:pt x="4904664" y="1112037"/>
                  </a:lnTo>
                  <a:lnTo>
                    <a:pt x="4897653" y="1066736"/>
                  </a:lnTo>
                  <a:lnTo>
                    <a:pt x="4895329" y="1024242"/>
                  </a:lnTo>
                  <a:lnTo>
                    <a:pt x="4897196" y="991679"/>
                  </a:lnTo>
                  <a:lnTo>
                    <a:pt x="4912118" y="927239"/>
                  </a:lnTo>
                  <a:lnTo>
                    <a:pt x="4951450" y="856157"/>
                  </a:lnTo>
                  <a:lnTo>
                    <a:pt x="4983543" y="830021"/>
                  </a:lnTo>
                  <a:lnTo>
                    <a:pt x="5021478" y="816965"/>
                  </a:lnTo>
                  <a:lnTo>
                    <a:pt x="5065242" y="816965"/>
                  </a:lnTo>
                  <a:lnTo>
                    <a:pt x="5072697" y="818197"/>
                  </a:lnTo>
                  <a:lnTo>
                    <a:pt x="5080152" y="820064"/>
                  </a:lnTo>
                  <a:lnTo>
                    <a:pt x="5095100" y="825055"/>
                  </a:lnTo>
                  <a:lnTo>
                    <a:pt x="5101971" y="826922"/>
                  </a:lnTo>
                  <a:lnTo>
                    <a:pt x="5108194" y="828154"/>
                  </a:lnTo>
                  <a:lnTo>
                    <a:pt x="5114417" y="830656"/>
                  </a:lnTo>
                  <a:lnTo>
                    <a:pt x="5134953" y="838098"/>
                  </a:lnTo>
                  <a:lnTo>
                    <a:pt x="5139956" y="839330"/>
                  </a:lnTo>
                  <a:lnTo>
                    <a:pt x="5160378" y="840498"/>
                  </a:lnTo>
                  <a:lnTo>
                    <a:pt x="5174970" y="834669"/>
                  </a:lnTo>
                  <a:lnTo>
                    <a:pt x="5183721" y="821829"/>
                  </a:lnTo>
                  <a:lnTo>
                    <a:pt x="5186642" y="801979"/>
                  </a:lnTo>
                  <a:lnTo>
                    <a:pt x="5186642" y="794550"/>
                  </a:lnTo>
                  <a:lnTo>
                    <a:pt x="5170297" y="730110"/>
                  </a:lnTo>
                  <a:lnTo>
                    <a:pt x="5139956" y="675005"/>
                  </a:lnTo>
                  <a:lnTo>
                    <a:pt x="5104015" y="645604"/>
                  </a:lnTo>
                  <a:lnTo>
                    <a:pt x="5081486" y="642442"/>
                  </a:lnTo>
                  <a:lnTo>
                    <a:pt x="5055908" y="646988"/>
                  </a:lnTo>
                  <a:lnTo>
                    <a:pt x="5008270" y="663816"/>
                  </a:lnTo>
                  <a:lnTo>
                    <a:pt x="4964379" y="686244"/>
                  </a:lnTo>
                  <a:lnTo>
                    <a:pt x="4955057" y="691172"/>
                  </a:lnTo>
                  <a:lnTo>
                    <a:pt x="4947564" y="696175"/>
                  </a:lnTo>
                  <a:lnTo>
                    <a:pt x="4938268" y="701167"/>
                  </a:lnTo>
                  <a:lnTo>
                    <a:pt x="4918773" y="707009"/>
                  </a:lnTo>
                  <a:lnTo>
                    <a:pt x="4901374" y="705840"/>
                  </a:lnTo>
                  <a:lnTo>
                    <a:pt x="4868697" y="674916"/>
                  </a:lnTo>
                  <a:lnTo>
                    <a:pt x="4860734" y="630669"/>
                  </a:lnTo>
                  <a:lnTo>
                    <a:pt x="4860963" y="620991"/>
                  </a:lnTo>
                  <a:lnTo>
                    <a:pt x="4868697" y="583526"/>
                  </a:lnTo>
                  <a:lnTo>
                    <a:pt x="4895901" y="536130"/>
                  </a:lnTo>
                  <a:lnTo>
                    <a:pt x="4923802" y="504139"/>
                  </a:lnTo>
                  <a:lnTo>
                    <a:pt x="4956594" y="478231"/>
                  </a:lnTo>
                  <a:lnTo>
                    <a:pt x="4994287" y="458381"/>
                  </a:lnTo>
                  <a:lnTo>
                    <a:pt x="5057318" y="448106"/>
                  </a:lnTo>
                  <a:lnTo>
                    <a:pt x="5087086" y="456272"/>
                  </a:lnTo>
                  <a:lnTo>
                    <a:pt x="5115687" y="473316"/>
                  </a:lnTo>
                  <a:lnTo>
                    <a:pt x="5121160" y="477113"/>
                  </a:lnTo>
                  <a:lnTo>
                    <a:pt x="5131422" y="485063"/>
                  </a:lnTo>
                  <a:lnTo>
                    <a:pt x="5148656" y="500075"/>
                  </a:lnTo>
                  <a:lnTo>
                    <a:pt x="5159870" y="508800"/>
                  </a:lnTo>
                  <a:lnTo>
                    <a:pt x="5194439" y="530733"/>
                  </a:lnTo>
                  <a:lnTo>
                    <a:pt x="5204828" y="533069"/>
                  </a:lnTo>
                  <a:lnTo>
                    <a:pt x="5214036" y="532612"/>
                  </a:lnTo>
                  <a:lnTo>
                    <a:pt x="5237073" y="491985"/>
                  </a:lnTo>
                  <a:lnTo>
                    <a:pt x="5234851" y="467004"/>
                  </a:lnTo>
                  <a:lnTo>
                    <a:pt x="5222710" y="418439"/>
                  </a:lnTo>
                  <a:lnTo>
                    <a:pt x="5202186" y="377710"/>
                  </a:lnTo>
                  <a:lnTo>
                    <a:pt x="5173218" y="352488"/>
                  </a:lnTo>
                  <a:lnTo>
                    <a:pt x="5118862" y="335356"/>
                  </a:lnTo>
                  <a:lnTo>
                    <a:pt x="5097005" y="333248"/>
                  </a:lnTo>
                  <a:lnTo>
                    <a:pt x="5064264" y="333883"/>
                  </a:lnTo>
                  <a:lnTo>
                    <a:pt x="5031410" y="333933"/>
                  </a:lnTo>
                  <a:lnTo>
                    <a:pt x="4998428" y="333400"/>
                  </a:lnTo>
                  <a:lnTo>
                    <a:pt x="4965331" y="332295"/>
                  </a:lnTo>
                  <a:lnTo>
                    <a:pt x="4932235" y="331660"/>
                  </a:lnTo>
                  <a:lnTo>
                    <a:pt x="4899253" y="332536"/>
                  </a:lnTo>
                  <a:lnTo>
                    <a:pt x="4866386" y="334924"/>
                  </a:lnTo>
                  <a:lnTo>
                    <a:pt x="4833645" y="338836"/>
                  </a:lnTo>
                  <a:lnTo>
                    <a:pt x="4816856" y="340271"/>
                  </a:lnTo>
                  <a:lnTo>
                    <a:pt x="4783252" y="341198"/>
                  </a:lnTo>
                  <a:lnTo>
                    <a:pt x="4766437" y="342582"/>
                  </a:lnTo>
                  <a:lnTo>
                    <a:pt x="4729086" y="342582"/>
                  </a:lnTo>
                  <a:lnTo>
                    <a:pt x="4701540" y="349948"/>
                  </a:lnTo>
                  <a:lnTo>
                    <a:pt x="4684268" y="364553"/>
                  </a:lnTo>
                  <a:lnTo>
                    <a:pt x="4677270" y="386384"/>
                  </a:lnTo>
                  <a:lnTo>
                    <a:pt x="4680559" y="415442"/>
                  </a:lnTo>
                  <a:lnTo>
                    <a:pt x="4692662" y="452793"/>
                  </a:lnTo>
                  <a:lnTo>
                    <a:pt x="4696396" y="467741"/>
                  </a:lnTo>
                  <a:lnTo>
                    <a:pt x="4703724" y="517271"/>
                  </a:lnTo>
                  <a:lnTo>
                    <a:pt x="4711636" y="586854"/>
                  </a:lnTo>
                  <a:lnTo>
                    <a:pt x="4718151" y="656894"/>
                  </a:lnTo>
                  <a:lnTo>
                    <a:pt x="4723295" y="727367"/>
                  </a:lnTo>
                  <a:lnTo>
                    <a:pt x="4725517" y="780542"/>
                  </a:lnTo>
                  <a:lnTo>
                    <a:pt x="4726038" y="798296"/>
                  </a:lnTo>
                  <a:lnTo>
                    <a:pt x="4729823" y="851408"/>
                  </a:lnTo>
                  <a:lnTo>
                    <a:pt x="4738421" y="902855"/>
                  </a:lnTo>
                  <a:lnTo>
                    <a:pt x="4739805" y="921308"/>
                  </a:lnTo>
                  <a:lnTo>
                    <a:pt x="4740275" y="939317"/>
                  </a:lnTo>
                  <a:lnTo>
                    <a:pt x="4739805" y="956805"/>
                  </a:lnTo>
                  <a:lnTo>
                    <a:pt x="4738421" y="973810"/>
                  </a:lnTo>
                  <a:lnTo>
                    <a:pt x="4734915" y="1024242"/>
                  </a:lnTo>
                  <a:lnTo>
                    <a:pt x="4730547" y="1099781"/>
                  </a:lnTo>
                  <a:lnTo>
                    <a:pt x="4727245" y="1173645"/>
                  </a:lnTo>
                  <a:lnTo>
                    <a:pt x="4724882" y="1202829"/>
                  </a:lnTo>
                  <a:lnTo>
                    <a:pt x="4719167" y="1244104"/>
                  </a:lnTo>
                  <a:lnTo>
                    <a:pt x="4704816" y="1283855"/>
                  </a:lnTo>
                  <a:lnTo>
                    <a:pt x="4702327" y="1290091"/>
                  </a:lnTo>
                  <a:lnTo>
                    <a:pt x="4700460" y="1295679"/>
                  </a:lnTo>
                  <a:lnTo>
                    <a:pt x="4699228" y="1300632"/>
                  </a:lnTo>
                  <a:lnTo>
                    <a:pt x="4695596" y="1322222"/>
                  </a:lnTo>
                  <a:lnTo>
                    <a:pt x="4699660" y="1340319"/>
                  </a:lnTo>
                  <a:lnTo>
                    <a:pt x="4730928" y="1365999"/>
                  </a:lnTo>
                  <a:lnTo>
                    <a:pt x="4778578" y="1380007"/>
                  </a:lnTo>
                  <a:lnTo>
                    <a:pt x="4824311" y="1384668"/>
                  </a:lnTo>
                  <a:lnTo>
                    <a:pt x="4992395" y="1384668"/>
                  </a:lnTo>
                  <a:lnTo>
                    <a:pt x="5159159" y="1384439"/>
                  </a:lnTo>
                  <a:lnTo>
                    <a:pt x="5197818" y="1380921"/>
                  </a:lnTo>
                  <a:lnTo>
                    <a:pt x="5247386" y="1365186"/>
                  </a:lnTo>
                  <a:lnTo>
                    <a:pt x="5275123" y="1332382"/>
                  </a:lnTo>
                  <a:lnTo>
                    <a:pt x="5285613" y="1296885"/>
                  </a:lnTo>
                  <a:lnTo>
                    <a:pt x="5285613" y="1290662"/>
                  </a:lnTo>
                  <a:lnTo>
                    <a:pt x="5286248" y="1285074"/>
                  </a:lnTo>
                  <a:lnTo>
                    <a:pt x="5287518" y="1280109"/>
                  </a:lnTo>
                  <a:lnTo>
                    <a:pt x="5288254" y="1255763"/>
                  </a:lnTo>
                  <a:lnTo>
                    <a:pt x="5288661" y="1231303"/>
                  </a:lnTo>
                  <a:lnTo>
                    <a:pt x="5288712" y="1206728"/>
                  </a:lnTo>
                  <a:close/>
                </a:path>
                <a:path w="13740130" h="1393825">
                  <a:moveTo>
                    <a:pt x="6059970" y="1326261"/>
                  </a:moveTo>
                  <a:lnTo>
                    <a:pt x="6042914" y="1288161"/>
                  </a:lnTo>
                  <a:lnTo>
                    <a:pt x="6039815" y="1283081"/>
                  </a:lnTo>
                  <a:lnTo>
                    <a:pt x="6011380" y="1242441"/>
                  </a:lnTo>
                  <a:lnTo>
                    <a:pt x="5981522" y="1173861"/>
                  </a:lnTo>
                  <a:lnTo>
                    <a:pt x="5960186" y="1082421"/>
                  </a:lnTo>
                  <a:lnTo>
                    <a:pt x="5940691" y="1030351"/>
                  </a:lnTo>
                  <a:lnTo>
                    <a:pt x="5914415" y="980821"/>
                  </a:lnTo>
                  <a:lnTo>
                    <a:pt x="5876798" y="927481"/>
                  </a:lnTo>
                  <a:lnTo>
                    <a:pt x="5875896" y="926211"/>
                  </a:lnTo>
                  <a:lnTo>
                    <a:pt x="5870651" y="917321"/>
                  </a:lnTo>
                  <a:lnTo>
                    <a:pt x="5865634" y="908431"/>
                  </a:lnTo>
                  <a:lnTo>
                    <a:pt x="5860859" y="898271"/>
                  </a:lnTo>
                  <a:lnTo>
                    <a:pt x="5854547" y="880491"/>
                  </a:lnTo>
                  <a:lnTo>
                    <a:pt x="5854306" y="863981"/>
                  </a:lnTo>
                  <a:lnTo>
                    <a:pt x="5860135" y="847471"/>
                  </a:lnTo>
                  <a:lnTo>
                    <a:pt x="5872035" y="833501"/>
                  </a:lnTo>
                  <a:lnTo>
                    <a:pt x="5877026" y="829691"/>
                  </a:lnTo>
                  <a:lnTo>
                    <a:pt x="5882322" y="824611"/>
                  </a:lnTo>
                  <a:lnTo>
                    <a:pt x="5883719" y="823341"/>
                  </a:lnTo>
                  <a:lnTo>
                    <a:pt x="5893511" y="814451"/>
                  </a:lnTo>
                  <a:lnTo>
                    <a:pt x="5898807" y="810641"/>
                  </a:lnTo>
                  <a:lnTo>
                    <a:pt x="5903798" y="806831"/>
                  </a:lnTo>
                  <a:lnTo>
                    <a:pt x="5926163" y="787781"/>
                  </a:lnTo>
                  <a:lnTo>
                    <a:pt x="5931776" y="783971"/>
                  </a:lnTo>
                  <a:lnTo>
                    <a:pt x="5942990" y="773811"/>
                  </a:lnTo>
                  <a:lnTo>
                    <a:pt x="5948578" y="767461"/>
                  </a:lnTo>
                  <a:lnTo>
                    <a:pt x="5955728" y="761111"/>
                  </a:lnTo>
                  <a:lnTo>
                    <a:pt x="5962154" y="753491"/>
                  </a:lnTo>
                  <a:lnTo>
                    <a:pt x="5980836" y="716661"/>
                  </a:lnTo>
                  <a:lnTo>
                    <a:pt x="5991199" y="662051"/>
                  </a:lnTo>
                  <a:lnTo>
                    <a:pt x="5992025" y="627761"/>
                  </a:lnTo>
                  <a:lnTo>
                    <a:pt x="5988405" y="596011"/>
                  </a:lnTo>
                  <a:lnTo>
                    <a:pt x="5980341" y="564261"/>
                  </a:lnTo>
                  <a:lnTo>
                    <a:pt x="5975045" y="547751"/>
                  </a:lnTo>
                  <a:lnTo>
                    <a:pt x="5970321" y="529971"/>
                  </a:lnTo>
                  <a:lnTo>
                    <a:pt x="5966180" y="513461"/>
                  </a:lnTo>
                  <a:lnTo>
                    <a:pt x="5962624" y="495681"/>
                  </a:lnTo>
                  <a:lnTo>
                    <a:pt x="5959868" y="479171"/>
                  </a:lnTo>
                  <a:lnTo>
                    <a:pt x="5959754" y="477901"/>
                  </a:lnTo>
                  <a:lnTo>
                    <a:pt x="5959627" y="476631"/>
                  </a:lnTo>
                  <a:lnTo>
                    <a:pt x="5958294" y="462661"/>
                  </a:lnTo>
                  <a:lnTo>
                    <a:pt x="5958179" y="461391"/>
                  </a:lnTo>
                  <a:lnTo>
                    <a:pt x="5957519" y="442341"/>
                  </a:lnTo>
                  <a:lnTo>
                    <a:pt x="5957811" y="429641"/>
                  </a:lnTo>
                  <a:lnTo>
                    <a:pt x="5957925" y="419481"/>
                  </a:lnTo>
                  <a:lnTo>
                    <a:pt x="5957608" y="414401"/>
                  </a:lnTo>
                  <a:lnTo>
                    <a:pt x="5956973" y="410591"/>
                  </a:lnTo>
                  <a:lnTo>
                    <a:pt x="5956376" y="405511"/>
                  </a:lnTo>
                  <a:lnTo>
                    <a:pt x="5937402" y="361061"/>
                  </a:lnTo>
                  <a:lnTo>
                    <a:pt x="5901893" y="342011"/>
                  </a:lnTo>
                  <a:lnTo>
                    <a:pt x="5894438" y="340741"/>
                  </a:lnTo>
                  <a:lnTo>
                    <a:pt x="5818352" y="340741"/>
                  </a:lnTo>
                  <a:lnTo>
                    <a:pt x="5818352" y="560451"/>
                  </a:lnTo>
                  <a:lnTo>
                    <a:pt x="5818238" y="570611"/>
                  </a:lnTo>
                  <a:lnTo>
                    <a:pt x="5817882" y="602361"/>
                  </a:lnTo>
                  <a:lnTo>
                    <a:pt x="5805271" y="643001"/>
                  </a:lnTo>
                  <a:lnTo>
                    <a:pt x="5780506" y="682371"/>
                  </a:lnTo>
                  <a:lnTo>
                    <a:pt x="5776607" y="686181"/>
                  </a:lnTo>
                  <a:lnTo>
                    <a:pt x="5772353" y="691261"/>
                  </a:lnTo>
                  <a:lnTo>
                    <a:pt x="5743156" y="720471"/>
                  </a:lnTo>
                  <a:lnTo>
                    <a:pt x="5709577" y="749681"/>
                  </a:lnTo>
                  <a:lnTo>
                    <a:pt x="5687034" y="770001"/>
                  </a:lnTo>
                  <a:lnTo>
                    <a:pt x="5651678" y="801751"/>
                  </a:lnTo>
                  <a:lnTo>
                    <a:pt x="5629249" y="815721"/>
                  </a:lnTo>
                  <a:lnTo>
                    <a:pt x="5617464" y="822071"/>
                  </a:lnTo>
                  <a:lnTo>
                    <a:pt x="5606389" y="823341"/>
                  </a:lnTo>
                  <a:lnTo>
                    <a:pt x="5596001" y="823341"/>
                  </a:lnTo>
                  <a:lnTo>
                    <a:pt x="5565660" y="796671"/>
                  </a:lnTo>
                  <a:lnTo>
                    <a:pt x="5560644" y="777621"/>
                  </a:lnTo>
                  <a:lnTo>
                    <a:pt x="5560263" y="773811"/>
                  </a:lnTo>
                  <a:lnTo>
                    <a:pt x="5563882" y="693801"/>
                  </a:lnTo>
                  <a:lnTo>
                    <a:pt x="5568797" y="653161"/>
                  </a:lnTo>
                  <a:lnTo>
                    <a:pt x="5580240" y="601091"/>
                  </a:lnTo>
                  <a:lnTo>
                    <a:pt x="5595645" y="564261"/>
                  </a:lnTo>
                  <a:lnTo>
                    <a:pt x="5615724" y="529971"/>
                  </a:lnTo>
                  <a:lnTo>
                    <a:pt x="5626811" y="514731"/>
                  </a:lnTo>
                  <a:lnTo>
                    <a:pt x="5638597" y="498221"/>
                  </a:lnTo>
                  <a:lnTo>
                    <a:pt x="5677979" y="470281"/>
                  </a:lnTo>
                  <a:lnTo>
                    <a:pt x="5709958" y="462661"/>
                  </a:lnTo>
                  <a:lnTo>
                    <a:pt x="5726138" y="462661"/>
                  </a:lnTo>
                  <a:lnTo>
                    <a:pt x="5773775" y="476631"/>
                  </a:lnTo>
                  <a:lnTo>
                    <a:pt x="5806668" y="517271"/>
                  </a:lnTo>
                  <a:lnTo>
                    <a:pt x="5818352" y="560451"/>
                  </a:lnTo>
                  <a:lnTo>
                    <a:pt x="5818352" y="340741"/>
                  </a:lnTo>
                  <a:lnTo>
                    <a:pt x="5782462" y="340741"/>
                  </a:lnTo>
                  <a:lnTo>
                    <a:pt x="5743181" y="344551"/>
                  </a:lnTo>
                  <a:lnTo>
                    <a:pt x="5690870" y="347091"/>
                  </a:lnTo>
                  <a:lnTo>
                    <a:pt x="5638558" y="347091"/>
                  </a:lnTo>
                  <a:lnTo>
                    <a:pt x="5586285" y="344551"/>
                  </a:lnTo>
                  <a:lnTo>
                    <a:pt x="5560136" y="342011"/>
                  </a:lnTo>
                  <a:lnTo>
                    <a:pt x="5549938" y="340741"/>
                  </a:lnTo>
                  <a:lnTo>
                    <a:pt x="5490057" y="340741"/>
                  </a:lnTo>
                  <a:lnTo>
                    <a:pt x="5418226" y="350901"/>
                  </a:lnTo>
                  <a:lnTo>
                    <a:pt x="5375262" y="378841"/>
                  </a:lnTo>
                  <a:lnTo>
                    <a:pt x="5369179" y="400431"/>
                  </a:lnTo>
                  <a:lnTo>
                    <a:pt x="5373382" y="429641"/>
                  </a:lnTo>
                  <a:lnTo>
                    <a:pt x="5374652" y="435991"/>
                  </a:lnTo>
                  <a:lnTo>
                    <a:pt x="5377154" y="443611"/>
                  </a:lnTo>
                  <a:lnTo>
                    <a:pt x="5380875" y="453771"/>
                  </a:lnTo>
                  <a:lnTo>
                    <a:pt x="5390146" y="476631"/>
                  </a:lnTo>
                  <a:lnTo>
                    <a:pt x="5397424" y="499491"/>
                  </a:lnTo>
                  <a:lnTo>
                    <a:pt x="5406034" y="546481"/>
                  </a:lnTo>
                  <a:lnTo>
                    <a:pt x="5408625" y="594741"/>
                  </a:lnTo>
                  <a:lnTo>
                    <a:pt x="5408536" y="602361"/>
                  </a:lnTo>
                  <a:lnTo>
                    <a:pt x="5408333" y="618871"/>
                  </a:lnTo>
                  <a:lnTo>
                    <a:pt x="5408269" y="620141"/>
                  </a:lnTo>
                  <a:lnTo>
                    <a:pt x="5406987" y="643001"/>
                  </a:lnTo>
                  <a:lnTo>
                    <a:pt x="5404548" y="669671"/>
                  </a:lnTo>
                  <a:lnTo>
                    <a:pt x="5402796" y="696341"/>
                  </a:lnTo>
                  <a:lnTo>
                    <a:pt x="5401742" y="724281"/>
                  </a:lnTo>
                  <a:lnTo>
                    <a:pt x="5401792" y="783971"/>
                  </a:lnTo>
                  <a:lnTo>
                    <a:pt x="5401894" y="787781"/>
                  </a:lnTo>
                  <a:lnTo>
                    <a:pt x="5401983" y="791591"/>
                  </a:lnTo>
                  <a:lnTo>
                    <a:pt x="5403507" y="832231"/>
                  </a:lnTo>
                  <a:lnTo>
                    <a:pt x="5405145" y="858901"/>
                  </a:lnTo>
                  <a:lnTo>
                    <a:pt x="5405145" y="893191"/>
                  </a:lnTo>
                  <a:lnTo>
                    <a:pt x="5403393" y="923671"/>
                  </a:lnTo>
                  <a:lnTo>
                    <a:pt x="5401856" y="954151"/>
                  </a:lnTo>
                  <a:lnTo>
                    <a:pt x="5401754" y="956691"/>
                  </a:lnTo>
                  <a:lnTo>
                    <a:pt x="5400472" y="988441"/>
                  </a:lnTo>
                  <a:lnTo>
                    <a:pt x="5399494" y="1016381"/>
                  </a:lnTo>
                  <a:lnTo>
                    <a:pt x="5399405" y="1021461"/>
                  </a:lnTo>
                  <a:lnTo>
                    <a:pt x="5398922" y="1046861"/>
                  </a:lnTo>
                  <a:lnTo>
                    <a:pt x="5399049" y="1077341"/>
                  </a:lnTo>
                  <a:lnTo>
                    <a:pt x="5399875" y="1109091"/>
                  </a:lnTo>
                  <a:lnTo>
                    <a:pt x="5401399" y="1139571"/>
                  </a:lnTo>
                  <a:lnTo>
                    <a:pt x="5401322" y="1145921"/>
                  </a:lnTo>
                  <a:lnTo>
                    <a:pt x="5398160" y="1197991"/>
                  </a:lnTo>
                  <a:lnTo>
                    <a:pt x="5384622" y="1255141"/>
                  </a:lnTo>
                  <a:lnTo>
                    <a:pt x="5379631" y="1267841"/>
                  </a:lnTo>
                  <a:lnTo>
                    <a:pt x="5374640" y="1281811"/>
                  </a:lnTo>
                  <a:lnTo>
                    <a:pt x="5372773" y="1288161"/>
                  </a:lnTo>
                  <a:lnTo>
                    <a:pt x="5371541" y="1294511"/>
                  </a:lnTo>
                  <a:lnTo>
                    <a:pt x="5371465" y="1295781"/>
                  </a:lnTo>
                  <a:lnTo>
                    <a:pt x="5371376" y="1297051"/>
                  </a:lnTo>
                  <a:lnTo>
                    <a:pt x="5376659" y="1338961"/>
                  </a:lnTo>
                  <a:lnTo>
                    <a:pt x="5414480" y="1363091"/>
                  </a:lnTo>
                  <a:lnTo>
                    <a:pt x="5431294" y="1366901"/>
                  </a:lnTo>
                  <a:lnTo>
                    <a:pt x="5438749" y="1366901"/>
                  </a:lnTo>
                  <a:lnTo>
                    <a:pt x="5471084" y="1368171"/>
                  </a:lnTo>
                  <a:lnTo>
                    <a:pt x="5502719" y="1370711"/>
                  </a:lnTo>
                  <a:lnTo>
                    <a:pt x="5533656" y="1374521"/>
                  </a:lnTo>
                  <a:lnTo>
                    <a:pt x="5563882" y="1380871"/>
                  </a:lnTo>
                  <a:lnTo>
                    <a:pt x="5572531" y="1382141"/>
                  </a:lnTo>
                  <a:lnTo>
                    <a:pt x="5591213" y="1382141"/>
                  </a:lnTo>
                  <a:lnTo>
                    <a:pt x="5601246" y="1380871"/>
                  </a:lnTo>
                  <a:lnTo>
                    <a:pt x="5616054" y="1377061"/>
                  </a:lnTo>
                  <a:lnTo>
                    <a:pt x="5626913" y="1368171"/>
                  </a:lnTo>
                  <a:lnTo>
                    <a:pt x="5633809" y="1356741"/>
                  </a:lnTo>
                  <a:lnTo>
                    <a:pt x="5636742" y="1341501"/>
                  </a:lnTo>
                  <a:lnTo>
                    <a:pt x="5636044" y="1330071"/>
                  </a:lnTo>
                  <a:lnTo>
                    <a:pt x="5633936" y="1319911"/>
                  </a:lnTo>
                  <a:lnTo>
                    <a:pt x="5630418" y="1308481"/>
                  </a:lnTo>
                  <a:lnTo>
                    <a:pt x="5625503" y="1295781"/>
                  </a:lnTo>
                  <a:lnTo>
                    <a:pt x="5620893" y="1288161"/>
                  </a:lnTo>
                  <a:lnTo>
                    <a:pt x="5616410" y="1279271"/>
                  </a:lnTo>
                  <a:lnTo>
                    <a:pt x="5612028" y="1271651"/>
                  </a:lnTo>
                  <a:lnTo>
                    <a:pt x="5603532" y="1253871"/>
                  </a:lnTo>
                  <a:lnTo>
                    <a:pt x="5599163" y="1246251"/>
                  </a:lnTo>
                  <a:lnTo>
                    <a:pt x="5594667" y="1237361"/>
                  </a:lnTo>
                  <a:lnTo>
                    <a:pt x="5590057" y="1228471"/>
                  </a:lnTo>
                  <a:lnTo>
                    <a:pt x="5586374" y="1220851"/>
                  </a:lnTo>
                  <a:lnTo>
                    <a:pt x="5571109" y="1180211"/>
                  </a:lnTo>
                  <a:lnTo>
                    <a:pt x="5569775" y="1168781"/>
                  </a:lnTo>
                  <a:lnTo>
                    <a:pt x="5569483" y="1162431"/>
                  </a:lnTo>
                  <a:lnTo>
                    <a:pt x="5567972" y="1124331"/>
                  </a:lnTo>
                  <a:lnTo>
                    <a:pt x="5569013" y="1086231"/>
                  </a:lnTo>
                  <a:lnTo>
                    <a:pt x="5572633" y="1049401"/>
                  </a:lnTo>
                  <a:lnTo>
                    <a:pt x="5586654" y="988441"/>
                  </a:lnTo>
                  <a:lnTo>
                    <a:pt x="5615622" y="950341"/>
                  </a:lnTo>
                  <a:lnTo>
                    <a:pt x="5658675" y="927481"/>
                  </a:lnTo>
                  <a:lnTo>
                    <a:pt x="5679668" y="927481"/>
                  </a:lnTo>
                  <a:lnTo>
                    <a:pt x="5718886" y="945261"/>
                  </a:lnTo>
                  <a:lnTo>
                    <a:pt x="5751817" y="982091"/>
                  </a:lnTo>
                  <a:lnTo>
                    <a:pt x="5771299" y="1021461"/>
                  </a:lnTo>
                  <a:lnTo>
                    <a:pt x="5789053" y="1073531"/>
                  </a:lnTo>
                  <a:lnTo>
                    <a:pt x="5798172" y="1115441"/>
                  </a:lnTo>
                  <a:lnTo>
                    <a:pt x="5804763" y="1162431"/>
                  </a:lnTo>
                  <a:lnTo>
                    <a:pt x="5809348" y="1208151"/>
                  </a:lnTo>
                  <a:lnTo>
                    <a:pt x="5809437" y="1209421"/>
                  </a:lnTo>
                  <a:lnTo>
                    <a:pt x="5810415" y="1223391"/>
                  </a:lnTo>
                  <a:lnTo>
                    <a:pt x="5817578" y="1266571"/>
                  </a:lnTo>
                  <a:lnTo>
                    <a:pt x="5828360" y="1307211"/>
                  </a:lnTo>
                  <a:lnTo>
                    <a:pt x="5850331" y="1351661"/>
                  </a:lnTo>
                  <a:lnTo>
                    <a:pt x="5883935" y="1373251"/>
                  </a:lnTo>
                  <a:lnTo>
                    <a:pt x="5905639" y="1377061"/>
                  </a:lnTo>
                  <a:lnTo>
                    <a:pt x="5949531" y="1377061"/>
                  </a:lnTo>
                  <a:lnTo>
                    <a:pt x="5964542" y="1378331"/>
                  </a:lnTo>
                  <a:lnTo>
                    <a:pt x="5976861" y="1378331"/>
                  </a:lnTo>
                  <a:lnTo>
                    <a:pt x="5986488" y="1377061"/>
                  </a:lnTo>
                  <a:lnTo>
                    <a:pt x="6003379" y="1377061"/>
                  </a:lnTo>
                  <a:lnTo>
                    <a:pt x="6041275" y="1365631"/>
                  </a:lnTo>
                  <a:lnTo>
                    <a:pt x="6059563" y="1337691"/>
                  </a:lnTo>
                  <a:lnTo>
                    <a:pt x="6059970" y="1326261"/>
                  </a:lnTo>
                  <a:close/>
                </a:path>
                <a:path w="13740130" h="1393825">
                  <a:moveTo>
                    <a:pt x="7308177" y="545515"/>
                  </a:moveTo>
                  <a:lnTo>
                    <a:pt x="7308126" y="526605"/>
                  </a:lnTo>
                  <a:lnTo>
                    <a:pt x="7306843" y="486816"/>
                  </a:lnTo>
                  <a:lnTo>
                    <a:pt x="7306335" y="456488"/>
                  </a:lnTo>
                  <a:lnTo>
                    <a:pt x="7297001" y="407949"/>
                  </a:lnTo>
                  <a:lnTo>
                    <a:pt x="7264298" y="357987"/>
                  </a:lnTo>
                  <a:lnTo>
                    <a:pt x="7207364" y="338836"/>
                  </a:lnTo>
                  <a:lnTo>
                    <a:pt x="7199884" y="338899"/>
                  </a:lnTo>
                  <a:lnTo>
                    <a:pt x="7170102" y="339966"/>
                  </a:lnTo>
                  <a:lnTo>
                    <a:pt x="7162990" y="339572"/>
                  </a:lnTo>
                  <a:lnTo>
                    <a:pt x="7156094" y="338569"/>
                  </a:lnTo>
                  <a:lnTo>
                    <a:pt x="7149439" y="336994"/>
                  </a:lnTo>
                  <a:lnTo>
                    <a:pt x="7131774" y="335470"/>
                  </a:lnTo>
                  <a:lnTo>
                    <a:pt x="7114210" y="334657"/>
                  </a:lnTo>
                  <a:lnTo>
                    <a:pt x="7096773" y="334556"/>
                  </a:lnTo>
                  <a:lnTo>
                    <a:pt x="7079437" y="335153"/>
                  </a:lnTo>
                  <a:lnTo>
                    <a:pt x="7062216" y="336308"/>
                  </a:lnTo>
                  <a:lnTo>
                    <a:pt x="7045122" y="337934"/>
                  </a:lnTo>
                  <a:lnTo>
                    <a:pt x="7028142" y="340029"/>
                  </a:lnTo>
                  <a:lnTo>
                    <a:pt x="7011276" y="342582"/>
                  </a:lnTo>
                  <a:lnTo>
                    <a:pt x="6990016" y="345401"/>
                  </a:lnTo>
                  <a:lnTo>
                    <a:pt x="6969226" y="346329"/>
                  </a:lnTo>
                  <a:lnTo>
                    <a:pt x="6948919" y="345401"/>
                  </a:lnTo>
                  <a:lnTo>
                    <a:pt x="6929082" y="342582"/>
                  </a:lnTo>
                  <a:lnTo>
                    <a:pt x="6915124" y="340893"/>
                  </a:lnTo>
                  <a:lnTo>
                    <a:pt x="6901281" y="339547"/>
                  </a:lnTo>
                  <a:lnTo>
                    <a:pt x="6887565" y="338569"/>
                  </a:lnTo>
                  <a:lnTo>
                    <a:pt x="6860235" y="337527"/>
                  </a:lnTo>
                  <a:lnTo>
                    <a:pt x="6817030" y="336994"/>
                  </a:lnTo>
                  <a:lnTo>
                    <a:pt x="6739407" y="341896"/>
                  </a:lnTo>
                  <a:lnTo>
                    <a:pt x="6690042" y="348170"/>
                  </a:lnTo>
                  <a:lnTo>
                    <a:pt x="6647091" y="368744"/>
                  </a:lnTo>
                  <a:lnTo>
                    <a:pt x="6622770" y="407949"/>
                  </a:lnTo>
                  <a:lnTo>
                    <a:pt x="6610871" y="458393"/>
                  </a:lnTo>
                  <a:lnTo>
                    <a:pt x="6604114" y="509282"/>
                  </a:lnTo>
                  <a:lnTo>
                    <a:pt x="6603644" y="526656"/>
                  </a:lnTo>
                  <a:lnTo>
                    <a:pt x="6604101" y="544271"/>
                  </a:lnTo>
                  <a:lnTo>
                    <a:pt x="6619519" y="587921"/>
                  </a:lnTo>
                  <a:lnTo>
                    <a:pt x="6642367" y="599668"/>
                  </a:lnTo>
                  <a:lnTo>
                    <a:pt x="6650787" y="599617"/>
                  </a:lnTo>
                  <a:lnTo>
                    <a:pt x="6690728" y="572528"/>
                  </a:lnTo>
                  <a:lnTo>
                    <a:pt x="6703098" y="553732"/>
                  </a:lnTo>
                  <a:lnTo>
                    <a:pt x="6719900" y="527494"/>
                  </a:lnTo>
                  <a:lnTo>
                    <a:pt x="6751663" y="490143"/>
                  </a:lnTo>
                  <a:lnTo>
                    <a:pt x="6789102" y="474205"/>
                  </a:lnTo>
                  <a:lnTo>
                    <a:pt x="6802031" y="474268"/>
                  </a:lnTo>
                  <a:lnTo>
                    <a:pt x="6837070" y="491578"/>
                  </a:lnTo>
                  <a:lnTo>
                    <a:pt x="6858584" y="523722"/>
                  </a:lnTo>
                  <a:lnTo>
                    <a:pt x="6874891" y="637705"/>
                  </a:lnTo>
                  <a:lnTo>
                    <a:pt x="6879133" y="682498"/>
                  </a:lnTo>
                  <a:lnTo>
                    <a:pt x="6880771" y="738251"/>
                  </a:lnTo>
                  <a:lnTo>
                    <a:pt x="6881469" y="748766"/>
                  </a:lnTo>
                  <a:lnTo>
                    <a:pt x="6882625" y="758812"/>
                  </a:lnTo>
                  <a:lnTo>
                    <a:pt x="6884238" y="768375"/>
                  </a:lnTo>
                  <a:lnTo>
                    <a:pt x="6885927" y="782332"/>
                  </a:lnTo>
                  <a:lnTo>
                    <a:pt x="6888937" y="823518"/>
                  </a:lnTo>
                  <a:lnTo>
                    <a:pt x="6889826" y="864641"/>
                  </a:lnTo>
                  <a:lnTo>
                    <a:pt x="6889890" y="1037336"/>
                  </a:lnTo>
                  <a:lnTo>
                    <a:pt x="6888454" y="1069555"/>
                  </a:lnTo>
                  <a:lnTo>
                    <a:pt x="6887629" y="1119492"/>
                  </a:lnTo>
                  <a:lnTo>
                    <a:pt x="6882384" y="1169898"/>
                  </a:lnTo>
                  <a:lnTo>
                    <a:pt x="6873049" y="1210983"/>
                  </a:lnTo>
                  <a:lnTo>
                    <a:pt x="6856222" y="1248359"/>
                  </a:lnTo>
                  <a:lnTo>
                    <a:pt x="6841312" y="1268298"/>
                  </a:lnTo>
                  <a:lnTo>
                    <a:pt x="6838201" y="1273886"/>
                  </a:lnTo>
                  <a:lnTo>
                    <a:pt x="6835699" y="1280109"/>
                  </a:lnTo>
                  <a:lnTo>
                    <a:pt x="6831978" y="1286344"/>
                  </a:lnTo>
                  <a:lnTo>
                    <a:pt x="6828866" y="1292567"/>
                  </a:lnTo>
                  <a:lnTo>
                    <a:pt x="6818871" y="1317459"/>
                  </a:lnTo>
                  <a:lnTo>
                    <a:pt x="6816433" y="1339989"/>
                  </a:lnTo>
                  <a:lnTo>
                    <a:pt x="6822173" y="1357147"/>
                  </a:lnTo>
                  <a:lnTo>
                    <a:pt x="6836067" y="1368933"/>
                  </a:lnTo>
                  <a:lnTo>
                    <a:pt x="6858127" y="1375333"/>
                  </a:lnTo>
                  <a:lnTo>
                    <a:pt x="6864350" y="1376603"/>
                  </a:lnTo>
                  <a:lnTo>
                    <a:pt x="6870865" y="1377238"/>
                  </a:lnTo>
                  <a:lnTo>
                    <a:pt x="6899224" y="1377238"/>
                  </a:lnTo>
                  <a:lnTo>
                    <a:pt x="6917893" y="1377988"/>
                  </a:lnTo>
                  <a:lnTo>
                    <a:pt x="6936575" y="1378394"/>
                  </a:lnTo>
                  <a:lnTo>
                    <a:pt x="6955244" y="1378470"/>
                  </a:lnTo>
                  <a:lnTo>
                    <a:pt x="6992709" y="1378127"/>
                  </a:lnTo>
                  <a:lnTo>
                    <a:pt x="7011733" y="1378877"/>
                  </a:lnTo>
                  <a:lnTo>
                    <a:pt x="7030987" y="1380439"/>
                  </a:lnTo>
                  <a:lnTo>
                    <a:pt x="7050468" y="1382826"/>
                  </a:lnTo>
                  <a:lnTo>
                    <a:pt x="7055472" y="1384058"/>
                  </a:lnTo>
                  <a:lnTo>
                    <a:pt x="7062305" y="1384058"/>
                  </a:lnTo>
                  <a:lnTo>
                    <a:pt x="7102729" y="1374190"/>
                  </a:lnTo>
                  <a:lnTo>
                    <a:pt x="7129005" y="1343444"/>
                  </a:lnTo>
                  <a:lnTo>
                    <a:pt x="7131240" y="1329842"/>
                  </a:lnTo>
                  <a:lnTo>
                    <a:pt x="7129958" y="1314958"/>
                  </a:lnTo>
                  <a:lnTo>
                    <a:pt x="7125170" y="1298790"/>
                  </a:lnTo>
                  <a:lnTo>
                    <a:pt x="7121449" y="1291297"/>
                  </a:lnTo>
                  <a:lnTo>
                    <a:pt x="7110209" y="1270457"/>
                  </a:lnTo>
                  <a:lnTo>
                    <a:pt x="7102754" y="1257693"/>
                  </a:lnTo>
                  <a:lnTo>
                    <a:pt x="7087121" y="1228051"/>
                  </a:lnTo>
                  <a:lnTo>
                    <a:pt x="7075691" y="1197013"/>
                  </a:lnTo>
                  <a:lnTo>
                    <a:pt x="7068452" y="1164564"/>
                  </a:lnTo>
                  <a:lnTo>
                    <a:pt x="7065404" y="1130706"/>
                  </a:lnTo>
                  <a:lnTo>
                    <a:pt x="7065404" y="1121981"/>
                  </a:lnTo>
                  <a:lnTo>
                    <a:pt x="7065086" y="1113574"/>
                  </a:lnTo>
                  <a:lnTo>
                    <a:pt x="7063854" y="1097407"/>
                  </a:lnTo>
                  <a:lnTo>
                    <a:pt x="7062914" y="1088999"/>
                  </a:lnTo>
                  <a:lnTo>
                    <a:pt x="7058342" y="1057859"/>
                  </a:lnTo>
                  <a:lnTo>
                    <a:pt x="7055840" y="1035443"/>
                  </a:lnTo>
                  <a:lnTo>
                    <a:pt x="7054151" y="1013040"/>
                  </a:lnTo>
                  <a:lnTo>
                    <a:pt x="7052615" y="968222"/>
                  </a:lnTo>
                  <a:lnTo>
                    <a:pt x="7051624" y="945807"/>
                  </a:lnTo>
                  <a:lnTo>
                    <a:pt x="7050303" y="923404"/>
                  </a:lnTo>
                  <a:lnTo>
                    <a:pt x="7048627" y="901014"/>
                  </a:lnTo>
                  <a:lnTo>
                    <a:pt x="7048919" y="886040"/>
                  </a:lnTo>
                  <a:lnTo>
                    <a:pt x="7050151" y="871093"/>
                  </a:lnTo>
                  <a:lnTo>
                    <a:pt x="7052310" y="856170"/>
                  </a:lnTo>
                  <a:lnTo>
                    <a:pt x="7053948" y="843089"/>
                  </a:lnTo>
                  <a:lnTo>
                    <a:pt x="7055129" y="830008"/>
                  </a:lnTo>
                  <a:lnTo>
                    <a:pt x="7055828" y="816940"/>
                  </a:lnTo>
                  <a:lnTo>
                    <a:pt x="7056056" y="803884"/>
                  </a:lnTo>
                  <a:lnTo>
                    <a:pt x="7055599" y="777735"/>
                  </a:lnTo>
                  <a:lnTo>
                    <a:pt x="7054215" y="751611"/>
                  </a:lnTo>
                  <a:lnTo>
                    <a:pt x="7050926" y="721461"/>
                  </a:lnTo>
                  <a:lnTo>
                    <a:pt x="7048563" y="690880"/>
                  </a:lnTo>
                  <a:lnTo>
                    <a:pt x="7047179" y="660311"/>
                  </a:lnTo>
                  <a:lnTo>
                    <a:pt x="7046722" y="630212"/>
                  </a:lnTo>
                  <a:lnTo>
                    <a:pt x="7046036" y="616089"/>
                  </a:lnTo>
                  <a:lnTo>
                    <a:pt x="7045795" y="601726"/>
                  </a:lnTo>
                  <a:lnTo>
                    <a:pt x="7046036" y="587121"/>
                  </a:lnTo>
                  <a:lnTo>
                    <a:pt x="7046722" y="572287"/>
                  </a:lnTo>
                  <a:lnTo>
                    <a:pt x="7056996" y="526542"/>
                  </a:lnTo>
                  <a:lnTo>
                    <a:pt x="7076643" y="486397"/>
                  </a:lnTo>
                  <a:lnTo>
                    <a:pt x="7107047" y="459790"/>
                  </a:lnTo>
                  <a:lnTo>
                    <a:pt x="7132612" y="456069"/>
                  </a:lnTo>
                  <a:lnTo>
                    <a:pt x="7145693" y="458406"/>
                  </a:lnTo>
                  <a:lnTo>
                    <a:pt x="7182142" y="480783"/>
                  </a:lnTo>
                  <a:lnTo>
                    <a:pt x="7251560" y="563575"/>
                  </a:lnTo>
                  <a:lnTo>
                    <a:pt x="7256539" y="569188"/>
                  </a:lnTo>
                  <a:lnTo>
                    <a:pt x="7261492" y="574192"/>
                  </a:lnTo>
                  <a:lnTo>
                    <a:pt x="7268032" y="579653"/>
                  </a:lnTo>
                  <a:lnTo>
                    <a:pt x="7274573" y="583031"/>
                  </a:lnTo>
                  <a:lnTo>
                    <a:pt x="7281126" y="584327"/>
                  </a:lnTo>
                  <a:lnTo>
                    <a:pt x="7287666" y="583526"/>
                  </a:lnTo>
                  <a:lnTo>
                    <a:pt x="7293623" y="580720"/>
                  </a:lnTo>
                  <a:lnTo>
                    <a:pt x="7298398" y="576046"/>
                  </a:lnTo>
                  <a:lnTo>
                    <a:pt x="7302005" y="569506"/>
                  </a:lnTo>
                  <a:lnTo>
                    <a:pt x="7304430" y="561098"/>
                  </a:lnTo>
                  <a:lnTo>
                    <a:pt x="7306932" y="553605"/>
                  </a:lnTo>
                  <a:lnTo>
                    <a:pt x="7308177" y="545515"/>
                  </a:lnTo>
                  <a:close/>
                </a:path>
                <a:path w="13740130" h="1393825">
                  <a:moveTo>
                    <a:pt x="8050797" y="1326261"/>
                  </a:moveTo>
                  <a:lnTo>
                    <a:pt x="8033740" y="1288161"/>
                  </a:lnTo>
                  <a:lnTo>
                    <a:pt x="8030642" y="1283081"/>
                  </a:lnTo>
                  <a:lnTo>
                    <a:pt x="8002206" y="1242441"/>
                  </a:lnTo>
                  <a:lnTo>
                    <a:pt x="7972349" y="1173861"/>
                  </a:lnTo>
                  <a:lnTo>
                    <a:pt x="7951013" y="1082421"/>
                  </a:lnTo>
                  <a:lnTo>
                    <a:pt x="7931505" y="1030351"/>
                  </a:lnTo>
                  <a:lnTo>
                    <a:pt x="7905242" y="980821"/>
                  </a:lnTo>
                  <a:lnTo>
                    <a:pt x="7867624" y="927481"/>
                  </a:lnTo>
                  <a:lnTo>
                    <a:pt x="7866723" y="926211"/>
                  </a:lnTo>
                  <a:lnTo>
                    <a:pt x="7861478" y="917321"/>
                  </a:lnTo>
                  <a:lnTo>
                    <a:pt x="7856461" y="908431"/>
                  </a:lnTo>
                  <a:lnTo>
                    <a:pt x="7851673" y="898271"/>
                  </a:lnTo>
                  <a:lnTo>
                    <a:pt x="7845374" y="880491"/>
                  </a:lnTo>
                  <a:lnTo>
                    <a:pt x="7845133" y="863981"/>
                  </a:lnTo>
                  <a:lnTo>
                    <a:pt x="7850962" y="847471"/>
                  </a:lnTo>
                  <a:lnTo>
                    <a:pt x="7862862" y="833501"/>
                  </a:lnTo>
                  <a:lnTo>
                    <a:pt x="7867853" y="829691"/>
                  </a:lnTo>
                  <a:lnTo>
                    <a:pt x="7873149" y="824611"/>
                  </a:lnTo>
                  <a:lnTo>
                    <a:pt x="7874546" y="823341"/>
                  </a:lnTo>
                  <a:lnTo>
                    <a:pt x="7884325" y="814451"/>
                  </a:lnTo>
                  <a:lnTo>
                    <a:pt x="7889621" y="810641"/>
                  </a:lnTo>
                  <a:lnTo>
                    <a:pt x="7894625" y="806831"/>
                  </a:lnTo>
                  <a:lnTo>
                    <a:pt x="7916989" y="787781"/>
                  </a:lnTo>
                  <a:lnTo>
                    <a:pt x="7922603" y="783971"/>
                  </a:lnTo>
                  <a:lnTo>
                    <a:pt x="7933817" y="773811"/>
                  </a:lnTo>
                  <a:lnTo>
                    <a:pt x="7939405" y="767461"/>
                  </a:lnTo>
                  <a:lnTo>
                    <a:pt x="7946542" y="761111"/>
                  </a:lnTo>
                  <a:lnTo>
                    <a:pt x="7968043" y="726821"/>
                  </a:lnTo>
                  <a:lnTo>
                    <a:pt x="7982026" y="662051"/>
                  </a:lnTo>
                  <a:lnTo>
                    <a:pt x="7982852" y="627761"/>
                  </a:lnTo>
                  <a:lnTo>
                    <a:pt x="7979232" y="596011"/>
                  </a:lnTo>
                  <a:lnTo>
                    <a:pt x="7971168" y="564261"/>
                  </a:lnTo>
                  <a:lnTo>
                    <a:pt x="7965872" y="547751"/>
                  </a:lnTo>
                  <a:lnTo>
                    <a:pt x="7961147" y="529971"/>
                  </a:lnTo>
                  <a:lnTo>
                    <a:pt x="7957007" y="513461"/>
                  </a:lnTo>
                  <a:lnTo>
                    <a:pt x="7953438" y="495681"/>
                  </a:lnTo>
                  <a:lnTo>
                    <a:pt x="7950695" y="479171"/>
                  </a:lnTo>
                  <a:lnTo>
                    <a:pt x="7950581" y="477901"/>
                  </a:lnTo>
                  <a:lnTo>
                    <a:pt x="7950454" y="476631"/>
                  </a:lnTo>
                  <a:lnTo>
                    <a:pt x="7949120" y="462661"/>
                  </a:lnTo>
                  <a:lnTo>
                    <a:pt x="7948993" y="461391"/>
                  </a:lnTo>
                  <a:lnTo>
                    <a:pt x="7948346" y="442341"/>
                  </a:lnTo>
                  <a:lnTo>
                    <a:pt x="7948625" y="429641"/>
                  </a:lnTo>
                  <a:lnTo>
                    <a:pt x="7948739" y="419481"/>
                  </a:lnTo>
                  <a:lnTo>
                    <a:pt x="7948422" y="414401"/>
                  </a:lnTo>
                  <a:lnTo>
                    <a:pt x="7947787" y="410591"/>
                  </a:lnTo>
                  <a:lnTo>
                    <a:pt x="7947203" y="405511"/>
                  </a:lnTo>
                  <a:lnTo>
                    <a:pt x="7928229" y="361061"/>
                  </a:lnTo>
                  <a:lnTo>
                    <a:pt x="7906105" y="347091"/>
                  </a:lnTo>
                  <a:lnTo>
                    <a:pt x="7892720" y="342011"/>
                  </a:lnTo>
                  <a:lnTo>
                    <a:pt x="7885265" y="340741"/>
                  </a:lnTo>
                  <a:lnTo>
                    <a:pt x="7809179" y="340741"/>
                  </a:lnTo>
                  <a:lnTo>
                    <a:pt x="7809179" y="560451"/>
                  </a:lnTo>
                  <a:lnTo>
                    <a:pt x="7809065" y="570611"/>
                  </a:lnTo>
                  <a:lnTo>
                    <a:pt x="7808709" y="602361"/>
                  </a:lnTo>
                  <a:lnTo>
                    <a:pt x="7796085" y="643001"/>
                  </a:lnTo>
                  <a:lnTo>
                    <a:pt x="7771320" y="682371"/>
                  </a:lnTo>
                  <a:lnTo>
                    <a:pt x="7767434" y="686181"/>
                  </a:lnTo>
                  <a:lnTo>
                    <a:pt x="7763180" y="691261"/>
                  </a:lnTo>
                  <a:lnTo>
                    <a:pt x="7733970" y="720471"/>
                  </a:lnTo>
                  <a:lnTo>
                    <a:pt x="7700391" y="749681"/>
                  </a:lnTo>
                  <a:lnTo>
                    <a:pt x="7677861" y="770001"/>
                  </a:lnTo>
                  <a:lnTo>
                    <a:pt x="7642504" y="801751"/>
                  </a:lnTo>
                  <a:lnTo>
                    <a:pt x="7620076" y="815721"/>
                  </a:lnTo>
                  <a:lnTo>
                    <a:pt x="7608290" y="822071"/>
                  </a:lnTo>
                  <a:lnTo>
                    <a:pt x="7597203" y="823341"/>
                  </a:lnTo>
                  <a:lnTo>
                    <a:pt x="7586827" y="823341"/>
                  </a:lnTo>
                  <a:lnTo>
                    <a:pt x="7556487" y="796671"/>
                  </a:lnTo>
                  <a:lnTo>
                    <a:pt x="7551471" y="777621"/>
                  </a:lnTo>
                  <a:lnTo>
                    <a:pt x="7551090" y="773811"/>
                  </a:lnTo>
                  <a:lnTo>
                    <a:pt x="7554709" y="693801"/>
                  </a:lnTo>
                  <a:lnTo>
                    <a:pt x="7559624" y="653161"/>
                  </a:lnTo>
                  <a:lnTo>
                    <a:pt x="7571067" y="601091"/>
                  </a:lnTo>
                  <a:lnTo>
                    <a:pt x="7586472" y="564261"/>
                  </a:lnTo>
                  <a:lnTo>
                    <a:pt x="7606551" y="529971"/>
                  </a:lnTo>
                  <a:lnTo>
                    <a:pt x="7617625" y="514731"/>
                  </a:lnTo>
                  <a:lnTo>
                    <a:pt x="7629411" y="498221"/>
                  </a:lnTo>
                  <a:lnTo>
                    <a:pt x="7668806" y="470281"/>
                  </a:lnTo>
                  <a:lnTo>
                    <a:pt x="7700785" y="462661"/>
                  </a:lnTo>
                  <a:lnTo>
                    <a:pt x="7716964" y="462661"/>
                  </a:lnTo>
                  <a:lnTo>
                    <a:pt x="7764602" y="476631"/>
                  </a:lnTo>
                  <a:lnTo>
                    <a:pt x="7797495" y="517271"/>
                  </a:lnTo>
                  <a:lnTo>
                    <a:pt x="7809179" y="560451"/>
                  </a:lnTo>
                  <a:lnTo>
                    <a:pt x="7809179" y="340741"/>
                  </a:lnTo>
                  <a:lnTo>
                    <a:pt x="7773289" y="340741"/>
                  </a:lnTo>
                  <a:lnTo>
                    <a:pt x="7733995" y="344551"/>
                  </a:lnTo>
                  <a:lnTo>
                    <a:pt x="7681696" y="347091"/>
                  </a:lnTo>
                  <a:lnTo>
                    <a:pt x="7629385" y="347091"/>
                  </a:lnTo>
                  <a:lnTo>
                    <a:pt x="7577099" y="344551"/>
                  </a:lnTo>
                  <a:lnTo>
                    <a:pt x="7550963" y="342011"/>
                  </a:lnTo>
                  <a:lnTo>
                    <a:pt x="7540765" y="340741"/>
                  </a:lnTo>
                  <a:lnTo>
                    <a:pt x="7480871" y="340741"/>
                  </a:lnTo>
                  <a:lnTo>
                    <a:pt x="7409053" y="350901"/>
                  </a:lnTo>
                  <a:lnTo>
                    <a:pt x="7366089" y="378841"/>
                  </a:lnTo>
                  <a:lnTo>
                    <a:pt x="7360005" y="400431"/>
                  </a:lnTo>
                  <a:lnTo>
                    <a:pt x="7364209" y="429641"/>
                  </a:lnTo>
                  <a:lnTo>
                    <a:pt x="7365479" y="435991"/>
                  </a:lnTo>
                  <a:lnTo>
                    <a:pt x="7367981" y="443611"/>
                  </a:lnTo>
                  <a:lnTo>
                    <a:pt x="7371702" y="453771"/>
                  </a:lnTo>
                  <a:lnTo>
                    <a:pt x="7380973" y="476631"/>
                  </a:lnTo>
                  <a:lnTo>
                    <a:pt x="7388250" y="499491"/>
                  </a:lnTo>
                  <a:lnTo>
                    <a:pt x="7396861" y="546481"/>
                  </a:lnTo>
                  <a:lnTo>
                    <a:pt x="7399452" y="594741"/>
                  </a:lnTo>
                  <a:lnTo>
                    <a:pt x="7399363" y="602361"/>
                  </a:lnTo>
                  <a:lnTo>
                    <a:pt x="7399160" y="618871"/>
                  </a:lnTo>
                  <a:lnTo>
                    <a:pt x="7399083" y="620141"/>
                  </a:lnTo>
                  <a:lnTo>
                    <a:pt x="7397813" y="643001"/>
                  </a:lnTo>
                  <a:lnTo>
                    <a:pt x="7395362" y="669671"/>
                  </a:lnTo>
                  <a:lnTo>
                    <a:pt x="7393622" y="696341"/>
                  </a:lnTo>
                  <a:lnTo>
                    <a:pt x="7392568" y="724281"/>
                  </a:lnTo>
                  <a:lnTo>
                    <a:pt x="7392619" y="783971"/>
                  </a:lnTo>
                  <a:lnTo>
                    <a:pt x="7392708" y="787781"/>
                  </a:lnTo>
                  <a:lnTo>
                    <a:pt x="7392810" y="791591"/>
                  </a:lnTo>
                  <a:lnTo>
                    <a:pt x="7393165" y="805561"/>
                  </a:lnTo>
                  <a:lnTo>
                    <a:pt x="7393216" y="806831"/>
                  </a:lnTo>
                  <a:lnTo>
                    <a:pt x="7394334" y="832231"/>
                  </a:lnTo>
                  <a:lnTo>
                    <a:pt x="7394410" y="833501"/>
                  </a:lnTo>
                  <a:lnTo>
                    <a:pt x="7395972" y="858901"/>
                  </a:lnTo>
                  <a:lnTo>
                    <a:pt x="7395972" y="893191"/>
                  </a:lnTo>
                  <a:lnTo>
                    <a:pt x="7394207" y="923671"/>
                  </a:lnTo>
                  <a:lnTo>
                    <a:pt x="7392683" y="954151"/>
                  </a:lnTo>
                  <a:lnTo>
                    <a:pt x="7392581" y="956691"/>
                  </a:lnTo>
                  <a:lnTo>
                    <a:pt x="7391298" y="988441"/>
                  </a:lnTo>
                  <a:lnTo>
                    <a:pt x="7390320" y="1016381"/>
                  </a:lnTo>
                  <a:lnTo>
                    <a:pt x="7390219" y="1021461"/>
                  </a:lnTo>
                  <a:lnTo>
                    <a:pt x="7389749" y="1046861"/>
                  </a:lnTo>
                  <a:lnTo>
                    <a:pt x="7389876" y="1077341"/>
                  </a:lnTo>
                  <a:lnTo>
                    <a:pt x="7390701" y="1109091"/>
                  </a:lnTo>
                  <a:lnTo>
                    <a:pt x="7392225" y="1139571"/>
                  </a:lnTo>
                  <a:lnTo>
                    <a:pt x="7392149" y="1145921"/>
                  </a:lnTo>
                  <a:lnTo>
                    <a:pt x="7388987" y="1197991"/>
                  </a:lnTo>
                  <a:lnTo>
                    <a:pt x="7375449" y="1255141"/>
                  </a:lnTo>
                  <a:lnTo>
                    <a:pt x="7370458" y="1267841"/>
                  </a:lnTo>
                  <a:lnTo>
                    <a:pt x="7365454" y="1281811"/>
                  </a:lnTo>
                  <a:lnTo>
                    <a:pt x="7363600" y="1288161"/>
                  </a:lnTo>
                  <a:lnTo>
                    <a:pt x="7362368" y="1294511"/>
                  </a:lnTo>
                  <a:lnTo>
                    <a:pt x="7362279" y="1295781"/>
                  </a:lnTo>
                  <a:lnTo>
                    <a:pt x="7362203" y="1297051"/>
                  </a:lnTo>
                  <a:lnTo>
                    <a:pt x="7360831" y="1318641"/>
                  </a:lnTo>
                  <a:lnTo>
                    <a:pt x="7382307" y="1354201"/>
                  </a:lnTo>
                  <a:lnTo>
                    <a:pt x="7422121" y="1366901"/>
                  </a:lnTo>
                  <a:lnTo>
                    <a:pt x="7429576" y="1366901"/>
                  </a:lnTo>
                  <a:lnTo>
                    <a:pt x="7461910" y="1368171"/>
                  </a:lnTo>
                  <a:lnTo>
                    <a:pt x="7493546" y="1370711"/>
                  </a:lnTo>
                  <a:lnTo>
                    <a:pt x="7524470" y="1374521"/>
                  </a:lnTo>
                  <a:lnTo>
                    <a:pt x="7554709" y="1380871"/>
                  </a:lnTo>
                  <a:lnTo>
                    <a:pt x="7563358" y="1382141"/>
                  </a:lnTo>
                  <a:lnTo>
                    <a:pt x="7582040" y="1382141"/>
                  </a:lnTo>
                  <a:lnTo>
                    <a:pt x="7592060" y="1380871"/>
                  </a:lnTo>
                  <a:lnTo>
                    <a:pt x="7606881" y="1377061"/>
                  </a:lnTo>
                  <a:lnTo>
                    <a:pt x="7617739" y="1368171"/>
                  </a:lnTo>
                  <a:lnTo>
                    <a:pt x="7624635" y="1356741"/>
                  </a:lnTo>
                  <a:lnTo>
                    <a:pt x="7627569" y="1341501"/>
                  </a:lnTo>
                  <a:lnTo>
                    <a:pt x="7626871" y="1330071"/>
                  </a:lnTo>
                  <a:lnTo>
                    <a:pt x="7624762" y="1319911"/>
                  </a:lnTo>
                  <a:lnTo>
                    <a:pt x="7621244" y="1308481"/>
                  </a:lnTo>
                  <a:lnTo>
                    <a:pt x="7616330" y="1295781"/>
                  </a:lnTo>
                  <a:lnTo>
                    <a:pt x="7611719" y="1288161"/>
                  </a:lnTo>
                  <a:lnTo>
                    <a:pt x="7607236" y="1279271"/>
                  </a:lnTo>
                  <a:lnTo>
                    <a:pt x="7602855" y="1271651"/>
                  </a:lnTo>
                  <a:lnTo>
                    <a:pt x="7594359" y="1253871"/>
                  </a:lnTo>
                  <a:lnTo>
                    <a:pt x="7589977" y="1246251"/>
                  </a:lnTo>
                  <a:lnTo>
                    <a:pt x="7585494" y="1237361"/>
                  </a:lnTo>
                  <a:lnTo>
                    <a:pt x="7580884" y="1228471"/>
                  </a:lnTo>
                  <a:lnTo>
                    <a:pt x="7577188" y="1220851"/>
                  </a:lnTo>
                  <a:lnTo>
                    <a:pt x="7561935" y="1180211"/>
                  </a:lnTo>
                  <a:lnTo>
                    <a:pt x="7558786" y="1124331"/>
                  </a:lnTo>
                  <a:lnTo>
                    <a:pt x="7559840" y="1086231"/>
                  </a:lnTo>
                  <a:lnTo>
                    <a:pt x="7569644" y="1012571"/>
                  </a:lnTo>
                  <a:lnTo>
                    <a:pt x="7589748" y="966851"/>
                  </a:lnTo>
                  <a:lnTo>
                    <a:pt x="7627569" y="936371"/>
                  </a:lnTo>
                  <a:lnTo>
                    <a:pt x="7649502" y="927481"/>
                  </a:lnTo>
                  <a:lnTo>
                    <a:pt x="7670495" y="927481"/>
                  </a:lnTo>
                  <a:lnTo>
                    <a:pt x="7709713" y="945261"/>
                  </a:lnTo>
                  <a:lnTo>
                    <a:pt x="7742644" y="982091"/>
                  </a:lnTo>
                  <a:lnTo>
                    <a:pt x="7762126" y="1021461"/>
                  </a:lnTo>
                  <a:lnTo>
                    <a:pt x="7779880" y="1073531"/>
                  </a:lnTo>
                  <a:lnTo>
                    <a:pt x="7788986" y="1115441"/>
                  </a:lnTo>
                  <a:lnTo>
                    <a:pt x="7795590" y="1162431"/>
                  </a:lnTo>
                  <a:lnTo>
                    <a:pt x="7800175" y="1208151"/>
                  </a:lnTo>
                  <a:lnTo>
                    <a:pt x="7800264" y="1209421"/>
                  </a:lnTo>
                  <a:lnTo>
                    <a:pt x="7801242" y="1223391"/>
                  </a:lnTo>
                  <a:lnTo>
                    <a:pt x="7808404" y="1266571"/>
                  </a:lnTo>
                  <a:lnTo>
                    <a:pt x="7819187" y="1307211"/>
                  </a:lnTo>
                  <a:lnTo>
                    <a:pt x="7841145" y="1351661"/>
                  </a:lnTo>
                  <a:lnTo>
                    <a:pt x="7874749" y="1373251"/>
                  </a:lnTo>
                  <a:lnTo>
                    <a:pt x="7896466" y="1377061"/>
                  </a:lnTo>
                  <a:lnTo>
                    <a:pt x="7940357" y="1377061"/>
                  </a:lnTo>
                  <a:lnTo>
                    <a:pt x="7955369" y="1378331"/>
                  </a:lnTo>
                  <a:lnTo>
                    <a:pt x="7967688" y="1378331"/>
                  </a:lnTo>
                  <a:lnTo>
                    <a:pt x="7977314" y="1377061"/>
                  </a:lnTo>
                  <a:lnTo>
                    <a:pt x="7994205" y="1377061"/>
                  </a:lnTo>
                  <a:lnTo>
                    <a:pt x="8032102" y="1365631"/>
                  </a:lnTo>
                  <a:lnTo>
                    <a:pt x="8050390" y="1337691"/>
                  </a:lnTo>
                  <a:lnTo>
                    <a:pt x="8050797" y="1326261"/>
                  </a:lnTo>
                  <a:close/>
                </a:path>
                <a:path w="13740130" h="1393825">
                  <a:moveTo>
                    <a:pt x="8886279" y="1267841"/>
                  </a:moveTo>
                  <a:lnTo>
                    <a:pt x="8883472" y="1228471"/>
                  </a:lnTo>
                  <a:lnTo>
                    <a:pt x="8873185" y="1190371"/>
                  </a:lnTo>
                  <a:lnTo>
                    <a:pt x="8869578" y="1175131"/>
                  </a:lnTo>
                  <a:lnTo>
                    <a:pt x="8866200" y="1159891"/>
                  </a:lnTo>
                  <a:lnTo>
                    <a:pt x="8863038" y="1144651"/>
                  </a:lnTo>
                  <a:lnTo>
                    <a:pt x="8860104" y="1130681"/>
                  </a:lnTo>
                  <a:lnTo>
                    <a:pt x="8852789" y="1084961"/>
                  </a:lnTo>
                  <a:lnTo>
                    <a:pt x="8848776" y="1046861"/>
                  </a:lnTo>
                  <a:lnTo>
                    <a:pt x="8846375" y="1024001"/>
                  </a:lnTo>
                  <a:lnTo>
                    <a:pt x="8840533" y="977011"/>
                  </a:lnTo>
                  <a:lnTo>
                    <a:pt x="8832837" y="931291"/>
                  </a:lnTo>
                  <a:lnTo>
                    <a:pt x="8822817" y="885571"/>
                  </a:lnTo>
                  <a:lnTo>
                    <a:pt x="8818258" y="867791"/>
                  </a:lnTo>
                  <a:lnTo>
                    <a:pt x="8813940" y="850011"/>
                  </a:lnTo>
                  <a:lnTo>
                    <a:pt x="8809838" y="832231"/>
                  </a:lnTo>
                  <a:lnTo>
                    <a:pt x="8802116" y="797941"/>
                  </a:lnTo>
                  <a:lnTo>
                    <a:pt x="8798027" y="780161"/>
                  </a:lnTo>
                  <a:lnTo>
                    <a:pt x="8794623" y="766191"/>
                  </a:lnTo>
                  <a:lnTo>
                    <a:pt x="8793696" y="762381"/>
                  </a:lnTo>
                  <a:lnTo>
                    <a:pt x="8789149" y="745871"/>
                  </a:lnTo>
                  <a:lnTo>
                    <a:pt x="8777961" y="695071"/>
                  </a:lnTo>
                  <a:lnTo>
                    <a:pt x="8774938" y="682371"/>
                  </a:lnTo>
                  <a:lnTo>
                    <a:pt x="8773884" y="678561"/>
                  </a:lnTo>
                  <a:lnTo>
                    <a:pt x="8771445" y="669671"/>
                  </a:lnTo>
                  <a:lnTo>
                    <a:pt x="8767470" y="656971"/>
                  </a:lnTo>
                  <a:lnTo>
                    <a:pt x="8763038" y="644271"/>
                  </a:lnTo>
                  <a:lnTo>
                    <a:pt x="8755748" y="625221"/>
                  </a:lnTo>
                  <a:lnTo>
                    <a:pt x="8748789" y="604901"/>
                  </a:lnTo>
                  <a:lnTo>
                    <a:pt x="8735911" y="564261"/>
                  </a:lnTo>
                  <a:lnTo>
                    <a:pt x="8724963" y="522351"/>
                  </a:lnTo>
                  <a:lnTo>
                    <a:pt x="8716353" y="480441"/>
                  </a:lnTo>
                  <a:lnTo>
                    <a:pt x="8714181" y="470281"/>
                  </a:lnTo>
                  <a:lnTo>
                    <a:pt x="8700973" y="430911"/>
                  </a:lnTo>
                  <a:lnTo>
                    <a:pt x="8669401" y="372491"/>
                  </a:lnTo>
                  <a:lnTo>
                    <a:pt x="8628367" y="345821"/>
                  </a:lnTo>
                  <a:lnTo>
                    <a:pt x="8622716" y="343281"/>
                  </a:lnTo>
                  <a:lnTo>
                    <a:pt x="8593049" y="340741"/>
                  </a:lnTo>
                  <a:lnTo>
                    <a:pt x="8590394" y="340741"/>
                  </a:lnTo>
                  <a:lnTo>
                    <a:pt x="8590394" y="566801"/>
                  </a:lnTo>
                  <a:lnTo>
                    <a:pt x="8587943" y="584581"/>
                  </a:lnTo>
                  <a:lnTo>
                    <a:pt x="8561349" y="615061"/>
                  </a:lnTo>
                  <a:lnTo>
                    <a:pt x="8539823" y="623951"/>
                  </a:lnTo>
                  <a:lnTo>
                    <a:pt x="8533917" y="626491"/>
                  </a:lnTo>
                  <a:lnTo>
                    <a:pt x="8483790" y="643001"/>
                  </a:lnTo>
                  <a:lnTo>
                    <a:pt x="8443646" y="664591"/>
                  </a:lnTo>
                  <a:lnTo>
                    <a:pt x="8435149" y="669671"/>
                  </a:lnTo>
                  <a:lnTo>
                    <a:pt x="8426399" y="673481"/>
                  </a:lnTo>
                  <a:lnTo>
                    <a:pt x="8408200" y="678561"/>
                  </a:lnTo>
                  <a:lnTo>
                    <a:pt x="8392769" y="678561"/>
                  </a:lnTo>
                  <a:lnTo>
                    <a:pt x="8369528" y="653161"/>
                  </a:lnTo>
                  <a:lnTo>
                    <a:pt x="8368944" y="646811"/>
                  </a:lnTo>
                  <a:lnTo>
                    <a:pt x="8379993" y="594741"/>
                  </a:lnTo>
                  <a:lnTo>
                    <a:pt x="8398154" y="545211"/>
                  </a:lnTo>
                  <a:lnTo>
                    <a:pt x="8432597" y="499491"/>
                  </a:lnTo>
                  <a:lnTo>
                    <a:pt x="8468995" y="481711"/>
                  </a:lnTo>
                  <a:lnTo>
                    <a:pt x="8490344" y="480441"/>
                  </a:lnTo>
                  <a:lnTo>
                    <a:pt x="8505114" y="481711"/>
                  </a:lnTo>
                  <a:lnTo>
                    <a:pt x="8547316" y="498221"/>
                  </a:lnTo>
                  <a:lnTo>
                    <a:pt x="8579015" y="532511"/>
                  </a:lnTo>
                  <a:lnTo>
                    <a:pt x="8590394" y="566801"/>
                  </a:lnTo>
                  <a:lnTo>
                    <a:pt x="8590394" y="340741"/>
                  </a:lnTo>
                  <a:lnTo>
                    <a:pt x="8552459" y="340741"/>
                  </a:lnTo>
                  <a:lnTo>
                    <a:pt x="8512759" y="343281"/>
                  </a:lnTo>
                  <a:lnTo>
                    <a:pt x="8486635" y="345821"/>
                  </a:lnTo>
                  <a:lnTo>
                    <a:pt x="8434324" y="345821"/>
                  </a:lnTo>
                  <a:lnTo>
                    <a:pt x="8408200" y="343281"/>
                  </a:lnTo>
                  <a:lnTo>
                    <a:pt x="8383219" y="340741"/>
                  </a:lnTo>
                  <a:lnTo>
                    <a:pt x="8316722" y="340741"/>
                  </a:lnTo>
                  <a:lnTo>
                    <a:pt x="8303577" y="342011"/>
                  </a:lnTo>
                  <a:lnTo>
                    <a:pt x="8286661" y="343281"/>
                  </a:lnTo>
                  <a:lnTo>
                    <a:pt x="8252142" y="343281"/>
                  </a:lnTo>
                  <a:lnTo>
                    <a:pt x="8234527" y="342011"/>
                  </a:lnTo>
                  <a:lnTo>
                    <a:pt x="8227034" y="340741"/>
                  </a:lnTo>
                  <a:lnTo>
                    <a:pt x="8212087" y="340741"/>
                  </a:lnTo>
                  <a:lnTo>
                    <a:pt x="8204619" y="342011"/>
                  </a:lnTo>
                  <a:lnTo>
                    <a:pt x="8174761" y="345821"/>
                  </a:lnTo>
                  <a:lnTo>
                    <a:pt x="8162201" y="349631"/>
                  </a:lnTo>
                  <a:lnTo>
                    <a:pt x="8122526" y="377571"/>
                  </a:lnTo>
                  <a:lnTo>
                    <a:pt x="8099463" y="422021"/>
                  </a:lnTo>
                  <a:lnTo>
                    <a:pt x="8097698" y="435991"/>
                  </a:lnTo>
                  <a:lnTo>
                    <a:pt x="8098510" y="449961"/>
                  </a:lnTo>
                  <a:lnTo>
                    <a:pt x="8122412" y="484251"/>
                  </a:lnTo>
                  <a:lnTo>
                    <a:pt x="8129791" y="485521"/>
                  </a:lnTo>
                  <a:lnTo>
                    <a:pt x="8136928" y="484251"/>
                  </a:lnTo>
                  <a:lnTo>
                    <a:pt x="8163852" y="456311"/>
                  </a:lnTo>
                  <a:lnTo>
                    <a:pt x="8167281" y="452501"/>
                  </a:lnTo>
                  <a:lnTo>
                    <a:pt x="8179714" y="439801"/>
                  </a:lnTo>
                  <a:lnTo>
                    <a:pt x="8188998" y="434721"/>
                  </a:lnTo>
                  <a:lnTo>
                    <a:pt x="8198866" y="430911"/>
                  </a:lnTo>
                  <a:lnTo>
                    <a:pt x="8209305" y="430911"/>
                  </a:lnTo>
                  <a:lnTo>
                    <a:pt x="8247558" y="449961"/>
                  </a:lnTo>
                  <a:lnTo>
                    <a:pt x="8266227" y="491871"/>
                  </a:lnTo>
                  <a:lnTo>
                    <a:pt x="8267497" y="499491"/>
                  </a:lnTo>
                  <a:lnTo>
                    <a:pt x="8268132" y="508381"/>
                  </a:lnTo>
                  <a:lnTo>
                    <a:pt x="8268132" y="516001"/>
                  </a:lnTo>
                  <a:lnTo>
                    <a:pt x="8267903" y="522351"/>
                  </a:lnTo>
                  <a:lnTo>
                    <a:pt x="8267192" y="528701"/>
                  </a:lnTo>
                  <a:lnTo>
                    <a:pt x="8266023" y="535051"/>
                  </a:lnTo>
                  <a:lnTo>
                    <a:pt x="8264385" y="541401"/>
                  </a:lnTo>
                  <a:lnTo>
                    <a:pt x="8260880" y="556641"/>
                  </a:lnTo>
                  <a:lnTo>
                    <a:pt x="8253146" y="602361"/>
                  </a:lnTo>
                  <a:lnTo>
                    <a:pt x="8248612" y="649351"/>
                  </a:lnTo>
                  <a:lnTo>
                    <a:pt x="8247469" y="667131"/>
                  </a:lnTo>
                  <a:lnTo>
                    <a:pt x="8247380" y="669671"/>
                  </a:lnTo>
                  <a:lnTo>
                    <a:pt x="8247266" y="673481"/>
                  </a:lnTo>
                  <a:lnTo>
                    <a:pt x="8247177" y="676021"/>
                  </a:lnTo>
                  <a:lnTo>
                    <a:pt x="8247088" y="678561"/>
                  </a:lnTo>
                  <a:lnTo>
                    <a:pt x="8245691" y="691261"/>
                  </a:lnTo>
                  <a:lnTo>
                    <a:pt x="8243367" y="705231"/>
                  </a:lnTo>
                  <a:lnTo>
                    <a:pt x="8240115" y="719201"/>
                  </a:lnTo>
                  <a:lnTo>
                    <a:pt x="8232711" y="745871"/>
                  </a:lnTo>
                  <a:lnTo>
                    <a:pt x="8225409" y="773811"/>
                  </a:lnTo>
                  <a:lnTo>
                    <a:pt x="8218233" y="801751"/>
                  </a:lnTo>
                  <a:lnTo>
                    <a:pt x="8211159" y="829691"/>
                  </a:lnTo>
                  <a:lnTo>
                    <a:pt x="8203641" y="857631"/>
                  </a:lnTo>
                  <a:lnTo>
                    <a:pt x="8195069" y="884301"/>
                  </a:lnTo>
                  <a:lnTo>
                    <a:pt x="8185442" y="912241"/>
                  </a:lnTo>
                  <a:lnTo>
                    <a:pt x="8174761" y="940181"/>
                  </a:lnTo>
                  <a:lnTo>
                    <a:pt x="8165643" y="965581"/>
                  </a:lnTo>
                  <a:lnTo>
                    <a:pt x="8158861" y="990981"/>
                  </a:lnTo>
                  <a:lnTo>
                    <a:pt x="8154429" y="1016381"/>
                  </a:lnTo>
                  <a:lnTo>
                    <a:pt x="8152333" y="1040511"/>
                  </a:lnTo>
                  <a:lnTo>
                    <a:pt x="8149641" y="1065911"/>
                  </a:lnTo>
                  <a:lnTo>
                    <a:pt x="8145335" y="1091311"/>
                  </a:lnTo>
                  <a:lnTo>
                    <a:pt x="8139392" y="1116711"/>
                  </a:lnTo>
                  <a:lnTo>
                    <a:pt x="8131810" y="1143381"/>
                  </a:lnTo>
                  <a:lnTo>
                    <a:pt x="8126717" y="1162431"/>
                  </a:lnTo>
                  <a:lnTo>
                    <a:pt x="8117776" y="1218311"/>
                  </a:lnTo>
                  <a:lnTo>
                    <a:pt x="8115681" y="1257681"/>
                  </a:lnTo>
                  <a:lnTo>
                    <a:pt x="8115008" y="1293241"/>
                  </a:lnTo>
                  <a:lnTo>
                    <a:pt x="8114982" y="1295781"/>
                  </a:lnTo>
                  <a:lnTo>
                    <a:pt x="8125714" y="1335151"/>
                  </a:lnTo>
                  <a:lnTo>
                    <a:pt x="8157921" y="1363091"/>
                  </a:lnTo>
                  <a:lnTo>
                    <a:pt x="8210436" y="1382141"/>
                  </a:lnTo>
                  <a:lnTo>
                    <a:pt x="8228876" y="1383411"/>
                  </a:lnTo>
                  <a:lnTo>
                    <a:pt x="8378317" y="1383411"/>
                  </a:lnTo>
                  <a:lnTo>
                    <a:pt x="8385784" y="1382141"/>
                  </a:lnTo>
                  <a:lnTo>
                    <a:pt x="8393239" y="1379601"/>
                  </a:lnTo>
                  <a:lnTo>
                    <a:pt x="8400707" y="1378331"/>
                  </a:lnTo>
                  <a:lnTo>
                    <a:pt x="8414715" y="1370711"/>
                  </a:lnTo>
                  <a:lnTo>
                    <a:pt x="8423110" y="1360551"/>
                  </a:lnTo>
                  <a:lnTo>
                    <a:pt x="8425917" y="1347851"/>
                  </a:lnTo>
                  <a:lnTo>
                    <a:pt x="8423135" y="1331341"/>
                  </a:lnTo>
                  <a:lnTo>
                    <a:pt x="8419757" y="1323721"/>
                  </a:lnTo>
                  <a:lnTo>
                    <a:pt x="8415210" y="1317371"/>
                  </a:lnTo>
                  <a:lnTo>
                    <a:pt x="8409495" y="1309751"/>
                  </a:lnTo>
                  <a:lnTo>
                    <a:pt x="8402612" y="1302131"/>
                  </a:lnTo>
                  <a:lnTo>
                    <a:pt x="8389531" y="1286891"/>
                  </a:lnTo>
                  <a:lnTo>
                    <a:pt x="8350275" y="1247521"/>
                  </a:lnTo>
                  <a:lnTo>
                    <a:pt x="8309216" y="1192911"/>
                  </a:lnTo>
                  <a:lnTo>
                    <a:pt x="8286813" y="1128141"/>
                  </a:lnTo>
                  <a:lnTo>
                    <a:pt x="8281835" y="1102741"/>
                  </a:lnTo>
                  <a:lnTo>
                    <a:pt x="8279320" y="1091311"/>
                  </a:lnTo>
                  <a:lnTo>
                    <a:pt x="8275002" y="1060831"/>
                  </a:lnTo>
                  <a:lnTo>
                    <a:pt x="8273262" y="1032891"/>
                  </a:lnTo>
                  <a:lnTo>
                    <a:pt x="8274088" y="1003681"/>
                  </a:lnTo>
                  <a:lnTo>
                    <a:pt x="8283778" y="949071"/>
                  </a:lnTo>
                  <a:lnTo>
                    <a:pt x="8306168" y="895731"/>
                  </a:lnTo>
                  <a:lnTo>
                    <a:pt x="8333880" y="855091"/>
                  </a:lnTo>
                  <a:lnTo>
                    <a:pt x="8373643" y="814451"/>
                  </a:lnTo>
                  <a:lnTo>
                    <a:pt x="8421814" y="783971"/>
                  </a:lnTo>
                  <a:lnTo>
                    <a:pt x="8461946" y="770001"/>
                  </a:lnTo>
                  <a:lnTo>
                    <a:pt x="8483130" y="766191"/>
                  </a:lnTo>
                  <a:lnTo>
                    <a:pt x="8503488" y="766191"/>
                  </a:lnTo>
                  <a:lnTo>
                    <a:pt x="8541791" y="773811"/>
                  </a:lnTo>
                  <a:lnTo>
                    <a:pt x="8576793" y="794131"/>
                  </a:lnTo>
                  <a:lnTo>
                    <a:pt x="8594319" y="813181"/>
                  </a:lnTo>
                  <a:lnTo>
                    <a:pt x="8596185" y="815721"/>
                  </a:lnTo>
                  <a:lnTo>
                    <a:pt x="8601138" y="819531"/>
                  </a:lnTo>
                  <a:lnTo>
                    <a:pt x="8603031" y="820801"/>
                  </a:lnTo>
                  <a:lnTo>
                    <a:pt x="8604301" y="822071"/>
                  </a:lnTo>
                  <a:lnTo>
                    <a:pt x="8642325" y="871601"/>
                  </a:lnTo>
                  <a:lnTo>
                    <a:pt x="8670557" y="926211"/>
                  </a:lnTo>
                  <a:lnTo>
                    <a:pt x="8686203" y="983361"/>
                  </a:lnTo>
                  <a:lnTo>
                    <a:pt x="8688248" y="1015111"/>
                  </a:lnTo>
                  <a:lnTo>
                    <a:pt x="8688184" y="1016381"/>
                  </a:lnTo>
                  <a:lnTo>
                    <a:pt x="8686432" y="1048131"/>
                  </a:lnTo>
                  <a:lnTo>
                    <a:pt x="8672449" y="1151001"/>
                  </a:lnTo>
                  <a:lnTo>
                    <a:pt x="8669655" y="1171321"/>
                  </a:lnTo>
                  <a:lnTo>
                    <a:pt x="8664067" y="1214501"/>
                  </a:lnTo>
                  <a:lnTo>
                    <a:pt x="8646084" y="1258951"/>
                  </a:lnTo>
                  <a:lnTo>
                    <a:pt x="8628558" y="1283081"/>
                  </a:lnTo>
                  <a:lnTo>
                    <a:pt x="8624837" y="1288161"/>
                  </a:lnTo>
                  <a:lnTo>
                    <a:pt x="8598548" y="1321181"/>
                  </a:lnTo>
                  <a:lnTo>
                    <a:pt x="8593887" y="1344041"/>
                  </a:lnTo>
                  <a:lnTo>
                    <a:pt x="8596795" y="1355471"/>
                  </a:lnTo>
                  <a:lnTo>
                    <a:pt x="8604390" y="1368171"/>
                  </a:lnTo>
                  <a:lnTo>
                    <a:pt x="8614080" y="1375791"/>
                  </a:lnTo>
                  <a:lnTo>
                    <a:pt x="8625865" y="1382141"/>
                  </a:lnTo>
                  <a:lnTo>
                    <a:pt x="8639746" y="1383411"/>
                  </a:lnTo>
                  <a:lnTo>
                    <a:pt x="8670874" y="1383411"/>
                  </a:lnTo>
                  <a:lnTo>
                    <a:pt x="8689137" y="1379601"/>
                  </a:lnTo>
                  <a:lnTo>
                    <a:pt x="8700935" y="1378331"/>
                  </a:lnTo>
                  <a:lnTo>
                    <a:pt x="8712479" y="1375791"/>
                  </a:lnTo>
                  <a:lnTo>
                    <a:pt x="8734996" y="1375791"/>
                  </a:lnTo>
                  <a:lnTo>
                    <a:pt x="8746211" y="1374521"/>
                  </a:lnTo>
                  <a:lnTo>
                    <a:pt x="8798484" y="1374521"/>
                  </a:lnTo>
                  <a:lnTo>
                    <a:pt x="8825116" y="1370711"/>
                  </a:lnTo>
                  <a:lnTo>
                    <a:pt x="8864333" y="1341501"/>
                  </a:lnTo>
                  <a:lnTo>
                    <a:pt x="8880335" y="1305941"/>
                  </a:lnTo>
                  <a:lnTo>
                    <a:pt x="8884996" y="1280541"/>
                  </a:lnTo>
                  <a:lnTo>
                    <a:pt x="8886279" y="1267841"/>
                  </a:lnTo>
                  <a:close/>
                </a:path>
                <a:path w="13740130" h="1393825">
                  <a:moveTo>
                    <a:pt x="9595942" y="1311871"/>
                  </a:moveTo>
                  <a:lnTo>
                    <a:pt x="9595485" y="1302651"/>
                  </a:lnTo>
                  <a:lnTo>
                    <a:pt x="9594088" y="1293660"/>
                  </a:lnTo>
                  <a:lnTo>
                    <a:pt x="9591764" y="1284897"/>
                  </a:lnTo>
                  <a:lnTo>
                    <a:pt x="9588513" y="1276362"/>
                  </a:lnTo>
                  <a:lnTo>
                    <a:pt x="9581604" y="1253363"/>
                  </a:lnTo>
                  <a:lnTo>
                    <a:pt x="9575876" y="1229207"/>
                  </a:lnTo>
                  <a:lnTo>
                    <a:pt x="9571317" y="1203883"/>
                  </a:lnTo>
                  <a:lnTo>
                    <a:pt x="9567939" y="1177404"/>
                  </a:lnTo>
                  <a:lnTo>
                    <a:pt x="9567761" y="1168057"/>
                  </a:lnTo>
                  <a:lnTo>
                    <a:pt x="9567240" y="1158722"/>
                  </a:lnTo>
                  <a:lnTo>
                    <a:pt x="9559379" y="1112037"/>
                  </a:lnTo>
                  <a:lnTo>
                    <a:pt x="9556750" y="1102690"/>
                  </a:lnTo>
                  <a:lnTo>
                    <a:pt x="9546946" y="1051801"/>
                  </a:lnTo>
                  <a:lnTo>
                    <a:pt x="9543669" y="1001839"/>
                  </a:lnTo>
                  <a:lnTo>
                    <a:pt x="9546946" y="952804"/>
                  </a:lnTo>
                  <a:lnTo>
                    <a:pt x="9556750" y="904697"/>
                  </a:lnTo>
                  <a:lnTo>
                    <a:pt x="9559252" y="897242"/>
                  </a:lnTo>
                  <a:lnTo>
                    <a:pt x="9560496" y="889152"/>
                  </a:lnTo>
                  <a:lnTo>
                    <a:pt x="9560496" y="880427"/>
                  </a:lnTo>
                  <a:lnTo>
                    <a:pt x="9561728" y="875474"/>
                  </a:lnTo>
                  <a:lnTo>
                    <a:pt x="9562643" y="870496"/>
                  </a:lnTo>
                  <a:lnTo>
                    <a:pt x="9563875" y="860501"/>
                  </a:lnTo>
                  <a:lnTo>
                    <a:pt x="9564192" y="855535"/>
                  </a:lnTo>
                  <a:lnTo>
                    <a:pt x="9564078" y="838187"/>
                  </a:lnTo>
                  <a:lnTo>
                    <a:pt x="9543174" y="802601"/>
                  </a:lnTo>
                  <a:lnTo>
                    <a:pt x="9500375" y="785914"/>
                  </a:lnTo>
                  <a:lnTo>
                    <a:pt x="9471406" y="784034"/>
                  </a:lnTo>
                  <a:lnTo>
                    <a:pt x="9455887" y="785215"/>
                  </a:lnTo>
                  <a:lnTo>
                    <a:pt x="9441751" y="786904"/>
                  </a:lnTo>
                  <a:lnTo>
                    <a:pt x="9427388" y="788263"/>
                  </a:lnTo>
                  <a:lnTo>
                    <a:pt x="9412795" y="789254"/>
                  </a:lnTo>
                  <a:lnTo>
                    <a:pt x="9383141" y="790409"/>
                  </a:lnTo>
                  <a:lnTo>
                    <a:pt x="9340075" y="792645"/>
                  </a:lnTo>
                  <a:lnTo>
                    <a:pt x="9293390" y="796391"/>
                  </a:lnTo>
                  <a:lnTo>
                    <a:pt x="9250159" y="816356"/>
                  </a:lnTo>
                  <a:lnTo>
                    <a:pt x="9226867" y="854786"/>
                  </a:lnTo>
                  <a:lnTo>
                    <a:pt x="9222435" y="882332"/>
                  </a:lnTo>
                  <a:lnTo>
                    <a:pt x="9223311" y="893597"/>
                  </a:lnTo>
                  <a:lnTo>
                    <a:pt x="9252547" y="922223"/>
                  </a:lnTo>
                  <a:lnTo>
                    <a:pt x="9262186" y="921232"/>
                  </a:lnTo>
                  <a:lnTo>
                    <a:pt x="9272867" y="917778"/>
                  </a:lnTo>
                  <a:lnTo>
                    <a:pt x="9308376" y="902855"/>
                  </a:lnTo>
                  <a:lnTo>
                    <a:pt x="9334157" y="897597"/>
                  </a:lnTo>
                  <a:lnTo>
                    <a:pt x="9378023" y="911606"/>
                  </a:lnTo>
                  <a:lnTo>
                    <a:pt x="9406865" y="947102"/>
                  </a:lnTo>
                  <a:lnTo>
                    <a:pt x="9422282" y="999985"/>
                  </a:lnTo>
                  <a:lnTo>
                    <a:pt x="9422282" y="1048512"/>
                  </a:lnTo>
                  <a:lnTo>
                    <a:pt x="9420428" y="1097102"/>
                  </a:lnTo>
                  <a:lnTo>
                    <a:pt x="9411208" y="1138885"/>
                  </a:lnTo>
                  <a:lnTo>
                    <a:pt x="9392882" y="1174597"/>
                  </a:lnTo>
                  <a:lnTo>
                    <a:pt x="9365437" y="1204252"/>
                  </a:lnTo>
                  <a:lnTo>
                    <a:pt x="9328899" y="1227836"/>
                  </a:lnTo>
                  <a:lnTo>
                    <a:pt x="9293187" y="1239735"/>
                  </a:lnTo>
                  <a:lnTo>
                    <a:pt x="9260738" y="1238097"/>
                  </a:lnTo>
                  <a:lnTo>
                    <a:pt x="9205658" y="1194168"/>
                  </a:lnTo>
                  <a:lnTo>
                    <a:pt x="9184640" y="1159179"/>
                  </a:lnTo>
                  <a:lnTo>
                    <a:pt x="9166403" y="1125118"/>
                  </a:lnTo>
                  <a:lnTo>
                    <a:pt x="9151023" y="1088923"/>
                  </a:lnTo>
                  <a:lnTo>
                    <a:pt x="9138399" y="1051369"/>
                  </a:lnTo>
                  <a:lnTo>
                    <a:pt x="9130005" y="1012367"/>
                  </a:lnTo>
                  <a:lnTo>
                    <a:pt x="9127096" y="965314"/>
                  </a:lnTo>
                  <a:lnTo>
                    <a:pt x="9126144" y="951306"/>
                  </a:lnTo>
                  <a:lnTo>
                    <a:pt x="9119806" y="898982"/>
                  </a:lnTo>
                  <a:lnTo>
                    <a:pt x="9115082" y="852424"/>
                  </a:lnTo>
                  <a:lnTo>
                    <a:pt x="9113977" y="836536"/>
                  </a:lnTo>
                  <a:lnTo>
                    <a:pt x="9113444" y="820674"/>
                  </a:lnTo>
                  <a:lnTo>
                    <a:pt x="9113495" y="804811"/>
                  </a:lnTo>
                  <a:lnTo>
                    <a:pt x="9116530" y="762787"/>
                  </a:lnTo>
                  <a:lnTo>
                    <a:pt x="9124467" y="710476"/>
                  </a:lnTo>
                  <a:lnTo>
                    <a:pt x="9136253" y="658317"/>
                  </a:lnTo>
                  <a:lnTo>
                    <a:pt x="9149778" y="606958"/>
                  </a:lnTo>
                  <a:lnTo>
                    <a:pt x="9161755" y="566216"/>
                  </a:lnTo>
                  <a:lnTo>
                    <a:pt x="9189783" y="518363"/>
                  </a:lnTo>
                  <a:lnTo>
                    <a:pt x="9232240" y="485609"/>
                  </a:lnTo>
                  <a:lnTo>
                    <a:pt x="9284056" y="465823"/>
                  </a:lnTo>
                  <a:lnTo>
                    <a:pt x="9307068" y="463384"/>
                  </a:lnTo>
                  <a:lnTo>
                    <a:pt x="9327502" y="467233"/>
                  </a:lnTo>
                  <a:lnTo>
                    <a:pt x="9345371" y="477380"/>
                  </a:lnTo>
                  <a:lnTo>
                    <a:pt x="9360662" y="493839"/>
                  </a:lnTo>
                  <a:lnTo>
                    <a:pt x="9372435" y="513803"/>
                  </a:lnTo>
                  <a:lnTo>
                    <a:pt x="9377921" y="534466"/>
                  </a:lnTo>
                  <a:lnTo>
                    <a:pt x="9377108" y="555828"/>
                  </a:lnTo>
                  <a:lnTo>
                    <a:pt x="9369996" y="577875"/>
                  </a:lnTo>
                  <a:lnTo>
                    <a:pt x="9367495" y="582866"/>
                  </a:lnTo>
                  <a:lnTo>
                    <a:pt x="9364688" y="587552"/>
                  </a:lnTo>
                  <a:lnTo>
                    <a:pt x="9358465" y="596277"/>
                  </a:lnTo>
                  <a:lnTo>
                    <a:pt x="9355658" y="600925"/>
                  </a:lnTo>
                  <a:lnTo>
                    <a:pt x="9348165" y="615251"/>
                  </a:lnTo>
                  <a:lnTo>
                    <a:pt x="9343212" y="622706"/>
                  </a:lnTo>
                  <a:lnTo>
                    <a:pt x="9341345" y="627062"/>
                  </a:lnTo>
                  <a:lnTo>
                    <a:pt x="9340075" y="632053"/>
                  </a:lnTo>
                  <a:lnTo>
                    <a:pt x="9337294" y="646645"/>
                  </a:lnTo>
                  <a:lnTo>
                    <a:pt x="9340101" y="658672"/>
                  </a:lnTo>
                  <a:lnTo>
                    <a:pt x="9374949" y="679361"/>
                  </a:lnTo>
                  <a:lnTo>
                    <a:pt x="9381172" y="680593"/>
                  </a:lnTo>
                  <a:lnTo>
                    <a:pt x="9406052" y="680377"/>
                  </a:lnTo>
                  <a:lnTo>
                    <a:pt x="9453689" y="672909"/>
                  </a:lnTo>
                  <a:lnTo>
                    <a:pt x="9494660" y="657733"/>
                  </a:lnTo>
                  <a:lnTo>
                    <a:pt x="9529877" y="625538"/>
                  </a:lnTo>
                  <a:lnTo>
                    <a:pt x="9544837" y="580720"/>
                  </a:lnTo>
                  <a:lnTo>
                    <a:pt x="9541827" y="555510"/>
                  </a:lnTo>
                  <a:lnTo>
                    <a:pt x="9538995" y="543064"/>
                  </a:lnTo>
                  <a:lnTo>
                    <a:pt x="9535262" y="530606"/>
                  </a:lnTo>
                  <a:lnTo>
                    <a:pt x="9533077" y="525005"/>
                  </a:lnTo>
                  <a:lnTo>
                    <a:pt x="9530588" y="520001"/>
                  </a:lnTo>
                  <a:lnTo>
                    <a:pt x="9516605" y="468680"/>
                  </a:lnTo>
                  <a:lnTo>
                    <a:pt x="9513862" y="456006"/>
                  </a:lnTo>
                  <a:lnTo>
                    <a:pt x="9512160" y="443217"/>
                  </a:lnTo>
                  <a:lnTo>
                    <a:pt x="9511513" y="430314"/>
                  </a:lnTo>
                  <a:lnTo>
                    <a:pt x="9511906" y="417283"/>
                  </a:lnTo>
                  <a:lnTo>
                    <a:pt x="9511678" y="410514"/>
                  </a:lnTo>
                  <a:lnTo>
                    <a:pt x="9502343" y="369798"/>
                  </a:lnTo>
                  <a:lnTo>
                    <a:pt x="9459633" y="340741"/>
                  </a:lnTo>
                  <a:lnTo>
                    <a:pt x="9330766" y="338607"/>
                  </a:lnTo>
                  <a:lnTo>
                    <a:pt x="9313964" y="337896"/>
                  </a:lnTo>
                  <a:lnTo>
                    <a:pt x="9297162" y="336727"/>
                  </a:lnTo>
                  <a:lnTo>
                    <a:pt x="9253271" y="332193"/>
                  </a:lnTo>
                  <a:lnTo>
                    <a:pt x="9226182" y="330911"/>
                  </a:lnTo>
                  <a:lnTo>
                    <a:pt x="9172003" y="333248"/>
                  </a:lnTo>
                  <a:lnTo>
                    <a:pt x="9117863" y="339318"/>
                  </a:lnTo>
                  <a:lnTo>
                    <a:pt x="9063698" y="346329"/>
                  </a:lnTo>
                  <a:lnTo>
                    <a:pt x="9023540" y="364998"/>
                  </a:lnTo>
                  <a:lnTo>
                    <a:pt x="9015158" y="409790"/>
                  </a:lnTo>
                  <a:lnTo>
                    <a:pt x="9017610" y="426504"/>
                  </a:lnTo>
                  <a:lnTo>
                    <a:pt x="9019349" y="442976"/>
                  </a:lnTo>
                  <a:lnTo>
                    <a:pt x="9020404" y="459219"/>
                  </a:lnTo>
                  <a:lnTo>
                    <a:pt x="9020746" y="475221"/>
                  </a:lnTo>
                  <a:lnTo>
                    <a:pt x="9020746" y="540524"/>
                  </a:lnTo>
                  <a:lnTo>
                    <a:pt x="9021318" y="555485"/>
                  </a:lnTo>
                  <a:lnTo>
                    <a:pt x="9018841" y="600354"/>
                  </a:lnTo>
                  <a:lnTo>
                    <a:pt x="9011171" y="645147"/>
                  </a:lnTo>
                  <a:lnTo>
                    <a:pt x="9003347" y="675830"/>
                  </a:lnTo>
                  <a:lnTo>
                    <a:pt x="8999728" y="691349"/>
                  </a:lnTo>
                  <a:lnTo>
                    <a:pt x="8961272" y="963549"/>
                  </a:lnTo>
                  <a:lnTo>
                    <a:pt x="8956129" y="1010234"/>
                  </a:lnTo>
                  <a:lnTo>
                    <a:pt x="8953208" y="1057046"/>
                  </a:lnTo>
                  <a:lnTo>
                    <a:pt x="8951811" y="1104658"/>
                  </a:lnTo>
                  <a:lnTo>
                    <a:pt x="8951633" y="1128801"/>
                  </a:lnTo>
                  <a:lnTo>
                    <a:pt x="8952941" y="1146619"/>
                  </a:lnTo>
                  <a:lnTo>
                    <a:pt x="8960980" y="1200772"/>
                  </a:lnTo>
                  <a:lnTo>
                    <a:pt x="8975357" y="1253794"/>
                  </a:lnTo>
                  <a:lnTo>
                    <a:pt x="8995550" y="1301813"/>
                  </a:lnTo>
                  <a:lnTo>
                    <a:pt x="9040355" y="1348498"/>
                  </a:lnTo>
                  <a:lnTo>
                    <a:pt x="9083319" y="1368653"/>
                  </a:lnTo>
                  <a:lnTo>
                    <a:pt x="9119718" y="1380032"/>
                  </a:lnTo>
                  <a:lnTo>
                    <a:pt x="9168308" y="1386573"/>
                  </a:lnTo>
                  <a:lnTo>
                    <a:pt x="9252318" y="1386344"/>
                  </a:lnTo>
                  <a:lnTo>
                    <a:pt x="9269120" y="1385646"/>
                  </a:lnTo>
                  <a:lnTo>
                    <a:pt x="9285922" y="1384465"/>
                  </a:lnTo>
                  <a:lnTo>
                    <a:pt x="9302725" y="1382826"/>
                  </a:lnTo>
                  <a:lnTo>
                    <a:pt x="9336697" y="1380388"/>
                  </a:lnTo>
                  <a:lnTo>
                    <a:pt x="9369501" y="1378635"/>
                  </a:lnTo>
                  <a:lnTo>
                    <a:pt x="9401150" y="1377594"/>
                  </a:lnTo>
                  <a:lnTo>
                    <a:pt x="9431617" y="1377238"/>
                  </a:lnTo>
                  <a:lnTo>
                    <a:pt x="9515653" y="1377238"/>
                  </a:lnTo>
                  <a:lnTo>
                    <a:pt x="9528277" y="1375943"/>
                  </a:lnTo>
                  <a:lnTo>
                    <a:pt x="9576727" y="1358087"/>
                  </a:lnTo>
                  <a:lnTo>
                    <a:pt x="9594444" y="1330071"/>
                  </a:lnTo>
                  <a:lnTo>
                    <a:pt x="9595942" y="1311871"/>
                  </a:lnTo>
                  <a:close/>
                </a:path>
                <a:path w="13740130" h="1393825">
                  <a:moveTo>
                    <a:pt x="10103371" y="73177"/>
                  </a:moveTo>
                  <a:lnTo>
                    <a:pt x="10097503" y="33515"/>
                  </a:lnTo>
                  <a:lnTo>
                    <a:pt x="10077907" y="22313"/>
                  </a:lnTo>
                  <a:lnTo>
                    <a:pt x="10062845" y="25095"/>
                  </a:lnTo>
                  <a:lnTo>
                    <a:pt x="10029927" y="48209"/>
                  </a:lnTo>
                  <a:lnTo>
                    <a:pt x="10022700" y="54038"/>
                  </a:lnTo>
                  <a:lnTo>
                    <a:pt x="9981616" y="77266"/>
                  </a:lnTo>
                  <a:lnTo>
                    <a:pt x="9973221" y="81127"/>
                  </a:lnTo>
                  <a:lnTo>
                    <a:pt x="9965728" y="84848"/>
                  </a:lnTo>
                  <a:lnTo>
                    <a:pt x="9958248" y="87972"/>
                  </a:lnTo>
                  <a:lnTo>
                    <a:pt x="9928377" y="97955"/>
                  </a:lnTo>
                  <a:lnTo>
                    <a:pt x="9912388" y="105181"/>
                  </a:lnTo>
                  <a:lnTo>
                    <a:pt x="9862109" y="147916"/>
                  </a:lnTo>
                  <a:lnTo>
                    <a:pt x="9836899" y="191338"/>
                  </a:lnTo>
                  <a:lnTo>
                    <a:pt x="9831743" y="225856"/>
                  </a:lnTo>
                  <a:lnTo>
                    <a:pt x="9833724" y="242430"/>
                  </a:lnTo>
                  <a:lnTo>
                    <a:pt x="9838741" y="258546"/>
                  </a:lnTo>
                  <a:lnTo>
                    <a:pt x="9849358" y="275234"/>
                  </a:lnTo>
                  <a:lnTo>
                    <a:pt x="9862553" y="284226"/>
                  </a:lnTo>
                  <a:lnTo>
                    <a:pt x="9878301" y="285496"/>
                  </a:lnTo>
                  <a:lnTo>
                    <a:pt x="9896615" y="279069"/>
                  </a:lnTo>
                  <a:lnTo>
                    <a:pt x="9901745" y="275234"/>
                  </a:lnTo>
                  <a:lnTo>
                    <a:pt x="9905975" y="272224"/>
                  </a:lnTo>
                  <a:lnTo>
                    <a:pt x="9909696" y="269722"/>
                  </a:lnTo>
                  <a:lnTo>
                    <a:pt x="9919157" y="261696"/>
                  </a:lnTo>
                  <a:lnTo>
                    <a:pt x="9928835" y="254355"/>
                  </a:lnTo>
                  <a:lnTo>
                    <a:pt x="9938753" y="247713"/>
                  </a:lnTo>
                  <a:lnTo>
                    <a:pt x="9948888" y="241769"/>
                  </a:lnTo>
                  <a:lnTo>
                    <a:pt x="9989998" y="219354"/>
                  </a:lnTo>
                  <a:lnTo>
                    <a:pt x="9999815" y="214680"/>
                  </a:lnTo>
                  <a:lnTo>
                    <a:pt x="10008692" y="210007"/>
                  </a:lnTo>
                  <a:lnTo>
                    <a:pt x="10050716" y="179908"/>
                  </a:lnTo>
                  <a:lnTo>
                    <a:pt x="10080942" y="140970"/>
                  </a:lnTo>
                  <a:lnTo>
                    <a:pt x="10100208" y="94208"/>
                  </a:lnTo>
                  <a:lnTo>
                    <a:pt x="10102418" y="83578"/>
                  </a:lnTo>
                  <a:lnTo>
                    <a:pt x="10103371" y="73177"/>
                  </a:lnTo>
                  <a:close/>
                </a:path>
                <a:path w="13740130" h="1393825">
                  <a:moveTo>
                    <a:pt x="10286086" y="1249807"/>
                  </a:moveTo>
                  <a:lnTo>
                    <a:pt x="10286009" y="1190117"/>
                  </a:lnTo>
                  <a:lnTo>
                    <a:pt x="10284828" y="1139317"/>
                  </a:lnTo>
                  <a:lnTo>
                    <a:pt x="10283215" y="1091057"/>
                  </a:lnTo>
                  <a:lnTo>
                    <a:pt x="10265931" y="1045337"/>
                  </a:lnTo>
                  <a:lnTo>
                    <a:pt x="10221595" y="1023747"/>
                  </a:lnTo>
                  <a:lnTo>
                    <a:pt x="10165448" y="1014857"/>
                  </a:lnTo>
                  <a:lnTo>
                    <a:pt x="10153891" y="1014857"/>
                  </a:lnTo>
                  <a:lnTo>
                    <a:pt x="10130053" y="1012317"/>
                  </a:lnTo>
                  <a:lnTo>
                    <a:pt x="10123830" y="1012317"/>
                  </a:lnTo>
                  <a:lnTo>
                    <a:pt x="10115740" y="1013587"/>
                  </a:lnTo>
                  <a:lnTo>
                    <a:pt x="10082339" y="1032637"/>
                  </a:lnTo>
                  <a:lnTo>
                    <a:pt x="10074542" y="1059307"/>
                  </a:lnTo>
                  <a:lnTo>
                    <a:pt x="10076066" y="1069467"/>
                  </a:lnTo>
                  <a:lnTo>
                    <a:pt x="10098354" y="1102487"/>
                  </a:lnTo>
                  <a:lnTo>
                    <a:pt x="10105238" y="1111377"/>
                  </a:lnTo>
                  <a:lnTo>
                    <a:pt x="10122103" y="1149477"/>
                  </a:lnTo>
                  <a:lnTo>
                    <a:pt x="10125367" y="1171067"/>
                  </a:lnTo>
                  <a:lnTo>
                    <a:pt x="10125253" y="1182497"/>
                  </a:lnTo>
                  <a:lnTo>
                    <a:pt x="10109543" y="1221867"/>
                  </a:lnTo>
                  <a:lnTo>
                    <a:pt x="10074542" y="1245997"/>
                  </a:lnTo>
                  <a:lnTo>
                    <a:pt x="10053180" y="1249807"/>
                  </a:lnTo>
                  <a:lnTo>
                    <a:pt x="10029241" y="1247267"/>
                  </a:lnTo>
                  <a:lnTo>
                    <a:pt x="9982556" y="1230757"/>
                  </a:lnTo>
                  <a:lnTo>
                    <a:pt x="9943300" y="1201547"/>
                  </a:lnTo>
                  <a:lnTo>
                    <a:pt x="9917189" y="1162177"/>
                  </a:lnTo>
                  <a:lnTo>
                    <a:pt x="9902266" y="1118997"/>
                  </a:lnTo>
                  <a:lnTo>
                    <a:pt x="9895256" y="1074547"/>
                  </a:lnTo>
                  <a:lnTo>
                    <a:pt x="9892932" y="1032637"/>
                  </a:lnTo>
                  <a:lnTo>
                    <a:pt x="9892995" y="1031367"/>
                  </a:lnTo>
                  <a:lnTo>
                    <a:pt x="9900387" y="967867"/>
                  </a:lnTo>
                  <a:lnTo>
                    <a:pt x="9922789" y="904367"/>
                  </a:lnTo>
                  <a:lnTo>
                    <a:pt x="9949040" y="863727"/>
                  </a:lnTo>
                  <a:lnTo>
                    <a:pt x="9981146" y="837057"/>
                  </a:lnTo>
                  <a:lnTo>
                    <a:pt x="10019081" y="824357"/>
                  </a:lnTo>
                  <a:lnTo>
                    <a:pt x="10062845" y="824357"/>
                  </a:lnTo>
                  <a:lnTo>
                    <a:pt x="10077755" y="826897"/>
                  </a:lnTo>
                  <a:lnTo>
                    <a:pt x="10092703" y="831977"/>
                  </a:lnTo>
                  <a:lnTo>
                    <a:pt x="10099573" y="834517"/>
                  </a:lnTo>
                  <a:lnTo>
                    <a:pt x="10105796" y="837057"/>
                  </a:lnTo>
                  <a:lnTo>
                    <a:pt x="10112019" y="838327"/>
                  </a:lnTo>
                  <a:lnTo>
                    <a:pt x="10117607" y="839597"/>
                  </a:lnTo>
                  <a:lnTo>
                    <a:pt x="10132555" y="847217"/>
                  </a:lnTo>
                  <a:lnTo>
                    <a:pt x="10137559" y="848487"/>
                  </a:lnTo>
                  <a:lnTo>
                    <a:pt x="10181323" y="830707"/>
                  </a:lnTo>
                  <a:lnTo>
                    <a:pt x="10184244" y="810387"/>
                  </a:lnTo>
                  <a:lnTo>
                    <a:pt x="10184244" y="801497"/>
                  </a:lnTo>
                  <a:lnTo>
                    <a:pt x="10167899" y="737997"/>
                  </a:lnTo>
                  <a:lnTo>
                    <a:pt x="10137559" y="682117"/>
                  </a:lnTo>
                  <a:lnTo>
                    <a:pt x="10101618" y="654177"/>
                  </a:lnTo>
                  <a:lnTo>
                    <a:pt x="10079088" y="651637"/>
                  </a:lnTo>
                  <a:lnTo>
                    <a:pt x="10053510" y="655447"/>
                  </a:lnTo>
                  <a:lnTo>
                    <a:pt x="9994392" y="677037"/>
                  </a:lnTo>
                  <a:lnTo>
                    <a:pt x="9961982" y="694817"/>
                  </a:lnTo>
                  <a:lnTo>
                    <a:pt x="9957029" y="697357"/>
                  </a:lnTo>
                  <a:lnTo>
                    <a:pt x="9952660" y="699897"/>
                  </a:lnTo>
                  <a:lnTo>
                    <a:pt x="9945167" y="704977"/>
                  </a:lnTo>
                  <a:lnTo>
                    <a:pt x="9940823" y="707517"/>
                  </a:lnTo>
                  <a:lnTo>
                    <a:pt x="9935870" y="710057"/>
                  </a:lnTo>
                  <a:lnTo>
                    <a:pt x="9916376" y="715137"/>
                  </a:lnTo>
                  <a:lnTo>
                    <a:pt x="9898977" y="715137"/>
                  </a:lnTo>
                  <a:lnTo>
                    <a:pt x="9866300" y="683387"/>
                  </a:lnTo>
                  <a:lnTo>
                    <a:pt x="9858337" y="638937"/>
                  </a:lnTo>
                  <a:lnTo>
                    <a:pt x="9858565" y="628777"/>
                  </a:lnTo>
                  <a:lnTo>
                    <a:pt x="9866300" y="590677"/>
                  </a:lnTo>
                  <a:lnTo>
                    <a:pt x="9893503" y="543687"/>
                  </a:lnTo>
                  <a:lnTo>
                    <a:pt x="9921405" y="511937"/>
                  </a:lnTo>
                  <a:lnTo>
                    <a:pt x="9954196" y="485267"/>
                  </a:lnTo>
                  <a:lnTo>
                    <a:pt x="9991890" y="464947"/>
                  </a:lnTo>
                  <a:lnTo>
                    <a:pt x="10023996" y="456057"/>
                  </a:lnTo>
                  <a:lnTo>
                    <a:pt x="10054920" y="456057"/>
                  </a:lnTo>
                  <a:lnTo>
                    <a:pt x="10084689" y="464947"/>
                  </a:lnTo>
                  <a:lnTo>
                    <a:pt x="10113289" y="481457"/>
                  </a:lnTo>
                  <a:lnTo>
                    <a:pt x="10118763" y="485267"/>
                  </a:lnTo>
                  <a:lnTo>
                    <a:pt x="10124008" y="490347"/>
                  </a:lnTo>
                  <a:lnTo>
                    <a:pt x="10129025" y="494157"/>
                  </a:lnTo>
                  <a:lnTo>
                    <a:pt x="10133813" y="497967"/>
                  </a:lnTo>
                  <a:lnTo>
                    <a:pt x="10140036" y="503047"/>
                  </a:lnTo>
                  <a:lnTo>
                    <a:pt x="10146259" y="509397"/>
                  </a:lnTo>
                  <a:lnTo>
                    <a:pt x="10152482" y="513207"/>
                  </a:lnTo>
                  <a:lnTo>
                    <a:pt x="10157473" y="517017"/>
                  </a:lnTo>
                  <a:lnTo>
                    <a:pt x="10162159" y="520827"/>
                  </a:lnTo>
                  <a:lnTo>
                    <a:pt x="10166515" y="524637"/>
                  </a:lnTo>
                  <a:lnTo>
                    <a:pt x="10170884" y="527177"/>
                  </a:lnTo>
                  <a:lnTo>
                    <a:pt x="10175545" y="529717"/>
                  </a:lnTo>
                  <a:lnTo>
                    <a:pt x="10180498" y="532257"/>
                  </a:lnTo>
                  <a:lnTo>
                    <a:pt x="10192042" y="537337"/>
                  </a:lnTo>
                  <a:lnTo>
                    <a:pt x="10202431" y="539877"/>
                  </a:lnTo>
                  <a:lnTo>
                    <a:pt x="10211638" y="539877"/>
                  </a:lnTo>
                  <a:lnTo>
                    <a:pt x="10234676" y="499237"/>
                  </a:lnTo>
                  <a:lnTo>
                    <a:pt x="10234562" y="497967"/>
                  </a:lnTo>
                  <a:lnTo>
                    <a:pt x="10232453" y="475107"/>
                  </a:lnTo>
                  <a:lnTo>
                    <a:pt x="10228669" y="456057"/>
                  </a:lnTo>
                  <a:lnTo>
                    <a:pt x="10227666" y="450977"/>
                  </a:lnTo>
                  <a:lnTo>
                    <a:pt x="10210406" y="403987"/>
                  </a:lnTo>
                  <a:lnTo>
                    <a:pt x="10186594" y="370967"/>
                  </a:lnTo>
                  <a:lnTo>
                    <a:pt x="10152482" y="353187"/>
                  </a:lnTo>
                  <a:lnTo>
                    <a:pt x="10130587" y="346837"/>
                  </a:lnTo>
                  <a:lnTo>
                    <a:pt x="10123513" y="344297"/>
                  </a:lnTo>
                  <a:lnTo>
                    <a:pt x="10116464" y="343027"/>
                  </a:lnTo>
                  <a:lnTo>
                    <a:pt x="10109302" y="343027"/>
                  </a:lnTo>
                  <a:lnTo>
                    <a:pt x="10102012" y="341757"/>
                  </a:lnTo>
                  <a:lnTo>
                    <a:pt x="10029012" y="341757"/>
                  </a:lnTo>
                  <a:lnTo>
                    <a:pt x="9996030" y="340487"/>
                  </a:lnTo>
                  <a:lnTo>
                    <a:pt x="9896856" y="340487"/>
                  </a:lnTo>
                  <a:lnTo>
                    <a:pt x="9863988" y="343027"/>
                  </a:lnTo>
                  <a:lnTo>
                    <a:pt x="9831248" y="348107"/>
                  </a:lnTo>
                  <a:lnTo>
                    <a:pt x="9822866" y="348107"/>
                  </a:lnTo>
                  <a:lnTo>
                    <a:pt x="9814458" y="349377"/>
                  </a:lnTo>
                  <a:lnTo>
                    <a:pt x="9739135" y="349377"/>
                  </a:lnTo>
                  <a:lnTo>
                    <a:pt x="9726689" y="351917"/>
                  </a:lnTo>
                  <a:lnTo>
                    <a:pt x="9699142" y="358267"/>
                  </a:lnTo>
                  <a:lnTo>
                    <a:pt x="9681870" y="372237"/>
                  </a:lnTo>
                  <a:lnTo>
                    <a:pt x="9674873" y="393827"/>
                  </a:lnTo>
                  <a:lnTo>
                    <a:pt x="9678162" y="421767"/>
                  </a:lnTo>
                  <a:lnTo>
                    <a:pt x="9680613" y="429387"/>
                  </a:lnTo>
                  <a:lnTo>
                    <a:pt x="9681845" y="434467"/>
                  </a:lnTo>
                  <a:lnTo>
                    <a:pt x="9683115" y="438277"/>
                  </a:lnTo>
                  <a:lnTo>
                    <a:pt x="9684360" y="443357"/>
                  </a:lnTo>
                  <a:lnTo>
                    <a:pt x="9688093" y="453517"/>
                  </a:lnTo>
                  <a:lnTo>
                    <a:pt x="9696831" y="491617"/>
                  </a:lnTo>
                  <a:lnTo>
                    <a:pt x="9705454" y="560197"/>
                  </a:lnTo>
                  <a:lnTo>
                    <a:pt x="9712655" y="630047"/>
                  </a:lnTo>
                  <a:lnTo>
                    <a:pt x="9715957" y="668147"/>
                  </a:lnTo>
                  <a:lnTo>
                    <a:pt x="9720897" y="735457"/>
                  </a:lnTo>
                  <a:lnTo>
                    <a:pt x="9723120" y="787527"/>
                  </a:lnTo>
                  <a:lnTo>
                    <a:pt x="9723641" y="805307"/>
                  </a:lnTo>
                  <a:lnTo>
                    <a:pt x="9724517" y="823087"/>
                  </a:lnTo>
                  <a:lnTo>
                    <a:pt x="9724606" y="824357"/>
                  </a:lnTo>
                  <a:lnTo>
                    <a:pt x="9725736" y="840867"/>
                  </a:lnTo>
                  <a:lnTo>
                    <a:pt x="9727425" y="858647"/>
                  </a:lnTo>
                  <a:lnTo>
                    <a:pt x="9729711" y="876427"/>
                  </a:lnTo>
                  <a:lnTo>
                    <a:pt x="9732569" y="894207"/>
                  </a:lnTo>
                  <a:lnTo>
                    <a:pt x="9736023" y="911987"/>
                  </a:lnTo>
                  <a:lnTo>
                    <a:pt x="9736836" y="919607"/>
                  </a:lnTo>
                  <a:lnTo>
                    <a:pt x="9737407" y="928497"/>
                  </a:lnTo>
                  <a:lnTo>
                    <a:pt x="9737712" y="936117"/>
                  </a:lnTo>
                  <a:lnTo>
                    <a:pt x="9737750" y="955167"/>
                  </a:lnTo>
                  <a:lnTo>
                    <a:pt x="9737407" y="964057"/>
                  </a:lnTo>
                  <a:lnTo>
                    <a:pt x="9736836" y="972947"/>
                  </a:lnTo>
                  <a:lnTo>
                    <a:pt x="9736023" y="983107"/>
                  </a:lnTo>
                  <a:lnTo>
                    <a:pt x="9734220" y="1007237"/>
                  </a:lnTo>
                  <a:lnTo>
                    <a:pt x="9730867" y="1059307"/>
                  </a:lnTo>
                  <a:lnTo>
                    <a:pt x="9728149" y="1107567"/>
                  </a:lnTo>
                  <a:lnTo>
                    <a:pt x="9725635" y="1162177"/>
                  </a:lnTo>
                  <a:lnTo>
                    <a:pt x="9724847" y="1182497"/>
                  </a:lnTo>
                  <a:lnTo>
                    <a:pt x="9723780" y="1196467"/>
                  </a:lnTo>
                  <a:lnTo>
                    <a:pt x="9719196" y="1238377"/>
                  </a:lnTo>
                  <a:lnTo>
                    <a:pt x="9708375" y="1279017"/>
                  </a:lnTo>
                  <a:lnTo>
                    <a:pt x="9698063" y="1301877"/>
                  </a:lnTo>
                  <a:lnTo>
                    <a:pt x="9696831" y="1306957"/>
                  </a:lnTo>
                  <a:lnTo>
                    <a:pt x="9697263" y="1348867"/>
                  </a:lnTo>
                  <a:lnTo>
                    <a:pt x="9728530" y="1374267"/>
                  </a:lnTo>
                  <a:lnTo>
                    <a:pt x="9776181" y="1388237"/>
                  </a:lnTo>
                  <a:lnTo>
                    <a:pt x="9821913" y="1393317"/>
                  </a:lnTo>
                  <a:lnTo>
                    <a:pt x="10156761" y="1393317"/>
                  </a:lnTo>
                  <a:lnTo>
                    <a:pt x="10195420" y="1389507"/>
                  </a:lnTo>
                  <a:lnTo>
                    <a:pt x="10244988" y="1372997"/>
                  </a:lnTo>
                  <a:lnTo>
                    <a:pt x="10272725" y="1339977"/>
                  </a:lnTo>
                  <a:lnTo>
                    <a:pt x="10283215" y="1305687"/>
                  </a:lnTo>
                  <a:lnTo>
                    <a:pt x="10283215" y="1299337"/>
                  </a:lnTo>
                  <a:lnTo>
                    <a:pt x="10283850" y="1294257"/>
                  </a:lnTo>
                  <a:lnTo>
                    <a:pt x="10285120" y="1289177"/>
                  </a:lnTo>
                  <a:lnTo>
                    <a:pt x="10285857" y="1263777"/>
                  </a:lnTo>
                  <a:lnTo>
                    <a:pt x="10286086" y="1249807"/>
                  </a:lnTo>
                  <a:close/>
                </a:path>
                <a:path w="13740130" h="1393825">
                  <a:moveTo>
                    <a:pt x="11037710" y="1062037"/>
                  </a:moveTo>
                  <a:lnTo>
                    <a:pt x="11037659" y="1059726"/>
                  </a:lnTo>
                  <a:lnTo>
                    <a:pt x="11037240" y="1036955"/>
                  </a:lnTo>
                  <a:lnTo>
                    <a:pt x="11033976" y="1011161"/>
                  </a:lnTo>
                  <a:lnTo>
                    <a:pt x="11031233" y="993432"/>
                  </a:lnTo>
                  <a:lnTo>
                    <a:pt x="11028604" y="975702"/>
                  </a:lnTo>
                  <a:lnTo>
                    <a:pt x="11025937" y="956805"/>
                  </a:lnTo>
                  <a:lnTo>
                    <a:pt x="11021238" y="922096"/>
                  </a:lnTo>
                  <a:lnTo>
                    <a:pt x="11018812" y="905179"/>
                  </a:lnTo>
                  <a:lnTo>
                    <a:pt x="11005960" y="833742"/>
                  </a:lnTo>
                  <a:lnTo>
                    <a:pt x="10996625" y="796391"/>
                  </a:lnTo>
                  <a:lnTo>
                    <a:pt x="10979379" y="740600"/>
                  </a:lnTo>
                  <a:lnTo>
                    <a:pt x="10961180" y="685292"/>
                  </a:lnTo>
                  <a:lnTo>
                    <a:pt x="10951832" y="657694"/>
                  </a:lnTo>
                  <a:lnTo>
                    <a:pt x="10942498" y="629970"/>
                  </a:lnTo>
                  <a:lnTo>
                    <a:pt x="10933163" y="602145"/>
                  </a:lnTo>
                  <a:lnTo>
                    <a:pt x="10923816" y="574192"/>
                  </a:lnTo>
                  <a:lnTo>
                    <a:pt x="10915980" y="553808"/>
                  </a:lnTo>
                  <a:lnTo>
                    <a:pt x="10907446" y="533793"/>
                  </a:lnTo>
                  <a:lnTo>
                    <a:pt x="10898226" y="514108"/>
                  </a:lnTo>
                  <a:lnTo>
                    <a:pt x="10888269" y="494690"/>
                  </a:lnTo>
                  <a:lnTo>
                    <a:pt x="10885373" y="489673"/>
                  </a:lnTo>
                  <a:lnTo>
                    <a:pt x="10877474" y="475932"/>
                  </a:lnTo>
                  <a:lnTo>
                    <a:pt x="10865447" y="457657"/>
                  </a:lnTo>
                  <a:lnTo>
                    <a:pt x="10852252" y="439978"/>
                  </a:lnTo>
                  <a:lnTo>
                    <a:pt x="10848226" y="435203"/>
                  </a:lnTo>
                  <a:lnTo>
                    <a:pt x="10848226" y="922096"/>
                  </a:lnTo>
                  <a:lnTo>
                    <a:pt x="10848162" y="933716"/>
                  </a:lnTo>
                  <a:lnTo>
                    <a:pt x="10848073" y="936459"/>
                  </a:lnTo>
                  <a:lnTo>
                    <a:pt x="10847756" y="945324"/>
                  </a:lnTo>
                  <a:lnTo>
                    <a:pt x="10847451" y="956805"/>
                  </a:lnTo>
                  <a:lnTo>
                    <a:pt x="10847375" y="961682"/>
                  </a:lnTo>
                  <a:lnTo>
                    <a:pt x="10847261" y="983145"/>
                  </a:lnTo>
                  <a:lnTo>
                    <a:pt x="10847222" y="1018654"/>
                  </a:lnTo>
                  <a:lnTo>
                    <a:pt x="10846219" y="1042581"/>
                  </a:lnTo>
                  <a:lnTo>
                    <a:pt x="10838282" y="1088339"/>
                  </a:lnTo>
                  <a:lnTo>
                    <a:pt x="10822762" y="1131544"/>
                  </a:lnTo>
                  <a:lnTo>
                    <a:pt x="10801756" y="1173530"/>
                  </a:lnTo>
                  <a:lnTo>
                    <a:pt x="10785640" y="1197914"/>
                  </a:lnTo>
                  <a:lnTo>
                    <a:pt x="10782211" y="1201661"/>
                  </a:lnTo>
                  <a:lnTo>
                    <a:pt x="10779062" y="1205407"/>
                  </a:lnTo>
                  <a:lnTo>
                    <a:pt x="10775975" y="1209128"/>
                  </a:lnTo>
                  <a:lnTo>
                    <a:pt x="10773169" y="1212253"/>
                  </a:lnTo>
                  <a:lnTo>
                    <a:pt x="10732478" y="1234516"/>
                  </a:lnTo>
                  <a:lnTo>
                    <a:pt x="10716489" y="1236218"/>
                  </a:lnTo>
                  <a:lnTo>
                    <a:pt x="10700499" y="1235354"/>
                  </a:lnTo>
                  <a:lnTo>
                    <a:pt x="10662361" y="1216596"/>
                  </a:lnTo>
                  <a:lnTo>
                    <a:pt x="10637152" y="1186738"/>
                  </a:lnTo>
                  <a:lnTo>
                    <a:pt x="10615676" y="1153134"/>
                  </a:lnTo>
                  <a:lnTo>
                    <a:pt x="10596728" y="1112951"/>
                  </a:lnTo>
                  <a:lnTo>
                    <a:pt x="10581056" y="1070940"/>
                  </a:lnTo>
                  <a:lnTo>
                    <a:pt x="10569639" y="1027518"/>
                  </a:lnTo>
                  <a:lnTo>
                    <a:pt x="10563339" y="983145"/>
                  </a:lnTo>
                  <a:lnTo>
                    <a:pt x="10561434" y="961682"/>
                  </a:lnTo>
                  <a:lnTo>
                    <a:pt x="10559390" y="940206"/>
                  </a:lnTo>
                  <a:lnTo>
                    <a:pt x="10557231" y="918730"/>
                  </a:lnTo>
                  <a:lnTo>
                    <a:pt x="10552684" y="875906"/>
                  </a:lnTo>
                  <a:lnTo>
                    <a:pt x="10550449" y="853948"/>
                  </a:lnTo>
                  <a:lnTo>
                    <a:pt x="10548480" y="833742"/>
                  </a:lnTo>
                  <a:lnTo>
                    <a:pt x="10546563" y="813219"/>
                  </a:lnTo>
                  <a:lnTo>
                    <a:pt x="10546563" y="774915"/>
                  </a:lnTo>
                  <a:lnTo>
                    <a:pt x="10553967" y="722642"/>
                  </a:lnTo>
                  <a:lnTo>
                    <a:pt x="10557523" y="706755"/>
                  </a:lnTo>
                  <a:lnTo>
                    <a:pt x="10560964" y="690880"/>
                  </a:lnTo>
                  <a:lnTo>
                    <a:pt x="10567619" y="659117"/>
                  </a:lnTo>
                  <a:lnTo>
                    <a:pt x="10571061" y="643255"/>
                  </a:lnTo>
                  <a:lnTo>
                    <a:pt x="10582275" y="595896"/>
                  </a:lnTo>
                  <a:lnTo>
                    <a:pt x="10596994" y="551764"/>
                  </a:lnTo>
                  <a:lnTo>
                    <a:pt x="10620781" y="518515"/>
                  </a:lnTo>
                  <a:lnTo>
                    <a:pt x="10652189" y="494690"/>
                  </a:lnTo>
                  <a:lnTo>
                    <a:pt x="10674020" y="489673"/>
                  </a:lnTo>
                  <a:lnTo>
                    <a:pt x="10696092" y="493750"/>
                  </a:lnTo>
                  <a:lnTo>
                    <a:pt x="10718394" y="506920"/>
                  </a:lnTo>
                  <a:lnTo>
                    <a:pt x="10728325" y="516890"/>
                  </a:lnTo>
                  <a:lnTo>
                    <a:pt x="10733316" y="521843"/>
                  </a:lnTo>
                  <a:lnTo>
                    <a:pt x="10770908" y="572058"/>
                  </a:lnTo>
                  <a:lnTo>
                    <a:pt x="10801477" y="625513"/>
                  </a:lnTo>
                  <a:lnTo>
                    <a:pt x="10822254" y="683641"/>
                  </a:lnTo>
                  <a:lnTo>
                    <a:pt x="10830446" y="747864"/>
                  </a:lnTo>
                  <a:lnTo>
                    <a:pt x="10831259" y="783907"/>
                  </a:lnTo>
                  <a:lnTo>
                    <a:pt x="10833697" y="819277"/>
                  </a:lnTo>
                  <a:lnTo>
                    <a:pt x="10837774" y="853948"/>
                  </a:lnTo>
                  <a:lnTo>
                    <a:pt x="10843463" y="887920"/>
                  </a:lnTo>
                  <a:lnTo>
                    <a:pt x="10845876" y="899198"/>
                  </a:lnTo>
                  <a:lnTo>
                    <a:pt x="10847464" y="910590"/>
                  </a:lnTo>
                  <a:lnTo>
                    <a:pt x="10848226" y="922096"/>
                  </a:lnTo>
                  <a:lnTo>
                    <a:pt x="10848226" y="435203"/>
                  </a:lnTo>
                  <a:lnTo>
                    <a:pt x="10802747" y="388213"/>
                  </a:lnTo>
                  <a:lnTo>
                    <a:pt x="10762717" y="362648"/>
                  </a:lnTo>
                  <a:lnTo>
                    <a:pt x="10717784" y="346189"/>
                  </a:lnTo>
                  <a:lnTo>
                    <a:pt x="10667949" y="338836"/>
                  </a:lnTo>
                  <a:lnTo>
                    <a:pt x="10610558" y="335508"/>
                  </a:lnTo>
                  <a:lnTo>
                    <a:pt x="10599064" y="334873"/>
                  </a:lnTo>
                  <a:lnTo>
                    <a:pt x="10587685" y="334111"/>
                  </a:lnTo>
                  <a:lnTo>
                    <a:pt x="10575696" y="333197"/>
                  </a:lnTo>
                  <a:lnTo>
                    <a:pt x="10568026" y="333197"/>
                  </a:lnTo>
                  <a:lnTo>
                    <a:pt x="10559631" y="333019"/>
                  </a:lnTo>
                  <a:lnTo>
                    <a:pt x="10551224" y="332740"/>
                  </a:lnTo>
                  <a:lnTo>
                    <a:pt x="10542816" y="332359"/>
                  </a:lnTo>
                  <a:lnTo>
                    <a:pt x="10534409" y="332054"/>
                  </a:lnTo>
                  <a:lnTo>
                    <a:pt x="10527017" y="332054"/>
                  </a:lnTo>
                  <a:lnTo>
                    <a:pt x="10517607" y="332498"/>
                  </a:lnTo>
                  <a:lnTo>
                    <a:pt x="10498595" y="334111"/>
                  </a:lnTo>
                  <a:lnTo>
                    <a:pt x="10498417" y="334111"/>
                  </a:lnTo>
                  <a:lnTo>
                    <a:pt x="10449852" y="339394"/>
                  </a:lnTo>
                  <a:lnTo>
                    <a:pt x="10394455" y="351434"/>
                  </a:lnTo>
                  <a:lnTo>
                    <a:pt x="10370985" y="400456"/>
                  </a:lnTo>
                  <a:lnTo>
                    <a:pt x="10370985" y="407949"/>
                  </a:lnTo>
                  <a:lnTo>
                    <a:pt x="10371925" y="415442"/>
                  </a:lnTo>
                  <a:lnTo>
                    <a:pt x="10375646" y="430390"/>
                  </a:lnTo>
                  <a:lnTo>
                    <a:pt x="10377208" y="437845"/>
                  </a:lnTo>
                  <a:lnTo>
                    <a:pt x="10378478" y="445300"/>
                  </a:lnTo>
                  <a:lnTo>
                    <a:pt x="10384726" y="474294"/>
                  </a:lnTo>
                  <a:lnTo>
                    <a:pt x="10390391" y="503428"/>
                  </a:lnTo>
                  <a:lnTo>
                    <a:pt x="10399954" y="562051"/>
                  </a:lnTo>
                  <a:lnTo>
                    <a:pt x="10405300" y="621576"/>
                  </a:lnTo>
                  <a:lnTo>
                    <a:pt x="10405593" y="643255"/>
                  </a:lnTo>
                  <a:lnTo>
                    <a:pt x="10405491" y="657694"/>
                  </a:lnTo>
                  <a:lnTo>
                    <a:pt x="10405440" y="659117"/>
                  </a:lnTo>
                  <a:lnTo>
                    <a:pt x="10404589" y="682498"/>
                  </a:lnTo>
                  <a:lnTo>
                    <a:pt x="10404513" y="683641"/>
                  </a:lnTo>
                  <a:lnTo>
                    <a:pt x="10404399" y="685292"/>
                  </a:lnTo>
                  <a:lnTo>
                    <a:pt x="10403903" y="692759"/>
                  </a:lnTo>
                  <a:lnTo>
                    <a:pt x="10403675" y="703033"/>
                  </a:lnTo>
                  <a:lnTo>
                    <a:pt x="10403751" y="706755"/>
                  </a:lnTo>
                  <a:lnTo>
                    <a:pt x="10403891" y="712889"/>
                  </a:lnTo>
                  <a:lnTo>
                    <a:pt x="10404018" y="714984"/>
                  </a:lnTo>
                  <a:lnTo>
                    <a:pt x="10404589" y="723595"/>
                  </a:lnTo>
                  <a:lnTo>
                    <a:pt x="10408336" y="764628"/>
                  </a:lnTo>
                  <a:lnTo>
                    <a:pt x="10408450" y="765289"/>
                  </a:lnTo>
                  <a:lnTo>
                    <a:pt x="10411790" y="786066"/>
                  </a:lnTo>
                  <a:lnTo>
                    <a:pt x="10414660" y="807389"/>
                  </a:lnTo>
                  <a:lnTo>
                    <a:pt x="10416934" y="828598"/>
                  </a:lnTo>
                  <a:lnTo>
                    <a:pt x="10418623" y="849680"/>
                  </a:lnTo>
                  <a:lnTo>
                    <a:pt x="10419385" y="870851"/>
                  </a:lnTo>
                  <a:lnTo>
                    <a:pt x="10419258" y="875906"/>
                  </a:lnTo>
                  <a:lnTo>
                    <a:pt x="10418851" y="892365"/>
                  </a:lnTo>
                  <a:lnTo>
                    <a:pt x="10417035" y="914234"/>
                  </a:lnTo>
                  <a:lnTo>
                    <a:pt x="10413924" y="936459"/>
                  </a:lnTo>
                  <a:lnTo>
                    <a:pt x="10411358" y="956805"/>
                  </a:lnTo>
                  <a:lnTo>
                    <a:pt x="10411257" y="957961"/>
                  </a:lnTo>
                  <a:lnTo>
                    <a:pt x="10411155" y="961682"/>
                  </a:lnTo>
                  <a:lnTo>
                    <a:pt x="10410800" y="975702"/>
                  </a:lnTo>
                  <a:lnTo>
                    <a:pt x="10410901" y="983145"/>
                  </a:lnTo>
                  <a:lnTo>
                    <a:pt x="10412209" y="1003363"/>
                  </a:lnTo>
                  <a:lnTo>
                    <a:pt x="10415829" y="1027988"/>
                  </a:lnTo>
                  <a:lnTo>
                    <a:pt x="10419448" y="1059726"/>
                  </a:lnTo>
                  <a:lnTo>
                    <a:pt x="10419321" y="1070940"/>
                  </a:lnTo>
                  <a:lnTo>
                    <a:pt x="10419093" y="1091463"/>
                  </a:lnTo>
                  <a:lnTo>
                    <a:pt x="10418991" y="1092174"/>
                  </a:lnTo>
                  <a:lnTo>
                    <a:pt x="10402633" y="1169847"/>
                  </a:lnTo>
                  <a:lnTo>
                    <a:pt x="10389667" y="1213802"/>
                  </a:lnTo>
                  <a:lnTo>
                    <a:pt x="10375659" y="1256715"/>
                  </a:lnTo>
                  <a:lnTo>
                    <a:pt x="10368496" y="1278229"/>
                  </a:lnTo>
                  <a:lnTo>
                    <a:pt x="10366311" y="1285709"/>
                  </a:lnTo>
                  <a:lnTo>
                    <a:pt x="10362578" y="1300657"/>
                  </a:lnTo>
                  <a:lnTo>
                    <a:pt x="10361651" y="1308112"/>
                  </a:lnTo>
                  <a:lnTo>
                    <a:pt x="10361651" y="1315567"/>
                  </a:lnTo>
                  <a:lnTo>
                    <a:pt x="10372395" y="1355725"/>
                  </a:lnTo>
                  <a:lnTo>
                    <a:pt x="10408336" y="1375333"/>
                  </a:lnTo>
                  <a:lnTo>
                    <a:pt x="10428465" y="1377124"/>
                  </a:lnTo>
                  <a:lnTo>
                    <a:pt x="10499001" y="1377124"/>
                  </a:lnTo>
                  <a:lnTo>
                    <a:pt x="10515194" y="1377467"/>
                  </a:lnTo>
                  <a:lnTo>
                    <a:pt x="10525760" y="1378165"/>
                  </a:lnTo>
                  <a:lnTo>
                    <a:pt x="10536212" y="1379308"/>
                  </a:lnTo>
                  <a:lnTo>
                    <a:pt x="10546563" y="1380921"/>
                  </a:lnTo>
                  <a:lnTo>
                    <a:pt x="10582046" y="1387246"/>
                  </a:lnTo>
                  <a:lnTo>
                    <a:pt x="10617518" y="1391234"/>
                  </a:lnTo>
                  <a:lnTo>
                    <a:pt x="10653001" y="1392872"/>
                  </a:lnTo>
                  <a:lnTo>
                    <a:pt x="10688472" y="1392174"/>
                  </a:lnTo>
                  <a:lnTo>
                    <a:pt x="10740758" y="1392174"/>
                  </a:lnTo>
                  <a:lnTo>
                    <a:pt x="10809415" y="1385608"/>
                  </a:lnTo>
                  <a:lnTo>
                    <a:pt x="10873384" y="1369745"/>
                  </a:lnTo>
                  <a:lnTo>
                    <a:pt x="10931754" y="1337068"/>
                  </a:lnTo>
                  <a:lnTo>
                    <a:pt x="10968609" y="1283855"/>
                  </a:lnTo>
                  <a:lnTo>
                    <a:pt x="10986351" y="1240878"/>
                  </a:lnTo>
                  <a:lnTo>
                    <a:pt x="10988116" y="1236218"/>
                  </a:lnTo>
                  <a:lnTo>
                    <a:pt x="10994517" y="1219390"/>
                  </a:lnTo>
                  <a:lnTo>
                    <a:pt x="11009579" y="1176324"/>
                  </a:lnTo>
                  <a:lnTo>
                    <a:pt x="11023587" y="1132433"/>
                  </a:lnTo>
                  <a:lnTo>
                    <a:pt x="11035373" y="1086434"/>
                  </a:lnTo>
                  <a:lnTo>
                    <a:pt x="11037710" y="1062037"/>
                  </a:lnTo>
                  <a:close/>
                </a:path>
                <a:path w="13740130" h="1393825">
                  <a:moveTo>
                    <a:pt x="11368291" y="380060"/>
                  </a:moveTo>
                  <a:lnTo>
                    <a:pt x="11323434" y="348170"/>
                  </a:lnTo>
                  <a:lnTo>
                    <a:pt x="11295418" y="346989"/>
                  </a:lnTo>
                  <a:lnTo>
                    <a:pt x="11276749" y="347675"/>
                  </a:lnTo>
                  <a:lnTo>
                    <a:pt x="11248733" y="348170"/>
                  </a:lnTo>
                  <a:lnTo>
                    <a:pt x="11248733" y="346329"/>
                  </a:lnTo>
                  <a:lnTo>
                    <a:pt x="11181525" y="346329"/>
                  </a:lnTo>
                  <a:lnTo>
                    <a:pt x="11139018" y="353187"/>
                  </a:lnTo>
                  <a:lnTo>
                    <a:pt x="11117999" y="394868"/>
                  </a:lnTo>
                  <a:lnTo>
                    <a:pt x="11117999" y="402361"/>
                  </a:lnTo>
                  <a:lnTo>
                    <a:pt x="11119256" y="409829"/>
                  </a:lnTo>
                  <a:lnTo>
                    <a:pt x="11129239" y="439712"/>
                  </a:lnTo>
                  <a:lnTo>
                    <a:pt x="11134547" y="459371"/>
                  </a:lnTo>
                  <a:lnTo>
                    <a:pt x="11143412" y="499033"/>
                  </a:lnTo>
                  <a:lnTo>
                    <a:pt x="11149711" y="539191"/>
                  </a:lnTo>
                  <a:lnTo>
                    <a:pt x="11152061" y="579805"/>
                  </a:lnTo>
                  <a:lnTo>
                    <a:pt x="11151667" y="600303"/>
                  </a:lnTo>
                  <a:lnTo>
                    <a:pt x="11150892" y="611568"/>
                  </a:lnTo>
                  <a:lnTo>
                    <a:pt x="11150473" y="622960"/>
                  </a:lnTo>
                  <a:lnTo>
                    <a:pt x="11150422" y="634466"/>
                  </a:lnTo>
                  <a:lnTo>
                    <a:pt x="11151248" y="657694"/>
                  </a:lnTo>
                  <a:lnTo>
                    <a:pt x="11153508" y="691832"/>
                  </a:lnTo>
                  <a:lnTo>
                    <a:pt x="11155324" y="731062"/>
                  </a:lnTo>
                  <a:lnTo>
                    <a:pt x="11160049" y="848728"/>
                  </a:lnTo>
                  <a:lnTo>
                    <a:pt x="11161154" y="887933"/>
                  </a:lnTo>
                  <a:lnTo>
                    <a:pt x="11161687" y="927138"/>
                  </a:lnTo>
                  <a:lnTo>
                    <a:pt x="11161636" y="966343"/>
                  </a:lnTo>
                  <a:lnTo>
                    <a:pt x="11160595" y="1040930"/>
                  </a:lnTo>
                  <a:lnTo>
                    <a:pt x="11157318" y="1110970"/>
                  </a:lnTo>
                  <a:lnTo>
                    <a:pt x="11149851" y="1180071"/>
                  </a:lnTo>
                  <a:lnTo>
                    <a:pt x="11132566" y="1248232"/>
                  </a:lnTo>
                  <a:lnTo>
                    <a:pt x="11119904" y="1281963"/>
                  </a:lnTo>
                  <a:lnTo>
                    <a:pt x="11115929" y="1293164"/>
                  </a:lnTo>
                  <a:lnTo>
                    <a:pt x="11113364" y="1304378"/>
                  </a:lnTo>
                  <a:lnTo>
                    <a:pt x="11112183" y="1315593"/>
                  </a:lnTo>
                  <a:lnTo>
                    <a:pt x="11112411" y="1326807"/>
                  </a:lnTo>
                  <a:lnTo>
                    <a:pt x="11132033" y="1363560"/>
                  </a:lnTo>
                  <a:lnTo>
                    <a:pt x="11169498" y="1374990"/>
                  </a:lnTo>
                  <a:lnTo>
                    <a:pt x="11265789" y="1377696"/>
                  </a:lnTo>
                  <a:lnTo>
                    <a:pt x="11295418" y="1379080"/>
                  </a:lnTo>
                  <a:lnTo>
                    <a:pt x="11302911" y="1379080"/>
                  </a:lnTo>
                  <a:lnTo>
                    <a:pt x="11309769" y="1378470"/>
                  </a:lnTo>
                  <a:lnTo>
                    <a:pt x="11316005" y="1377238"/>
                  </a:lnTo>
                  <a:lnTo>
                    <a:pt x="11338179" y="1370698"/>
                  </a:lnTo>
                  <a:lnTo>
                    <a:pt x="11352416" y="1358544"/>
                  </a:lnTo>
                  <a:lnTo>
                    <a:pt x="11358728" y="1340802"/>
                  </a:lnTo>
                  <a:lnTo>
                    <a:pt x="11357102" y="1317459"/>
                  </a:lnTo>
                  <a:lnTo>
                    <a:pt x="11355832" y="1311236"/>
                  </a:lnTo>
                  <a:lnTo>
                    <a:pt x="11353330" y="1303147"/>
                  </a:lnTo>
                  <a:lnTo>
                    <a:pt x="11346028" y="1283804"/>
                  </a:lnTo>
                  <a:lnTo>
                    <a:pt x="11342815" y="1274279"/>
                  </a:lnTo>
                  <a:lnTo>
                    <a:pt x="11333467" y="1235506"/>
                  </a:lnTo>
                  <a:lnTo>
                    <a:pt x="11322926" y="1146556"/>
                  </a:lnTo>
                  <a:lnTo>
                    <a:pt x="11317846" y="1104544"/>
                  </a:lnTo>
                  <a:lnTo>
                    <a:pt x="11314341" y="1073378"/>
                  </a:lnTo>
                  <a:lnTo>
                    <a:pt x="11313173" y="1041527"/>
                  </a:lnTo>
                  <a:lnTo>
                    <a:pt x="11314341" y="1008964"/>
                  </a:lnTo>
                  <a:lnTo>
                    <a:pt x="11317846" y="975715"/>
                  </a:lnTo>
                  <a:lnTo>
                    <a:pt x="11321110" y="940219"/>
                  </a:lnTo>
                  <a:lnTo>
                    <a:pt x="11323434" y="904760"/>
                  </a:lnTo>
                  <a:lnTo>
                    <a:pt x="11323917" y="887006"/>
                  </a:lnTo>
                  <a:lnTo>
                    <a:pt x="11323460" y="869251"/>
                  </a:lnTo>
                  <a:lnTo>
                    <a:pt x="11322075" y="851496"/>
                  </a:lnTo>
                  <a:lnTo>
                    <a:pt x="11317389" y="817867"/>
                  </a:lnTo>
                  <a:lnTo>
                    <a:pt x="11315967" y="801992"/>
                  </a:lnTo>
                  <a:lnTo>
                    <a:pt x="11315484" y="786130"/>
                  </a:lnTo>
                  <a:lnTo>
                    <a:pt x="11315941" y="770280"/>
                  </a:lnTo>
                  <a:lnTo>
                    <a:pt x="11318304" y="738987"/>
                  </a:lnTo>
                  <a:lnTo>
                    <a:pt x="11321593" y="708609"/>
                  </a:lnTo>
                  <a:lnTo>
                    <a:pt x="11326114" y="661911"/>
                  </a:lnTo>
                  <a:lnTo>
                    <a:pt x="11327067" y="643242"/>
                  </a:lnTo>
                  <a:lnTo>
                    <a:pt x="11327536" y="614362"/>
                  </a:lnTo>
                  <a:lnTo>
                    <a:pt x="11328578" y="594944"/>
                  </a:lnTo>
                  <a:lnTo>
                    <a:pt x="11332769" y="556463"/>
                  </a:lnTo>
                  <a:lnTo>
                    <a:pt x="11339347" y="518401"/>
                  </a:lnTo>
                  <a:lnTo>
                    <a:pt x="11347755" y="480809"/>
                  </a:lnTo>
                  <a:lnTo>
                    <a:pt x="11358944" y="442506"/>
                  </a:lnTo>
                  <a:lnTo>
                    <a:pt x="11364074" y="422656"/>
                  </a:lnTo>
                  <a:lnTo>
                    <a:pt x="11368278" y="402361"/>
                  </a:lnTo>
                  <a:lnTo>
                    <a:pt x="11368291" y="380060"/>
                  </a:lnTo>
                  <a:close/>
                </a:path>
                <a:path w="13740130" h="1393825">
                  <a:moveTo>
                    <a:pt x="11998566" y="51244"/>
                  </a:moveTo>
                  <a:lnTo>
                    <a:pt x="11991226" y="12128"/>
                  </a:lnTo>
                  <a:lnTo>
                    <a:pt x="11971630" y="0"/>
                  </a:lnTo>
                  <a:lnTo>
                    <a:pt x="11956567" y="2679"/>
                  </a:lnTo>
                  <a:lnTo>
                    <a:pt x="11950154" y="5130"/>
                  </a:lnTo>
                  <a:lnTo>
                    <a:pt x="11943969" y="8763"/>
                  </a:lnTo>
                  <a:lnTo>
                    <a:pt x="11938013" y="13550"/>
                  </a:lnTo>
                  <a:lnTo>
                    <a:pt x="11932310" y="19507"/>
                  </a:lnTo>
                  <a:lnTo>
                    <a:pt x="11924754" y="25882"/>
                  </a:lnTo>
                  <a:lnTo>
                    <a:pt x="11893347" y="47828"/>
                  </a:lnTo>
                  <a:lnTo>
                    <a:pt x="11859451" y="63068"/>
                  </a:lnTo>
                  <a:lnTo>
                    <a:pt x="11852275" y="65544"/>
                  </a:lnTo>
                  <a:lnTo>
                    <a:pt x="11838597" y="70535"/>
                  </a:lnTo>
                  <a:lnTo>
                    <a:pt x="11831434" y="73647"/>
                  </a:lnTo>
                  <a:lnTo>
                    <a:pt x="11823941" y="77381"/>
                  </a:lnTo>
                  <a:lnTo>
                    <a:pt x="11807952" y="84505"/>
                  </a:lnTo>
                  <a:lnTo>
                    <a:pt x="11769814" y="112890"/>
                  </a:lnTo>
                  <a:lnTo>
                    <a:pt x="11738305" y="154190"/>
                  </a:lnTo>
                  <a:lnTo>
                    <a:pt x="11726380" y="204863"/>
                  </a:lnTo>
                  <a:lnTo>
                    <a:pt x="11728602" y="221792"/>
                  </a:lnTo>
                  <a:lnTo>
                    <a:pt x="11734305" y="238023"/>
                  </a:lnTo>
                  <a:lnTo>
                    <a:pt x="11744122" y="253885"/>
                  </a:lnTo>
                  <a:lnTo>
                    <a:pt x="11756733" y="262293"/>
                  </a:lnTo>
                  <a:lnTo>
                    <a:pt x="11772138" y="263232"/>
                  </a:lnTo>
                  <a:lnTo>
                    <a:pt x="11790337" y="256705"/>
                  </a:lnTo>
                  <a:lnTo>
                    <a:pt x="11796560" y="252933"/>
                  </a:lnTo>
                  <a:lnTo>
                    <a:pt x="11801539" y="249821"/>
                  </a:lnTo>
                  <a:lnTo>
                    <a:pt x="11805260" y="247357"/>
                  </a:lnTo>
                  <a:lnTo>
                    <a:pt x="11813908" y="240042"/>
                  </a:lnTo>
                  <a:lnTo>
                    <a:pt x="11823014" y="233083"/>
                  </a:lnTo>
                  <a:lnTo>
                    <a:pt x="11863184" y="208813"/>
                  </a:lnTo>
                  <a:lnTo>
                    <a:pt x="11883720" y="198767"/>
                  </a:lnTo>
                  <a:lnTo>
                    <a:pt x="11893652" y="193294"/>
                  </a:lnTo>
                  <a:lnTo>
                    <a:pt x="11933390" y="168389"/>
                  </a:lnTo>
                  <a:lnTo>
                    <a:pt x="11966804" y="132511"/>
                  </a:lnTo>
                  <a:lnTo>
                    <a:pt x="11989765" y="88188"/>
                  </a:lnTo>
                  <a:lnTo>
                    <a:pt x="11997957" y="60604"/>
                  </a:lnTo>
                  <a:lnTo>
                    <a:pt x="11998566" y="51244"/>
                  </a:lnTo>
                  <a:close/>
                </a:path>
                <a:path w="13740130" h="1393825">
                  <a:moveTo>
                    <a:pt x="12229211" y="1271524"/>
                  </a:moveTo>
                  <a:lnTo>
                    <a:pt x="12226417" y="1232154"/>
                  </a:lnTo>
                  <a:lnTo>
                    <a:pt x="12216130" y="1194054"/>
                  </a:lnTo>
                  <a:lnTo>
                    <a:pt x="12212523" y="1178814"/>
                  </a:lnTo>
                  <a:lnTo>
                    <a:pt x="12203049" y="1135634"/>
                  </a:lnTo>
                  <a:lnTo>
                    <a:pt x="12195734" y="1089914"/>
                  </a:lnTo>
                  <a:lnTo>
                    <a:pt x="12191721" y="1050544"/>
                  </a:lnTo>
                  <a:lnTo>
                    <a:pt x="12189320" y="1027684"/>
                  </a:lnTo>
                  <a:lnTo>
                    <a:pt x="12183478" y="980694"/>
                  </a:lnTo>
                  <a:lnTo>
                    <a:pt x="12175769" y="934974"/>
                  </a:lnTo>
                  <a:lnTo>
                    <a:pt x="12165749" y="889254"/>
                  </a:lnTo>
                  <a:lnTo>
                    <a:pt x="12161203" y="871474"/>
                  </a:lnTo>
                  <a:lnTo>
                    <a:pt x="12156872" y="853694"/>
                  </a:lnTo>
                  <a:lnTo>
                    <a:pt x="12152782" y="835914"/>
                  </a:lnTo>
                  <a:lnTo>
                    <a:pt x="12145061" y="801624"/>
                  </a:lnTo>
                  <a:lnTo>
                    <a:pt x="12140971" y="785114"/>
                  </a:lnTo>
                  <a:lnTo>
                    <a:pt x="12137263" y="769874"/>
                  </a:lnTo>
                  <a:lnTo>
                    <a:pt x="12136641" y="767334"/>
                  </a:lnTo>
                  <a:lnTo>
                    <a:pt x="12132094" y="750824"/>
                  </a:lnTo>
                  <a:lnTo>
                    <a:pt x="12120905" y="700024"/>
                  </a:lnTo>
                  <a:lnTo>
                    <a:pt x="12117883" y="687324"/>
                  </a:lnTo>
                  <a:lnTo>
                    <a:pt x="12116829" y="683514"/>
                  </a:lnTo>
                  <a:lnTo>
                    <a:pt x="12114378" y="674624"/>
                  </a:lnTo>
                  <a:lnTo>
                    <a:pt x="12110415" y="661924"/>
                  </a:lnTo>
                  <a:lnTo>
                    <a:pt x="12105983" y="650494"/>
                  </a:lnTo>
                  <a:lnTo>
                    <a:pt x="12098680" y="630174"/>
                  </a:lnTo>
                  <a:lnTo>
                    <a:pt x="12091734" y="608584"/>
                  </a:lnTo>
                  <a:lnTo>
                    <a:pt x="12085130" y="588264"/>
                  </a:lnTo>
                  <a:lnTo>
                    <a:pt x="12078856" y="567944"/>
                  </a:lnTo>
                  <a:lnTo>
                    <a:pt x="12073090" y="547624"/>
                  </a:lnTo>
                  <a:lnTo>
                    <a:pt x="12067896" y="527304"/>
                  </a:lnTo>
                  <a:lnTo>
                    <a:pt x="12063298" y="505714"/>
                  </a:lnTo>
                  <a:lnTo>
                    <a:pt x="12059183" y="485394"/>
                  </a:lnTo>
                  <a:lnTo>
                    <a:pt x="12057126" y="475234"/>
                  </a:lnTo>
                  <a:lnTo>
                    <a:pt x="12044439" y="435864"/>
                  </a:lnTo>
                  <a:lnTo>
                    <a:pt x="12038470" y="423164"/>
                  </a:lnTo>
                  <a:lnTo>
                    <a:pt x="12033987" y="413004"/>
                  </a:lnTo>
                  <a:lnTo>
                    <a:pt x="12029377" y="404114"/>
                  </a:lnTo>
                  <a:lnTo>
                    <a:pt x="12012346" y="377444"/>
                  </a:lnTo>
                  <a:lnTo>
                    <a:pt x="11991099" y="358394"/>
                  </a:lnTo>
                  <a:lnTo>
                    <a:pt x="11974132" y="350774"/>
                  </a:lnTo>
                  <a:lnTo>
                    <a:pt x="11965648" y="346964"/>
                  </a:lnTo>
                  <a:lnTo>
                    <a:pt x="11935993" y="344424"/>
                  </a:lnTo>
                  <a:lnTo>
                    <a:pt x="11933339" y="344424"/>
                  </a:lnTo>
                  <a:lnTo>
                    <a:pt x="11933339" y="570484"/>
                  </a:lnTo>
                  <a:lnTo>
                    <a:pt x="11930875" y="589534"/>
                  </a:lnTo>
                  <a:lnTo>
                    <a:pt x="11904294" y="618744"/>
                  </a:lnTo>
                  <a:lnTo>
                    <a:pt x="11870627" y="631444"/>
                  </a:lnTo>
                  <a:lnTo>
                    <a:pt x="11826735" y="646684"/>
                  </a:lnTo>
                  <a:lnTo>
                    <a:pt x="11816182" y="651764"/>
                  </a:lnTo>
                  <a:lnTo>
                    <a:pt x="11805958" y="656844"/>
                  </a:lnTo>
                  <a:lnTo>
                    <a:pt x="11796103" y="661924"/>
                  </a:lnTo>
                  <a:lnTo>
                    <a:pt x="11786591" y="668274"/>
                  </a:lnTo>
                  <a:lnTo>
                    <a:pt x="11778082" y="673354"/>
                  </a:lnTo>
                  <a:lnTo>
                    <a:pt x="11769344" y="677164"/>
                  </a:lnTo>
                  <a:lnTo>
                    <a:pt x="11751145" y="682244"/>
                  </a:lnTo>
                  <a:lnTo>
                    <a:pt x="11743080" y="683514"/>
                  </a:lnTo>
                  <a:lnTo>
                    <a:pt x="11735702" y="682244"/>
                  </a:lnTo>
                  <a:lnTo>
                    <a:pt x="11713655" y="658114"/>
                  </a:lnTo>
                  <a:lnTo>
                    <a:pt x="11713680" y="656844"/>
                  </a:lnTo>
                  <a:lnTo>
                    <a:pt x="11713794" y="650494"/>
                  </a:lnTo>
                  <a:lnTo>
                    <a:pt x="11723053" y="598424"/>
                  </a:lnTo>
                  <a:lnTo>
                    <a:pt x="11741087" y="548894"/>
                  </a:lnTo>
                  <a:lnTo>
                    <a:pt x="11775529" y="504444"/>
                  </a:lnTo>
                  <a:lnTo>
                    <a:pt x="11811940" y="486664"/>
                  </a:lnTo>
                  <a:lnTo>
                    <a:pt x="11833276" y="485394"/>
                  </a:lnTo>
                  <a:lnTo>
                    <a:pt x="11848059" y="486664"/>
                  </a:lnTo>
                  <a:lnTo>
                    <a:pt x="11890261" y="503174"/>
                  </a:lnTo>
                  <a:lnTo>
                    <a:pt x="11921947" y="536194"/>
                  </a:lnTo>
                  <a:lnTo>
                    <a:pt x="11933339" y="570484"/>
                  </a:lnTo>
                  <a:lnTo>
                    <a:pt x="11933339" y="344424"/>
                  </a:lnTo>
                  <a:lnTo>
                    <a:pt x="11895404" y="344424"/>
                  </a:lnTo>
                  <a:lnTo>
                    <a:pt x="11855704" y="346964"/>
                  </a:lnTo>
                  <a:lnTo>
                    <a:pt x="11829580" y="349504"/>
                  </a:lnTo>
                  <a:lnTo>
                    <a:pt x="11816499" y="349504"/>
                  </a:lnTo>
                  <a:lnTo>
                    <a:pt x="11803418" y="350774"/>
                  </a:lnTo>
                  <a:lnTo>
                    <a:pt x="11790337" y="350774"/>
                  </a:lnTo>
                  <a:lnTo>
                    <a:pt x="11777269" y="349504"/>
                  </a:lnTo>
                  <a:lnTo>
                    <a:pt x="11764201" y="349504"/>
                  </a:lnTo>
                  <a:lnTo>
                    <a:pt x="11751145" y="346964"/>
                  </a:lnTo>
                  <a:lnTo>
                    <a:pt x="11738826" y="346964"/>
                  </a:lnTo>
                  <a:lnTo>
                    <a:pt x="11726164" y="345694"/>
                  </a:lnTo>
                  <a:lnTo>
                    <a:pt x="11646522" y="345694"/>
                  </a:lnTo>
                  <a:lnTo>
                    <a:pt x="11629606" y="346964"/>
                  </a:lnTo>
                  <a:lnTo>
                    <a:pt x="11595075" y="346964"/>
                  </a:lnTo>
                  <a:lnTo>
                    <a:pt x="11577472" y="345694"/>
                  </a:lnTo>
                  <a:lnTo>
                    <a:pt x="11555019" y="345694"/>
                  </a:lnTo>
                  <a:lnTo>
                    <a:pt x="11547551" y="346964"/>
                  </a:lnTo>
                  <a:lnTo>
                    <a:pt x="11540084" y="346964"/>
                  </a:lnTo>
                  <a:lnTo>
                    <a:pt x="11493640" y="358394"/>
                  </a:lnTo>
                  <a:lnTo>
                    <a:pt x="11458181" y="390144"/>
                  </a:lnTo>
                  <a:lnTo>
                    <a:pt x="11442408" y="425704"/>
                  </a:lnTo>
                  <a:lnTo>
                    <a:pt x="11440643" y="439674"/>
                  </a:lnTo>
                  <a:lnTo>
                    <a:pt x="11441455" y="453644"/>
                  </a:lnTo>
                  <a:lnTo>
                    <a:pt x="11465357" y="489204"/>
                  </a:lnTo>
                  <a:lnTo>
                    <a:pt x="11472736" y="490474"/>
                  </a:lnTo>
                  <a:lnTo>
                    <a:pt x="11479873" y="487934"/>
                  </a:lnTo>
                  <a:lnTo>
                    <a:pt x="11506797" y="461264"/>
                  </a:lnTo>
                  <a:lnTo>
                    <a:pt x="11510226" y="457454"/>
                  </a:lnTo>
                  <a:lnTo>
                    <a:pt x="11513947" y="452374"/>
                  </a:lnTo>
                  <a:lnTo>
                    <a:pt x="11522659" y="444754"/>
                  </a:lnTo>
                  <a:lnTo>
                    <a:pt x="11531943" y="439674"/>
                  </a:lnTo>
                  <a:lnTo>
                    <a:pt x="11541811" y="435864"/>
                  </a:lnTo>
                  <a:lnTo>
                    <a:pt x="11562690" y="435864"/>
                  </a:lnTo>
                  <a:lnTo>
                    <a:pt x="11597970" y="462534"/>
                  </a:lnTo>
                  <a:lnTo>
                    <a:pt x="11610442" y="504444"/>
                  </a:lnTo>
                  <a:lnTo>
                    <a:pt x="11610543" y="505714"/>
                  </a:lnTo>
                  <a:lnTo>
                    <a:pt x="11611077" y="512064"/>
                  </a:lnTo>
                  <a:lnTo>
                    <a:pt x="11611077" y="519684"/>
                  </a:lnTo>
                  <a:lnTo>
                    <a:pt x="11610835" y="526034"/>
                  </a:lnTo>
                  <a:lnTo>
                    <a:pt x="11610137" y="532384"/>
                  </a:lnTo>
                  <a:lnTo>
                    <a:pt x="11608968" y="538734"/>
                  </a:lnTo>
                  <a:lnTo>
                    <a:pt x="11607330" y="545084"/>
                  </a:lnTo>
                  <a:lnTo>
                    <a:pt x="11603812" y="560324"/>
                  </a:lnTo>
                  <a:lnTo>
                    <a:pt x="11596091" y="606044"/>
                  </a:lnTo>
                  <a:lnTo>
                    <a:pt x="11591557" y="653034"/>
                  </a:lnTo>
                  <a:lnTo>
                    <a:pt x="11590414" y="670814"/>
                  </a:lnTo>
                  <a:lnTo>
                    <a:pt x="11590287" y="674624"/>
                  </a:lnTo>
                  <a:lnTo>
                    <a:pt x="11590198" y="677164"/>
                  </a:lnTo>
                  <a:lnTo>
                    <a:pt x="11590122" y="679704"/>
                  </a:lnTo>
                  <a:lnTo>
                    <a:pt x="11590033" y="682244"/>
                  </a:lnTo>
                  <a:lnTo>
                    <a:pt x="11589906" y="683514"/>
                  </a:lnTo>
                  <a:lnTo>
                    <a:pt x="11588636" y="696214"/>
                  </a:lnTo>
                  <a:lnTo>
                    <a:pt x="11586312" y="710184"/>
                  </a:lnTo>
                  <a:lnTo>
                    <a:pt x="11583060" y="722884"/>
                  </a:lnTo>
                  <a:lnTo>
                    <a:pt x="11575656" y="750824"/>
                  </a:lnTo>
                  <a:lnTo>
                    <a:pt x="11568354" y="778764"/>
                  </a:lnTo>
                  <a:lnTo>
                    <a:pt x="11561166" y="806704"/>
                  </a:lnTo>
                  <a:lnTo>
                    <a:pt x="11554092" y="834644"/>
                  </a:lnTo>
                  <a:lnTo>
                    <a:pt x="11546573" y="861314"/>
                  </a:lnTo>
                  <a:lnTo>
                    <a:pt x="11538014" y="889254"/>
                  </a:lnTo>
                  <a:lnTo>
                    <a:pt x="11528374" y="915924"/>
                  </a:lnTo>
                  <a:lnTo>
                    <a:pt x="11517694" y="943864"/>
                  </a:lnTo>
                  <a:lnTo>
                    <a:pt x="11508575" y="969264"/>
                  </a:lnTo>
                  <a:lnTo>
                    <a:pt x="11501806" y="994664"/>
                  </a:lnTo>
                  <a:lnTo>
                    <a:pt x="11497361" y="1020064"/>
                  </a:lnTo>
                  <a:lnTo>
                    <a:pt x="11495278" y="1045464"/>
                  </a:lnTo>
                  <a:lnTo>
                    <a:pt x="11492586" y="1070864"/>
                  </a:lnTo>
                  <a:lnTo>
                    <a:pt x="11488268" y="1094994"/>
                  </a:lnTo>
                  <a:lnTo>
                    <a:pt x="11482324" y="1120394"/>
                  </a:lnTo>
                  <a:lnTo>
                    <a:pt x="11474755" y="1147064"/>
                  </a:lnTo>
                  <a:lnTo>
                    <a:pt x="11469662" y="1166114"/>
                  </a:lnTo>
                  <a:lnTo>
                    <a:pt x="11462639" y="1204214"/>
                  </a:lnTo>
                  <a:lnTo>
                    <a:pt x="11459489" y="1242314"/>
                  </a:lnTo>
                  <a:lnTo>
                    <a:pt x="11458131" y="1280414"/>
                  </a:lnTo>
                  <a:lnTo>
                    <a:pt x="11458080" y="1300734"/>
                  </a:lnTo>
                  <a:lnTo>
                    <a:pt x="11460607" y="1321054"/>
                  </a:lnTo>
                  <a:lnTo>
                    <a:pt x="11482083" y="1355344"/>
                  </a:lnTo>
                  <a:lnTo>
                    <a:pt x="11517897" y="1376934"/>
                  </a:lnTo>
                  <a:lnTo>
                    <a:pt x="11571821" y="1388364"/>
                  </a:lnTo>
                  <a:lnTo>
                    <a:pt x="11713794" y="1388364"/>
                  </a:lnTo>
                  <a:lnTo>
                    <a:pt x="11721249" y="1387094"/>
                  </a:lnTo>
                  <a:lnTo>
                    <a:pt x="11728717" y="1387094"/>
                  </a:lnTo>
                  <a:lnTo>
                    <a:pt x="11743652" y="1384554"/>
                  </a:lnTo>
                  <a:lnTo>
                    <a:pt x="11757647" y="1376934"/>
                  </a:lnTo>
                  <a:lnTo>
                    <a:pt x="11766055" y="1366774"/>
                  </a:lnTo>
                  <a:lnTo>
                    <a:pt x="11768861" y="1354074"/>
                  </a:lnTo>
                  <a:lnTo>
                    <a:pt x="11766067" y="1337564"/>
                  </a:lnTo>
                  <a:lnTo>
                    <a:pt x="11739004" y="1299464"/>
                  </a:lnTo>
                  <a:lnTo>
                    <a:pt x="11732463" y="1291844"/>
                  </a:lnTo>
                  <a:lnTo>
                    <a:pt x="11725923" y="1285494"/>
                  </a:lnTo>
                  <a:lnTo>
                    <a:pt x="11712842" y="1271524"/>
                  </a:lnTo>
                  <a:lnTo>
                    <a:pt x="11706301" y="1265174"/>
                  </a:lnTo>
                  <a:lnTo>
                    <a:pt x="11699748" y="1257554"/>
                  </a:lnTo>
                  <a:lnTo>
                    <a:pt x="11693208" y="1251204"/>
                  </a:lnTo>
                  <a:lnTo>
                    <a:pt x="11670360" y="1224534"/>
                  </a:lnTo>
                  <a:lnTo>
                    <a:pt x="11638623" y="1164844"/>
                  </a:lnTo>
                  <a:lnTo>
                    <a:pt x="11627231" y="1119124"/>
                  </a:lnTo>
                  <a:lnTo>
                    <a:pt x="11624780" y="1106424"/>
                  </a:lnTo>
                  <a:lnTo>
                    <a:pt x="11622253" y="1094994"/>
                  </a:lnTo>
                  <a:lnTo>
                    <a:pt x="11617947" y="1064514"/>
                  </a:lnTo>
                  <a:lnTo>
                    <a:pt x="11616207" y="1036574"/>
                  </a:lnTo>
                  <a:lnTo>
                    <a:pt x="11617020" y="1008634"/>
                  </a:lnTo>
                  <a:lnTo>
                    <a:pt x="11626710" y="954024"/>
                  </a:lnTo>
                  <a:lnTo>
                    <a:pt x="11649100" y="901954"/>
                  </a:lnTo>
                  <a:lnTo>
                    <a:pt x="11676825" y="860044"/>
                  </a:lnTo>
                  <a:lnTo>
                    <a:pt x="11702517" y="830834"/>
                  </a:lnTo>
                  <a:lnTo>
                    <a:pt x="11747652" y="796544"/>
                  </a:lnTo>
                  <a:lnTo>
                    <a:pt x="11782908" y="781304"/>
                  </a:lnTo>
                  <a:lnTo>
                    <a:pt x="11826062" y="771144"/>
                  </a:lnTo>
                  <a:lnTo>
                    <a:pt x="11846433" y="769874"/>
                  </a:lnTo>
                  <a:lnTo>
                    <a:pt x="11865991" y="772414"/>
                  </a:lnTo>
                  <a:lnTo>
                    <a:pt x="11902643" y="786384"/>
                  </a:lnTo>
                  <a:lnTo>
                    <a:pt x="11935993" y="814324"/>
                  </a:lnTo>
                  <a:lnTo>
                    <a:pt x="11937263" y="816864"/>
                  </a:lnTo>
                  <a:lnTo>
                    <a:pt x="11939130" y="819404"/>
                  </a:lnTo>
                  <a:lnTo>
                    <a:pt x="11944083" y="823214"/>
                  </a:lnTo>
                  <a:lnTo>
                    <a:pt x="11945963" y="824484"/>
                  </a:lnTo>
                  <a:lnTo>
                    <a:pt x="11947233" y="827024"/>
                  </a:lnTo>
                  <a:lnTo>
                    <a:pt x="11985269" y="877824"/>
                  </a:lnTo>
                  <a:lnTo>
                    <a:pt x="12013489" y="931164"/>
                  </a:lnTo>
                  <a:lnTo>
                    <a:pt x="12029148" y="988314"/>
                  </a:lnTo>
                  <a:lnTo>
                    <a:pt x="12031193" y="1020064"/>
                  </a:lnTo>
                  <a:lnTo>
                    <a:pt x="12029377" y="1051814"/>
                  </a:lnTo>
                  <a:lnTo>
                    <a:pt x="12023776" y="1092454"/>
                  </a:lnTo>
                  <a:lnTo>
                    <a:pt x="12007012" y="1218184"/>
                  </a:lnTo>
                  <a:lnTo>
                    <a:pt x="11993931" y="1255014"/>
                  </a:lnTo>
                  <a:lnTo>
                    <a:pt x="11983657" y="1271524"/>
                  </a:lnTo>
                  <a:lnTo>
                    <a:pt x="11977815" y="1280414"/>
                  </a:lnTo>
                  <a:lnTo>
                    <a:pt x="11971503" y="1289304"/>
                  </a:lnTo>
                  <a:lnTo>
                    <a:pt x="11960263" y="1300734"/>
                  </a:lnTo>
                  <a:lnTo>
                    <a:pt x="11956529" y="1305814"/>
                  </a:lnTo>
                  <a:lnTo>
                    <a:pt x="11949074" y="1313434"/>
                  </a:lnTo>
                  <a:lnTo>
                    <a:pt x="11941493" y="1324864"/>
                  </a:lnTo>
                  <a:lnTo>
                    <a:pt x="11937403" y="1336294"/>
                  </a:lnTo>
                  <a:lnTo>
                    <a:pt x="11937340" y="1337564"/>
                  </a:lnTo>
                  <a:lnTo>
                    <a:pt x="11936819" y="1347724"/>
                  </a:lnTo>
                  <a:lnTo>
                    <a:pt x="11957025" y="1380744"/>
                  </a:lnTo>
                  <a:lnTo>
                    <a:pt x="11982679" y="1388364"/>
                  </a:lnTo>
                  <a:lnTo>
                    <a:pt x="12009171" y="1388364"/>
                  </a:lnTo>
                  <a:lnTo>
                    <a:pt x="12015076" y="1387094"/>
                  </a:lnTo>
                  <a:lnTo>
                    <a:pt x="12020029" y="1385824"/>
                  </a:lnTo>
                  <a:lnTo>
                    <a:pt x="12043867" y="1383284"/>
                  </a:lnTo>
                  <a:lnTo>
                    <a:pt x="12055424" y="1380744"/>
                  </a:lnTo>
                  <a:lnTo>
                    <a:pt x="12066727" y="1380744"/>
                  </a:lnTo>
                  <a:lnTo>
                    <a:pt x="12077941" y="1379474"/>
                  </a:lnTo>
                  <a:lnTo>
                    <a:pt x="12100357" y="1379474"/>
                  </a:lnTo>
                  <a:lnTo>
                    <a:pt x="12111571" y="1380744"/>
                  </a:lnTo>
                  <a:lnTo>
                    <a:pt x="12141429" y="1380744"/>
                  </a:lnTo>
                  <a:lnTo>
                    <a:pt x="12148083" y="1379474"/>
                  </a:lnTo>
                  <a:lnTo>
                    <a:pt x="12168048" y="1375664"/>
                  </a:lnTo>
                  <a:lnTo>
                    <a:pt x="12190006" y="1364234"/>
                  </a:lnTo>
                  <a:lnTo>
                    <a:pt x="12219877" y="1321054"/>
                  </a:lnTo>
                  <a:lnTo>
                    <a:pt x="12227941" y="1285494"/>
                  </a:lnTo>
                  <a:lnTo>
                    <a:pt x="12229211" y="1271524"/>
                  </a:lnTo>
                  <a:close/>
                </a:path>
                <a:path w="13740130" h="1393825">
                  <a:moveTo>
                    <a:pt x="12877267" y="1149388"/>
                  </a:moveTo>
                  <a:lnTo>
                    <a:pt x="12876632" y="1118692"/>
                  </a:lnTo>
                  <a:lnTo>
                    <a:pt x="12874701" y="1088224"/>
                  </a:lnTo>
                  <a:lnTo>
                    <a:pt x="12871488" y="1057998"/>
                  </a:lnTo>
                  <a:lnTo>
                    <a:pt x="12862382" y="998105"/>
                  </a:lnTo>
                  <a:lnTo>
                    <a:pt x="12858839" y="968222"/>
                  </a:lnTo>
                  <a:lnTo>
                    <a:pt x="12856324" y="938326"/>
                  </a:lnTo>
                  <a:lnTo>
                    <a:pt x="12854851" y="908443"/>
                  </a:lnTo>
                  <a:lnTo>
                    <a:pt x="12854851" y="904722"/>
                  </a:lnTo>
                  <a:lnTo>
                    <a:pt x="12853594" y="899121"/>
                  </a:lnTo>
                  <a:lnTo>
                    <a:pt x="12842697" y="858024"/>
                  </a:lnTo>
                  <a:lnTo>
                    <a:pt x="12824994" y="755294"/>
                  </a:lnTo>
                  <a:lnTo>
                    <a:pt x="12823863" y="746010"/>
                  </a:lnTo>
                  <a:lnTo>
                    <a:pt x="12822390" y="736854"/>
                  </a:lnTo>
                  <a:lnTo>
                    <a:pt x="12820561" y="727811"/>
                  </a:lnTo>
                  <a:lnTo>
                    <a:pt x="12816129" y="709968"/>
                  </a:lnTo>
                  <a:lnTo>
                    <a:pt x="12810058" y="682498"/>
                  </a:lnTo>
                  <a:lnTo>
                    <a:pt x="12805982" y="666610"/>
                  </a:lnTo>
                  <a:lnTo>
                    <a:pt x="12803061" y="650735"/>
                  </a:lnTo>
                  <a:lnTo>
                    <a:pt x="12801308" y="634847"/>
                  </a:lnTo>
                  <a:lnTo>
                    <a:pt x="12800724" y="618972"/>
                  </a:lnTo>
                  <a:lnTo>
                    <a:pt x="12801194" y="603097"/>
                  </a:lnTo>
                  <a:lnTo>
                    <a:pt x="12802578" y="587222"/>
                  </a:lnTo>
                  <a:lnTo>
                    <a:pt x="12804902" y="571360"/>
                  </a:lnTo>
                  <a:lnTo>
                    <a:pt x="12808166" y="555510"/>
                  </a:lnTo>
                  <a:lnTo>
                    <a:pt x="12811786" y="544296"/>
                  </a:lnTo>
                  <a:lnTo>
                    <a:pt x="12818326" y="521881"/>
                  </a:lnTo>
                  <a:lnTo>
                    <a:pt x="12832423" y="465823"/>
                  </a:lnTo>
                  <a:lnTo>
                    <a:pt x="12837109" y="450913"/>
                  </a:lnTo>
                  <a:lnTo>
                    <a:pt x="12840830" y="435965"/>
                  </a:lnTo>
                  <a:lnTo>
                    <a:pt x="12843663" y="421030"/>
                  </a:lnTo>
                  <a:lnTo>
                    <a:pt x="12844425" y="407441"/>
                  </a:lnTo>
                  <a:lnTo>
                    <a:pt x="12842964" y="394652"/>
                  </a:lnTo>
                  <a:lnTo>
                    <a:pt x="12815888" y="353568"/>
                  </a:lnTo>
                  <a:lnTo>
                    <a:pt x="12778283" y="341198"/>
                  </a:lnTo>
                  <a:lnTo>
                    <a:pt x="12746533" y="340207"/>
                  </a:lnTo>
                  <a:lnTo>
                    <a:pt x="12731598" y="340487"/>
                  </a:lnTo>
                  <a:lnTo>
                    <a:pt x="12716650" y="341604"/>
                  </a:lnTo>
                  <a:lnTo>
                    <a:pt x="12701702" y="343535"/>
                  </a:lnTo>
                  <a:lnTo>
                    <a:pt x="12686767" y="345795"/>
                  </a:lnTo>
                  <a:lnTo>
                    <a:pt x="12641987" y="351917"/>
                  </a:lnTo>
                  <a:lnTo>
                    <a:pt x="12638215" y="351917"/>
                  </a:lnTo>
                  <a:lnTo>
                    <a:pt x="12633859" y="353174"/>
                  </a:lnTo>
                  <a:lnTo>
                    <a:pt x="12628893" y="355676"/>
                  </a:lnTo>
                  <a:lnTo>
                    <a:pt x="12612891" y="364540"/>
                  </a:lnTo>
                  <a:lnTo>
                    <a:pt x="12604128" y="376199"/>
                  </a:lnTo>
                  <a:lnTo>
                    <a:pt x="12602604" y="390677"/>
                  </a:lnTo>
                  <a:lnTo>
                    <a:pt x="12608319" y="407949"/>
                  </a:lnTo>
                  <a:lnTo>
                    <a:pt x="12610821" y="411683"/>
                  </a:lnTo>
                  <a:lnTo>
                    <a:pt x="12623787" y="433285"/>
                  </a:lnTo>
                  <a:lnTo>
                    <a:pt x="12640386" y="477177"/>
                  </a:lnTo>
                  <a:lnTo>
                    <a:pt x="12650305" y="531190"/>
                  </a:lnTo>
                  <a:lnTo>
                    <a:pt x="12660211" y="605891"/>
                  </a:lnTo>
                  <a:lnTo>
                    <a:pt x="12668098" y="661911"/>
                  </a:lnTo>
                  <a:lnTo>
                    <a:pt x="12674638" y="705383"/>
                  </a:lnTo>
                  <a:lnTo>
                    <a:pt x="12679274" y="749757"/>
                  </a:lnTo>
                  <a:lnTo>
                    <a:pt x="12682080" y="794092"/>
                  </a:lnTo>
                  <a:lnTo>
                    <a:pt x="12683020" y="869251"/>
                  </a:lnTo>
                  <a:lnTo>
                    <a:pt x="12677953" y="950468"/>
                  </a:lnTo>
                  <a:lnTo>
                    <a:pt x="12675261" y="1004646"/>
                  </a:lnTo>
                  <a:lnTo>
                    <a:pt x="12674384" y="1031722"/>
                  </a:lnTo>
                  <a:lnTo>
                    <a:pt x="12673864" y="1058799"/>
                  </a:lnTo>
                  <a:lnTo>
                    <a:pt x="12673686" y="1093355"/>
                  </a:lnTo>
                  <a:lnTo>
                    <a:pt x="12672746" y="1101153"/>
                  </a:lnTo>
                  <a:lnTo>
                    <a:pt x="12669025" y="1117320"/>
                  </a:lnTo>
                  <a:lnTo>
                    <a:pt x="12666244" y="1132547"/>
                  </a:lnTo>
                  <a:lnTo>
                    <a:pt x="12658763" y="1155204"/>
                  </a:lnTo>
                  <a:lnTo>
                    <a:pt x="12632627" y="1196301"/>
                  </a:lnTo>
                  <a:lnTo>
                    <a:pt x="12596444" y="1227810"/>
                  </a:lnTo>
                  <a:lnTo>
                    <a:pt x="12557189" y="1242745"/>
                  </a:lnTo>
                  <a:lnTo>
                    <a:pt x="12535459" y="1244612"/>
                  </a:lnTo>
                  <a:lnTo>
                    <a:pt x="12513653" y="1242974"/>
                  </a:lnTo>
                  <a:lnTo>
                    <a:pt x="12473496" y="1229918"/>
                  </a:lnTo>
                  <a:lnTo>
                    <a:pt x="12439193" y="1204010"/>
                  </a:lnTo>
                  <a:lnTo>
                    <a:pt x="12417717" y="1166660"/>
                  </a:lnTo>
                  <a:lnTo>
                    <a:pt x="12410008" y="1127975"/>
                  </a:lnTo>
                  <a:lnTo>
                    <a:pt x="12408967" y="1112266"/>
                  </a:lnTo>
                  <a:lnTo>
                    <a:pt x="12409094" y="1096683"/>
                  </a:lnTo>
                  <a:lnTo>
                    <a:pt x="12415990" y="1050632"/>
                  </a:lnTo>
                  <a:lnTo>
                    <a:pt x="12431560" y="1009954"/>
                  </a:lnTo>
                  <a:lnTo>
                    <a:pt x="12473407" y="978014"/>
                  </a:lnTo>
                  <a:lnTo>
                    <a:pt x="12492901" y="982332"/>
                  </a:lnTo>
                  <a:lnTo>
                    <a:pt x="12513094" y="998080"/>
                  </a:lnTo>
                  <a:lnTo>
                    <a:pt x="12516828" y="1001839"/>
                  </a:lnTo>
                  <a:lnTo>
                    <a:pt x="12526455" y="1013040"/>
                  </a:lnTo>
                  <a:lnTo>
                    <a:pt x="12531776" y="1020495"/>
                  </a:lnTo>
                  <a:lnTo>
                    <a:pt x="12547295" y="1031367"/>
                  </a:lnTo>
                  <a:lnTo>
                    <a:pt x="12589637" y="1014907"/>
                  </a:lnTo>
                  <a:lnTo>
                    <a:pt x="12604153" y="971613"/>
                  </a:lnTo>
                  <a:lnTo>
                    <a:pt x="12604610" y="955624"/>
                  </a:lnTo>
                  <a:lnTo>
                    <a:pt x="12602274" y="938936"/>
                  </a:lnTo>
                  <a:lnTo>
                    <a:pt x="12585459" y="896543"/>
                  </a:lnTo>
                  <a:lnTo>
                    <a:pt x="12548108" y="864793"/>
                  </a:lnTo>
                  <a:lnTo>
                    <a:pt x="12485319" y="854163"/>
                  </a:lnTo>
                  <a:lnTo>
                    <a:pt x="12412485" y="851357"/>
                  </a:lnTo>
                  <a:lnTo>
                    <a:pt x="12376772" y="852424"/>
                  </a:lnTo>
                  <a:lnTo>
                    <a:pt x="12342457" y="858151"/>
                  </a:lnTo>
                  <a:lnTo>
                    <a:pt x="12319813" y="873442"/>
                  </a:lnTo>
                  <a:lnTo>
                    <a:pt x="12308827" y="898296"/>
                  </a:lnTo>
                  <a:lnTo>
                    <a:pt x="12309513" y="932713"/>
                  </a:lnTo>
                  <a:lnTo>
                    <a:pt x="12311151" y="944930"/>
                  </a:lnTo>
                  <a:lnTo>
                    <a:pt x="12312320" y="957262"/>
                  </a:lnTo>
                  <a:lnTo>
                    <a:pt x="12313018" y="969708"/>
                  </a:lnTo>
                  <a:lnTo>
                    <a:pt x="12313260" y="982256"/>
                  </a:lnTo>
                  <a:lnTo>
                    <a:pt x="12313018" y="994778"/>
                  </a:lnTo>
                  <a:lnTo>
                    <a:pt x="12312320" y="1007211"/>
                  </a:lnTo>
                  <a:lnTo>
                    <a:pt x="12311151" y="1019530"/>
                  </a:lnTo>
                  <a:lnTo>
                    <a:pt x="12309513" y="1031735"/>
                  </a:lnTo>
                  <a:lnTo>
                    <a:pt x="12307367" y="1051344"/>
                  </a:lnTo>
                  <a:lnTo>
                    <a:pt x="12301296" y="1090561"/>
                  </a:lnTo>
                  <a:lnTo>
                    <a:pt x="12293117" y="1129792"/>
                  </a:lnTo>
                  <a:lnTo>
                    <a:pt x="12279655" y="1188580"/>
                  </a:lnTo>
                  <a:lnTo>
                    <a:pt x="12275566" y="1209357"/>
                  </a:lnTo>
                  <a:lnTo>
                    <a:pt x="12272645" y="1230617"/>
                  </a:lnTo>
                  <a:lnTo>
                    <a:pt x="12270892" y="1252334"/>
                  </a:lnTo>
                  <a:lnTo>
                    <a:pt x="12270308" y="1274521"/>
                  </a:lnTo>
                  <a:lnTo>
                    <a:pt x="12273229" y="1298435"/>
                  </a:lnTo>
                  <a:lnTo>
                    <a:pt x="12296572" y="1338580"/>
                  </a:lnTo>
                  <a:lnTo>
                    <a:pt x="12328792" y="1361008"/>
                  </a:lnTo>
                  <a:lnTo>
                    <a:pt x="12371184" y="1375333"/>
                  </a:lnTo>
                  <a:lnTo>
                    <a:pt x="12418771" y="1382864"/>
                  </a:lnTo>
                  <a:lnTo>
                    <a:pt x="12450648" y="1383906"/>
                  </a:lnTo>
                  <a:lnTo>
                    <a:pt x="12466866" y="1383499"/>
                  </a:lnTo>
                  <a:lnTo>
                    <a:pt x="12483325" y="1382509"/>
                  </a:lnTo>
                  <a:lnTo>
                    <a:pt x="12500013" y="1380921"/>
                  </a:lnTo>
                  <a:lnTo>
                    <a:pt x="12535878" y="1378699"/>
                  </a:lnTo>
                  <a:lnTo>
                    <a:pt x="12571209" y="1377480"/>
                  </a:lnTo>
                  <a:lnTo>
                    <a:pt x="12604636" y="1377302"/>
                  </a:lnTo>
                  <a:lnTo>
                    <a:pt x="12641987" y="1378585"/>
                  </a:lnTo>
                  <a:lnTo>
                    <a:pt x="12669990" y="1379080"/>
                  </a:lnTo>
                  <a:lnTo>
                    <a:pt x="12721806" y="1373835"/>
                  </a:lnTo>
                  <a:lnTo>
                    <a:pt x="12787630" y="1347089"/>
                  </a:lnTo>
                  <a:lnTo>
                    <a:pt x="12826848" y="1314640"/>
                  </a:lnTo>
                  <a:lnTo>
                    <a:pt x="12854864" y="1272387"/>
                  </a:lnTo>
                  <a:lnTo>
                    <a:pt x="12871679" y="1220343"/>
                  </a:lnTo>
                  <a:lnTo>
                    <a:pt x="12876733" y="1175105"/>
                  </a:lnTo>
                  <a:lnTo>
                    <a:pt x="12877267" y="1149388"/>
                  </a:lnTo>
                  <a:close/>
                </a:path>
                <a:path w="13740130" h="1393825">
                  <a:moveTo>
                    <a:pt x="13740079" y="1267841"/>
                  </a:moveTo>
                  <a:lnTo>
                    <a:pt x="13737273" y="1228471"/>
                  </a:lnTo>
                  <a:lnTo>
                    <a:pt x="13726986" y="1190371"/>
                  </a:lnTo>
                  <a:lnTo>
                    <a:pt x="13723379" y="1175131"/>
                  </a:lnTo>
                  <a:lnTo>
                    <a:pt x="13720001" y="1159891"/>
                  </a:lnTo>
                  <a:lnTo>
                    <a:pt x="13716838" y="1144651"/>
                  </a:lnTo>
                  <a:lnTo>
                    <a:pt x="13713905" y="1130681"/>
                  </a:lnTo>
                  <a:lnTo>
                    <a:pt x="13706589" y="1084961"/>
                  </a:lnTo>
                  <a:lnTo>
                    <a:pt x="13702576" y="1046861"/>
                  </a:lnTo>
                  <a:lnTo>
                    <a:pt x="13700176" y="1024001"/>
                  </a:lnTo>
                  <a:lnTo>
                    <a:pt x="13694334" y="977011"/>
                  </a:lnTo>
                  <a:lnTo>
                    <a:pt x="13686638" y="931291"/>
                  </a:lnTo>
                  <a:lnTo>
                    <a:pt x="13676617" y="885571"/>
                  </a:lnTo>
                  <a:lnTo>
                    <a:pt x="13672058" y="867791"/>
                  </a:lnTo>
                  <a:lnTo>
                    <a:pt x="13667740" y="850011"/>
                  </a:lnTo>
                  <a:lnTo>
                    <a:pt x="13663638" y="832231"/>
                  </a:lnTo>
                  <a:lnTo>
                    <a:pt x="13655916" y="797941"/>
                  </a:lnTo>
                  <a:lnTo>
                    <a:pt x="13651827" y="780161"/>
                  </a:lnTo>
                  <a:lnTo>
                    <a:pt x="13648423" y="766191"/>
                  </a:lnTo>
                  <a:lnTo>
                    <a:pt x="13647509" y="762381"/>
                  </a:lnTo>
                  <a:lnTo>
                    <a:pt x="13642950" y="745871"/>
                  </a:lnTo>
                  <a:lnTo>
                    <a:pt x="13631774" y="695071"/>
                  </a:lnTo>
                  <a:lnTo>
                    <a:pt x="13628738" y="682371"/>
                  </a:lnTo>
                  <a:lnTo>
                    <a:pt x="13627684" y="678561"/>
                  </a:lnTo>
                  <a:lnTo>
                    <a:pt x="13625246" y="669671"/>
                  </a:lnTo>
                  <a:lnTo>
                    <a:pt x="13621271" y="656971"/>
                  </a:lnTo>
                  <a:lnTo>
                    <a:pt x="13616839" y="644271"/>
                  </a:lnTo>
                  <a:lnTo>
                    <a:pt x="13609549" y="625221"/>
                  </a:lnTo>
                  <a:lnTo>
                    <a:pt x="13602589" y="604901"/>
                  </a:lnTo>
                  <a:lnTo>
                    <a:pt x="13589711" y="564261"/>
                  </a:lnTo>
                  <a:lnTo>
                    <a:pt x="13578764" y="522351"/>
                  </a:lnTo>
                  <a:lnTo>
                    <a:pt x="13570153" y="480441"/>
                  </a:lnTo>
                  <a:lnTo>
                    <a:pt x="13567982" y="470281"/>
                  </a:lnTo>
                  <a:lnTo>
                    <a:pt x="13554774" y="430911"/>
                  </a:lnTo>
                  <a:lnTo>
                    <a:pt x="13523201" y="372491"/>
                  </a:lnTo>
                  <a:lnTo>
                    <a:pt x="13482168" y="345821"/>
                  </a:lnTo>
                  <a:lnTo>
                    <a:pt x="13476516" y="343281"/>
                  </a:lnTo>
                  <a:lnTo>
                    <a:pt x="13446849" y="340741"/>
                  </a:lnTo>
                  <a:lnTo>
                    <a:pt x="13444195" y="340741"/>
                  </a:lnTo>
                  <a:lnTo>
                    <a:pt x="13444195" y="566801"/>
                  </a:lnTo>
                  <a:lnTo>
                    <a:pt x="13441744" y="584581"/>
                  </a:lnTo>
                  <a:lnTo>
                    <a:pt x="13415150" y="615061"/>
                  </a:lnTo>
                  <a:lnTo>
                    <a:pt x="13393623" y="623951"/>
                  </a:lnTo>
                  <a:lnTo>
                    <a:pt x="13387718" y="626491"/>
                  </a:lnTo>
                  <a:lnTo>
                    <a:pt x="13337591" y="643001"/>
                  </a:lnTo>
                  <a:lnTo>
                    <a:pt x="13297446" y="664591"/>
                  </a:lnTo>
                  <a:lnTo>
                    <a:pt x="13288950" y="669671"/>
                  </a:lnTo>
                  <a:lnTo>
                    <a:pt x="13280200" y="673481"/>
                  </a:lnTo>
                  <a:lnTo>
                    <a:pt x="13262001" y="678561"/>
                  </a:lnTo>
                  <a:lnTo>
                    <a:pt x="13246570" y="678561"/>
                  </a:lnTo>
                  <a:lnTo>
                    <a:pt x="13223329" y="653161"/>
                  </a:lnTo>
                  <a:lnTo>
                    <a:pt x="13222745" y="646811"/>
                  </a:lnTo>
                  <a:lnTo>
                    <a:pt x="13233794" y="594741"/>
                  </a:lnTo>
                  <a:lnTo>
                    <a:pt x="13251955" y="545211"/>
                  </a:lnTo>
                  <a:lnTo>
                    <a:pt x="13286397" y="499491"/>
                  </a:lnTo>
                  <a:lnTo>
                    <a:pt x="13322795" y="481711"/>
                  </a:lnTo>
                  <a:lnTo>
                    <a:pt x="13344144" y="480441"/>
                  </a:lnTo>
                  <a:lnTo>
                    <a:pt x="13358914" y="481711"/>
                  </a:lnTo>
                  <a:lnTo>
                    <a:pt x="13401116" y="498221"/>
                  </a:lnTo>
                  <a:lnTo>
                    <a:pt x="13432816" y="532511"/>
                  </a:lnTo>
                  <a:lnTo>
                    <a:pt x="13444195" y="566801"/>
                  </a:lnTo>
                  <a:lnTo>
                    <a:pt x="13444195" y="340741"/>
                  </a:lnTo>
                  <a:lnTo>
                    <a:pt x="13406260" y="340741"/>
                  </a:lnTo>
                  <a:lnTo>
                    <a:pt x="13366560" y="343281"/>
                  </a:lnTo>
                  <a:lnTo>
                    <a:pt x="13340436" y="345821"/>
                  </a:lnTo>
                  <a:lnTo>
                    <a:pt x="13288124" y="345821"/>
                  </a:lnTo>
                  <a:lnTo>
                    <a:pt x="13262001" y="343281"/>
                  </a:lnTo>
                  <a:lnTo>
                    <a:pt x="13237020" y="340741"/>
                  </a:lnTo>
                  <a:lnTo>
                    <a:pt x="13170522" y="340741"/>
                  </a:lnTo>
                  <a:lnTo>
                    <a:pt x="13157378" y="342011"/>
                  </a:lnTo>
                  <a:lnTo>
                    <a:pt x="13140462" y="343281"/>
                  </a:lnTo>
                  <a:lnTo>
                    <a:pt x="13105943" y="343281"/>
                  </a:lnTo>
                  <a:lnTo>
                    <a:pt x="13088328" y="342011"/>
                  </a:lnTo>
                  <a:lnTo>
                    <a:pt x="13080835" y="340741"/>
                  </a:lnTo>
                  <a:lnTo>
                    <a:pt x="13065887" y="340741"/>
                  </a:lnTo>
                  <a:lnTo>
                    <a:pt x="13058420" y="342011"/>
                  </a:lnTo>
                  <a:lnTo>
                    <a:pt x="13028562" y="345821"/>
                  </a:lnTo>
                  <a:lnTo>
                    <a:pt x="13016002" y="349631"/>
                  </a:lnTo>
                  <a:lnTo>
                    <a:pt x="12976327" y="377571"/>
                  </a:lnTo>
                  <a:lnTo>
                    <a:pt x="12953264" y="422021"/>
                  </a:lnTo>
                  <a:lnTo>
                    <a:pt x="12951511" y="435991"/>
                  </a:lnTo>
                  <a:lnTo>
                    <a:pt x="12952311" y="449961"/>
                  </a:lnTo>
                  <a:lnTo>
                    <a:pt x="12976212" y="484251"/>
                  </a:lnTo>
                  <a:lnTo>
                    <a:pt x="12983591" y="485521"/>
                  </a:lnTo>
                  <a:lnTo>
                    <a:pt x="12990729" y="484251"/>
                  </a:lnTo>
                  <a:lnTo>
                    <a:pt x="13017653" y="456311"/>
                  </a:lnTo>
                  <a:lnTo>
                    <a:pt x="13021082" y="452501"/>
                  </a:lnTo>
                  <a:lnTo>
                    <a:pt x="13033515" y="439801"/>
                  </a:lnTo>
                  <a:lnTo>
                    <a:pt x="13042799" y="434721"/>
                  </a:lnTo>
                  <a:lnTo>
                    <a:pt x="13052666" y="430911"/>
                  </a:lnTo>
                  <a:lnTo>
                    <a:pt x="13063119" y="430911"/>
                  </a:lnTo>
                  <a:lnTo>
                    <a:pt x="13101358" y="449961"/>
                  </a:lnTo>
                  <a:lnTo>
                    <a:pt x="13120027" y="491871"/>
                  </a:lnTo>
                  <a:lnTo>
                    <a:pt x="13121297" y="499491"/>
                  </a:lnTo>
                  <a:lnTo>
                    <a:pt x="13121932" y="508381"/>
                  </a:lnTo>
                  <a:lnTo>
                    <a:pt x="13121932" y="516001"/>
                  </a:lnTo>
                  <a:lnTo>
                    <a:pt x="13121704" y="522351"/>
                  </a:lnTo>
                  <a:lnTo>
                    <a:pt x="13120992" y="528701"/>
                  </a:lnTo>
                  <a:lnTo>
                    <a:pt x="13119824" y="535051"/>
                  </a:lnTo>
                  <a:lnTo>
                    <a:pt x="13118186" y="541401"/>
                  </a:lnTo>
                  <a:lnTo>
                    <a:pt x="13114681" y="556641"/>
                  </a:lnTo>
                  <a:lnTo>
                    <a:pt x="13106946" y="602361"/>
                  </a:lnTo>
                  <a:lnTo>
                    <a:pt x="13102425" y="649351"/>
                  </a:lnTo>
                  <a:lnTo>
                    <a:pt x="13101269" y="667131"/>
                  </a:lnTo>
                  <a:lnTo>
                    <a:pt x="13101180" y="669671"/>
                  </a:lnTo>
                  <a:lnTo>
                    <a:pt x="13101066" y="673481"/>
                  </a:lnTo>
                  <a:lnTo>
                    <a:pt x="13100977" y="676021"/>
                  </a:lnTo>
                  <a:lnTo>
                    <a:pt x="13100888" y="678561"/>
                  </a:lnTo>
                  <a:lnTo>
                    <a:pt x="13099491" y="691261"/>
                  </a:lnTo>
                  <a:lnTo>
                    <a:pt x="13097180" y="705231"/>
                  </a:lnTo>
                  <a:lnTo>
                    <a:pt x="13093916" y="719201"/>
                  </a:lnTo>
                  <a:lnTo>
                    <a:pt x="13086512" y="745871"/>
                  </a:lnTo>
                  <a:lnTo>
                    <a:pt x="13079209" y="773811"/>
                  </a:lnTo>
                  <a:lnTo>
                    <a:pt x="13072034" y="801751"/>
                  </a:lnTo>
                  <a:lnTo>
                    <a:pt x="13064960" y="829691"/>
                  </a:lnTo>
                  <a:lnTo>
                    <a:pt x="13057442" y="857631"/>
                  </a:lnTo>
                  <a:lnTo>
                    <a:pt x="13048869" y="884301"/>
                  </a:lnTo>
                  <a:lnTo>
                    <a:pt x="13039243" y="912241"/>
                  </a:lnTo>
                  <a:lnTo>
                    <a:pt x="13028562" y="940181"/>
                  </a:lnTo>
                  <a:lnTo>
                    <a:pt x="13019443" y="965581"/>
                  </a:lnTo>
                  <a:lnTo>
                    <a:pt x="13012661" y="990981"/>
                  </a:lnTo>
                  <a:lnTo>
                    <a:pt x="13008229" y="1016381"/>
                  </a:lnTo>
                  <a:lnTo>
                    <a:pt x="13006134" y="1040511"/>
                  </a:lnTo>
                  <a:lnTo>
                    <a:pt x="13003441" y="1065911"/>
                  </a:lnTo>
                  <a:lnTo>
                    <a:pt x="12999136" y="1091311"/>
                  </a:lnTo>
                  <a:lnTo>
                    <a:pt x="12993192" y="1116711"/>
                  </a:lnTo>
                  <a:lnTo>
                    <a:pt x="12985610" y="1143381"/>
                  </a:lnTo>
                  <a:lnTo>
                    <a:pt x="12980518" y="1162431"/>
                  </a:lnTo>
                  <a:lnTo>
                    <a:pt x="12971577" y="1218311"/>
                  </a:lnTo>
                  <a:lnTo>
                    <a:pt x="12969481" y="1257681"/>
                  </a:lnTo>
                  <a:lnTo>
                    <a:pt x="12968808" y="1293241"/>
                  </a:lnTo>
                  <a:lnTo>
                    <a:pt x="12968783" y="1295781"/>
                  </a:lnTo>
                  <a:lnTo>
                    <a:pt x="12979514" y="1335151"/>
                  </a:lnTo>
                  <a:lnTo>
                    <a:pt x="13011722" y="1363091"/>
                  </a:lnTo>
                  <a:lnTo>
                    <a:pt x="13064236" y="1382141"/>
                  </a:lnTo>
                  <a:lnTo>
                    <a:pt x="13082677" y="1383411"/>
                  </a:lnTo>
                  <a:lnTo>
                    <a:pt x="13232117" y="1383411"/>
                  </a:lnTo>
                  <a:lnTo>
                    <a:pt x="13239585" y="1382141"/>
                  </a:lnTo>
                  <a:lnTo>
                    <a:pt x="13247040" y="1379601"/>
                  </a:lnTo>
                  <a:lnTo>
                    <a:pt x="13254508" y="1378331"/>
                  </a:lnTo>
                  <a:lnTo>
                    <a:pt x="13268516" y="1370711"/>
                  </a:lnTo>
                  <a:lnTo>
                    <a:pt x="13276910" y="1360551"/>
                  </a:lnTo>
                  <a:lnTo>
                    <a:pt x="13279717" y="1347851"/>
                  </a:lnTo>
                  <a:lnTo>
                    <a:pt x="13276936" y="1331341"/>
                  </a:lnTo>
                  <a:lnTo>
                    <a:pt x="13273558" y="1323721"/>
                  </a:lnTo>
                  <a:lnTo>
                    <a:pt x="13269011" y="1317371"/>
                  </a:lnTo>
                  <a:lnTo>
                    <a:pt x="13263296" y="1309751"/>
                  </a:lnTo>
                  <a:lnTo>
                    <a:pt x="13256413" y="1302131"/>
                  </a:lnTo>
                  <a:lnTo>
                    <a:pt x="13243332" y="1286891"/>
                  </a:lnTo>
                  <a:lnTo>
                    <a:pt x="13204076" y="1247521"/>
                  </a:lnTo>
                  <a:lnTo>
                    <a:pt x="13163017" y="1192911"/>
                  </a:lnTo>
                  <a:lnTo>
                    <a:pt x="13140614" y="1128141"/>
                  </a:lnTo>
                  <a:lnTo>
                    <a:pt x="13135636" y="1102741"/>
                  </a:lnTo>
                  <a:lnTo>
                    <a:pt x="13133121" y="1091311"/>
                  </a:lnTo>
                  <a:lnTo>
                    <a:pt x="13128803" y="1060831"/>
                  </a:lnTo>
                  <a:lnTo>
                    <a:pt x="13127063" y="1032891"/>
                  </a:lnTo>
                  <a:lnTo>
                    <a:pt x="13127889" y="1003681"/>
                  </a:lnTo>
                  <a:lnTo>
                    <a:pt x="13137579" y="949071"/>
                  </a:lnTo>
                  <a:lnTo>
                    <a:pt x="13159969" y="895731"/>
                  </a:lnTo>
                  <a:lnTo>
                    <a:pt x="13187680" y="855091"/>
                  </a:lnTo>
                  <a:lnTo>
                    <a:pt x="13227444" y="814451"/>
                  </a:lnTo>
                  <a:lnTo>
                    <a:pt x="13275615" y="783971"/>
                  </a:lnTo>
                  <a:lnTo>
                    <a:pt x="13315747" y="770001"/>
                  </a:lnTo>
                  <a:lnTo>
                    <a:pt x="13336931" y="766191"/>
                  </a:lnTo>
                  <a:lnTo>
                    <a:pt x="13357289" y="766191"/>
                  </a:lnTo>
                  <a:lnTo>
                    <a:pt x="13395592" y="773811"/>
                  </a:lnTo>
                  <a:lnTo>
                    <a:pt x="13430593" y="794131"/>
                  </a:lnTo>
                  <a:lnTo>
                    <a:pt x="13448119" y="813181"/>
                  </a:lnTo>
                  <a:lnTo>
                    <a:pt x="13449986" y="815721"/>
                  </a:lnTo>
                  <a:lnTo>
                    <a:pt x="13454939" y="819531"/>
                  </a:lnTo>
                  <a:lnTo>
                    <a:pt x="13456831" y="820801"/>
                  </a:lnTo>
                  <a:lnTo>
                    <a:pt x="13458101" y="822071"/>
                  </a:lnTo>
                  <a:lnTo>
                    <a:pt x="13496125" y="871601"/>
                  </a:lnTo>
                  <a:lnTo>
                    <a:pt x="13524357" y="926211"/>
                  </a:lnTo>
                  <a:lnTo>
                    <a:pt x="13540016" y="983361"/>
                  </a:lnTo>
                  <a:lnTo>
                    <a:pt x="13542048" y="1015111"/>
                  </a:lnTo>
                  <a:lnTo>
                    <a:pt x="13541985" y="1016381"/>
                  </a:lnTo>
                  <a:lnTo>
                    <a:pt x="13540232" y="1048131"/>
                  </a:lnTo>
                  <a:lnTo>
                    <a:pt x="13526262" y="1151001"/>
                  </a:lnTo>
                  <a:lnTo>
                    <a:pt x="13523455" y="1171321"/>
                  </a:lnTo>
                  <a:lnTo>
                    <a:pt x="13517867" y="1214501"/>
                  </a:lnTo>
                  <a:lnTo>
                    <a:pt x="13499884" y="1258951"/>
                  </a:lnTo>
                  <a:lnTo>
                    <a:pt x="13482358" y="1283081"/>
                  </a:lnTo>
                  <a:lnTo>
                    <a:pt x="13478637" y="1288161"/>
                  </a:lnTo>
                  <a:lnTo>
                    <a:pt x="13452348" y="1321181"/>
                  </a:lnTo>
                  <a:lnTo>
                    <a:pt x="13447687" y="1344041"/>
                  </a:lnTo>
                  <a:lnTo>
                    <a:pt x="13450596" y="1355471"/>
                  </a:lnTo>
                  <a:lnTo>
                    <a:pt x="13458190" y="1368171"/>
                  </a:lnTo>
                  <a:lnTo>
                    <a:pt x="13467880" y="1375791"/>
                  </a:lnTo>
                  <a:lnTo>
                    <a:pt x="13479666" y="1382141"/>
                  </a:lnTo>
                  <a:lnTo>
                    <a:pt x="13493547" y="1383411"/>
                  </a:lnTo>
                  <a:lnTo>
                    <a:pt x="13524675" y="1383411"/>
                  </a:lnTo>
                  <a:lnTo>
                    <a:pt x="13542937" y="1379601"/>
                  </a:lnTo>
                  <a:lnTo>
                    <a:pt x="13554736" y="1378331"/>
                  </a:lnTo>
                  <a:lnTo>
                    <a:pt x="13566280" y="1375791"/>
                  </a:lnTo>
                  <a:lnTo>
                    <a:pt x="13588797" y="1375791"/>
                  </a:lnTo>
                  <a:lnTo>
                    <a:pt x="13600011" y="1374521"/>
                  </a:lnTo>
                  <a:lnTo>
                    <a:pt x="13652284" y="1374521"/>
                  </a:lnTo>
                  <a:lnTo>
                    <a:pt x="13678916" y="1370711"/>
                  </a:lnTo>
                  <a:lnTo>
                    <a:pt x="13718134" y="1341501"/>
                  </a:lnTo>
                  <a:lnTo>
                    <a:pt x="13734136" y="1305941"/>
                  </a:lnTo>
                  <a:lnTo>
                    <a:pt x="13738797" y="1280541"/>
                  </a:lnTo>
                  <a:lnTo>
                    <a:pt x="13740079" y="12678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68721" y="5506033"/>
              <a:ext cx="7540625" cy="850900"/>
            </a:xfrm>
            <a:custGeom>
              <a:avLst/>
              <a:gdLst/>
              <a:ahLst/>
              <a:cxnLst/>
              <a:rect l="l" t="t" r="r" b="b"/>
              <a:pathLst>
                <a:path w="7540625" h="850900">
                  <a:moveTo>
                    <a:pt x="407162" y="0"/>
                  </a:moveTo>
                  <a:lnTo>
                    <a:pt x="297916" y="0"/>
                  </a:lnTo>
                  <a:lnTo>
                    <a:pt x="218478" y="134505"/>
                  </a:lnTo>
                  <a:lnTo>
                    <a:pt x="294309" y="134505"/>
                  </a:lnTo>
                  <a:lnTo>
                    <a:pt x="407162" y="0"/>
                  </a:lnTo>
                  <a:close/>
                </a:path>
                <a:path w="7540625" h="850900">
                  <a:moveTo>
                    <a:pt x="523621" y="722261"/>
                  </a:moveTo>
                  <a:lnTo>
                    <a:pt x="486892" y="620242"/>
                  </a:lnTo>
                  <a:lnTo>
                    <a:pt x="451142" y="520941"/>
                  </a:lnTo>
                  <a:lnTo>
                    <a:pt x="373799" y="306070"/>
                  </a:lnTo>
                  <a:lnTo>
                    <a:pt x="331330" y="188125"/>
                  </a:lnTo>
                  <a:lnTo>
                    <a:pt x="331330" y="520941"/>
                  </a:lnTo>
                  <a:lnTo>
                    <a:pt x="192290" y="520941"/>
                  </a:lnTo>
                  <a:lnTo>
                    <a:pt x="261797" y="306070"/>
                  </a:lnTo>
                  <a:lnTo>
                    <a:pt x="331330" y="520941"/>
                  </a:lnTo>
                  <a:lnTo>
                    <a:pt x="331330" y="188125"/>
                  </a:lnTo>
                  <a:lnTo>
                    <a:pt x="328612" y="180568"/>
                  </a:lnTo>
                  <a:lnTo>
                    <a:pt x="195008" y="180568"/>
                  </a:lnTo>
                  <a:lnTo>
                    <a:pt x="0" y="722261"/>
                  </a:lnTo>
                  <a:lnTo>
                    <a:pt x="127292" y="722261"/>
                  </a:lnTo>
                  <a:lnTo>
                    <a:pt x="160705" y="620242"/>
                  </a:lnTo>
                  <a:lnTo>
                    <a:pt x="362915" y="620242"/>
                  </a:lnTo>
                  <a:lnTo>
                    <a:pt x="396328" y="722261"/>
                  </a:lnTo>
                  <a:lnTo>
                    <a:pt x="523621" y="722261"/>
                  </a:lnTo>
                  <a:close/>
                </a:path>
                <a:path w="7540625" h="850900">
                  <a:moveTo>
                    <a:pt x="936244" y="103809"/>
                  </a:moveTo>
                  <a:lnTo>
                    <a:pt x="826960" y="103809"/>
                  </a:lnTo>
                  <a:lnTo>
                    <a:pt x="826960" y="541693"/>
                  </a:lnTo>
                  <a:lnTo>
                    <a:pt x="825385" y="559054"/>
                  </a:lnTo>
                  <a:lnTo>
                    <a:pt x="801700" y="602640"/>
                  </a:lnTo>
                  <a:lnTo>
                    <a:pt x="758190" y="625906"/>
                  </a:lnTo>
                  <a:lnTo>
                    <a:pt x="741197" y="627456"/>
                  </a:lnTo>
                  <a:lnTo>
                    <a:pt x="723861" y="625906"/>
                  </a:lnTo>
                  <a:lnTo>
                    <a:pt x="680250" y="602640"/>
                  </a:lnTo>
                  <a:lnTo>
                    <a:pt x="656983" y="559054"/>
                  </a:lnTo>
                  <a:lnTo>
                    <a:pt x="655434" y="541693"/>
                  </a:lnTo>
                  <a:lnTo>
                    <a:pt x="656983" y="524344"/>
                  </a:lnTo>
                  <a:lnTo>
                    <a:pt x="680250" y="480758"/>
                  </a:lnTo>
                  <a:lnTo>
                    <a:pt x="723861" y="457492"/>
                  </a:lnTo>
                  <a:lnTo>
                    <a:pt x="741197" y="455930"/>
                  </a:lnTo>
                  <a:lnTo>
                    <a:pt x="758190" y="457492"/>
                  </a:lnTo>
                  <a:lnTo>
                    <a:pt x="801700" y="480758"/>
                  </a:lnTo>
                  <a:lnTo>
                    <a:pt x="825385" y="524344"/>
                  </a:lnTo>
                  <a:lnTo>
                    <a:pt x="826960" y="541693"/>
                  </a:lnTo>
                  <a:lnTo>
                    <a:pt x="826960" y="103809"/>
                  </a:lnTo>
                  <a:lnTo>
                    <a:pt x="821563" y="103809"/>
                  </a:lnTo>
                  <a:lnTo>
                    <a:pt x="821563" y="392722"/>
                  </a:lnTo>
                  <a:lnTo>
                    <a:pt x="811263" y="384175"/>
                  </a:lnTo>
                  <a:lnTo>
                    <a:pt x="775944" y="364299"/>
                  </a:lnTo>
                  <a:lnTo>
                    <a:pt x="734072" y="354558"/>
                  </a:lnTo>
                  <a:lnTo>
                    <a:pt x="718654" y="353910"/>
                  </a:lnTo>
                  <a:lnTo>
                    <a:pt x="694385" y="355498"/>
                  </a:lnTo>
                  <a:lnTo>
                    <a:pt x="649224" y="368147"/>
                  </a:lnTo>
                  <a:lnTo>
                    <a:pt x="609079" y="392925"/>
                  </a:lnTo>
                  <a:lnTo>
                    <a:pt x="576795" y="426783"/>
                  </a:lnTo>
                  <a:lnTo>
                    <a:pt x="553326" y="468757"/>
                  </a:lnTo>
                  <a:lnTo>
                    <a:pt x="541362" y="516140"/>
                  </a:lnTo>
                  <a:lnTo>
                    <a:pt x="539877" y="541693"/>
                  </a:lnTo>
                  <a:lnTo>
                    <a:pt x="541362" y="567258"/>
                  </a:lnTo>
                  <a:lnTo>
                    <a:pt x="553326" y="614654"/>
                  </a:lnTo>
                  <a:lnTo>
                    <a:pt x="576795" y="656640"/>
                  </a:lnTo>
                  <a:lnTo>
                    <a:pt x="609079" y="690499"/>
                  </a:lnTo>
                  <a:lnTo>
                    <a:pt x="649224" y="715276"/>
                  </a:lnTo>
                  <a:lnTo>
                    <a:pt x="694385" y="727900"/>
                  </a:lnTo>
                  <a:lnTo>
                    <a:pt x="718654" y="729475"/>
                  </a:lnTo>
                  <a:lnTo>
                    <a:pt x="734072" y="728827"/>
                  </a:lnTo>
                  <a:lnTo>
                    <a:pt x="775944" y="719099"/>
                  </a:lnTo>
                  <a:lnTo>
                    <a:pt x="811263" y="699223"/>
                  </a:lnTo>
                  <a:lnTo>
                    <a:pt x="821563" y="690676"/>
                  </a:lnTo>
                  <a:lnTo>
                    <a:pt x="821563" y="723150"/>
                  </a:lnTo>
                  <a:lnTo>
                    <a:pt x="936244" y="722261"/>
                  </a:lnTo>
                  <a:lnTo>
                    <a:pt x="936244" y="690676"/>
                  </a:lnTo>
                  <a:lnTo>
                    <a:pt x="936244" y="627456"/>
                  </a:lnTo>
                  <a:lnTo>
                    <a:pt x="936244" y="455930"/>
                  </a:lnTo>
                  <a:lnTo>
                    <a:pt x="936244" y="392722"/>
                  </a:lnTo>
                  <a:lnTo>
                    <a:pt x="936244" y="103809"/>
                  </a:lnTo>
                  <a:close/>
                </a:path>
                <a:path w="7540625" h="850900">
                  <a:moveTo>
                    <a:pt x="1360551" y="180568"/>
                  </a:moveTo>
                  <a:lnTo>
                    <a:pt x="1251318" y="180568"/>
                  </a:lnTo>
                  <a:lnTo>
                    <a:pt x="1171879" y="315074"/>
                  </a:lnTo>
                  <a:lnTo>
                    <a:pt x="1247711" y="315074"/>
                  </a:lnTo>
                  <a:lnTo>
                    <a:pt x="1360551" y="180568"/>
                  </a:lnTo>
                  <a:close/>
                </a:path>
                <a:path w="7540625" h="850900">
                  <a:moveTo>
                    <a:pt x="1461681" y="628357"/>
                  </a:moveTo>
                  <a:lnTo>
                    <a:pt x="1437589" y="628357"/>
                  </a:lnTo>
                  <a:lnTo>
                    <a:pt x="1434503" y="627456"/>
                  </a:lnTo>
                  <a:lnTo>
                    <a:pt x="1430350" y="626262"/>
                  </a:lnTo>
                  <a:lnTo>
                    <a:pt x="1414411" y="602640"/>
                  </a:lnTo>
                  <a:lnTo>
                    <a:pt x="1413840" y="593153"/>
                  </a:lnTo>
                  <a:lnTo>
                    <a:pt x="1413840" y="455930"/>
                  </a:lnTo>
                  <a:lnTo>
                    <a:pt x="1413840" y="392722"/>
                  </a:lnTo>
                  <a:lnTo>
                    <a:pt x="1413840" y="361137"/>
                  </a:lnTo>
                  <a:lnTo>
                    <a:pt x="1304556" y="361137"/>
                  </a:lnTo>
                  <a:lnTo>
                    <a:pt x="1304556" y="541693"/>
                  </a:lnTo>
                  <a:lnTo>
                    <a:pt x="1302981" y="559054"/>
                  </a:lnTo>
                  <a:lnTo>
                    <a:pt x="1279296" y="602640"/>
                  </a:lnTo>
                  <a:lnTo>
                    <a:pt x="1235786" y="625906"/>
                  </a:lnTo>
                  <a:lnTo>
                    <a:pt x="1218793" y="627456"/>
                  </a:lnTo>
                  <a:lnTo>
                    <a:pt x="1201458" y="625906"/>
                  </a:lnTo>
                  <a:lnTo>
                    <a:pt x="1157846" y="602640"/>
                  </a:lnTo>
                  <a:lnTo>
                    <a:pt x="1134579" y="559054"/>
                  </a:lnTo>
                  <a:lnTo>
                    <a:pt x="1133030" y="541693"/>
                  </a:lnTo>
                  <a:lnTo>
                    <a:pt x="1134579" y="524344"/>
                  </a:lnTo>
                  <a:lnTo>
                    <a:pt x="1157846" y="480758"/>
                  </a:lnTo>
                  <a:lnTo>
                    <a:pt x="1201458" y="457492"/>
                  </a:lnTo>
                  <a:lnTo>
                    <a:pt x="1251534" y="462140"/>
                  </a:lnTo>
                  <a:lnTo>
                    <a:pt x="1290345" y="493864"/>
                  </a:lnTo>
                  <a:lnTo>
                    <a:pt x="1304556" y="541693"/>
                  </a:lnTo>
                  <a:lnTo>
                    <a:pt x="1304556" y="361137"/>
                  </a:lnTo>
                  <a:lnTo>
                    <a:pt x="1299159" y="361137"/>
                  </a:lnTo>
                  <a:lnTo>
                    <a:pt x="1299159" y="392722"/>
                  </a:lnTo>
                  <a:lnTo>
                    <a:pt x="1288859" y="384175"/>
                  </a:lnTo>
                  <a:lnTo>
                    <a:pt x="1253553" y="364299"/>
                  </a:lnTo>
                  <a:lnTo>
                    <a:pt x="1211681" y="354558"/>
                  </a:lnTo>
                  <a:lnTo>
                    <a:pt x="1196251" y="353910"/>
                  </a:lnTo>
                  <a:lnTo>
                    <a:pt x="1171981" y="355498"/>
                  </a:lnTo>
                  <a:lnTo>
                    <a:pt x="1126832" y="368147"/>
                  </a:lnTo>
                  <a:lnTo>
                    <a:pt x="1086675" y="392925"/>
                  </a:lnTo>
                  <a:lnTo>
                    <a:pt x="1054404" y="426783"/>
                  </a:lnTo>
                  <a:lnTo>
                    <a:pt x="1030922" y="468757"/>
                  </a:lnTo>
                  <a:lnTo>
                    <a:pt x="1018959" y="516140"/>
                  </a:lnTo>
                  <a:lnTo>
                    <a:pt x="1017473" y="541693"/>
                  </a:lnTo>
                  <a:lnTo>
                    <a:pt x="1018959" y="567258"/>
                  </a:lnTo>
                  <a:lnTo>
                    <a:pt x="1030922" y="614654"/>
                  </a:lnTo>
                  <a:lnTo>
                    <a:pt x="1054404" y="656640"/>
                  </a:lnTo>
                  <a:lnTo>
                    <a:pt x="1086675" y="690499"/>
                  </a:lnTo>
                  <a:lnTo>
                    <a:pt x="1126832" y="715276"/>
                  </a:lnTo>
                  <a:lnTo>
                    <a:pt x="1171981" y="727900"/>
                  </a:lnTo>
                  <a:lnTo>
                    <a:pt x="1196251" y="729475"/>
                  </a:lnTo>
                  <a:lnTo>
                    <a:pt x="1215567" y="728433"/>
                  </a:lnTo>
                  <a:lnTo>
                    <a:pt x="1267091" y="712774"/>
                  </a:lnTo>
                  <a:lnTo>
                    <a:pt x="1308506" y="681380"/>
                  </a:lnTo>
                  <a:lnTo>
                    <a:pt x="1319923" y="668083"/>
                  </a:lnTo>
                  <a:lnTo>
                    <a:pt x="1329232" y="681380"/>
                  </a:lnTo>
                  <a:lnTo>
                    <a:pt x="1365948" y="712774"/>
                  </a:lnTo>
                  <a:lnTo>
                    <a:pt x="1413370" y="728433"/>
                  </a:lnTo>
                  <a:lnTo>
                    <a:pt x="1430985" y="729475"/>
                  </a:lnTo>
                  <a:lnTo>
                    <a:pt x="1436992" y="729475"/>
                  </a:lnTo>
                  <a:lnTo>
                    <a:pt x="1442542" y="728726"/>
                  </a:lnTo>
                  <a:lnTo>
                    <a:pt x="1452791" y="725728"/>
                  </a:lnTo>
                  <a:lnTo>
                    <a:pt x="1457464" y="724077"/>
                  </a:lnTo>
                  <a:lnTo>
                    <a:pt x="1461681" y="722261"/>
                  </a:lnTo>
                  <a:lnTo>
                    <a:pt x="1461681" y="668083"/>
                  </a:lnTo>
                  <a:lnTo>
                    <a:pt x="1461681" y="628357"/>
                  </a:lnTo>
                  <a:close/>
                </a:path>
                <a:path w="7540625" h="850900">
                  <a:moveTo>
                    <a:pt x="2082800" y="493852"/>
                  </a:moveTo>
                  <a:lnTo>
                    <a:pt x="2074799" y="436841"/>
                  </a:lnTo>
                  <a:lnTo>
                    <a:pt x="2050770" y="392277"/>
                  </a:lnTo>
                  <a:lnTo>
                    <a:pt x="2011845" y="363499"/>
                  </a:lnTo>
                  <a:lnTo>
                    <a:pt x="1959127" y="353910"/>
                  </a:lnTo>
                  <a:lnTo>
                    <a:pt x="1940344" y="354952"/>
                  </a:lnTo>
                  <a:lnTo>
                    <a:pt x="1891411" y="370624"/>
                  </a:lnTo>
                  <a:lnTo>
                    <a:pt x="1854695" y="403021"/>
                  </a:lnTo>
                  <a:lnTo>
                    <a:pt x="1845386" y="417093"/>
                  </a:lnTo>
                  <a:lnTo>
                    <a:pt x="1836991" y="403390"/>
                  </a:lnTo>
                  <a:lnTo>
                    <a:pt x="1803374" y="371068"/>
                  </a:lnTo>
                  <a:lnTo>
                    <a:pt x="1759115" y="354990"/>
                  </a:lnTo>
                  <a:lnTo>
                    <a:pt x="1742427" y="353910"/>
                  </a:lnTo>
                  <a:lnTo>
                    <a:pt x="1727454" y="354787"/>
                  </a:lnTo>
                  <a:lnTo>
                    <a:pt x="1686915" y="367906"/>
                  </a:lnTo>
                  <a:lnTo>
                    <a:pt x="1653501" y="394220"/>
                  </a:lnTo>
                  <a:lnTo>
                    <a:pt x="1644053" y="405371"/>
                  </a:lnTo>
                  <a:lnTo>
                    <a:pt x="1644053" y="361137"/>
                  </a:lnTo>
                  <a:lnTo>
                    <a:pt x="1528495" y="361137"/>
                  </a:lnTo>
                  <a:lnTo>
                    <a:pt x="1528495" y="722261"/>
                  </a:lnTo>
                  <a:lnTo>
                    <a:pt x="1644053" y="722261"/>
                  </a:lnTo>
                  <a:lnTo>
                    <a:pt x="1644053" y="512826"/>
                  </a:lnTo>
                  <a:lnTo>
                    <a:pt x="1644840" y="502970"/>
                  </a:lnTo>
                  <a:lnTo>
                    <a:pt x="1663839" y="466356"/>
                  </a:lnTo>
                  <a:lnTo>
                    <a:pt x="1695513" y="455930"/>
                  </a:lnTo>
                  <a:lnTo>
                    <a:pt x="1706689" y="456984"/>
                  </a:lnTo>
                  <a:lnTo>
                    <a:pt x="1739747" y="481418"/>
                  </a:lnTo>
                  <a:lnTo>
                    <a:pt x="1747862" y="512826"/>
                  </a:lnTo>
                  <a:lnTo>
                    <a:pt x="1747862" y="722261"/>
                  </a:lnTo>
                  <a:lnTo>
                    <a:pt x="1863432" y="722261"/>
                  </a:lnTo>
                  <a:lnTo>
                    <a:pt x="1863432" y="512826"/>
                  </a:lnTo>
                  <a:lnTo>
                    <a:pt x="1864220" y="502970"/>
                  </a:lnTo>
                  <a:lnTo>
                    <a:pt x="1883219" y="466356"/>
                  </a:lnTo>
                  <a:lnTo>
                    <a:pt x="1914893" y="455930"/>
                  </a:lnTo>
                  <a:lnTo>
                    <a:pt x="1926094" y="456984"/>
                  </a:lnTo>
                  <a:lnTo>
                    <a:pt x="1959775" y="481418"/>
                  </a:lnTo>
                  <a:lnTo>
                    <a:pt x="1968169" y="512826"/>
                  </a:lnTo>
                  <a:lnTo>
                    <a:pt x="1968169" y="722261"/>
                  </a:lnTo>
                  <a:lnTo>
                    <a:pt x="2082800" y="722261"/>
                  </a:lnTo>
                  <a:lnTo>
                    <a:pt x="2082800" y="493852"/>
                  </a:lnTo>
                  <a:close/>
                </a:path>
                <a:path w="7540625" h="850900">
                  <a:moveTo>
                    <a:pt x="2328405" y="627456"/>
                  </a:moveTo>
                  <a:lnTo>
                    <a:pt x="2217343" y="627456"/>
                  </a:lnTo>
                  <a:lnTo>
                    <a:pt x="2131580" y="850480"/>
                  </a:lnTo>
                  <a:lnTo>
                    <a:pt x="2201976" y="850480"/>
                  </a:lnTo>
                  <a:lnTo>
                    <a:pt x="2328405" y="627456"/>
                  </a:lnTo>
                  <a:close/>
                </a:path>
                <a:path w="7540625" h="850900">
                  <a:moveTo>
                    <a:pt x="2933268" y="0"/>
                  </a:moveTo>
                  <a:lnTo>
                    <a:pt x="2824035" y="0"/>
                  </a:lnTo>
                  <a:lnTo>
                    <a:pt x="2744597" y="134505"/>
                  </a:lnTo>
                  <a:lnTo>
                    <a:pt x="2820416" y="134505"/>
                  </a:lnTo>
                  <a:lnTo>
                    <a:pt x="2933268" y="0"/>
                  </a:lnTo>
                  <a:close/>
                </a:path>
                <a:path w="7540625" h="850900">
                  <a:moveTo>
                    <a:pt x="2951353" y="180568"/>
                  </a:moveTo>
                  <a:lnTo>
                    <a:pt x="2625420" y="180568"/>
                  </a:lnTo>
                  <a:lnTo>
                    <a:pt x="2625420" y="722261"/>
                  </a:lnTo>
                  <a:lnTo>
                    <a:pt x="2951353" y="722261"/>
                  </a:lnTo>
                  <a:lnTo>
                    <a:pt x="2951353" y="617524"/>
                  </a:lnTo>
                  <a:lnTo>
                    <a:pt x="2744597" y="617524"/>
                  </a:lnTo>
                  <a:lnTo>
                    <a:pt x="2744597" y="503783"/>
                  </a:lnTo>
                  <a:lnTo>
                    <a:pt x="2921546" y="503783"/>
                  </a:lnTo>
                  <a:lnTo>
                    <a:pt x="2921546" y="399046"/>
                  </a:lnTo>
                  <a:lnTo>
                    <a:pt x="2744597" y="399046"/>
                  </a:lnTo>
                  <a:lnTo>
                    <a:pt x="2744597" y="285305"/>
                  </a:lnTo>
                  <a:lnTo>
                    <a:pt x="2951353" y="285305"/>
                  </a:lnTo>
                  <a:lnTo>
                    <a:pt x="2951353" y="180568"/>
                  </a:lnTo>
                  <a:close/>
                </a:path>
                <a:path w="7540625" h="850900">
                  <a:moveTo>
                    <a:pt x="3382899" y="361137"/>
                  </a:moveTo>
                  <a:lnTo>
                    <a:pt x="3259188" y="361137"/>
                  </a:lnTo>
                  <a:lnTo>
                    <a:pt x="3183356" y="598589"/>
                  </a:lnTo>
                  <a:lnTo>
                    <a:pt x="3106636" y="361137"/>
                  </a:lnTo>
                  <a:lnTo>
                    <a:pt x="2983852" y="361137"/>
                  </a:lnTo>
                  <a:lnTo>
                    <a:pt x="3128289" y="722261"/>
                  </a:lnTo>
                  <a:lnTo>
                    <a:pt x="3236633" y="722261"/>
                  </a:lnTo>
                  <a:lnTo>
                    <a:pt x="3382899" y="361137"/>
                  </a:lnTo>
                  <a:close/>
                </a:path>
                <a:path w="7540625" h="850900">
                  <a:moveTo>
                    <a:pt x="3850576" y="628357"/>
                  </a:moveTo>
                  <a:lnTo>
                    <a:pt x="3826472" y="628357"/>
                  </a:lnTo>
                  <a:lnTo>
                    <a:pt x="3823398" y="627456"/>
                  </a:lnTo>
                  <a:lnTo>
                    <a:pt x="3819245" y="626262"/>
                  </a:lnTo>
                  <a:lnTo>
                    <a:pt x="3802723" y="593153"/>
                  </a:lnTo>
                  <a:lnTo>
                    <a:pt x="3802723" y="455930"/>
                  </a:lnTo>
                  <a:lnTo>
                    <a:pt x="3802723" y="392722"/>
                  </a:lnTo>
                  <a:lnTo>
                    <a:pt x="3802723" y="361137"/>
                  </a:lnTo>
                  <a:lnTo>
                    <a:pt x="3693452" y="361137"/>
                  </a:lnTo>
                  <a:lnTo>
                    <a:pt x="3693452" y="541693"/>
                  </a:lnTo>
                  <a:lnTo>
                    <a:pt x="3691864" y="559054"/>
                  </a:lnTo>
                  <a:lnTo>
                    <a:pt x="3668179" y="602640"/>
                  </a:lnTo>
                  <a:lnTo>
                    <a:pt x="3624681" y="625906"/>
                  </a:lnTo>
                  <a:lnTo>
                    <a:pt x="3607689" y="627456"/>
                  </a:lnTo>
                  <a:lnTo>
                    <a:pt x="3590340" y="625906"/>
                  </a:lnTo>
                  <a:lnTo>
                    <a:pt x="3546741" y="602640"/>
                  </a:lnTo>
                  <a:lnTo>
                    <a:pt x="3523475" y="559054"/>
                  </a:lnTo>
                  <a:lnTo>
                    <a:pt x="3521926" y="541693"/>
                  </a:lnTo>
                  <a:lnTo>
                    <a:pt x="3523475" y="524344"/>
                  </a:lnTo>
                  <a:lnTo>
                    <a:pt x="3546741" y="480758"/>
                  </a:lnTo>
                  <a:lnTo>
                    <a:pt x="3590340" y="457492"/>
                  </a:lnTo>
                  <a:lnTo>
                    <a:pt x="3607689" y="455930"/>
                  </a:lnTo>
                  <a:lnTo>
                    <a:pt x="3624681" y="457492"/>
                  </a:lnTo>
                  <a:lnTo>
                    <a:pt x="3668179" y="480758"/>
                  </a:lnTo>
                  <a:lnTo>
                    <a:pt x="3691864" y="524344"/>
                  </a:lnTo>
                  <a:lnTo>
                    <a:pt x="3693452" y="541693"/>
                  </a:lnTo>
                  <a:lnTo>
                    <a:pt x="3693452" y="361137"/>
                  </a:lnTo>
                  <a:lnTo>
                    <a:pt x="3688054" y="361137"/>
                  </a:lnTo>
                  <a:lnTo>
                    <a:pt x="3688054" y="392722"/>
                  </a:lnTo>
                  <a:lnTo>
                    <a:pt x="3677755" y="384175"/>
                  </a:lnTo>
                  <a:lnTo>
                    <a:pt x="3642436" y="364299"/>
                  </a:lnTo>
                  <a:lnTo>
                    <a:pt x="3600564" y="354558"/>
                  </a:lnTo>
                  <a:lnTo>
                    <a:pt x="3585133" y="353910"/>
                  </a:lnTo>
                  <a:lnTo>
                    <a:pt x="3560864" y="355498"/>
                  </a:lnTo>
                  <a:lnTo>
                    <a:pt x="3515715" y="368147"/>
                  </a:lnTo>
                  <a:lnTo>
                    <a:pt x="3475558" y="392925"/>
                  </a:lnTo>
                  <a:lnTo>
                    <a:pt x="3443287" y="426783"/>
                  </a:lnTo>
                  <a:lnTo>
                    <a:pt x="3419818" y="468757"/>
                  </a:lnTo>
                  <a:lnTo>
                    <a:pt x="3407854" y="516140"/>
                  </a:lnTo>
                  <a:lnTo>
                    <a:pt x="3406356" y="541693"/>
                  </a:lnTo>
                  <a:lnTo>
                    <a:pt x="3407854" y="567258"/>
                  </a:lnTo>
                  <a:lnTo>
                    <a:pt x="3419818" y="614654"/>
                  </a:lnTo>
                  <a:lnTo>
                    <a:pt x="3443287" y="656640"/>
                  </a:lnTo>
                  <a:lnTo>
                    <a:pt x="3475558" y="690499"/>
                  </a:lnTo>
                  <a:lnTo>
                    <a:pt x="3515715" y="715276"/>
                  </a:lnTo>
                  <a:lnTo>
                    <a:pt x="3560864" y="727900"/>
                  </a:lnTo>
                  <a:lnTo>
                    <a:pt x="3585133" y="729475"/>
                  </a:lnTo>
                  <a:lnTo>
                    <a:pt x="3604450" y="728433"/>
                  </a:lnTo>
                  <a:lnTo>
                    <a:pt x="3655974" y="712774"/>
                  </a:lnTo>
                  <a:lnTo>
                    <a:pt x="3697389" y="681380"/>
                  </a:lnTo>
                  <a:lnTo>
                    <a:pt x="3708819" y="668083"/>
                  </a:lnTo>
                  <a:lnTo>
                    <a:pt x="3718115" y="681380"/>
                  </a:lnTo>
                  <a:lnTo>
                    <a:pt x="3754844" y="712774"/>
                  </a:lnTo>
                  <a:lnTo>
                    <a:pt x="3802265" y="728433"/>
                  </a:lnTo>
                  <a:lnTo>
                    <a:pt x="3819880" y="729475"/>
                  </a:lnTo>
                  <a:lnTo>
                    <a:pt x="3825875" y="729475"/>
                  </a:lnTo>
                  <a:lnTo>
                    <a:pt x="3831437" y="728726"/>
                  </a:lnTo>
                  <a:lnTo>
                    <a:pt x="3841673" y="725728"/>
                  </a:lnTo>
                  <a:lnTo>
                    <a:pt x="3846360" y="724077"/>
                  </a:lnTo>
                  <a:lnTo>
                    <a:pt x="3850576" y="722261"/>
                  </a:lnTo>
                  <a:lnTo>
                    <a:pt x="3850576" y="668083"/>
                  </a:lnTo>
                  <a:lnTo>
                    <a:pt x="3850576" y="628357"/>
                  </a:lnTo>
                  <a:close/>
                </a:path>
                <a:path w="7540625" h="850900">
                  <a:moveTo>
                    <a:pt x="4455452" y="179666"/>
                  </a:moveTo>
                  <a:lnTo>
                    <a:pt x="4346219" y="179666"/>
                  </a:lnTo>
                  <a:lnTo>
                    <a:pt x="4266781" y="314172"/>
                  </a:lnTo>
                  <a:lnTo>
                    <a:pt x="4342600" y="314172"/>
                  </a:lnTo>
                  <a:lnTo>
                    <a:pt x="4455452" y="179666"/>
                  </a:lnTo>
                  <a:close/>
                </a:path>
                <a:path w="7540625" h="850900">
                  <a:moveTo>
                    <a:pt x="4501477" y="540804"/>
                  </a:moveTo>
                  <a:lnTo>
                    <a:pt x="4499953" y="513295"/>
                  </a:lnTo>
                  <a:lnTo>
                    <a:pt x="4496003" y="491134"/>
                  </a:lnTo>
                  <a:lnTo>
                    <a:pt x="4495381" y="487641"/>
                  </a:lnTo>
                  <a:lnTo>
                    <a:pt x="4477105" y="441947"/>
                  </a:lnTo>
                  <a:lnTo>
                    <a:pt x="4447997" y="404583"/>
                  </a:lnTo>
                  <a:lnTo>
                    <a:pt x="4409389" y="376504"/>
                  </a:lnTo>
                  <a:lnTo>
                    <a:pt x="4382338" y="364909"/>
                  </a:lnTo>
                  <a:lnTo>
                    <a:pt x="4382338" y="491134"/>
                  </a:lnTo>
                  <a:lnTo>
                    <a:pt x="4232465" y="491134"/>
                  </a:lnTo>
                  <a:lnTo>
                    <a:pt x="4259973" y="454596"/>
                  </a:lnTo>
                  <a:lnTo>
                    <a:pt x="4309199" y="441502"/>
                  </a:lnTo>
                  <a:lnTo>
                    <a:pt x="4322940" y="442315"/>
                  </a:lnTo>
                  <a:lnTo>
                    <a:pt x="4363961" y="461772"/>
                  </a:lnTo>
                  <a:lnTo>
                    <a:pt x="4382338" y="491134"/>
                  </a:lnTo>
                  <a:lnTo>
                    <a:pt x="4382338" y="364909"/>
                  </a:lnTo>
                  <a:lnTo>
                    <a:pt x="4362247" y="358889"/>
                  </a:lnTo>
                  <a:lnTo>
                    <a:pt x="4335780" y="354482"/>
                  </a:lnTo>
                  <a:lnTo>
                    <a:pt x="4307408" y="353021"/>
                  </a:lnTo>
                  <a:lnTo>
                    <a:pt x="4279303" y="354482"/>
                  </a:lnTo>
                  <a:lnTo>
                    <a:pt x="4227830" y="366229"/>
                  </a:lnTo>
                  <a:lnTo>
                    <a:pt x="4183176" y="389382"/>
                  </a:lnTo>
                  <a:lnTo>
                    <a:pt x="4147909" y="422351"/>
                  </a:lnTo>
                  <a:lnTo>
                    <a:pt x="4122966" y="464502"/>
                  </a:lnTo>
                  <a:lnTo>
                    <a:pt x="4110342" y="514159"/>
                  </a:lnTo>
                  <a:lnTo>
                    <a:pt x="4108754" y="541693"/>
                  </a:lnTo>
                  <a:lnTo>
                    <a:pt x="4110342" y="568833"/>
                  </a:lnTo>
                  <a:lnTo>
                    <a:pt x="4122966" y="618045"/>
                  </a:lnTo>
                  <a:lnTo>
                    <a:pt x="4147934" y="660133"/>
                  </a:lnTo>
                  <a:lnTo>
                    <a:pt x="4183380" y="693077"/>
                  </a:lnTo>
                  <a:lnTo>
                    <a:pt x="4228643" y="716280"/>
                  </a:lnTo>
                  <a:lnTo>
                    <a:pt x="4281690" y="728014"/>
                  </a:lnTo>
                  <a:lnTo>
                    <a:pt x="4311015" y="729475"/>
                  </a:lnTo>
                  <a:lnTo>
                    <a:pt x="4346816" y="727202"/>
                  </a:lnTo>
                  <a:lnTo>
                    <a:pt x="4408436" y="708926"/>
                  </a:lnTo>
                  <a:lnTo>
                    <a:pt x="4456227" y="673277"/>
                  </a:lnTo>
                  <a:lnTo>
                    <a:pt x="4477601" y="643724"/>
                  </a:lnTo>
                  <a:lnTo>
                    <a:pt x="4487138" y="625627"/>
                  </a:lnTo>
                  <a:lnTo>
                    <a:pt x="4496079" y="597662"/>
                  </a:lnTo>
                  <a:lnTo>
                    <a:pt x="4385018" y="597662"/>
                  </a:lnTo>
                  <a:lnTo>
                    <a:pt x="4374197" y="617804"/>
                  </a:lnTo>
                  <a:lnTo>
                    <a:pt x="4357954" y="632206"/>
                  </a:lnTo>
                  <a:lnTo>
                    <a:pt x="4336288" y="640842"/>
                  </a:lnTo>
                  <a:lnTo>
                    <a:pt x="4309199" y="643724"/>
                  </a:lnTo>
                  <a:lnTo>
                    <a:pt x="4290911" y="642340"/>
                  </a:lnTo>
                  <a:lnTo>
                    <a:pt x="4249585" y="621614"/>
                  </a:lnTo>
                  <a:lnTo>
                    <a:pt x="4228096" y="579031"/>
                  </a:lnTo>
                  <a:lnTo>
                    <a:pt x="4225214" y="560666"/>
                  </a:lnTo>
                  <a:lnTo>
                    <a:pt x="4501477" y="560666"/>
                  </a:lnTo>
                  <a:lnTo>
                    <a:pt x="4501477" y="540804"/>
                  </a:lnTo>
                  <a:close/>
                </a:path>
                <a:path w="7540625" h="850900">
                  <a:moveTo>
                    <a:pt x="4829213" y="612127"/>
                  </a:moveTo>
                  <a:lnTo>
                    <a:pt x="4819561" y="565327"/>
                  </a:lnTo>
                  <a:lnTo>
                    <a:pt x="4792878" y="532130"/>
                  </a:lnTo>
                  <a:lnTo>
                    <a:pt x="4756924" y="508584"/>
                  </a:lnTo>
                  <a:lnTo>
                    <a:pt x="4708906" y="487222"/>
                  </a:lnTo>
                  <a:lnTo>
                    <a:pt x="4700917" y="483577"/>
                  </a:lnTo>
                  <a:lnTo>
                    <a:pt x="4694225" y="480225"/>
                  </a:lnTo>
                  <a:lnTo>
                    <a:pt x="4688827" y="477139"/>
                  </a:lnTo>
                  <a:lnTo>
                    <a:pt x="4682502" y="473227"/>
                  </a:lnTo>
                  <a:lnTo>
                    <a:pt x="4679340" y="467956"/>
                  </a:lnTo>
                  <a:lnTo>
                    <a:pt x="4679340" y="455333"/>
                  </a:lnTo>
                  <a:lnTo>
                    <a:pt x="4681753" y="450367"/>
                  </a:lnTo>
                  <a:lnTo>
                    <a:pt x="4691380" y="442531"/>
                  </a:lnTo>
                  <a:lnTo>
                    <a:pt x="4698606" y="440563"/>
                  </a:lnTo>
                  <a:lnTo>
                    <a:pt x="4708258" y="440563"/>
                  </a:lnTo>
                  <a:lnTo>
                    <a:pt x="4748212" y="452882"/>
                  </a:lnTo>
                  <a:lnTo>
                    <a:pt x="4764214" y="466763"/>
                  </a:lnTo>
                  <a:lnTo>
                    <a:pt x="4821999" y="401764"/>
                  </a:lnTo>
                  <a:lnTo>
                    <a:pt x="4785334" y="374675"/>
                  </a:lnTo>
                  <a:lnTo>
                    <a:pt x="4736554" y="357301"/>
                  </a:lnTo>
                  <a:lnTo>
                    <a:pt x="4700105" y="353910"/>
                  </a:lnTo>
                  <a:lnTo>
                    <a:pt x="4680445" y="354926"/>
                  </a:lnTo>
                  <a:lnTo>
                    <a:pt x="4629226" y="370166"/>
                  </a:lnTo>
                  <a:lnTo>
                    <a:pt x="4591507" y="400113"/>
                  </a:lnTo>
                  <a:lnTo>
                    <a:pt x="4569777" y="439902"/>
                  </a:lnTo>
                  <a:lnTo>
                    <a:pt x="4565599" y="469480"/>
                  </a:lnTo>
                  <a:lnTo>
                    <a:pt x="4566844" y="486625"/>
                  </a:lnTo>
                  <a:lnTo>
                    <a:pt x="4585474" y="527265"/>
                  </a:lnTo>
                  <a:lnTo>
                    <a:pt x="4619066" y="554431"/>
                  </a:lnTo>
                  <a:lnTo>
                    <a:pt x="4668596" y="577113"/>
                  </a:lnTo>
                  <a:lnTo>
                    <a:pt x="4690605" y="585851"/>
                  </a:lnTo>
                  <a:lnTo>
                    <a:pt x="4699990" y="590118"/>
                  </a:lnTo>
                  <a:lnTo>
                    <a:pt x="4707534" y="594207"/>
                  </a:lnTo>
                  <a:lnTo>
                    <a:pt x="4713198" y="598144"/>
                  </a:lnTo>
                  <a:lnTo>
                    <a:pt x="4719523" y="603250"/>
                  </a:lnTo>
                  <a:lnTo>
                    <a:pt x="4722685" y="609117"/>
                  </a:lnTo>
                  <a:lnTo>
                    <a:pt x="4722685" y="622960"/>
                  </a:lnTo>
                  <a:lnTo>
                    <a:pt x="4719828" y="628523"/>
                  </a:lnTo>
                  <a:lnTo>
                    <a:pt x="4708385" y="636333"/>
                  </a:lnTo>
                  <a:lnTo>
                    <a:pt x="4700727" y="638289"/>
                  </a:lnTo>
                  <a:lnTo>
                    <a:pt x="4691100" y="638289"/>
                  </a:lnTo>
                  <a:lnTo>
                    <a:pt x="4651845" y="625856"/>
                  </a:lnTo>
                  <a:lnTo>
                    <a:pt x="4630598" y="600367"/>
                  </a:lnTo>
                  <a:lnTo>
                    <a:pt x="4545736" y="642823"/>
                  </a:lnTo>
                  <a:lnTo>
                    <a:pt x="4568990" y="679615"/>
                  </a:lnTo>
                  <a:lnTo>
                    <a:pt x="4606239" y="706932"/>
                  </a:lnTo>
                  <a:lnTo>
                    <a:pt x="4651375" y="723849"/>
                  </a:lnTo>
                  <a:lnTo>
                    <a:pt x="4698327" y="729475"/>
                  </a:lnTo>
                  <a:lnTo>
                    <a:pt x="4727346" y="727392"/>
                  </a:lnTo>
                  <a:lnTo>
                    <a:pt x="4775428" y="710704"/>
                  </a:lnTo>
                  <a:lnTo>
                    <a:pt x="4809668" y="678332"/>
                  </a:lnTo>
                  <a:lnTo>
                    <a:pt x="4827041" y="636346"/>
                  </a:lnTo>
                  <a:lnTo>
                    <a:pt x="4829213" y="612127"/>
                  </a:lnTo>
                  <a:close/>
                </a:path>
                <a:path w="7540625" h="850900">
                  <a:moveTo>
                    <a:pt x="5415153" y="616216"/>
                  </a:moveTo>
                  <a:lnTo>
                    <a:pt x="5235511" y="616216"/>
                  </a:lnTo>
                  <a:lnTo>
                    <a:pt x="5235511" y="180606"/>
                  </a:lnTo>
                  <a:lnTo>
                    <a:pt x="5116334" y="180606"/>
                  </a:lnTo>
                  <a:lnTo>
                    <a:pt x="5116334" y="616216"/>
                  </a:lnTo>
                  <a:lnTo>
                    <a:pt x="5116334" y="722896"/>
                  </a:lnTo>
                  <a:lnTo>
                    <a:pt x="5415153" y="722896"/>
                  </a:lnTo>
                  <a:lnTo>
                    <a:pt x="5415153" y="616216"/>
                  </a:lnTo>
                  <a:close/>
                </a:path>
                <a:path w="7540625" h="850900">
                  <a:moveTo>
                    <a:pt x="5801576" y="361137"/>
                  </a:moveTo>
                  <a:lnTo>
                    <a:pt x="5686907" y="361137"/>
                  </a:lnTo>
                  <a:lnTo>
                    <a:pt x="5686907" y="568782"/>
                  </a:lnTo>
                  <a:lnTo>
                    <a:pt x="5685917" y="580885"/>
                  </a:lnTo>
                  <a:lnTo>
                    <a:pt x="5662727" y="618058"/>
                  </a:lnTo>
                  <a:lnTo>
                    <a:pt x="5631840" y="627456"/>
                  </a:lnTo>
                  <a:lnTo>
                    <a:pt x="5620969" y="626414"/>
                  </a:lnTo>
                  <a:lnTo>
                    <a:pt x="5586539" y="601865"/>
                  </a:lnTo>
                  <a:lnTo>
                    <a:pt x="5577662" y="568782"/>
                  </a:lnTo>
                  <a:lnTo>
                    <a:pt x="5577662" y="361137"/>
                  </a:lnTo>
                  <a:lnTo>
                    <a:pt x="5462105" y="361137"/>
                  </a:lnTo>
                  <a:lnTo>
                    <a:pt x="5462105" y="584111"/>
                  </a:lnTo>
                  <a:lnTo>
                    <a:pt x="5464835" y="615442"/>
                  </a:lnTo>
                  <a:lnTo>
                    <a:pt x="5486730" y="668274"/>
                  </a:lnTo>
                  <a:lnTo>
                    <a:pt x="5530189" y="707148"/>
                  </a:lnTo>
                  <a:lnTo>
                    <a:pt x="5593156" y="726998"/>
                  </a:lnTo>
                  <a:lnTo>
                    <a:pt x="5631840" y="729475"/>
                  </a:lnTo>
                  <a:lnTo>
                    <a:pt x="5670512" y="726998"/>
                  </a:lnTo>
                  <a:lnTo>
                    <a:pt x="5733491" y="707148"/>
                  </a:lnTo>
                  <a:lnTo>
                    <a:pt x="5776938" y="668274"/>
                  </a:lnTo>
                  <a:lnTo>
                    <a:pt x="5798845" y="615442"/>
                  </a:lnTo>
                  <a:lnTo>
                    <a:pt x="5801576" y="584111"/>
                  </a:lnTo>
                  <a:lnTo>
                    <a:pt x="5801576" y="361137"/>
                  </a:lnTo>
                  <a:close/>
                </a:path>
                <a:path w="7540625" h="850900">
                  <a:moveTo>
                    <a:pt x="6274638" y="507390"/>
                  </a:moveTo>
                  <a:lnTo>
                    <a:pt x="6252756" y="445884"/>
                  </a:lnTo>
                  <a:lnTo>
                    <a:pt x="6210528" y="396811"/>
                  </a:lnTo>
                  <a:lnTo>
                    <a:pt x="6150953" y="364642"/>
                  </a:lnTo>
                  <a:lnTo>
                    <a:pt x="6076924" y="353910"/>
                  </a:lnTo>
                  <a:lnTo>
                    <a:pt x="6047651" y="355434"/>
                  </a:lnTo>
                  <a:lnTo>
                    <a:pt x="5994832" y="367626"/>
                  </a:lnTo>
                  <a:lnTo>
                    <a:pt x="5949962" y="391604"/>
                  </a:lnTo>
                  <a:lnTo>
                    <a:pt x="5914745" y="425005"/>
                  </a:lnTo>
                  <a:lnTo>
                    <a:pt x="5889803" y="467055"/>
                  </a:lnTo>
                  <a:lnTo>
                    <a:pt x="5877179" y="515340"/>
                  </a:lnTo>
                  <a:lnTo>
                    <a:pt x="5875591" y="541693"/>
                  </a:lnTo>
                  <a:lnTo>
                    <a:pt x="5877179" y="568045"/>
                  </a:lnTo>
                  <a:lnTo>
                    <a:pt x="5889803" y="616369"/>
                  </a:lnTo>
                  <a:lnTo>
                    <a:pt x="5914745" y="658406"/>
                  </a:lnTo>
                  <a:lnTo>
                    <a:pt x="5949962" y="691794"/>
                  </a:lnTo>
                  <a:lnTo>
                    <a:pt x="5994832" y="715772"/>
                  </a:lnTo>
                  <a:lnTo>
                    <a:pt x="6047651" y="727964"/>
                  </a:lnTo>
                  <a:lnTo>
                    <a:pt x="6076924" y="729475"/>
                  </a:lnTo>
                  <a:lnTo>
                    <a:pt x="6115748" y="726808"/>
                  </a:lnTo>
                  <a:lnTo>
                    <a:pt x="6182550" y="705370"/>
                  </a:lnTo>
                  <a:lnTo>
                    <a:pt x="6234188" y="663613"/>
                  </a:lnTo>
                  <a:lnTo>
                    <a:pt x="6266243" y="608304"/>
                  </a:lnTo>
                  <a:lnTo>
                    <a:pt x="6274638" y="576008"/>
                  </a:lnTo>
                  <a:lnTo>
                    <a:pt x="6155474" y="576008"/>
                  </a:lnTo>
                  <a:lnTo>
                    <a:pt x="6150229" y="586752"/>
                  </a:lnTo>
                  <a:lnTo>
                    <a:pt x="6143523" y="596442"/>
                  </a:lnTo>
                  <a:lnTo>
                    <a:pt x="6103124" y="623290"/>
                  </a:lnTo>
                  <a:lnTo>
                    <a:pt x="6076924" y="627456"/>
                  </a:lnTo>
                  <a:lnTo>
                    <a:pt x="6059208" y="625551"/>
                  </a:lnTo>
                  <a:lnTo>
                    <a:pt x="6015533" y="602195"/>
                  </a:lnTo>
                  <a:lnTo>
                    <a:pt x="5992685" y="559028"/>
                  </a:lnTo>
                  <a:lnTo>
                    <a:pt x="5991161" y="541693"/>
                  </a:lnTo>
                  <a:lnTo>
                    <a:pt x="5992685" y="524002"/>
                  </a:lnTo>
                  <a:lnTo>
                    <a:pt x="6015533" y="480758"/>
                  </a:lnTo>
                  <a:lnTo>
                    <a:pt x="6059208" y="457822"/>
                  </a:lnTo>
                  <a:lnTo>
                    <a:pt x="6076924" y="455930"/>
                  </a:lnTo>
                  <a:lnTo>
                    <a:pt x="6090475" y="457174"/>
                  </a:lnTo>
                  <a:lnTo>
                    <a:pt x="6135344" y="477761"/>
                  </a:lnTo>
                  <a:lnTo>
                    <a:pt x="6155474" y="507390"/>
                  </a:lnTo>
                  <a:lnTo>
                    <a:pt x="6274638" y="507390"/>
                  </a:lnTo>
                  <a:close/>
                </a:path>
                <a:path w="7540625" h="850900">
                  <a:moveTo>
                    <a:pt x="6465163" y="361137"/>
                  </a:moveTo>
                  <a:lnTo>
                    <a:pt x="6350482" y="361137"/>
                  </a:lnTo>
                  <a:lnTo>
                    <a:pt x="6350482" y="722261"/>
                  </a:lnTo>
                  <a:lnTo>
                    <a:pt x="6465163" y="722261"/>
                  </a:lnTo>
                  <a:lnTo>
                    <a:pt x="6465163" y="361137"/>
                  </a:lnTo>
                  <a:close/>
                </a:path>
                <a:path w="7540625" h="850900">
                  <a:moveTo>
                    <a:pt x="6471488" y="237451"/>
                  </a:moveTo>
                  <a:lnTo>
                    <a:pt x="6452959" y="192773"/>
                  </a:lnTo>
                  <a:lnTo>
                    <a:pt x="6408267" y="174244"/>
                  </a:lnTo>
                  <a:lnTo>
                    <a:pt x="6396025" y="175399"/>
                  </a:lnTo>
                  <a:lnTo>
                    <a:pt x="6355740" y="202501"/>
                  </a:lnTo>
                  <a:lnTo>
                    <a:pt x="6345098" y="237451"/>
                  </a:lnTo>
                  <a:lnTo>
                    <a:pt x="6346279" y="249694"/>
                  </a:lnTo>
                  <a:lnTo>
                    <a:pt x="6373914" y="289979"/>
                  </a:lnTo>
                  <a:lnTo>
                    <a:pt x="6408267" y="300634"/>
                  </a:lnTo>
                  <a:lnTo>
                    <a:pt x="6420891" y="299453"/>
                  </a:lnTo>
                  <a:lnTo>
                    <a:pt x="6461061" y="271818"/>
                  </a:lnTo>
                  <a:lnTo>
                    <a:pt x="6471488" y="237451"/>
                  </a:lnTo>
                  <a:close/>
                </a:path>
                <a:path w="7540625" h="850900">
                  <a:moveTo>
                    <a:pt x="6792887" y="361137"/>
                  </a:moveTo>
                  <a:lnTo>
                    <a:pt x="6707124" y="361137"/>
                  </a:lnTo>
                  <a:lnTo>
                    <a:pt x="6707124" y="252780"/>
                  </a:lnTo>
                  <a:lnTo>
                    <a:pt x="6724459" y="212051"/>
                  </a:lnTo>
                  <a:lnTo>
                    <a:pt x="6747751" y="204939"/>
                  </a:lnTo>
                  <a:lnTo>
                    <a:pt x="6791071" y="204939"/>
                  </a:lnTo>
                  <a:lnTo>
                    <a:pt x="6791071" y="114668"/>
                  </a:lnTo>
                  <a:lnTo>
                    <a:pt x="6751015" y="104597"/>
                  </a:lnTo>
                  <a:lnTo>
                    <a:pt x="6733286" y="103809"/>
                  </a:lnTo>
                  <a:lnTo>
                    <a:pt x="6714668" y="104940"/>
                  </a:lnTo>
                  <a:lnTo>
                    <a:pt x="6662852" y="121894"/>
                  </a:lnTo>
                  <a:lnTo>
                    <a:pt x="6621475" y="155829"/>
                  </a:lnTo>
                  <a:lnTo>
                    <a:pt x="6596405" y="202577"/>
                  </a:lnTo>
                  <a:lnTo>
                    <a:pt x="6591567" y="239242"/>
                  </a:lnTo>
                  <a:lnTo>
                    <a:pt x="6591567" y="361137"/>
                  </a:lnTo>
                  <a:lnTo>
                    <a:pt x="6531064" y="361137"/>
                  </a:lnTo>
                  <a:lnTo>
                    <a:pt x="6531064" y="450507"/>
                  </a:lnTo>
                  <a:lnTo>
                    <a:pt x="6591567" y="450507"/>
                  </a:lnTo>
                  <a:lnTo>
                    <a:pt x="6591567" y="722261"/>
                  </a:lnTo>
                  <a:lnTo>
                    <a:pt x="6707124" y="722261"/>
                  </a:lnTo>
                  <a:lnTo>
                    <a:pt x="6707124" y="450507"/>
                  </a:lnTo>
                  <a:lnTo>
                    <a:pt x="6792887" y="450507"/>
                  </a:lnTo>
                  <a:lnTo>
                    <a:pt x="6792887" y="361137"/>
                  </a:lnTo>
                  <a:close/>
                </a:path>
                <a:path w="7540625" h="850900">
                  <a:moveTo>
                    <a:pt x="7213574" y="540804"/>
                  </a:moveTo>
                  <a:lnTo>
                    <a:pt x="7208113" y="491134"/>
                  </a:lnTo>
                  <a:lnTo>
                    <a:pt x="7189203" y="441947"/>
                  </a:lnTo>
                  <a:lnTo>
                    <a:pt x="7160095" y="404583"/>
                  </a:lnTo>
                  <a:lnTo>
                    <a:pt x="7121487" y="376504"/>
                  </a:lnTo>
                  <a:lnTo>
                    <a:pt x="7094448" y="364909"/>
                  </a:lnTo>
                  <a:lnTo>
                    <a:pt x="7094448" y="491134"/>
                  </a:lnTo>
                  <a:lnTo>
                    <a:pt x="6944576" y="491134"/>
                  </a:lnTo>
                  <a:lnTo>
                    <a:pt x="6972071" y="454596"/>
                  </a:lnTo>
                  <a:lnTo>
                    <a:pt x="7021296" y="441502"/>
                  </a:lnTo>
                  <a:lnTo>
                    <a:pt x="7035038" y="442315"/>
                  </a:lnTo>
                  <a:lnTo>
                    <a:pt x="7076072" y="461772"/>
                  </a:lnTo>
                  <a:lnTo>
                    <a:pt x="7094448" y="491134"/>
                  </a:lnTo>
                  <a:lnTo>
                    <a:pt x="7094448" y="364909"/>
                  </a:lnTo>
                  <a:lnTo>
                    <a:pt x="7074344" y="358889"/>
                  </a:lnTo>
                  <a:lnTo>
                    <a:pt x="7047890" y="354482"/>
                  </a:lnTo>
                  <a:lnTo>
                    <a:pt x="7019506" y="353021"/>
                  </a:lnTo>
                  <a:lnTo>
                    <a:pt x="6991401" y="354482"/>
                  </a:lnTo>
                  <a:lnTo>
                    <a:pt x="6939928" y="366229"/>
                  </a:lnTo>
                  <a:lnTo>
                    <a:pt x="6895274" y="389382"/>
                  </a:lnTo>
                  <a:lnTo>
                    <a:pt x="6860006" y="422351"/>
                  </a:lnTo>
                  <a:lnTo>
                    <a:pt x="6835076" y="464502"/>
                  </a:lnTo>
                  <a:lnTo>
                    <a:pt x="6822440" y="514159"/>
                  </a:lnTo>
                  <a:lnTo>
                    <a:pt x="6820865" y="541693"/>
                  </a:lnTo>
                  <a:lnTo>
                    <a:pt x="6822440" y="568833"/>
                  </a:lnTo>
                  <a:lnTo>
                    <a:pt x="6835076" y="618045"/>
                  </a:lnTo>
                  <a:lnTo>
                    <a:pt x="6860045" y="660133"/>
                  </a:lnTo>
                  <a:lnTo>
                    <a:pt x="6895478" y="693077"/>
                  </a:lnTo>
                  <a:lnTo>
                    <a:pt x="6940740" y="716280"/>
                  </a:lnTo>
                  <a:lnTo>
                    <a:pt x="6993801" y="728014"/>
                  </a:lnTo>
                  <a:lnTo>
                    <a:pt x="7023113" y="729475"/>
                  </a:lnTo>
                  <a:lnTo>
                    <a:pt x="7058914" y="727202"/>
                  </a:lnTo>
                  <a:lnTo>
                    <a:pt x="7120534" y="708926"/>
                  </a:lnTo>
                  <a:lnTo>
                    <a:pt x="7168324" y="673277"/>
                  </a:lnTo>
                  <a:lnTo>
                    <a:pt x="7199236" y="625627"/>
                  </a:lnTo>
                  <a:lnTo>
                    <a:pt x="7208190" y="597662"/>
                  </a:lnTo>
                  <a:lnTo>
                    <a:pt x="7097115" y="597662"/>
                  </a:lnTo>
                  <a:lnTo>
                    <a:pt x="7086295" y="617804"/>
                  </a:lnTo>
                  <a:lnTo>
                    <a:pt x="7070052" y="632206"/>
                  </a:lnTo>
                  <a:lnTo>
                    <a:pt x="7048386" y="640842"/>
                  </a:lnTo>
                  <a:lnTo>
                    <a:pt x="7021296" y="643724"/>
                  </a:lnTo>
                  <a:lnTo>
                    <a:pt x="7003021" y="642340"/>
                  </a:lnTo>
                  <a:lnTo>
                    <a:pt x="6961683" y="621614"/>
                  </a:lnTo>
                  <a:lnTo>
                    <a:pt x="6940194" y="579031"/>
                  </a:lnTo>
                  <a:lnTo>
                    <a:pt x="6937311" y="560666"/>
                  </a:lnTo>
                  <a:lnTo>
                    <a:pt x="7213574" y="560666"/>
                  </a:lnTo>
                  <a:lnTo>
                    <a:pt x="7213574" y="540804"/>
                  </a:lnTo>
                  <a:close/>
                </a:path>
                <a:path w="7540625" h="850900">
                  <a:moveTo>
                    <a:pt x="7540422" y="357517"/>
                  </a:moveTo>
                  <a:lnTo>
                    <a:pt x="7536205" y="356311"/>
                  </a:lnTo>
                  <a:lnTo>
                    <a:pt x="7531544" y="355396"/>
                  </a:lnTo>
                  <a:lnTo>
                    <a:pt x="7521321" y="354215"/>
                  </a:lnTo>
                  <a:lnTo>
                    <a:pt x="7516050" y="353910"/>
                  </a:lnTo>
                  <a:lnTo>
                    <a:pt x="7510615" y="353910"/>
                  </a:lnTo>
                  <a:lnTo>
                    <a:pt x="7466520" y="362559"/>
                  </a:lnTo>
                  <a:lnTo>
                    <a:pt x="7429487" y="387324"/>
                  </a:lnTo>
                  <a:lnTo>
                    <a:pt x="7409523" y="410806"/>
                  </a:lnTo>
                  <a:lnTo>
                    <a:pt x="7409523" y="361137"/>
                  </a:lnTo>
                  <a:lnTo>
                    <a:pt x="7293965" y="361137"/>
                  </a:lnTo>
                  <a:lnTo>
                    <a:pt x="7293965" y="722261"/>
                  </a:lnTo>
                  <a:lnTo>
                    <a:pt x="7409523" y="722261"/>
                  </a:lnTo>
                  <a:lnTo>
                    <a:pt x="7409523" y="549808"/>
                  </a:lnTo>
                  <a:lnTo>
                    <a:pt x="7411250" y="528535"/>
                  </a:lnTo>
                  <a:lnTo>
                    <a:pt x="7437056" y="480301"/>
                  </a:lnTo>
                  <a:lnTo>
                    <a:pt x="7486739" y="457454"/>
                  </a:lnTo>
                  <a:lnTo>
                    <a:pt x="7507008" y="455930"/>
                  </a:lnTo>
                  <a:lnTo>
                    <a:pt x="7513637" y="455930"/>
                  </a:lnTo>
                  <a:lnTo>
                    <a:pt x="7519797" y="456234"/>
                  </a:lnTo>
                  <a:lnTo>
                    <a:pt x="7531227" y="457428"/>
                  </a:lnTo>
                  <a:lnTo>
                    <a:pt x="7536205" y="458330"/>
                  </a:lnTo>
                  <a:lnTo>
                    <a:pt x="7540422" y="459549"/>
                  </a:lnTo>
                  <a:lnTo>
                    <a:pt x="7540422" y="3575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7077" y="2240857"/>
              <a:ext cx="11117686" cy="57992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68894" y="4192383"/>
              <a:ext cx="14972665" cy="1316990"/>
            </a:xfrm>
            <a:custGeom>
              <a:avLst/>
              <a:gdLst/>
              <a:ahLst/>
              <a:cxnLst/>
              <a:rect l="l" t="t" r="r" b="b"/>
              <a:pathLst>
                <a:path w="14972665" h="1316989">
                  <a:moveTo>
                    <a:pt x="977112" y="1129563"/>
                  </a:moveTo>
                  <a:lnTo>
                    <a:pt x="976998" y="1117625"/>
                  </a:lnTo>
                  <a:lnTo>
                    <a:pt x="976655" y="1105687"/>
                  </a:lnTo>
                  <a:lnTo>
                    <a:pt x="976083" y="1093762"/>
                  </a:lnTo>
                  <a:lnTo>
                    <a:pt x="975283" y="1081836"/>
                  </a:lnTo>
                  <a:lnTo>
                    <a:pt x="975283" y="1074483"/>
                  </a:lnTo>
                  <a:lnTo>
                    <a:pt x="958989" y="1023950"/>
                  </a:lnTo>
                  <a:lnTo>
                    <a:pt x="918286" y="990777"/>
                  </a:lnTo>
                  <a:lnTo>
                    <a:pt x="883856" y="984364"/>
                  </a:lnTo>
                  <a:lnTo>
                    <a:pt x="865085" y="986320"/>
                  </a:lnTo>
                  <a:lnTo>
                    <a:pt x="831837" y="1014222"/>
                  </a:lnTo>
                  <a:lnTo>
                    <a:pt x="831329" y="1022591"/>
                  </a:lnTo>
                  <a:lnTo>
                    <a:pt x="833234" y="1031671"/>
                  </a:lnTo>
                  <a:lnTo>
                    <a:pt x="837552" y="1041425"/>
                  </a:lnTo>
                  <a:lnTo>
                    <a:pt x="839978" y="1046314"/>
                  </a:lnTo>
                  <a:lnTo>
                    <a:pt x="842721" y="1050899"/>
                  </a:lnTo>
                  <a:lnTo>
                    <a:pt x="855891" y="1068959"/>
                  </a:lnTo>
                  <a:lnTo>
                    <a:pt x="861174" y="1080897"/>
                  </a:lnTo>
                  <a:lnTo>
                    <a:pt x="864171" y="1092847"/>
                  </a:lnTo>
                  <a:lnTo>
                    <a:pt x="864870" y="1104785"/>
                  </a:lnTo>
                  <a:lnTo>
                    <a:pt x="863257" y="1116736"/>
                  </a:lnTo>
                  <a:lnTo>
                    <a:pt x="842391" y="1148918"/>
                  </a:lnTo>
                  <a:lnTo>
                    <a:pt x="818857" y="1156741"/>
                  </a:lnTo>
                  <a:lnTo>
                    <a:pt x="806983" y="1155534"/>
                  </a:lnTo>
                  <a:lnTo>
                    <a:pt x="770039" y="1126820"/>
                  </a:lnTo>
                  <a:lnTo>
                    <a:pt x="750062" y="1089164"/>
                  </a:lnTo>
                  <a:lnTo>
                    <a:pt x="739444" y="1047838"/>
                  </a:lnTo>
                  <a:lnTo>
                    <a:pt x="734339" y="1007198"/>
                  </a:lnTo>
                  <a:lnTo>
                    <a:pt x="729742" y="941082"/>
                  </a:lnTo>
                  <a:lnTo>
                    <a:pt x="729056" y="824674"/>
                  </a:lnTo>
                  <a:lnTo>
                    <a:pt x="728713" y="808139"/>
                  </a:lnTo>
                  <a:lnTo>
                    <a:pt x="728141" y="791616"/>
                  </a:lnTo>
                  <a:lnTo>
                    <a:pt x="727341" y="775093"/>
                  </a:lnTo>
                  <a:lnTo>
                    <a:pt x="727049" y="761377"/>
                  </a:lnTo>
                  <a:lnTo>
                    <a:pt x="722731" y="720928"/>
                  </a:lnTo>
                  <a:lnTo>
                    <a:pt x="712241" y="681482"/>
                  </a:lnTo>
                  <a:lnTo>
                    <a:pt x="692442" y="644575"/>
                  </a:lnTo>
                  <a:lnTo>
                    <a:pt x="652043" y="612432"/>
                  </a:lnTo>
                  <a:lnTo>
                    <a:pt x="614070" y="602145"/>
                  </a:lnTo>
                  <a:lnTo>
                    <a:pt x="601814" y="600900"/>
                  </a:lnTo>
                  <a:lnTo>
                    <a:pt x="595693" y="599986"/>
                  </a:lnTo>
                  <a:lnTo>
                    <a:pt x="589559" y="598766"/>
                  </a:lnTo>
                  <a:lnTo>
                    <a:pt x="560197" y="593890"/>
                  </a:lnTo>
                  <a:lnTo>
                    <a:pt x="552856" y="592035"/>
                  </a:lnTo>
                  <a:lnTo>
                    <a:pt x="517944" y="564807"/>
                  </a:lnTo>
                  <a:lnTo>
                    <a:pt x="516331" y="555904"/>
                  </a:lnTo>
                  <a:lnTo>
                    <a:pt x="517029" y="546658"/>
                  </a:lnTo>
                  <a:lnTo>
                    <a:pt x="541477" y="506806"/>
                  </a:lnTo>
                  <a:lnTo>
                    <a:pt x="574878" y="478053"/>
                  </a:lnTo>
                  <a:lnTo>
                    <a:pt x="591426" y="466534"/>
                  </a:lnTo>
                  <a:lnTo>
                    <a:pt x="599567" y="459867"/>
                  </a:lnTo>
                  <a:lnTo>
                    <a:pt x="629640" y="428650"/>
                  </a:lnTo>
                  <a:lnTo>
                    <a:pt x="654215" y="383146"/>
                  </a:lnTo>
                  <a:lnTo>
                    <a:pt x="662597" y="366204"/>
                  </a:lnTo>
                  <a:lnTo>
                    <a:pt x="671664" y="349618"/>
                  </a:lnTo>
                  <a:lnTo>
                    <a:pt x="691299" y="317246"/>
                  </a:lnTo>
                  <a:lnTo>
                    <a:pt x="700709" y="300990"/>
                  </a:lnTo>
                  <a:lnTo>
                    <a:pt x="709663" y="284632"/>
                  </a:lnTo>
                  <a:lnTo>
                    <a:pt x="718146" y="268147"/>
                  </a:lnTo>
                  <a:lnTo>
                    <a:pt x="728484" y="249275"/>
                  </a:lnTo>
                  <a:lnTo>
                    <a:pt x="750506" y="213931"/>
                  </a:lnTo>
                  <a:lnTo>
                    <a:pt x="774611" y="181673"/>
                  </a:lnTo>
                  <a:lnTo>
                    <a:pt x="802182" y="151828"/>
                  </a:lnTo>
                  <a:lnTo>
                    <a:pt x="823442" y="132867"/>
                  </a:lnTo>
                  <a:lnTo>
                    <a:pt x="829246" y="127660"/>
                  </a:lnTo>
                  <a:lnTo>
                    <a:pt x="840295" y="116636"/>
                  </a:lnTo>
                  <a:lnTo>
                    <a:pt x="844892" y="110820"/>
                  </a:lnTo>
                  <a:lnTo>
                    <a:pt x="848563" y="104698"/>
                  </a:lnTo>
                  <a:lnTo>
                    <a:pt x="854760" y="95567"/>
                  </a:lnTo>
                  <a:lnTo>
                    <a:pt x="858659" y="86550"/>
                  </a:lnTo>
                  <a:lnTo>
                    <a:pt x="860272" y="77647"/>
                  </a:lnTo>
                  <a:lnTo>
                    <a:pt x="859574" y="68872"/>
                  </a:lnTo>
                  <a:lnTo>
                    <a:pt x="856589" y="60540"/>
                  </a:lnTo>
                  <a:lnTo>
                    <a:pt x="851306" y="53022"/>
                  </a:lnTo>
                  <a:lnTo>
                    <a:pt x="843737" y="46316"/>
                  </a:lnTo>
                  <a:lnTo>
                    <a:pt x="833869" y="40411"/>
                  </a:lnTo>
                  <a:lnTo>
                    <a:pt x="826528" y="35521"/>
                  </a:lnTo>
                  <a:lnTo>
                    <a:pt x="818870" y="32473"/>
                  </a:lnTo>
                  <a:lnTo>
                    <a:pt x="802944" y="30010"/>
                  </a:lnTo>
                  <a:lnTo>
                    <a:pt x="794677" y="29997"/>
                  </a:lnTo>
                  <a:lnTo>
                    <a:pt x="786091" y="31216"/>
                  </a:lnTo>
                  <a:lnTo>
                    <a:pt x="629970" y="31216"/>
                  </a:lnTo>
                  <a:lnTo>
                    <a:pt x="585914" y="44094"/>
                  </a:lnTo>
                  <a:lnTo>
                    <a:pt x="552843" y="78994"/>
                  </a:lnTo>
                  <a:lnTo>
                    <a:pt x="535851" y="115709"/>
                  </a:lnTo>
                  <a:lnTo>
                    <a:pt x="523582" y="168122"/>
                  </a:lnTo>
                  <a:lnTo>
                    <a:pt x="515023" y="238836"/>
                  </a:lnTo>
                  <a:lnTo>
                    <a:pt x="513575" y="248183"/>
                  </a:lnTo>
                  <a:lnTo>
                    <a:pt x="504405" y="286308"/>
                  </a:lnTo>
                  <a:lnTo>
                    <a:pt x="485127" y="330619"/>
                  </a:lnTo>
                  <a:lnTo>
                    <a:pt x="466813" y="369189"/>
                  </a:lnTo>
                  <a:lnTo>
                    <a:pt x="439483" y="420255"/>
                  </a:lnTo>
                  <a:lnTo>
                    <a:pt x="414172" y="453669"/>
                  </a:lnTo>
                  <a:lnTo>
                    <a:pt x="383692" y="481901"/>
                  </a:lnTo>
                  <a:lnTo>
                    <a:pt x="342773" y="507631"/>
                  </a:lnTo>
                  <a:lnTo>
                    <a:pt x="327228" y="509879"/>
                  </a:lnTo>
                  <a:lnTo>
                    <a:pt x="311327" y="507873"/>
                  </a:lnTo>
                  <a:lnTo>
                    <a:pt x="271894" y="479437"/>
                  </a:lnTo>
                  <a:lnTo>
                    <a:pt x="255422" y="440461"/>
                  </a:lnTo>
                  <a:lnTo>
                    <a:pt x="253466" y="431634"/>
                  </a:lnTo>
                  <a:lnTo>
                    <a:pt x="250024" y="419011"/>
                  </a:lnTo>
                  <a:lnTo>
                    <a:pt x="245198" y="398894"/>
                  </a:lnTo>
                  <a:lnTo>
                    <a:pt x="243052" y="391236"/>
                  </a:lnTo>
                  <a:lnTo>
                    <a:pt x="240601" y="383870"/>
                  </a:lnTo>
                  <a:lnTo>
                    <a:pt x="236588" y="355625"/>
                  </a:lnTo>
                  <a:lnTo>
                    <a:pt x="235559" y="327863"/>
                  </a:lnTo>
                  <a:lnTo>
                    <a:pt x="237515" y="300545"/>
                  </a:lnTo>
                  <a:lnTo>
                    <a:pt x="242455" y="273697"/>
                  </a:lnTo>
                  <a:lnTo>
                    <a:pt x="257162" y="213080"/>
                  </a:lnTo>
                  <a:lnTo>
                    <a:pt x="262420" y="189547"/>
                  </a:lnTo>
                  <a:lnTo>
                    <a:pt x="269074" y="166700"/>
                  </a:lnTo>
                  <a:lnTo>
                    <a:pt x="277101" y="144538"/>
                  </a:lnTo>
                  <a:lnTo>
                    <a:pt x="286512" y="123075"/>
                  </a:lnTo>
                  <a:lnTo>
                    <a:pt x="290766" y="115036"/>
                  </a:lnTo>
                  <a:lnTo>
                    <a:pt x="294322" y="107454"/>
                  </a:lnTo>
                  <a:lnTo>
                    <a:pt x="297205" y="100342"/>
                  </a:lnTo>
                  <a:lnTo>
                    <a:pt x="299389" y="93687"/>
                  </a:lnTo>
                  <a:lnTo>
                    <a:pt x="301561" y="68884"/>
                  </a:lnTo>
                  <a:lnTo>
                    <a:pt x="295249" y="49606"/>
                  </a:lnTo>
                  <a:lnTo>
                    <a:pt x="280441" y="35826"/>
                  </a:lnTo>
                  <a:lnTo>
                    <a:pt x="257162" y="27571"/>
                  </a:lnTo>
                  <a:lnTo>
                    <a:pt x="249783" y="26327"/>
                  </a:lnTo>
                  <a:lnTo>
                    <a:pt x="241833" y="25704"/>
                  </a:lnTo>
                  <a:lnTo>
                    <a:pt x="224688" y="25704"/>
                  </a:lnTo>
                  <a:lnTo>
                    <a:pt x="216420" y="25412"/>
                  </a:lnTo>
                  <a:lnTo>
                    <a:pt x="200494" y="24193"/>
                  </a:lnTo>
                  <a:lnTo>
                    <a:pt x="192227" y="24498"/>
                  </a:lnTo>
                  <a:lnTo>
                    <a:pt x="183667" y="25704"/>
                  </a:lnTo>
                  <a:lnTo>
                    <a:pt x="169887" y="27381"/>
                  </a:lnTo>
                  <a:lnTo>
                    <a:pt x="156108" y="28702"/>
                  </a:lnTo>
                  <a:lnTo>
                    <a:pt x="142341" y="29679"/>
                  </a:lnTo>
                  <a:lnTo>
                    <a:pt x="128574" y="30327"/>
                  </a:lnTo>
                  <a:lnTo>
                    <a:pt x="114795" y="30480"/>
                  </a:lnTo>
                  <a:lnTo>
                    <a:pt x="101028" y="30086"/>
                  </a:lnTo>
                  <a:lnTo>
                    <a:pt x="87249" y="29108"/>
                  </a:lnTo>
                  <a:lnTo>
                    <a:pt x="73469" y="27571"/>
                  </a:lnTo>
                  <a:lnTo>
                    <a:pt x="64274" y="26301"/>
                  </a:lnTo>
                  <a:lnTo>
                    <a:pt x="55092" y="26187"/>
                  </a:lnTo>
                  <a:lnTo>
                    <a:pt x="17894" y="37655"/>
                  </a:lnTo>
                  <a:lnTo>
                    <a:pt x="0" y="69354"/>
                  </a:lnTo>
                  <a:lnTo>
                    <a:pt x="0" y="79336"/>
                  </a:lnTo>
                  <a:lnTo>
                    <a:pt x="1841" y="90004"/>
                  </a:lnTo>
                  <a:lnTo>
                    <a:pt x="16535" y="119392"/>
                  </a:lnTo>
                  <a:lnTo>
                    <a:pt x="22733" y="134035"/>
                  </a:lnTo>
                  <a:lnTo>
                    <a:pt x="38569" y="177253"/>
                  </a:lnTo>
                  <a:lnTo>
                    <a:pt x="50279" y="221500"/>
                  </a:lnTo>
                  <a:lnTo>
                    <a:pt x="55435" y="259435"/>
                  </a:lnTo>
                  <a:lnTo>
                    <a:pt x="56476" y="282854"/>
                  </a:lnTo>
                  <a:lnTo>
                    <a:pt x="56349" y="307187"/>
                  </a:lnTo>
                  <a:lnTo>
                    <a:pt x="55079" y="332447"/>
                  </a:lnTo>
                  <a:lnTo>
                    <a:pt x="53835" y="368261"/>
                  </a:lnTo>
                  <a:lnTo>
                    <a:pt x="54762" y="439902"/>
                  </a:lnTo>
                  <a:lnTo>
                    <a:pt x="59817" y="511543"/>
                  </a:lnTo>
                  <a:lnTo>
                    <a:pt x="66230" y="583158"/>
                  </a:lnTo>
                  <a:lnTo>
                    <a:pt x="69786" y="618972"/>
                  </a:lnTo>
                  <a:lnTo>
                    <a:pt x="73228" y="668807"/>
                  </a:lnTo>
                  <a:lnTo>
                    <a:pt x="76212" y="719099"/>
                  </a:lnTo>
                  <a:lnTo>
                    <a:pt x="77076" y="744283"/>
                  </a:lnTo>
                  <a:lnTo>
                    <a:pt x="76911" y="769366"/>
                  </a:lnTo>
                  <a:lnTo>
                    <a:pt x="75704" y="794334"/>
                  </a:lnTo>
                  <a:lnTo>
                    <a:pt x="73469" y="819188"/>
                  </a:lnTo>
                  <a:lnTo>
                    <a:pt x="71107" y="839279"/>
                  </a:lnTo>
                  <a:lnTo>
                    <a:pt x="69557" y="859142"/>
                  </a:lnTo>
                  <a:lnTo>
                    <a:pt x="68808" y="878776"/>
                  </a:lnTo>
                  <a:lnTo>
                    <a:pt x="68846" y="898182"/>
                  </a:lnTo>
                  <a:lnTo>
                    <a:pt x="69494" y="917448"/>
                  </a:lnTo>
                  <a:lnTo>
                    <a:pt x="70472" y="936739"/>
                  </a:lnTo>
                  <a:lnTo>
                    <a:pt x="71793" y="956017"/>
                  </a:lnTo>
                  <a:lnTo>
                    <a:pt x="75069" y="995273"/>
                  </a:lnTo>
                  <a:lnTo>
                    <a:pt x="77368" y="1034288"/>
                  </a:lnTo>
                  <a:lnTo>
                    <a:pt x="78968" y="1054265"/>
                  </a:lnTo>
                  <a:lnTo>
                    <a:pt x="78511" y="1087678"/>
                  </a:lnTo>
                  <a:lnTo>
                    <a:pt x="73469" y="1119936"/>
                  </a:lnTo>
                  <a:lnTo>
                    <a:pt x="63817" y="1151039"/>
                  </a:lnTo>
                  <a:lnTo>
                    <a:pt x="49580" y="1180985"/>
                  </a:lnTo>
                  <a:lnTo>
                    <a:pt x="44411" y="1190180"/>
                  </a:lnTo>
                  <a:lnTo>
                    <a:pt x="39941" y="1199362"/>
                  </a:lnTo>
                  <a:lnTo>
                    <a:pt x="36156" y="1208557"/>
                  </a:lnTo>
                  <a:lnTo>
                    <a:pt x="33058" y="1217752"/>
                  </a:lnTo>
                  <a:lnTo>
                    <a:pt x="30543" y="1240231"/>
                  </a:lnTo>
                  <a:lnTo>
                    <a:pt x="35826" y="1258138"/>
                  </a:lnTo>
                  <a:lnTo>
                    <a:pt x="48907" y="1271447"/>
                  </a:lnTo>
                  <a:lnTo>
                    <a:pt x="69786" y="1280185"/>
                  </a:lnTo>
                  <a:lnTo>
                    <a:pt x="75907" y="1281391"/>
                  </a:lnTo>
                  <a:lnTo>
                    <a:pt x="81432" y="1282001"/>
                  </a:lnTo>
                  <a:lnTo>
                    <a:pt x="86334" y="1282001"/>
                  </a:lnTo>
                  <a:lnTo>
                    <a:pt x="119380" y="1285455"/>
                  </a:lnTo>
                  <a:lnTo>
                    <a:pt x="152412" y="1288440"/>
                  </a:lnTo>
                  <a:lnTo>
                    <a:pt x="168960" y="1289532"/>
                  </a:lnTo>
                  <a:lnTo>
                    <a:pt x="185496" y="1290053"/>
                  </a:lnTo>
                  <a:lnTo>
                    <a:pt x="202031" y="1290002"/>
                  </a:lnTo>
                  <a:lnTo>
                    <a:pt x="218567" y="1289367"/>
                  </a:lnTo>
                  <a:lnTo>
                    <a:pt x="237413" y="1289608"/>
                  </a:lnTo>
                  <a:lnTo>
                    <a:pt x="267144" y="1290574"/>
                  </a:lnTo>
                  <a:lnTo>
                    <a:pt x="276898" y="1290510"/>
                  </a:lnTo>
                  <a:lnTo>
                    <a:pt x="286410" y="1290116"/>
                  </a:lnTo>
                  <a:lnTo>
                    <a:pt x="295706" y="1289367"/>
                  </a:lnTo>
                  <a:lnTo>
                    <a:pt x="328193" y="1281557"/>
                  </a:lnTo>
                  <a:lnTo>
                    <a:pt x="346671" y="1265491"/>
                  </a:lnTo>
                  <a:lnTo>
                    <a:pt x="351155" y="1241145"/>
                  </a:lnTo>
                  <a:lnTo>
                    <a:pt x="341617" y="1208557"/>
                  </a:lnTo>
                  <a:lnTo>
                    <a:pt x="326923" y="1179169"/>
                  </a:lnTo>
                  <a:lnTo>
                    <a:pt x="324485" y="1171829"/>
                  </a:lnTo>
                  <a:lnTo>
                    <a:pt x="321424" y="1164475"/>
                  </a:lnTo>
                  <a:lnTo>
                    <a:pt x="314058" y="1149769"/>
                  </a:lnTo>
                  <a:lnTo>
                    <a:pt x="311619" y="1141806"/>
                  </a:lnTo>
                  <a:lnTo>
                    <a:pt x="310400" y="1133246"/>
                  </a:lnTo>
                  <a:lnTo>
                    <a:pt x="301447" y="1098346"/>
                  </a:lnTo>
                  <a:lnTo>
                    <a:pt x="292950" y="1063447"/>
                  </a:lnTo>
                  <a:lnTo>
                    <a:pt x="289217" y="1045883"/>
                  </a:lnTo>
                  <a:lnTo>
                    <a:pt x="286296" y="1028090"/>
                  </a:lnTo>
                  <a:lnTo>
                    <a:pt x="284175" y="1010069"/>
                  </a:lnTo>
                  <a:lnTo>
                    <a:pt x="282867" y="991831"/>
                  </a:lnTo>
                  <a:lnTo>
                    <a:pt x="273773" y="889469"/>
                  </a:lnTo>
                  <a:lnTo>
                    <a:pt x="272275" y="868984"/>
                  </a:lnTo>
                  <a:lnTo>
                    <a:pt x="271018" y="848601"/>
                  </a:lnTo>
                  <a:lnTo>
                    <a:pt x="269989" y="828344"/>
                  </a:lnTo>
                  <a:lnTo>
                    <a:pt x="270217" y="801370"/>
                  </a:lnTo>
                  <a:lnTo>
                    <a:pt x="283070" y="750862"/>
                  </a:lnTo>
                  <a:lnTo>
                    <a:pt x="317169" y="703211"/>
                  </a:lnTo>
                  <a:lnTo>
                    <a:pt x="341160" y="691515"/>
                  </a:lnTo>
                  <a:lnTo>
                    <a:pt x="367677" y="692200"/>
                  </a:lnTo>
                  <a:lnTo>
                    <a:pt x="403034" y="709320"/>
                  </a:lnTo>
                  <a:lnTo>
                    <a:pt x="431330" y="737501"/>
                  </a:lnTo>
                  <a:lnTo>
                    <a:pt x="460082" y="774204"/>
                  </a:lnTo>
                  <a:lnTo>
                    <a:pt x="482638" y="813943"/>
                  </a:lnTo>
                  <a:lnTo>
                    <a:pt x="525272" y="924775"/>
                  </a:lnTo>
                  <a:lnTo>
                    <a:pt x="543191" y="973226"/>
                  </a:lnTo>
                  <a:lnTo>
                    <a:pt x="560209" y="1021219"/>
                  </a:lnTo>
                  <a:lnTo>
                    <a:pt x="563702" y="1029601"/>
                  </a:lnTo>
                  <a:lnTo>
                    <a:pt x="576491" y="1074470"/>
                  </a:lnTo>
                  <a:lnTo>
                    <a:pt x="580415" y="1092847"/>
                  </a:lnTo>
                  <a:lnTo>
                    <a:pt x="582841" y="1100188"/>
                  </a:lnTo>
                  <a:lnTo>
                    <a:pt x="584669" y="1107528"/>
                  </a:lnTo>
                  <a:lnTo>
                    <a:pt x="587121" y="1122210"/>
                  </a:lnTo>
                  <a:lnTo>
                    <a:pt x="588975" y="1129563"/>
                  </a:lnTo>
                  <a:lnTo>
                    <a:pt x="591426" y="1136929"/>
                  </a:lnTo>
                  <a:lnTo>
                    <a:pt x="597738" y="1157528"/>
                  </a:lnTo>
                  <a:lnTo>
                    <a:pt x="605650" y="1177099"/>
                  </a:lnTo>
                  <a:lnTo>
                    <a:pt x="626287" y="1213129"/>
                  </a:lnTo>
                  <a:lnTo>
                    <a:pt x="652932" y="1245044"/>
                  </a:lnTo>
                  <a:lnTo>
                    <a:pt x="685076" y="1272857"/>
                  </a:lnTo>
                  <a:lnTo>
                    <a:pt x="725716" y="1295577"/>
                  </a:lnTo>
                  <a:lnTo>
                    <a:pt x="781977" y="1300607"/>
                  </a:lnTo>
                  <a:lnTo>
                    <a:pt x="802538" y="1300429"/>
                  </a:lnTo>
                  <a:lnTo>
                    <a:pt x="842937" y="1297216"/>
                  </a:lnTo>
                  <a:lnTo>
                    <a:pt x="882421" y="1287576"/>
                  </a:lnTo>
                  <a:lnTo>
                    <a:pt x="933958" y="1262735"/>
                  </a:lnTo>
                  <a:lnTo>
                    <a:pt x="970699" y="1211313"/>
                  </a:lnTo>
                  <a:lnTo>
                    <a:pt x="976083" y="1165402"/>
                  </a:lnTo>
                  <a:lnTo>
                    <a:pt x="976998" y="1141514"/>
                  </a:lnTo>
                  <a:lnTo>
                    <a:pt x="977112" y="1129563"/>
                  </a:lnTo>
                  <a:close/>
                </a:path>
                <a:path w="14972665" h="1316989">
                  <a:moveTo>
                    <a:pt x="1313230" y="103543"/>
                  </a:moveTo>
                  <a:lnTo>
                    <a:pt x="1302207" y="58788"/>
                  </a:lnTo>
                  <a:lnTo>
                    <a:pt x="1276743" y="23317"/>
                  </a:lnTo>
                  <a:lnTo>
                    <a:pt x="1241031" y="1498"/>
                  </a:lnTo>
                  <a:lnTo>
                    <a:pt x="1230591" y="0"/>
                  </a:lnTo>
                  <a:lnTo>
                    <a:pt x="1206995" y="0"/>
                  </a:lnTo>
                  <a:lnTo>
                    <a:pt x="1164983" y="17068"/>
                  </a:lnTo>
                  <a:lnTo>
                    <a:pt x="1132967" y="54381"/>
                  </a:lnTo>
                  <a:lnTo>
                    <a:pt x="1122400" y="98907"/>
                  </a:lnTo>
                  <a:lnTo>
                    <a:pt x="1125893" y="123075"/>
                  </a:lnTo>
                  <a:lnTo>
                    <a:pt x="1148334" y="160604"/>
                  </a:lnTo>
                  <a:lnTo>
                    <a:pt x="1182776" y="183565"/>
                  </a:lnTo>
                  <a:lnTo>
                    <a:pt x="1225943" y="190563"/>
                  </a:lnTo>
                  <a:lnTo>
                    <a:pt x="1246898" y="187350"/>
                  </a:lnTo>
                  <a:lnTo>
                    <a:pt x="1285697" y="167132"/>
                  </a:lnTo>
                  <a:lnTo>
                    <a:pt x="1311503" y="133045"/>
                  </a:lnTo>
                  <a:lnTo>
                    <a:pt x="1313230" y="121221"/>
                  </a:lnTo>
                  <a:lnTo>
                    <a:pt x="1313230" y="103543"/>
                  </a:lnTo>
                  <a:close/>
                </a:path>
                <a:path w="14972665" h="1316989">
                  <a:moveTo>
                    <a:pt x="1544650" y="103543"/>
                  </a:moveTo>
                  <a:lnTo>
                    <a:pt x="1533601" y="58788"/>
                  </a:lnTo>
                  <a:lnTo>
                    <a:pt x="1508150" y="23317"/>
                  </a:lnTo>
                  <a:lnTo>
                    <a:pt x="1473479" y="1498"/>
                  </a:lnTo>
                  <a:lnTo>
                    <a:pt x="1463840" y="0"/>
                  </a:lnTo>
                  <a:lnTo>
                    <a:pt x="1439456" y="0"/>
                  </a:lnTo>
                  <a:lnTo>
                    <a:pt x="1396504" y="17068"/>
                  </a:lnTo>
                  <a:lnTo>
                    <a:pt x="1364361" y="54381"/>
                  </a:lnTo>
                  <a:lnTo>
                    <a:pt x="1353807" y="98907"/>
                  </a:lnTo>
                  <a:lnTo>
                    <a:pt x="1357312" y="123075"/>
                  </a:lnTo>
                  <a:lnTo>
                    <a:pt x="1379766" y="160604"/>
                  </a:lnTo>
                  <a:lnTo>
                    <a:pt x="1414208" y="183565"/>
                  </a:lnTo>
                  <a:lnTo>
                    <a:pt x="1457350" y="190563"/>
                  </a:lnTo>
                  <a:lnTo>
                    <a:pt x="1478305" y="187350"/>
                  </a:lnTo>
                  <a:lnTo>
                    <a:pt x="1517116" y="167132"/>
                  </a:lnTo>
                  <a:lnTo>
                    <a:pt x="1542935" y="133045"/>
                  </a:lnTo>
                  <a:lnTo>
                    <a:pt x="1544650" y="121221"/>
                  </a:lnTo>
                  <a:lnTo>
                    <a:pt x="1544650" y="103543"/>
                  </a:lnTo>
                  <a:close/>
                </a:path>
                <a:path w="14972665" h="1316989">
                  <a:moveTo>
                    <a:pt x="1699348" y="1074877"/>
                  </a:moveTo>
                  <a:lnTo>
                    <a:pt x="1696872" y="1048524"/>
                  </a:lnTo>
                  <a:lnTo>
                    <a:pt x="1690624" y="1022070"/>
                  </a:lnTo>
                  <a:lnTo>
                    <a:pt x="1680565" y="995514"/>
                  </a:lnTo>
                  <a:lnTo>
                    <a:pt x="1672412" y="972781"/>
                  </a:lnTo>
                  <a:lnTo>
                    <a:pt x="1666328" y="948664"/>
                  </a:lnTo>
                  <a:lnTo>
                    <a:pt x="1662315" y="923175"/>
                  </a:lnTo>
                  <a:lnTo>
                    <a:pt x="1660372" y="896315"/>
                  </a:lnTo>
                  <a:lnTo>
                    <a:pt x="1657959" y="861644"/>
                  </a:lnTo>
                  <a:lnTo>
                    <a:pt x="1652574" y="827443"/>
                  </a:lnTo>
                  <a:lnTo>
                    <a:pt x="1644192" y="793686"/>
                  </a:lnTo>
                  <a:lnTo>
                    <a:pt x="1632839" y="760399"/>
                  </a:lnTo>
                  <a:lnTo>
                    <a:pt x="1626743" y="742950"/>
                  </a:lnTo>
                  <a:lnTo>
                    <a:pt x="1621332" y="725500"/>
                  </a:lnTo>
                  <a:lnTo>
                    <a:pt x="1609153" y="673036"/>
                  </a:lnTo>
                  <a:lnTo>
                    <a:pt x="1601584" y="618972"/>
                  </a:lnTo>
                  <a:lnTo>
                    <a:pt x="1599526" y="587413"/>
                  </a:lnTo>
                  <a:lnTo>
                    <a:pt x="1599425" y="586130"/>
                  </a:lnTo>
                  <a:lnTo>
                    <a:pt x="1594015" y="522211"/>
                  </a:lnTo>
                  <a:lnTo>
                    <a:pt x="1588668" y="473862"/>
                  </a:lnTo>
                  <a:lnTo>
                    <a:pt x="1582305" y="429818"/>
                  </a:lnTo>
                  <a:lnTo>
                    <a:pt x="1580362" y="415569"/>
                  </a:lnTo>
                  <a:lnTo>
                    <a:pt x="1577733" y="371030"/>
                  </a:lnTo>
                  <a:lnTo>
                    <a:pt x="1576057" y="356450"/>
                  </a:lnTo>
                  <a:lnTo>
                    <a:pt x="1554238" y="318223"/>
                  </a:lnTo>
                  <a:lnTo>
                    <a:pt x="1518945" y="303047"/>
                  </a:lnTo>
                  <a:lnTo>
                    <a:pt x="1515275" y="303047"/>
                  </a:lnTo>
                  <a:lnTo>
                    <a:pt x="1512214" y="302755"/>
                  </a:lnTo>
                  <a:lnTo>
                    <a:pt x="1507299" y="301536"/>
                  </a:lnTo>
                  <a:lnTo>
                    <a:pt x="1504848" y="301231"/>
                  </a:lnTo>
                  <a:lnTo>
                    <a:pt x="1502422" y="301231"/>
                  </a:lnTo>
                  <a:lnTo>
                    <a:pt x="1494828" y="299808"/>
                  </a:lnTo>
                  <a:lnTo>
                    <a:pt x="1494828" y="778776"/>
                  </a:lnTo>
                  <a:lnTo>
                    <a:pt x="1494764" y="848499"/>
                  </a:lnTo>
                  <a:lnTo>
                    <a:pt x="1492465" y="899490"/>
                  </a:lnTo>
                  <a:lnTo>
                    <a:pt x="1487982" y="950239"/>
                  </a:lnTo>
                  <a:lnTo>
                    <a:pt x="1482026" y="1002106"/>
                  </a:lnTo>
                  <a:lnTo>
                    <a:pt x="1478534" y="1028547"/>
                  </a:lnTo>
                  <a:lnTo>
                    <a:pt x="1477225" y="1040434"/>
                  </a:lnTo>
                  <a:lnTo>
                    <a:pt x="1463763" y="1086700"/>
                  </a:lnTo>
                  <a:lnTo>
                    <a:pt x="1430896" y="1134402"/>
                  </a:lnTo>
                  <a:lnTo>
                    <a:pt x="1383030" y="1162646"/>
                  </a:lnTo>
                  <a:lnTo>
                    <a:pt x="1353527" y="1166939"/>
                  </a:lnTo>
                  <a:lnTo>
                    <a:pt x="1338770" y="1166939"/>
                  </a:lnTo>
                  <a:lnTo>
                    <a:pt x="1300137" y="1155509"/>
                  </a:lnTo>
                  <a:lnTo>
                    <a:pt x="1268844" y="1122832"/>
                  </a:lnTo>
                  <a:lnTo>
                    <a:pt x="1238948" y="1072413"/>
                  </a:lnTo>
                  <a:lnTo>
                    <a:pt x="1217841" y="1019149"/>
                  </a:lnTo>
                  <a:lnTo>
                    <a:pt x="1201089" y="939253"/>
                  </a:lnTo>
                  <a:lnTo>
                    <a:pt x="1197063" y="886218"/>
                  </a:lnTo>
                  <a:lnTo>
                    <a:pt x="1198333" y="832726"/>
                  </a:lnTo>
                  <a:lnTo>
                    <a:pt x="1204874" y="778776"/>
                  </a:lnTo>
                  <a:lnTo>
                    <a:pt x="1206639" y="764997"/>
                  </a:lnTo>
                  <a:lnTo>
                    <a:pt x="1208303" y="751217"/>
                  </a:lnTo>
                  <a:lnTo>
                    <a:pt x="1212494" y="709891"/>
                  </a:lnTo>
                  <a:lnTo>
                    <a:pt x="1212659" y="707364"/>
                  </a:lnTo>
                  <a:lnTo>
                    <a:pt x="1213370" y="696112"/>
                  </a:lnTo>
                  <a:lnTo>
                    <a:pt x="1213891" y="682345"/>
                  </a:lnTo>
                  <a:lnTo>
                    <a:pt x="1214018" y="673036"/>
                  </a:lnTo>
                  <a:lnTo>
                    <a:pt x="1214069" y="668566"/>
                  </a:lnTo>
                  <a:lnTo>
                    <a:pt x="1214170" y="644067"/>
                  </a:lnTo>
                  <a:lnTo>
                    <a:pt x="1216342" y="620128"/>
                  </a:lnTo>
                  <a:lnTo>
                    <a:pt x="1226908" y="573989"/>
                  </a:lnTo>
                  <a:lnTo>
                    <a:pt x="1243901" y="529209"/>
                  </a:lnTo>
                  <a:lnTo>
                    <a:pt x="1265491" y="484886"/>
                  </a:lnTo>
                  <a:lnTo>
                    <a:pt x="1294168" y="447268"/>
                  </a:lnTo>
                  <a:lnTo>
                    <a:pt x="1332179" y="419811"/>
                  </a:lnTo>
                  <a:lnTo>
                    <a:pt x="1355940" y="415569"/>
                  </a:lnTo>
                  <a:lnTo>
                    <a:pt x="1379016" y="422567"/>
                  </a:lnTo>
                  <a:lnTo>
                    <a:pt x="1413332" y="454583"/>
                  </a:lnTo>
                  <a:lnTo>
                    <a:pt x="1438122" y="496214"/>
                  </a:lnTo>
                  <a:lnTo>
                    <a:pt x="1455000" y="548297"/>
                  </a:lnTo>
                  <a:lnTo>
                    <a:pt x="1465224" y="586130"/>
                  </a:lnTo>
                  <a:lnTo>
                    <a:pt x="1474292" y="624078"/>
                  </a:lnTo>
                  <a:lnTo>
                    <a:pt x="1482217" y="662139"/>
                  </a:lnTo>
                  <a:lnTo>
                    <a:pt x="1488528" y="700773"/>
                  </a:lnTo>
                  <a:lnTo>
                    <a:pt x="1492783" y="740422"/>
                  </a:lnTo>
                  <a:lnTo>
                    <a:pt x="1494828" y="778776"/>
                  </a:lnTo>
                  <a:lnTo>
                    <a:pt x="1494828" y="299808"/>
                  </a:lnTo>
                  <a:lnTo>
                    <a:pt x="1451102" y="293827"/>
                  </a:lnTo>
                  <a:lnTo>
                    <a:pt x="1378140" y="292036"/>
                  </a:lnTo>
                  <a:lnTo>
                    <a:pt x="1299464" y="292036"/>
                  </a:lnTo>
                  <a:lnTo>
                    <a:pt x="1282420" y="291807"/>
                  </a:lnTo>
                  <a:lnTo>
                    <a:pt x="1265250" y="291122"/>
                  </a:lnTo>
                  <a:lnTo>
                    <a:pt x="1247978" y="289966"/>
                  </a:lnTo>
                  <a:lnTo>
                    <a:pt x="1230591" y="288353"/>
                  </a:lnTo>
                  <a:lnTo>
                    <a:pt x="1213485" y="286524"/>
                  </a:lnTo>
                  <a:lnTo>
                    <a:pt x="1197089" y="286524"/>
                  </a:lnTo>
                  <a:lnTo>
                    <a:pt x="1144600" y="302475"/>
                  </a:lnTo>
                  <a:lnTo>
                    <a:pt x="1119797" y="336473"/>
                  </a:lnTo>
                  <a:lnTo>
                    <a:pt x="1116698" y="360019"/>
                  </a:lnTo>
                  <a:lnTo>
                    <a:pt x="1116761" y="367423"/>
                  </a:lnTo>
                  <a:lnTo>
                    <a:pt x="1119238" y="405701"/>
                  </a:lnTo>
                  <a:lnTo>
                    <a:pt x="1122210" y="420624"/>
                  </a:lnTo>
                  <a:lnTo>
                    <a:pt x="1123073" y="427101"/>
                  </a:lnTo>
                  <a:lnTo>
                    <a:pt x="1123823" y="433705"/>
                  </a:lnTo>
                  <a:lnTo>
                    <a:pt x="1124483" y="440829"/>
                  </a:lnTo>
                  <a:lnTo>
                    <a:pt x="1124953" y="447268"/>
                  </a:lnTo>
                  <a:lnTo>
                    <a:pt x="1125131" y="454088"/>
                  </a:lnTo>
                  <a:lnTo>
                    <a:pt x="1125105" y="454583"/>
                  </a:lnTo>
                  <a:lnTo>
                    <a:pt x="1124737" y="460794"/>
                  </a:lnTo>
                  <a:lnTo>
                    <a:pt x="1123759" y="467385"/>
                  </a:lnTo>
                  <a:lnTo>
                    <a:pt x="1122210" y="473862"/>
                  </a:lnTo>
                  <a:lnTo>
                    <a:pt x="1119568" y="489419"/>
                  </a:lnTo>
                  <a:lnTo>
                    <a:pt x="1113015" y="535406"/>
                  </a:lnTo>
                  <a:lnTo>
                    <a:pt x="1105687" y="596950"/>
                  </a:lnTo>
                  <a:lnTo>
                    <a:pt x="1103503" y="609333"/>
                  </a:lnTo>
                  <a:lnTo>
                    <a:pt x="1100632" y="622655"/>
                  </a:lnTo>
                  <a:lnTo>
                    <a:pt x="1096987" y="637222"/>
                  </a:lnTo>
                  <a:lnTo>
                    <a:pt x="1092847" y="652056"/>
                  </a:lnTo>
                  <a:lnTo>
                    <a:pt x="1084059" y="679640"/>
                  </a:lnTo>
                  <a:lnTo>
                    <a:pt x="1076071" y="707364"/>
                  </a:lnTo>
                  <a:lnTo>
                    <a:pt x="1062520" y="763155"/>
                  </a:lnTo>
                  <a:lnTo>
                    <a:pt x="1051267" y="819404"/>
                  </a:lnTo>
                  <a:lnTo>
                    <a:pt x="1041387" y="876109"/>
                  </a:lnTo>
                  <a:lnTo>
                    <a:pt x="1035888" y="918121"/>
                  </a:lnTo>
                  <a:lnTo>
                    <a:pt x="1030376" y="959675"/>
                  </a:lnTo>
                  <a:lnTo>
                    <a:pt x="1027391" y="980401"/>
                  </a:lnTo>
                  <a:lnTo>
                    <a:pt x="1023950" y="1001242"/>
                  </a:lnTo>
                  <a:lnTo>
                    <a:pt x="1020064" y="1022070"/>
                  </a:lnTo>
                  <a:lnTo>
                    <a:pt x="1015682" y="1043241"/>
                  </a:lnTo>
                  <a:lnTo>
                    <a:pt x="1011491" y="1068666"/>
                  </a:lnTo>
                  <a:lnTo>
                    <a:pt x="1009942" y="1093520"/>
                  </a:lnTo>
                  <a:lnTo>
                    <a:pt x="1011021" y="1117803"/>
                  </a:lnTo>
                  <a:lnTo>
                    <a:pt x="1011148" y="1118552"/>
                  </a:lnTo>
                  <a:lnTo>
                    <a:pt x="1014755" y="1141514"/>
                  </a:lnTo>
                  <a:lnTo>
                    <a:pt x="1028763" y="1187665"/>
                  </a:lnTo>
                  <a:lnTo>
                    <a:pt x="1050582" y="1232446"/>
                  </a:lnTo>
                  <a:lnTo>
                    <a:pt x="1090993" y="1278813"/>
                  </a:lnTo>
                  <a:lnTo>
                    <a:pt x="1149769" y="1304074"/>
                  </a:lnTo>
                  <a:lnTo>
                    <a:pt x="1195692" y="1311567"/>
                  </a:lnTo>
                  <a:lnTo>
                    <a:pt x="1203845" y="1312037"/>
                  </a:lnTo>
                  <a:lnTo>
                    <a:pt x="1214043" y="1312037"/>
                  </a:lnTo>
                  <a:lnTo>
                    <a:pt x="1223225" y="1311402"/>
                  </a:lnTo>
                  <a:lnTo>
                    <a:pt x="1242453" y="1309839"/>
                  </a:lnTo>
                  <a:lnTo>
                    <a:pt x="1261567" y="1308874"/>
                  </a:lnTo>
                  <a:lnTo>
                    <a:pt x="1280579" y="1308468"/>
                  </a:lnTo>
                  <a:lnTo>
                    <a:pt x="1299464" y="1308646"/>
                  </a:lnTo>
                  <a:lnTo>
                    <a:pt x="1318348" y="1309281"/>
                  </a:lnTo>
                  <a:lnTo>
                    <a:pt x="1337348" y="1310259"/>
                  </a:lnTo>
                  <a:lnTo>
                    <a:pt x="1356233" y="1311567"/>
                  </a:lnTo>
                  <a:lnTo>
                    <a:pt x="1375702" y="1313256"/>
                  </a:lnTo>
                  <a:lnTo>
                    <a:pt x="1384249" y="1314475"/>
                  </a:lnTo>
                  <a:lnTo>
                    <a:pt x="1392516" y="1315085"/>
                  </a:lnTo>
                  <a:lnTo>
                    <a:pt x="1485861" y="1315085"/>
                  </a:lnTo>
                  <a:lnTo>
                    <a:pt x="1520939" y="1311402"/>
                  </a:lnTo>
                  <a:lnTo>
                    <a:pt x="1531594" y="1308468"/>
                  </a:lnTo>
                  <a:lnTo>
                    <a:pt x="1554302" y="1302232"/>
                  </a:lnTo>
                  <a:lnTo>
                    <a:pt x="1616278" y="1267307"/>
                  </a:lnTo>
                  <a:lnTo>
                    <a:pt x="1648421" y="1239774"/>
                  </a:lnTo>
                  <a:lnTo>
                    <a:pt x="1673237" y="1204874"/>
                  </a:lnTo>
                  <a:lnTo>
                    <a:pt x="1684934" y="1166939"/>
                  </a:lnTo>
                  <a:lnTo>
                    <a:pt x="1694053" y="1127226"/>
                  </a:lnTo>
                  <a:lnTo>
                    <a:pt x="1698015" y="1101102"/>
                  </a:lnTo>
                  <a:lnTo>
                    <a:pt x="1699348" y="1074877"/>
                  </a:lnTo>
                  <a:close/>
                </a:path>
                <a:path w="14972665" h="1316989">
                  <a:moveTo>
                    <a:pt x="2396947" y="1005306"/>
                  </a:moveTo>
                  <a:lnTo>
                    <a:pt x="2386380" y="933221"/>
                  </a:lnTo>
                  <a:lnTo>
                    <a:pt x="2361234" y="866292"/>
                  </a:lnTo>
                  <a:lnTo>
                    <a:pt x="2319451" y="805218"/>
                  </a:lnTo>
                  <a:lnTo>
                    <a:pt x="2292185" y="776922"/>
                  </a:lnTo>
                  <a:lnTo>
                    <a:pt x="2246719" y="737438"/>
                  </a:lnTo>
                  <a:lnTo>
                    <a:pt x="2198497" y="703478"/>
                  </a:lnTo>
                  <a:lnTo>
                    <a:pt x="2146630" y="675462"/>
                  </a:lnTo>
                  <a:lnTo>
                    <a:pt x="2074824" y="648652"/>
                  </a:lnTo>
                  <a:lnTo>
                    <a:pt x="2060079" y="642162"/>
                  </a:lnTo>
                  <a:lnTo>
                    <a:pt x="2019261" y="615353"/>
                  </a:lnTo>
                  <a:lnTo>
                    <a:pt x="1978291" y="574649"/>
                  </a:lnTo>
                  <a:lnTo>
                    <a:pt x="1958594" y="539076"/>
                  </a:lnTo>
                  <a:lnTo>
                    <a:pt x="1957616" y="530580"/>
                  </a:lnTo>
                  <a:lnTo>
                    <a:pt x="1958543" y="507060"/>
                  </a:lnTo>
                  <a:lnTo>
                    <a:pt x="1968004" y="464718"/>
                  </a:lnTo>
                  <a:lnTo>
                    <a:pt x="1990928" y="426478"/>
                  </a:lnTo>
                  <a:lnTo>
                    <a:pt x="2023351" y="399275"/>
                  </a:lnTo>
                  <a:lnTo>
                    <a:pt x="2059444" y="391515"/>
                  </a:lnTo>
                  <a:lnTo>
                    <a:pt x="2072017" y="392366"/>
                  </a:lnTo>
                  <a:lnTo>
                    <a:pt x="2121039" y="410730"/>
                  </a:lnTo>
                  <a:lnTo>
                    <a:pt x="2149500" y="447471"/>
                  </a:lnTo>
                  <a:lnTo>
                    <a:pt x="2154440" y="472046"/>
                  </a:lnTo>
                  <a:lnTo>
                    <a:pt x="2154440" y="491629"/>
                  </a:lnTo>
                  <a:lnTo>
                    <a:pt x="2155050" y="496531"/>
                  </a:lnTo>
                  <a:lnTo>
                    <a:pt x="2172805" y="535393"/>
                  </a:lnTo>
                  <a:lnTo>
                    <a:pt x="2216200" y="549859"/>
                  </a:lnTo>
                  <a:lnTo>
                    <a:pt x="2225154" y="550087"/>
                  </a:lnTo>
                  <a:lnTo>
                    <a:pt x="2234577" y="549859"/>
                  </a:lnTo>
                  <a:lnTo>
                    <a:pt x="2279573" y="542061"/>
                  </a:lnTo>
                  <a:lnTo>
                    <a:pt x="2318143" y="501650"/>
                  </a:lnTo>
                  <a:lnTo>
                    <a:pt x="2321585" y="468363"/>
                  </a:lnTo>
                  <a:lnTo>
                    <a:pt x="2321344" y="454596"/>
                  </a:lnTo>
                  <a:lnTo>
                    <a:pt x="2317902" y="413296"/>
                  </a:lnTo>
                  <a:lnTo>
                    <a:pt x="2311349" y="371944"/>
                  </a:lnTo>
                  <a:lnTo>
                    <a:pt x="2291715" y="323278"/>
                  </a:lnTo>
                  <a:lnTo>
                    <a:pt x="2262797" y="295719"/>
                  </a:lnTo>
                  <a:lnTo>
                    <a:pt x="2219426" y="280238"/>
                  </a:lnTo>
                  <a:lnTo>
                    <a:pt x="2167293" y="278269"/>
                  </a:lnTo>
                  <a:lnTo>
                    <a:pt x="2148929" y="278498"/>
                  </a:lnTo>
                  <a:lnTo>
                    <a:pt x="2130564" y="279196"/>
                  </a:lnTo>
                  <a:lnTo>
                    <a:pt x="2118563" y="279996"/>
                  </a:lnTo>
                  <a:lnTo>
                    <a:pt x="2106447" y="280568"/>
                  </a:lnTo>
                  <a:lnTo>
                    <a:pt x="2094230" y="280911"/>
                  </a:lnTo>
                  <a:lnTo>
                    <a:pt x="2081898" y="281025"/>
                  </a:lnTo>
                  <a:lnTo>
                    <a:pt x="2069439" y="280682"/>
                  </a:lnTo>
                  <a:lnTo>
                    <a:pt x="2056866" y="279641"/>
                  </a:lnTo>
                  <a:lnTo>
                    <a:pt x="2044179" y="277926"/>
                  </a:lnTo>
                  <a:lnTo>
                    <a:pt x="2031365" y="275513"/>
                  </a:lnTo>
                  <a:lnTo>
                    <a:pt x="2008987" y="272872"/>
                  </a:lnTo>
                  <a:lnTo>
                    <a:pt x="1985924" y="272288"/>
                  </a:lnTo>
                  <a:lnTo>
                    <a:pt x="1962162" y="273773"/>
                  </a:lnTo>
                  <a:lnTo>
                    <a:pt x="1937715" y="277342"/>
                  </a:lnTo>
                  <a:lnTo>
                    <a:pt x="1921421" y="279425"/>
                  </a:lnTo>
                  <a:lnTo>
                    <a:pt x="1889721" y="284480"/>
                  </a:lnTo>
                  <a:lnTo>
                    <a:pt x="1873415" y="286524"/>
                  </a:lnTo>
                  <a:lnTo>
                    <a:pt x="1865503" y="288366"/>
                  </a:lnTo>
                  <a:lnTo>
                    <a:pt x="1829003" y="302717"/>
                  </a:lnTo>
                  <a:lnTo>
                    <a:pt x="1807298" y="347141"/>
                  </a:lnTo>
                  <a:lnTo>
                    <a:pt x="1807298" y="387553"/>
                  </a:lnTo>
                  <a:lnTo>
                    <a:pt x="1808340" y="416128"/>
                  </a:lnTo>
                  <a:lnTo>
                    <a:pt x="1807768" y="444944"/>
                  </a:lnTo>
                  <a:lnTo>
                    <a:pt x="1805584" y="473989"/>
                  </a:lnTo>
                  <a:lnTo>
                    <a:pt x="1801799" y="503262"/>
                  </a:lnTo>
                  <a:lnTo>
                    <a:pt x="1796516" y="541845"/>
                  </a:lnTo>
                  <a:lnTo>
                    <a:pt x="1786864" y="618985"/>
                  </a:lnTo>
                  <a:lnTo>
                    <a:pt x="1781594" y="657555"/>
                  </a:lnTo>
                  <a:lnTo>
                    <a:pt x="1780908" y="671207"/>
                  </a:lnTo>
                  <a:lnTo>
                    <a:pt x="1780679" y="684631"/>
                  </a:lnTo>
                  <a:lnTo>
                    <a:pt x="1780908" y="697839"/>
                  </a:lnTo>
                  <a:lnTo>
                    <a:pt x="1789391" y="743623"/>
                  </a:lnTo>
                  <a:lnTo>
                    <a:pt x="1822678" y="777557"/>
                  </a:lnTo>
                  <a:lnTo>
                    <a:pt x="1853907" y="785380"/>
                  </a:lnTo>
                  <a:lnTo>
                    <a:pt x="1871599" y="784288"/>
                  </a:lnTo>
                  <a:lnTo>
                    <a:pt x="1884108" y="782904"/>
                  </a:lnTo>
                  <a:lnTo>
                    <a:pt x="1895932" y="780605"/>
                  </a:lnTo>
                  <a:lnTo>
                    <a:pt x="1907070" y="777392"/>
                  </a:lnTo>
                  <a:lnTo>
                    <a:pt x="1917509" y="773277"/>
                  </a:lnTo>
                  <a:lnTo>
                    <a:pt x="1948268" y="762584"/>
                  </a:lnTo>
                  <a:lnTo>
                    <a:pt x="1979955" y="758101"/>
                  </a:lnTo>
                  <a:lnTo>
                    <a:pt x="2012543" y="759815"/>
                  </a:lnTo>
                  <a:lnTo>
                    <a:pt x="2046058" y="767727"/>
                  </a:lnTo>
                  <a:lnTo>
                    <a:pt x="2055939" y="771296"/>
                  </a:lnTo>
                  <a:lnTo>
                    <a:pt x="2097862" y="785888"/>
                  </a:lnTo>
                  <a:lnTo>
                    <a:pt x="2136063" y="809993"/>
                  </a:lnTo>
                  <a:lnTo>
                    <a:pt x="2166048" y="844423"/>
                  </a:lnTo>
                  <a:lnTo>
                    <a:pt x="2195449" y="905129"/>
                  </a:lnTo>
                  <a:lnTo>
                    <a:pt x="2206396" y="953262"/>
                  </a:lnTo>
                  <a:lnTo>
                    <a:pt x="2207488" y="1002118"/>
                  </a:lnTo>
                  <a:lnTo>
                    <a:pt x="2198751" y="1051712"/>
                  </a:lnTo>
                  <a:lnTo>
                    <a:pt x="2180158" y="1102029"/>
                  </a:lnTo>
                  <a:lnTo>
                    <a:pt x="2137918" y="1151153"/>
                  </a:lnTo>
                  <a:lnTo>
                    <a:pt x="2073630" y="1166291"/>
                  </a:lnTo>
                  <a:lnTo>
                    <a:pt x="2047798" y="1162735"/>
                  </a:lnTo>
                  <a:lnTo>
                    <a:pt x="2000948" y="1139786"/>
                  </a:lnTo>
                  <a:lnTo>
                    <a:pt x="1962264" y="1096505"/>
                  </a:lnTo>
                  <a:lnTo>
                    <a:pt x="1953094" y="1043241"/>
                  </a:lnTo>
                  <a:lnTo>
                    <a:pt x="1961603" y="1013853"/>
                  </a:lnTo>
                  <a:lnTo>
                    <a:pt x="1964029" y="1008964"/>
                  </a:lnTo>
                  <a:lnTo>
                    <a:pt x="1966772" y="1004379"/>
                  </a:lnTo>
                  <a:lnTo>
                    <a:pt x="1972894" y="995794"/>
                  </a:lnTo>
                  <a:lnTo>
                    <a:pt x="1975662" y="991209"/>
                  </a:lnTo>
                  <a:lnTo>
                    <a:pt x="1983282" y="951877"/>
                  </a:lnTo>
                  <a:lnTo>
                    <a:pt x="1954822" y="922947"/>
                  </a:lnTo>
                  <a:lnTo>
                    <a:pt x="1919579" y="918362"/>
                  </a:lnTo>
                  <a:lnTo>
                    <a:pt x="1898230" y="918362"/>
                  </a:lnTo>
                  <a:lnTo>
                    <a:pt x="1856905" y="923848"/>
                  </a:lnTo>
                  <a:lnTo>
                    <a:pt x="1821992" y="942238"/>
                  </a:lnTo>
                  <a:lnTo>
                    <a:pt x="1801799" y="975309"/>
                  </a:lnTo>
                  <a:lnTo>
                    <a:pt x="1790788" y="1019365"/>
                  </a:lnTo>
                  <a:lnTo>
                    <a:pt x="1776082" y="1173657"/>
                  </a:lnTo>
                  <a:lnTo>
                    <a:pt x="1775853" y="1190180"/>
                  </a:lnTo>
                  <a:lnTo>
                    <a:pt x="1776984" y="1206703"/>
                  </a:lnTo>
                  <a:lnTo>
                    <a:pt x="1791690" y="1258481"/>
                  </a:lnTo>
                  <a:lnTo>
                    <a:pt x="1819236" y="1286954"/>
                  </a:lnTo>
                  <a:lnTo>
                    <a:pt x="1859648" y="1302677"/>
                  </a:lnTo>
                  <a:lnTo>
                    <a:pt x="1882609" y="1305890"/>
                  </a:lnTo>
                  <a:lnTo>
                    <a:pt x="1934032" y="1305890"/>
                  </a:lnTo>
                  <a:lnTo>
                    <a:pt x="1946884" y="1305661"/>
                  </a:lnTo>
                  <a:lnTo>
                    <a:pt x="1959737" y="1304975"/>
                  </a:lnTo>
                  <a:lnTo>
                    <a:pt x="1972602" y="1303820"/>
                  </a:lnTo>
                  <a:lnTo>
                    <a:pt x="2005774" y="1299565"/>
                  </a:lnTo>
                  <a:lnTo>
                    <a:pt x="2026310" y="1297165"/>
                  </a:lnTo>
                  <a:lnTo>
                    <a:pt x="2068093" y="1293050"/>
                  </a:lnTo>
                  <a:lnTo>
                    <a:pt x="2110346" y="1290294"/>
                  </a:lnTo>
                  <a:lnTo>
                    <a:pt x="2152586" y="1289367"/>
                  </a:lnTo>
                  <a:lnTo>
                    <a:pt x="2169134" y="1290967"/>
                  </a:lnTo>
                  <a:lnTo>
                    <a:pt x="2202192" y="1293279"/>
                  </a:lnTo>
                  <a:lnTo>
                    <a:pt x="2218740" y="1294879"/>
                  </a:lnTo>
                  <a:lnTo>
                    <a:pt x="2252827" y="1293736"/>
                  </a:lnTo>
                  <a:lnTo>
                    <a:pt x="2283472" y="1284782"/>
                  </a:lnTo>
                  <a:lnTo>
                    <a:pt x="2334412" y="1243457"/>
                  </a:lnTo>
                  <a:lnTo>
                    <a:pt x="2363813" y="1196619"/>
                  </a:lnTo>
                  <a:lnTo>
                    <a:pt x="2382189" y="1147953"/>
                  </a:lnTo>
                  <a:lnTo>
                    <a:pt x="2392286" y="1094219"/>
                  </a:lnTo>
                  <a:lnTo>
                    <a:pt x="2396883" y="1043241"/>
                  </a:lnTo>
                  <a:lnTo>
                    <a:pt x="2396947" y="1005306"/>
                  </a:lnTo>
                  <a:close/>
                </a:path>
                <a:path w="14972665" h="1316989">
                  <a:moveTo>
                    <a:pt x="3063608" y="1081836"/>
                  </a:moveTo>
                  <a:lnTo>
                    <a:pt x="3063252" y="1073213"/>
                  </a:lnTo>
                  <a:lnTo>
                    <a:pt x="3062224" y="1065745"/>
                  </a:lnTo>
                  <a:lnTo>
                    <a:pt x="3062122" y="1065390"/>
                  </a:lnTo>
                  <a:lnTo>
                    <a:pt x="3060509" y="1059434"/>
                  </a:lnTo>
                  <a:lnTo>
                    <a:pt x="3058096" y="1054265"/>
                  </a:lnTo>
                  <a:lnTo>
                    <a:pt x="3051086" y="1044613"/>
                  </a:lnTo>
                  <a:lnTo>
                    <a:pt x="3042932" y="1039558"/>
                  </a:lnTo>
                  <a:lnTo>
                    <a:pt x="3033636" y="1039114"/>
                  </a:lnTo>
                  <a:lnTo>
                    <a:pt x="3023197" y="1043241"/>
                  </a:lnTo>
                  <a:lnTo>
                    <a:pt x="2993910" y="1070914"/>
                  </a:lnTo>
                  <a:lnTo>
                    <a:pt x="2962579" y="1105674"/>
                  </a:lnTo>
                  <a:lnTo>
                    <a:pt x="2955010" y="1114640"/>
                  </a:lnTo>
                  <a:lnTo>
                    <a:pt x="2946971" y="1123137"/>
                  </a:lnTo>
                  <a:lnTo>
                    <a:pt x="2909773" y="1151610"/>
                  </a:lnTo>
                  <a:lnTo>
                    <a:pt x="2856395" y="1168539"/>
                  </a:lnTo>
                  <a:lnTo>
                    <a:pt x="2828036" y="1169758"/>
                  </a:lnTo>
                  <a:lnTo>
                    <a:pt x="2802204" y="1164437"/>
                  </a:lnTo>
                  <a:lnTo>
                    <a:pt x="2759278" y="1135849"/>
                  </a:lnTo>
                  <a:lnTo>
                    <a:pt x="2734500" y="1093139"/>
                  </a:lnTo>
                  <a:lnTo>
                    <a:pt x="2726982" y="1049680"/>
                  </a:lnTo>
                  <a:lnTo>
                    <a:pt x="2724670" y="1014780"/>
                  </a:lnTo>
                  <a:lnTo>
                    <a:pt x="2724708" y="1001077"/>
                  </a:lnTo>
                  <a:lnTo>
                    <a:pt x="2727718" y="962888"/>
                  </a:lnTo>
                  <a:lnTo>
                    <a:pt x="2741320" y="910145"/>
                  </a:lnTo>
                  <a:lnTo>
                    <a:pt x="2754617" y="872045"/>
                  </a:lnTo>
                  <a:lnTo>
                    <a:pt x="2768854" y="834504"/>
                  </a:lnTo>
                  <a:lnTo>
                    <a:pt x="2786773" y="798220"/>
                  </a:lnTo>
                  <a:lnTo>
                    <a:pt x="2818638" y="748626"/>
                  </a:lnTo>
                  <a:lnTo>
                    <a:pt x="2840456" y="717003"/>
                  </a:lnTo>
                  <a:lnTo>
                    <a:pt x="2862732" y="685736"/>
                  </a:lnTo>
                  <a:lnTo>
                    <a:pt x="2885452" y="654812"/>
                  </a:lnTo>
                  <a:lnTo>
                    <a:pt x="2908871" y="624319"/>
                  </a:lnTo>
                  <a:lnTo>
                    <a:pt x="2933204" y="594423"/>
                  </a:lnTo>
                  <a:lnTo>
                    <a:pt x="2958452" y="565086"/>
                  </a:lnTo>
                  <a:lnTo>
                    <a:pt x="2984614" y="536333"/>
                  </a:lnTo>
                  <a:lnTo>
                    <a:pt x="2994253" y="525081"/>
                  </a:lnTo>
                  <a:lnTo>
                    <a:pt x="3017685" y="488569"/>
                  </a:lnTo>
                  <a:lnTo>
                    <a:pt x="3036112" y="445198"/>
                  </a:lnTo>
                  <a:lnTo>
                    <a:pt x="3048216" y="398564"/>
                  </a:lnTo>
                  <a:lnTo>
                    <a:pt x="3054413" y="367347"/>
                  </a:lnTo>
                  <a:lnTo>
                    <a:pt x="3055632" y="363677"/>
                  </a:lnTo>
                  <a:lnTo>
                    <a:pt x="3056229" y="359689"/>
                  </a:lnTo>
                  <a:lnTo>
                    <a:pt x="3056229" y="352247"/>
                  </a:lnTo>
                  <a:lnTo>
                    <a:pt x="3056229" y="343458"/>
                  </a:lnTo>
                  <a:lnTo>
                    <a:pt x="3035579" y="298691"/>
                  </a:lnTo>
                  <a:lnTo>
                    <a:pt x="3000235" y="282168"/>
                  </a:lnTo>
                  <a:lnTo>
                    <a:pt x="2968091" y="277342"/>
                  </a:lnTo>
                  <a:lnTo>
                    <a:pt x="2959519" y="277342"/>
                  </a:lnTo>
                  <a:lnTo>
                    <a:pt x="2929521" y="277863"/>
                  </a:lnTo>
                  <a:lnTo>
                    <a:pt x="2918066" y="278231"/>
                  </a:lnTo>
                  <a:lnTo>
                    <a:pt x="2918625" y="278231"/>
                  </a:lnTo>
                  <a:lnTo>
                    <a:pt x="2906382" y="278498"/>
                  </a:lnTo>
                  <a:lnTo>
                    <a:pt x="2890964" y="278498"/>
                  </a:lnTo>
                  <a:lnTo>
                    <a:pt x="2878112" y="278091"/>
                  </a:lnTo>
                  <a:lnTo>
                    <a:pt x="2865247" y="277342"/>
                  </a:lnTo>
                  <a:lnTo>
                    <a:pt x="2833166" y="276834"/>
                  </a:lnTo>
                  <a:lnTo>
                    <a:pt x="2769336" y="278231"/>
                  </a:lnTo>
                  <a:lnTo>
                    <a:pt x="2609939" y="288353"/>
                  </a:lnTo>
                  <a:lnTo>
                    <a:pt x="2605049" y="289598"/>
                  </a:lnTo>
                  <a:lnTo>
                    <a:pt x="2600147" y="290525"/>
                  </a:lnTo>
                  <a:lnTo>
                    <a:pt x="2590355" y="291744"/>
                  </a:lnTo>
                  <a:lnTo>
                    <a:pt x="2586075" y="292036"/>
                  </a:lnTo>
                  <a:lnTo>
                    <a:pt x="2582405" y="292036"/>
                  </a:lnTo>
                  <a:lnTo>
                    <a:pt x="2565171" y="296354"/>
                  </a:lnTo>
                  <a:lnTo>
                    <a:pt x="2527262" y="316852"/>
                  </a:lnTo>
                  <a:lnTo>
                    <a:pt x="2506967" y="352818"/>
                  </a:lnTo>
                  <a:lnTo>
                    <a:pt x="2499957" y="392823"/>
                  </a:lnTo>
                  <a:lnTo>
                    <a:pt x="2495537" y="427545"/>
                  </a:lnTo>
                  <a:lnTo>
                    <a:pt x="2493988" y="439204"/>
                  </a:lnTo>
                  <a:lnTo>
                    <a:pt x="2492324" y="450964"/>
                  </a:lnTo>
                  <a:lnTo>
                    <a:pt x="2490533" y="462851"/>
                  </a:lnTo>
                  <a:lnTo>
                    <a:pt x="2490774" y="470179"/>
                  </a:lnTo>
                  <a:lnTo>
                    <a:pt x="2505418" y="510336"/>
                  </a:lnTo>
                  <a:lnTo>
                    <a:pt x="2518499" y="514807"/>
                  </a:lnTo>
                  <a:lnTo>
                    <a:pt x="2525217" y="514515"/>
                  </a:lnTo>
                  <a:lnTo>
                    <a:pt x="2560345" y="488569"/>
                  </a:lnTo>
                  <a:lnTo>
                    <a:pt x="2575382" y="473189"/>
                  </a:lnTo>
                  <a:lnTo>
                    <a:pt x="2591104" y="458266"/>
                  </a:lnTo>
                  <a:lnTo>
                    <a:pt x="2624632" y="429818"/>
                  </a:lnTo>
                  <a:lnTo>
                    <a:pt x="2694432" y="374713"/>
                  </a:lnTo>
                  <a:lnTo>
                    <a:pt x="2733687" y="354723"/>
                  </a:lnTo>
                  <a:lnTo>
                    <a:pt x="2759468" y="352247"/>
                  </a:lnTo>
                  <a:lnTo>
                    <a:pt x="2768079" y="352818"/>
                  </a:lnTo>
                  <a:lnTo>
                    <a:pt x="2768689" y="352818"/>
                  </a:lnTo>
                  <a:lnTo>
                    <a:pt x="2811818" y="368427"/>
                  </a:lnTo>
                  <a:lnTo>
                    <a:pt x="2842628" y="392023"/>
                  </a:lnTo>
                  <a:lnTo>
                    <a:pt x="2863748" y="440690"/>
                  </a:lnTo>
                  <a:lnTo>
                    <a:pt x="2861564" y="470179"/>
                  </a:lnTo>
                  <a:lnTo>
                    <a:pt x="2849168" y="511175"/>
                  </a:lnTo>
                  <a:lnTo>
                    <a:pt x="2828963" y="546430"/>
                  </a:lnTo>
                  <a:lnTo>
                    <a:pt x="2790837" y="588683"/>
                  </a:lnTo>
                  <a:lnTo>
                    <a:pt x="2785961" y="593788"/>
                  </a:lnTo>
                  <a:lnTo>
                    <a:pt x="2781439" y="599008"/>
                  </a:lnTo>
                  <a:lnTo>
                    <a:pt x="2777236" y="604342"/>
                  </a:lnTo>
                  <a:lnTo>
                    <a:pt x="2773388" y="609790"/>
                  </a:lnTo>
                  <a:lnTo>
                    <a:pt x="2757487" y="631596"/>
                  </a:lnTo>
                  <a:lnTo>
                    <a:pt x="2723972" y="673849"/>
                  </a:lnTo>
                  <a:lnTo>
                    <a:pt x="2688386" y="714375"/>
                  </a:lnTo>
                  <a:lnTo>
                    <a:pt x="2652128" y="753872"/>
                  </a:lnTo>
                  <a:lnTo>
                    <a:pt x="2633827" y="773277"/>
                  </a:lnTo>
                  <a:lnTo>
                    <a:pt x="2620264" y="788073"/>
                  </a:lnTo>
                  <a:lnTo>
                    <a:pt x="2594533" y="818375"/>
                  </a:lnTo>
                  <a:lnTo>
                    <a:pt x="2570899" y="849947"/>
                  </a:lnTo>
                  <a:lnTo>
                    <a:pt x="2550718" y="884834"/>
                  </a:lnTo>
                  <a:lnTo>
                    <a:pt x="2541994" y="903643"/>
                  </a:lnTo>
                  <a:lnTo>
                    <a:pt x="2536418" y="915479"/>
                  </a:lnTo>
                  <a:lnTo>
                    <a:pt x="2530729" y="927074"/>
                  </a:lnTo>
                  <a:lnTo>
                    <a:pt x="2524912" y="938453"/>
                  </a:lnTo>
                  <a:lnTo>
                    <a:pt x="2519007" y="949591"/>
                  </a:lnTo>
                  <a:lnTo>
                    <a:pt x="2494229" y="995514"/>
                  </a:lnTo>
                  <a:lnTo>
                    <a:pt x="2491473" y="1001077"/>
                  </a:lnTo>
                  <a:lnTo>
                    <a:pt x="2476995" y="1037894"/>
                  </a:lnTo>
                  <a:lnTo>
                    <a:pt x="2470569" y="1085938"/>
                  </a:lnTo>
                  <a:lnTo>
                    <a:pt x="2465755" y="1127747"/>
                  </a:lnTo>
                  <a:lnTo>
                    <a:pt x="2461412" y="1169987"/>
                  </a:lnTo>
                  <a:lnTo>
                    <a:pt x="2457500" y="1212240"/>
                  </a:lnTo>
                  <a:lnTo>
                    <a:pt x="2458758" y="1233119"/>
                  </a:lnTo>
                  <a:lnTo>
                    <a:pt x="2479878" y="1268006"/>
                  </a:lnTo>
                  <a:lnTo>
                    <a:pt x="2522372" y="1291831"/>
                  </a:lnTo>
                  <a:lnTo>
                    <a:pt x="2534628" y="1294879"/>
                  </a:lnTo>
                  <a:lnTo>
                    <a:pt x="2555748" y="1300492"/>
                  </a:lnTo>
                  <a:lnTo>
                    <a:pt x="2576868" y="1304505"/>
                  </a:lnTo>
                  <a:lnTo>
                    <a:pt x="2598001" y="1306918"/>
                  </a:lnTo>
                  <a:lnTo>
                    <a:pt x="2619121" y="1307719"/>
                  </a:lnTo>
                  <a:lnTo>
                    <a:pt x="2767876" y="1307719"/>
                  </a:lnTo>
                  <a:lnTo>
                    <a:pt x="2767876" y="1305890"/>
                  </a:lnTo>
                  <a:lnTo>
                    <a:pt x="2780131" y="1305890"/>
                  </a:lnTo>
                  <a:lnTo>
                    <a:pt x="2851556" y="1306918"/>
                  </a:lnTo>
                  <a:lnTo>
                    <a:pt x="2886697" y="1306918"/>
                  </a:lnTo>
                  <a:lnTo>
                    <a:pt x="2900019" y="1306626"/>
                  </a:lnTo>
                  <a:lnTo>
                    <a:pt x="2918498" y="1305890"/>
                  </a:lnTo>
                  <a:lnTo>
                    <a:pt x="2935033" y="1305433"/>
                  </a:lnTo>
                  <a:lnTo>
                    <a:pt x="2984614" y="1298562"/>
                  </a:lnTo>
                  <a:lnTo>
                    <a:pt x="3028696" y="1272387"/>
                  </a:lnTo>
                  <a:lnTo>
                    <a:pt x="3050743" y="1234719"/>
                  </a:lnTo>
                  <a:lnTo>
                    <a:pt x="3059760" y="1192898"/>
                  </a:lnTo>
                  <a:lnTo>
                    <a:pt x="3061525" y="1169758"/>
                  </a:lnTo>
                  <a:lnTo>
                    <a:pt x="3061601" y="1168539"/>
                  </a:lnTo>
                  <a:lnTo>
                    <a:pt x="3063075" y="1129182"/>
                  </a:lnTo>
                  <a:lnTo>
                    <a:pt x="3063544" y="1097495"/>
                  </a:lnTo>
                  <a:lnTo>
                    <a:pt x="3063608" y="1081836"/>
                  </a:lnTo>
                  <a:close/>
                </a:path>
                <a:path w="14972665" h="1316989">
                  <a:moveTo>
                    <a:pt x="3427260" y="103543"/>
                  </a:moveTo>
                  <a:lnTo>
                    <a:pt x="3416236" y="58788"/>
                  </a:lnTo>
                  <a:lnTo>
                    <a:pt x="3390773" y="23317"/>
                  </a:lnTo>
                  <a:lnTo>
                    <a:pt x="3355060" y="1498"/>
                  </a:lnTo>
                  <a:lnTo>
                    <a:pt x="3344621" y="0"/>
                  </a:lnTo>
                  <a:lnTo>
                    <a:pt x="3321024" y="0"/>
                  </a:lnTo>
                  <a:lnTo>
                    <a:pt x="3279013" y="17068"/>
                  </a:lnTo>
                  <a:lnTo>
                    <a:pt x="3246996" y="54381"/>
                  </a:lnTo>
                  <a:lnTo>
                    <a:pt x="3236430" y="98907"/>
                  </a:lnTo>
                  <a:lnTo>
                    <a:pt x="3239922" y="123075"/>
                  </a:lnTo>
                  <a:lnTo>
                    <a:pt x="3262376" y="160604"/>
                  </a:lnTo>
                  <a:lnTo>
                    <a:pt x="3296805" y="183565"/>
                  </a:lnTo>
                  <a:lnTo>
                    <a:pt x="3339973" y="190563"/>
                  </a:lnTo>
                  <a:lnTo>
                    <a:pt x="3360928" y="187350"/>
                  </a:lnTo>
                  <a:lnTo>
                    <a:pt x="3399726" y="167132"/>
                  </a:lnTo>
                  <a:lnTo>
                    <a:pt x="3425533" y="133045"/>
                  </a:lnTo>
                  <a:lnTo>
                    <a:pt x="3427260" y="121221"/>
                  </a:lnTo>
                  <a:lnTo>
                    <a:pt x="3427260" y="103543"/>
                  </a:lnTo>
                  <a:close/>
                </a:path>
                <a:path w="14972665" h="1316989">
                  <a:moveTo>
                    <a:pt x="3658679" y="103543"/>
                  </a:moveTo>
                  <a:lnTo>
                    <a:pt x="3647630" y="58788"/>
                  </a:lnTo>
                  <a:lnTo>
                    <a:pt x="3622179" y="23317"/>
                  </a:lnTo>
                  <a:lnTo>
                    <a:pt x="3587508" y="1498"/>
                  </a:lnTo>
                  <a:lnTo>
                    <a:pt x="3577869" y="0"/>
                  </a:lnTo>
                  <a:lnTo>
                    <a:pt x="3553485" y="0"/>
                  </a:lnTo>
                  <a:lnTo>
                    <a:pt x="3510534" y="17068"/>
                  </a:lnTo>
                  <a:lnTo>
                    <a:pt x="3478390" y="54381"/>
                  </a:lnTo>
                  <a:lnTo>
                    <a:pt x="3467836" y="98907"/>
                  </a:lnTo>
                  <a:lnTo>
                    <a:pt x="3471341" y="123075"/>
                  </a:lnTo>
                  <a:lnTo>
                    <a:pt x="3493795" y="160604"/>
                  </a:lnTo>
                  <a:lnTo>
                    <a:pt x="3528237" y="183565"/>
                  </a:lnTo>
                  <a:lnTo>
                    <a:pt x="3571379" y="190563"/>
                  </a:lnTo>
                  <a:lnTo>
                    <a:pt x="3592334" y="187350"/>
                  </a:lnTo>
                  <a:lnTo>
                    <a:pt x="3631146" y="167132"/>
                  </a:lnTo>
                  <a:lnTo>
                    <a:pt x="3656965" y="133045"/>
                  </a:lnTo>
                  <a:lnTo>
                    <a:pt x="3658679" y="121221"/>
                  </a:lnTo>
                  <a:lnTo>
                    <a:pt x="3658679" y="103543"/>
                  </a:lnTo>
                  <a:close/>
                </a:path>
                <a:path w="14972665" h="1316989">
                  <a:moveTo>
                    <a:pt x="3813378" y="1074877"/>
                  </a:moveTo>
                  <a:lnTo>
                    <a:pt x="3810901" y="1048524"/>
                  </a:lnTo>
                  <a:lnTo>
                    <a:pt x="3804653" y="1022070"/>
                  </a:lnTo>
                  <a:lnTo>
                    <a:pt x="3794595" y="995514"/>
                  </a:lnTo>
                  <a:lnTo>
                    <a:pt x="3786441" y="972781"/>
                  </a:lnTo>
                  <a:lnTo>
                    <a:pt x="3780358" y="948664"/>
                  </a:lnTo>
                  <a:lnTo>
                    <a:pt x="3776345" y="923175"/>
                  </a:lnTo>
                  <a:lnTo>
                    <a:pt x="3774402" y="896315"/>
                  </a:lnTo>
                  <a:lnTo>
                    <a:pt x="3771989" y="861644"/>
                  </a:lnTo>
                  <a:lnTo>
                    <a:pt x="3766604" y="827443"/>
                  </a:lnTo>
                  <a:lnTo>
                    <a:pt x="3758222" y="793686"/>
                  </a:lnTo>
                  <a:lnTo>
                    <a:pt x="3746868" y="760399"/>
                  </a:lnTo>
                  <a:lnTo>
                    <a:pt x="3740772" y="742950"/>
                  </a:lnTo>
                  <a:lnTo>
                    <a:pt x="3735362" y="725500"/>
                  </a:lnTo>
                  <a:lnTo>
                    <a:pt x="3723182" y="673036"/>
                  </a:lnTo>
                  <a:lnTo>
                    <a:pt x="3715613" y="618972"/>
                  </a:lnTo>
                  <a:lnTo>
                    <a:pt x="3713556" y="587413"/>
                  </a:lnTo>
                  <a:lnTo>
                    <a:pt x="3713454" y="586130"/>
                  </a:lnTo>
                  <a:lnTo>
                    <a:pt x="3708044" y="522211"/>
                  </a:lnTo>
                  <a:lnTo>
                    <a:pt x="3702697" y="473862"/>
                  </a:lnTo>
                  <a:lnTo>
                    <a:pt x="3696335" y="429818"/>
                  </a:lnTo>
                  <a:lnTo>
                    <a:pt x="3694392" y="415569"/>
                  </a:lnTo>
                  <a:lnTo>
                    <a:pt x="3694341" y="415112"/>
                  </a:lnTo>
                  <a:lnTo>
                    <a:pt x="3692906" y="400418"/>
                  </a:lnTo>
                  <a:lnTo>
                    <a:pt x="3692042" y="385724"/>
                  </a:lnTo>
                  <a:lnTo>
                    <a:pt x="3691991" y="382587"/>
                  </a:lnTo>
                  <a:lnTo>
                    <a:pt x="3691763" y="371030"/>
                  </a:lnTo>
                  <a:lnTo>
                    <a:pt x="3682276" y="333489"/>
                  </a:lnTo>
                  <a:lnTo>
                    <a:pt x="3646690" y="307187"/>
                  </a:lnTo>
                  <a:lnTo>
                    <a:pt x="3632974" y="303047"/>
                  </a:lnTo>
                  <a:lnTo>
                    <a:pt x="3629304" y="303047"/>
                  </a:lnTo>
                  <a:lnTo>
                    <a:pt x="3626243" y="302755"/>
                  </a:lnTo>
                  <a:lnTo>
                    <a:pt x="3621328" y="301536"/>
                  </a:lnTo>
                  <a:lnTo>
                    <a:pt x="3618890" y="301231"/>
                  </a:lnTo>
                  <a:lnTo>
                    <a:pt x="3616452" y="301231"/>
                  </a:lnTo>
                  <a:lnTo>
                    <a:pt x="3608857" y="299808"/>
                  </a:lnTo>
                  <a:lnTo>
                    <a:pt x="3608857" y="778776"/>
                  </a:lnTo>
                  <a:lnTo>
                    <a:pt x="3608794" y="848499"/>
                  </a:lnTo>
                  <a:lnTo>
                    <a:pt x="3606495" y="899490"/>
                  </a:lnTo>
                  <a:lnTo>
                    <a:pt x="3602012" y="950239"/>
                  </a:lnTo>
                  <a:lnTo>
                    <a:pt x="3596055" y="1002106"/>
                  </a:lnTo>
                  <a:lnTo>
                    <a:pt x="3592563" y="1028547"/>
                  </a:lnTo>
                  <a:lnTo>
                    <a:pt x="3591255" y="1040434"/>
                  </a:lnTo>
                  <a:lnTo>
                    <a:pt x="3577806" y="1086700"/>
                  </a:lnTo>
                  <a:lnTo>
                    <a:pt x="3544925" y="1134402"/>
                  </a:lnTo>
                  <a:lnTo>
                    <a:pt x="3497059" y="1162646"/>
                  </a:lnTo>
                  <a:lnTo>
                    <a:pt x="3467557" y="1166939"/>
                  </a:lnTo>
                  <a:lnTo>
                    <a:pt x="3452799" y="1166939"/>
                  </a:lnTo>
                  <a:lnTo>
                    <a:pt x="3414166" y="1155509"/>
                  </a:lnTo>
                  <a:lnTo>
                    <a:pt x="3382886" y="1122832"/>
                  </a:lnTo>
                  <a:lnTo>
                    <a:pt x="3352977" y="1072413"/>
                  </a:lnTo>
                  <a:lnTo>
                    <a:pt x="3331870" y="1019149"/>
                  </a:lnTo>
                  <a:lnTo>
                    <a:pt x="3315119" y="939253"/>
                  </a:lnTo>
                  <a:lnTo>
                    <a:pt x="3311093" y="886218"/>
                  </a:lnTo>
                  <a:lnTo>
                    <a:pt x="3312363" y="832726"/>
                  </a:lnTo>
                  <a:lnTo>
                    <a:pt x="3318903" y="778776"/>
                  </a:lnTo>
                  <a:lnTo>
                    <a:pt x="3320681" y="764997"/>
                  </a:lnTo>
                  <a:lnTo>
                    <a:pt x="3322332" y="751217"/>
                  </a:lnTo>
                  <a:lnTo>
                    <a:pt x="3326523" y="709891"/>
                  </a:lnTo>
                  <a:lnTo>
                    <a:pt x="3326688" y="707364"/>
                  </a:lnTo>
                  <a:lnTo>
                    <a:pt x="3327400" y="696112"/>
                  </a:lnTo>
                  <a:lnTo>
                    <a:pt x="3327920" y="682345"/>
                  </a:lnTo>
                  <a:lnTo>
                    <a:pt x="3328047" y="673036"/>
                  </a:lnTo>
                  <a:lnTo>
                    <a:pt x="3328098" y="668566"/>
                  </a:lnTo>
                  <a:lnTo>
                    <a:pt x="3328200" y="644067"/>
                  </a:lnTo>
                  <a:lnTo>
                    <a:pt x="3330371" y="620128"/>
                  </a:lnTo>
                  <a:lnTo>
                    <a:pt x="3340938" y="573989"/>
                  </a:lnTo>
                  <a:lnTo>
                    <a:pt x="3357930" y="529209"/>
                  </a:lnTo>
                  <a:lnTo>
                    <a:pt x="3379520" y="484886"/>
                  </a:lnTo>
                  <a:lnTo>
                    <a:pt x="3408197" y="447268"/>
                  </a:lnTo>
                  <a:lnTo>
                    <a:pt x="3446208" y="419811"/>
                  </a:lnTo>
                  <a:lnTo>
                    <a:pt x="3469970" y="415569"/>
                  </a:lnTo>
                  <a:lnTo>
                    <a:pt x="3493046" y="422567"/>
                  </a:lnTo>
                  <a:lnTo>
                    <a:pt x="3527361" y="454583"/>
                  </a:lnTo>
                  <a:lnTo>
                    <a:pt x="3552152" y="496214"/>
                  </a:lnTo>
                  <a:lnTo>
                    <a:pt x="3569030" y="548297"/>
                  </a:lnTo>
                  <a:lnTo>
                    <a:pt x="3579253" y="586130"/>
                  </a:lnTo>
                  <a:lnTo>
                    <a:pt x="3588321" y="624078"/>
                  </a:lnTo>
                  <a:lnTo>
                    <a:pt x="3596246" y="662139"/>
                  </a:lnTo>
                  <a:lnTo>
                    <a:pt x="3602558" y="700773"/>
                  </a:lnTo>
                  <a:lnTo>
                    <a:pt x="3606812" y="740422"/>
                  </a:lnTo>
                  <a:lnTo>
                    <a:pt x="3608857" y="778776"/>
                  </a:lnTo>
                  <a:lnTo>
                    <a:pt x="3608857" y="299808"/>
                  </a:lnTo>
                  <a:lnTo>
                    <a:pt x="3565131" y="293827"/>
                  </a:lnTo>
                  <a:lnTo>
                    <a:pt x="3492169" y="292036"/>
                  </a:lnTo>
                  <a:lnTo>
                    <a:pt x="3413493" y="292036"/>
                  </a:lnTo>
                  <a:lnTo>
                    <a:pt x="3396450" y="291807"/>
                  </a:lnTo>
                  <a:lnTo>
                    <a:pt x="3379292" y="291122"/>
                  </a:lnTo>
                  <a:lnTo>
                    <a:pt x="3362007" y="289966"/>
                  </a:lnTo>
                  <a:lnTo>
                    <a:pt x="3344621" y="288353"/>
                  </a:lnTo>
                  <a:lnTo>
                    <a:pt x="3327514" y="286524"/>
                  </a:lnTo>
                  <a:lnTo>
                    <a:pt x="3311118" y="286524"/>
                  </a:lnTo>
                  <a:lnTo>
                    <a:pt x="3258629" y="302475"/>
                  </a:lnTo>
                  <a:lnTo>
                    <a:pt x="3233826" y="336473"/>
                  </a:lnTo>
                  <a:lnTo>
                    <a:pt x="3230727" y="360019"/>
                  </a:lnTo>
                  <a:lnTo>
                    <a:pt x="3230791" y="367423"/>
                  </a:lnTo>
                  <a:lnTo>
                    <a:pt x="3233267" y="405701"/>
                  </a:lnTo>
                  <a:lnTo>
                    <a:pt x="3236239" y="420624"/>
                  </a:lnTo>
                  <a:lnTo>
                    <a:pt x="3237103" y="427101"/>
                  </a:lnTo>
                  <a:lnTo>
                    <a:pt x="3237852" y="433705"/>
                  </a:lnTo>
                  <a:lnTo>
                    <a:pt x="3238512" y="440829"/>
                  </a:lnTo>
                  <a:lnTo>
                    <a:pt x="3238982" y="447268"/>
                  </a:lnTo>
                  <a:lnTo>
                    <a:pt x="3239160" y="454088"/>
                  </a:lnTo>
                  <a:lnTo>
                    <a:pt x="3239135" y="454583"/>
                  </a:lnTo>
                  <a:lnTo>
                    <a:pt x="3238766" y="460794"/>
                  </a:lnTo>
                  <a:lnTo>
                    <a:pt x="3237788" y="467385"/>
                  </a:lnTo>
                  <a:lnTo>
                    <a:pt x="3236239" y="473862"/>
                  </a:lnTo>
                  <a:lnTo>
                    <a:pt x="3233597" y="489419"/>
                  </a:lnTo>
                  <a:lnTo>
                    <a:pt x="3227044" y="535406"/>
                  </a:lnTo>
                  <a:lnTo>
                    <a:pt x="3219716" y="596950"/>
                  </a:lnTo>
                  <a:lnTo>
                    <a:pt x="3217532" y="609333"/>
                  </a:lnTo>
                  <a:lnTo>
                    <a:pt x="3214662" y="622655"/>
                  </a:lnTo>
                  <a:lnTo>
                    <a:pt x="3211017" y="637222"/>
                  </a:lnTo>
                  <a:lnTo>
                    <a:pt x="3206877" y="652056"/>
                  </a:lnTo>
                  <a:lnTo>
                    <a:pt x="3198088" y="679640"/>
                  </a:lnTo>
                  <a:lnTo>
                    <a:pt x="3190113" y="707364"/>
                  </a:lnTo>
                  <a:lnTo>
                    <a:pt x="3176549" y="763155"/>
                  </a:lnTo>
                  <a:lnTo>
                    <a:pt x="3165297" y="819404"/>
                  </a:lnTo>
                  <a:lnTo>
                    <a:pt x="3155416" y="876109"/>
                  </a:lnTo>
                  <a:lnTo>
                    <a:pt x="3149917" y="918121"/>
                  </a:lnTo>
                  <a:lnTo>
                    <a:pt x="3144405" y="959675"/>
                  </a:lnTo>
                  <a:lnTo>
                    <a:pt x="3141421" y="980401"/>
                  </a:lnTo>
                  <a:lnTo>
                    <a:pt x="3137979" y="1001242"/>
                  </a:lnTo>
                  <a:lnTo>
                    <a:pt x="3134093" y="1022070"/>
                  </a:lnTo>
                  <a:lnTo>
                    <a:pt x="3129711" y="1043241"/>
                  </a:lnTo>
                  <a:lnTo>
                    <a:pt x="3125520" y="1068666"/>
                  </a:lnTo>
                  <a:lnTo>
                    <a:pt x="3123971" y="1093520"/>
                  </a:lnTo>
                  <a:lnTo>
                    <a:pt x="3125063" y="1117803"/>
                  </a:lnTo>
                  <a:lnTo>
                    <a:pt x="3125178" y="1118552"/>
                  </a:lnTo>
                  <a:lnTo>
                    <a:pt x="3134817" y="1164755"/>
                  </a:lnTo>
                  <a:lnTo>
                    <a:pt x="3152724" y="1210233"/>
                  </a:lnTo>
                  <a:lnTo>
                    <a:pt x="3182518" y="1258265"/>
                  </a:lnTo>
                  <a:lnTo>
                    <a:pt x="3232112" y="1294079"/>
                  </a:lnTo>
                  <a:lnTo>
                    <a:pt x="3272980" y="1305839"/>
                  </a:lnTo>
                  <a:lnTo>
                    <a:pt x="3317875" y="1312037"/>
                  </a:lnTo>
                  <a:lnTo>
                    <a:pt x="3328073" y="1312037"/>
                  </a:lnTo>
                  <a:lnTo>
                    <a:pt x="3337255" y="1311402"/>
                  </a:lnTo>
                  <a:lnTo>
                    <a:pt x="3356483" y="1309839"/>
                  </a:lnTo>
                  <a:lnTo>
                    <a:pt x="3375609" y="1308874"/>
                  </a:lnTo>
                  <a:lnTo>
                    <a:pt x="3394608" y="1308468"/>
                  </a:lnTo>
                  <a:lnTo>
                    <a:pt x="3413493" y="1308646"/>
                  </a:lnTo>
                  <a:lnTo>
                    <a:pt x="3432378" y="1309281"/>
                  </a:lnTo>
                  <a:lnTo>
                    <a:pt x="3451377" y="1310259"/>
                  </a:lnTo>
                  <a:lnTo>
                    <a:pt x="3470262" y="1311567"/>
                  </a:lnTo>
                  <a:lnTo>
                    <a:pt x="3489731" y="1313256"/>
                  </a:lnTo>
                  <a:lnTo>
                    <a:pt x="3498278" y="1314475"/>
                  </a:lnTo>
                  <a:lnTo>
                    <a:pt x="3506546" y="1315085"/>
                  </a:lnTo>
                  <a:lnTo>
                    <a:pt x="3599891" y="1315085"/>
                  </a:lnTo>
                  <a:lnTo>
                    <a:pt x="3634968" y="1311402"/>
                  </a:lnTo>
                  <a:lnTo>
                    <a:pt x="3645624" y="1308468"/>
                  </a:lnTo>
                  <a:lnTo>
                    <a:pt x="3668331" y="1302232"/>
                  </a:lnTo>
                  <a:lnTo>
                    <a:pt x="3730307" y="1267307"/>
                  </a:lnTo>
                  <a:lnTo>
                    <a:pt x="3762451" y="1239774"/>
                  </a:lnTo>
                  <a:lnTo>
                    <a:pt x="3787267" y="1204874"/>
                  </a:lnTo>
                  <a:lnTo>
                    <a:pt x="3798963" y="1166939"/>
                  </a:lnTo>
                  <a:lnTo>
                    <a:pt x="3808082" y="1127226"/>
                  </a:lnTo>
                  <a:lnTo>
                    <a:pt x="3812044" y="1101102"/>
                  </a:lnTo>
                  <a:lnTo>
                    <a:pt x="3813378" y="1074877"/>
                  </a:lnTo>
                  <a:close/>
                </a:path>
                <a:path w="14972665" h="1316989">
                  <a:moveTo>
                    <a:pt x="4532947" y="348957"/>
                  </a:moveTo>
                  <a:lnTo>
                    <a:pt x="4517796" y="307314"/>
                  </a:lnTo>
                  <a:lnTo>
                    <a:pt x="4466475" y="288836"/>
                  </a:lnTo>
                  <a:lnTo>
                    <a:pt x="4428718" y="284695"/>
                  </a:lnTo>
                  <a:lnTo>
                    <a:pt x="4390263" y="286994"/>
                  </a:lnTo>
                  <a:lnTo>
                    <a:pt x="4351109" y="295719"/>
                  </a:lnTo>
                  <a:lnTo>
                    <a:pt x="4336415" y="302145"/>
                  </a:lnTo>
                  <a:lnTo>
                    <a:pt x="4327233" y="312254"/>
                  </a:lnTo>
                  <a:lnTo>
                    <a:pt x="4323562" y="326021"/>
                  </a:lnTo>
                  <a:lnTo>
                    <a:pt x="4325404" y="343458"/>
                  </a:lnTo>
                  <a:lnTo>
                    <a:pt x="4335183" y="367969"/>
                  </a:lnTo>
                  <a:lnTo>
                    <a:pt x="4337647" y="373468"/>
                  </a:lnTo>
                  <a:lnTo>
                    <a:pt x="4348772" y="395071"/>
                  </a:lnTo>
                  <a:lnTo>
                    <a:pt x="4356405" y="412127"/>
                  </a:lnTo>
                  <a:lnTo>
                    <a:pt x="4373219" y="465213"/>
                  </a:lnTo>
                  <a:lnTo>
                    <a:pt x="4382325" y="519785"/>
                  </a:lnTo>
                  <a:lnTo>
                    <a:pt x="4383367" y="535444"/>
                  </a:lnTo>
                  <a:lnTo>
                    <a:pt x="4384637" y="551230"/>
                  </a:lnTo>
                  <a:lnTo>
                    <a:pt x="4390021" y="599160"/>
                  </a:lnTo>
                  <a:lnTo>
                    <a:pt x="4400715" y="646506"/>
                  </a:lnTo>
                  <a:lnTo>
                    <a:pt x="4402315" y="655751"/>
                  </a:lnTo>
                  <a:lnTo>
                    <a:pt x="4403471" y="665124"/>
                  </a:lnTo>
                  <a:lnTo>
                    <a:pt x="4404157" y="674598"/>
                  </a:lnTo>
                  <a:lnTo>
                    <a:pt x="4404398" y="684199"/>
                  </a:lnTo>
                  <a:lnTo>
                    <a:pt x="4404271" y="693889"/>
                  </a:lnTo>
                  <a:lnTo>
                    <a:pt x="4403928" y="703707"/>
                  </a:lnTo>
                  <a:lnTo>
                    <a:pt x="4403344" y="713638"/>
                  </a:lnTo>
                  <a:lnTo>
                    <a:pt x="4402531" y="723671"/>
                  </a:lnTo>
                  <a:lnTo>
                    <a:pt x="4399839" y="741070"/>
                  </a:lnTo>
                  <a:lnTo>
                    <a:pt x="4392409" y="792543"/>
                  </a:lnTo>
                  <a:lnTo>
                    <a:pt x="4390301" y="809586"/>
                  </a:lnTo>
                  <a:lnTo>
                    <a:pt x="4388523" y="826744"/>
                  </a:lnTo>
                  <a:lnTo>
                    <a:pt x="4387100" y="844029"/>
                  </a:lnTo>
                  <a:lnTo>
                    <a:pt x="4386008" y="861415"/>
                  </a:lnTo>
                  <a:lnTo>
                    <a:pt x="4381119" y="897229"/>
                  </a:lnTo>
                  <a:lnTo>
                    <a:pt x="4375607" y="902436"/>
                  </a:lnTo>
                  <a:lnTo>
                    <a:pt x="4358868" y="904506"/>
                  </a:lnTo>
                  <a:lnTo>
                    <a:pt x="4352722" y="903427"/>
                  </a:lnTo>
                  <a:lnTo>
                    <a:pt x="4329087" y="872426"/>
                  </a:lnTo>
                  <a:lnTo>
                    <a:pt x="4301985" y="806767"/>
                  </a:lnTo>
                  <a:lnTo>
                    <a:pt x="4289476" y="728268"/>
                  </a:lnTo>
                  <a:lnTo>
                    <a:pt x="4288218" y="718172"/>
                  </a:lnTo>
                  <a:lnTo>
                    <a:pt x="4279481" y="678218"/>
                  </a:lnTo>
                  <a:lnTo>
                    <a:pt x="4270299" y="659384"/>
                  </a:lnTo>
                  <a:lnTo>
                    <a:pt x="4259046" y="637171"/>
                  </a:lnTo>
                  <a:lnTo>
                    <a:pt x="4240669" y="591718"/>
                  </a:lnTo>
                  <a:lnTo>
                    <a:pt x="4227690" y="544893"/>
                  </a:lnTo>
                  <a:lnTo>
                    <a:pt x="4219448" y="496671"/>
                  </a:lnTo>
                  <a:lnTo>
                    <a:pt x="4217060" y="472046"/>
                  </a:lnTo>
                  <a:lnTo>
                    <a:pt x="4217060" y="467131"/>
                  </a:lnTo>
                  <a:lnTo>
                    <a:pt x="4216438" y="462838"/>
                  </a:lnTo>
                  <a:lnTo>
                    <a:pt x="4213974" y="455498"/>
                  </a:lnTo>
                  <a:lnTo>
                    <a:pt x="4211548" y="446328"/>
                  </a:lnTo>
                  <a:lnTo>
                    <a:pt x="4204766" y="421652"/>
                  </a:lnTo>
                  <a:lnTo>
                    <a:pt x="4183634" y="372960"/>
                  </a:lnTo>
                  <a:lnTo>
                    <a:pt x="4145978" y="321195"/>
                  </a:lnTo>
                  <a:lnTo>
                    <a:pt x="4086288" y="286308"/>
                  </a:lnTo>
                  <a:lnTo>
                    <a:pt x="4044442" y="278384"/>
                  </a:lnTo>
                  <a:lnTo>
                    <a:pt x="4017772" y="277342"/>
                  </a:lnTo>
                  <a:lnTo>
                    <a:pt x="3958590" y="277456"/>
                  </a:lnTo>
                  <a:lnTo>
                    <a:pt x="3910431" y="286080"/>
                  </a:lnTo>
                  <a:lnTo>
                    <a:pt x="3887470" y="319138"/>
                  </a:lnTo>
                  <a:lnTo>
                    <a:pt x="3890111" y="345313"/>
                  </a:lnTo>
                  <a:lnTo>
                    <a:pt x="3891330" y="352653"/>
                  </a:lnTo>
                  <a:lnTo>
                    <a:pt x="3893172" y="359397"/>
                  </a:lnTo>
                  <a:lnTo>
                    <a:pt x="3902951" y="383870"/>
                  </a:lnTo>
                  <a:lnTo>
                    <a:pt x="3912133" y="409232"/>
                  </a:lnTo>
                  <a:lnTo>
                    <a:pt x="3919486" y="435762"/>
                  </a:lnTo>
                  <a:lnTo>
                    <a:pt x="3924985" y="463423"/>
                  </a:lnTo>
                  <a:lnTo>
                    <a:pt x="3928668" y="492252"/>
                  </a:lnTo>
                  <a:lnTo>
                    <a:pt x="3929761" y="511581"/>
                  </a:lnTo>
                  <a:lnTo>
                    <a:pt x="3931208" y="531037"/>
                  </a:lnTo>
                  <a:lnTo>
                    <a:pt x="3932986" y="550608"/>
                  </a:lnTo>
                  <a:lnTo>
                    <a:pt x="3937228" y="589991"/>
                  </a:lnTo>
                  <a:lnTo>
                    <a:pt x="3939019" y="609561"/>
                  </a:lnTo>
                  <a:lnTo>
                    <a:pt x="3940454" y="629018"/>
                  </a:lnTo>
                  <a:lnTo>
                    <a:pt x="3941534" y="648373"/>
                  </a:lnTo>
                  <a:lnTo>
                    <a:pt x="3943134" y="672477"/>
                  </a:lnTo>
                  <a:lnTo>
                    <a:pt x="3944289" y="697039"/>
                  </a:lnTo>
                  <a:lnTo>
                    <a:pt x="3944467" y="709371"/>
                  </a:lnTo>
                  <a:lnTo>
                    <a:pt x="3944061" y="721588"/>
                  </a:lnTo>
                  <a:lnTo>
                    <a:pt x="3943096" y="733704"/>
                  </a:lnTo>
                  <a:lnTo>
                    <a:pt x="3941534" y="745705"/>
                  </a:lnTo>
                  <a:lnTo>
                    <a:pt x="3939006" y="759548"/>
                  </a:lnTo>
                  <a:lnTo>
                    <a:pt x="3936936" y="773493"/>
                  </a:lnTo>
                  <a:lnTo>
                    <a:pt x="3935323" y="787565"/>
                  </a:lnTo>
                  <a:lnTo>
                    <a:pt x="3934168" y="801738"/>
                  </a:lnTo>
                  <a:lnTo>
                    <a:pt x="3933609" y="815911"/>
                  </a:lnTo>
                  <a:lnTo>
                    <a:pt x="3933723" y="829970"/>
                  </a:lnTo>
                  <a:lnTo>
                    <a:pt x="3934536" y="843902"/>
                  </a:lnTo>
                  <a:lnTo>
                    <a:pt x="3936034" y="857732"/>
                  </a:lnTo>
                  <a:lnTo>
                    <a:pt x="3937647" y="880808"/>
                  </a:lnTo>
                  <a:lnTo>
                    <a:pt x="3938790" y="904113"/>
                  </a:lnTo>
                  <a:lnTo>
                    <a:pt x="3939489" y="927646"/>
                  </a:lnTo>
                  <a:lnTo>
                    <a:pt x="3939717" y="951420"/>
                  </a:lnTo>
                  <a:lnTo>
                    <a:pt x="3939489" y="975169"/>
                  </a:lnTo>
                  <a:lnTo>
                    <a:pt x="3937647" y="1021994"/>
                  </a:lnTo>
                  <a:lnTo>
                    <a:pt x="3934714" y="1065911"/>
                  </a:lnTo>
                  <a:lnTo>
                    <a:pt x="3929659" y="1105877"/>
                  </a:lnTo>
                  <a:lnTo>
                    <a:pt x="3920921" y="1143647"/>
                  </a:lnTo>
                  <a:lnTo>
                    <a:pt x="3905770" y="1179918"/>
                  </a:lnTo>
                  <a:lnTo>
                    <a:pt x="3895623" y="1197546"/>
                  </a:lnTo>
                  <a:lnTo>
                    <a:pt x="3892054" y="1204074"/>
                  </a:lnTo>
                  <a:lnTo>
                    <a:pt x="3877475" y="1251953"/>
                  </a:lnTo>
                  <a:lnTo>
                    <a:pt x="3879138" y="1263497"/>
                  </a:lnTo>
                  <a:lnTo>
                    <a:pt x="3913467" y="1293901"/>
                  </a:lnTo>
                  <a:lnTo>
                    <a:pt x="3935895" y="1297279"/>
                  </a:lnTo>
                  <a:lnTo>
                    <a:pt x="3942905" y="1297178"/>
                  </a:lnTo>
                  <a:lnTo>
                    <a:pt x="3949687" y="1296377"/>
                  </a:lnTo>
                  <a:lnTo>
                    <a:pt x="3956227" y="1294879"/>
                  </a:lnTo>
                  <a:lnTo>
                    <a:pt x="4051744" y="1287513"/>
                  </a:lnTo>
                  <a:lnTo>
                    <a:pt x="4096042" y="1276045"/>
                  </a:lnTo>
                  <a:lnTo>
                    <a:pt x="4107053" y="1255839"/>
                  </a:lnTo>
                  <a:lnTo>
                    <a:pt x="4104983" y="1241602"/>
                  </a:lnTo>
                  <a:lnTo>
                    <a:pt x="4082961" y="1203045"/>
                  </a:lnTo>
                  <a:lnTo>
                    <a:pt x="4070908" y="1189913"/>
                  </a:lnTo>
                  <a:lnTo>
                    <a:pt x="4060456" y="1176197"/>
                  </a:lnTo>
                  <a:lnTo>
                    <a:pt x="4038422" y="1131608"/>
                  </a:lnTo>
                  <a:lnTo>
                    <a:pt x="4026039" y="1081836"/>
                  </a:lnTo>
                  <a:lnTo>
                    <a:pt x="4019829" y="1034465"/>
                  </a:lnTo>
                  <a:lnTo>
                    <a:pt x="4017302" y="986548"/>
                  </a:lnTo>
                  <a:lnTo>
                    <a:pt x="4016845" y="955103"/>
                  </a:lnTo>
                  <a:lnTo>
                    <a:pt x="4017581" y="935761"/>
                  </a:lnTo>
                  <a:lnTo>
                    <a:pt x="4017975" y="916292"/>
                  </a:lnTo>
                  <a:lnTo>
                    <a:pt x="4017734" y="877049"/>
                  </a:lnTo>
                  <a:lnTo>
                    <a:pt x="4015689" y="837768"/>
                  </a:lnTo>
                  <a:lnTo>
                    <a:pt x="4011333" y="798982"/>
                  </a:lnTo>
                  <a:lnTo>
                    <a:pt x="4010075" y="782904"/>
                  </a:lnTo>
                  <a:lnTo>
                    <a:pt x="4009948" y="765911"/>
                  </a:lnTo>
                  <a:lnTo>
                    <a:pt x="4010977" y="748004"/>
                  </a:lnTo>
                  <a:lnTo>
                    <a:pt x="4013162" y="729183"/>
                  </a:lnTo>
                  <a:lnTo>
                    <a:pt x="4015803" y="712698"/>
                  </a:lnTo>
                  <a:lnTo>
                    <a:pt x="4018216" y="696353"/>
                  </a:lnTo>
                  <a:lnTo>
                    <a:pt x="4023957" y="647865"/>
                  </a:lnTo>
                  <a:lnTo>
                    <a:pt x="4026039" y="598766"/>
                  </a:lnTo>
                  <a:lnTo>
                    <a:pt x="4025455" y="590740"/>
                  </a:lnTo>
                  <a:lnTo>
                    <a:pt x="4025557" y="583158"/>
                  </a:lnTo>
                  <a:lnTo>
                    <a:pt x="4026357" y="576046"/>
                  </a:lnTo>
                  <a:lnTo>
                    <a:pt x="4029075" y="564489"/>
                  </a:lnTo>
                  <a:lnTo>
                    <a:pt x="4032135" y="558990"/>
                  </a:lnTo>
                  <a:lnTo>
                    <a:pt x="4037050" y="552856"/>
                  </a:lnTo>
                  <a:lnTo>
                    <a:pt x="4039501" y="549186"/>
                  </a:lnTo>
                  <a:lnTo>
                    <a:pt x="4043172" y="547357"/>
                  </a:lnTo>
                  <a:lnTo>
                    <a:pt x="4052976" y="547357"/>
                  </a:lnTo>
                  <a:lnTo>
                    <a:pt x="4071950" y="571195"/>
                  </a:lnTo>
                  <a:lnTo>
                    <a:pt x="4085602" y="607949"/>
                  </a:lnTo>
                  <a:lnTo>
                    <a:pt x="4088015" y="615289"/>
                  </a:lnTo>
                  <a:lnTo>
                    <a:pt x="4090200" y="622642"/>
                  </a:lnTo>
                  <a:lnTo>
                    <a:pt x="4092156" y="629983"/>
                  </a:lnTo>
                  <a:lnTo>
                    <a:pt x="4100753" y="659726"/>
                  </a:lnTo>
                  <a:lnTo>
                    <a:pt x="4110063" y="690156"/>
                  </a:lnTo>
                  <a:lnTo>
                    <a:pt x="4120045" y="721271"/>
                  </a:lnTo>
                  <a:lnTo>
                    <a:pt x="4130738" y="753071"/>
                  </a:lnTo>
                  <a:lnTo>
                    <a:pt x="4134281" y="765225"/>
                  </a:lnTo>
                  <a:lnTo>
                    <a:pt x="4137609" y="777849"/>
                  </a:lnTo>
                  <a:lnTo>
                    <a:pt x="4140708" y="790943"/>
                  </a:lnTo>
                  <a:lnTo>
                    <a:pt x="4143565" y="804494"/>
                  </a:lnTo>
                  <a:lnTo>
                    <a:pt x="4152239" y="841044"/>
                  </a:lnTo>
                  <a:lnTo>
                    <a:pt x="4171975" y="913130"/>
                  </a:lnTo>
                  <a:lnTo>
                    <a:pt x="4194581" y="984072"/>
                  </a:lnTo>
                  <a:lnTo>
                    <a:pt x="4229887" y="1091018"/>
                  </a:lnTo>
                  <a:lnTo>
                    <a:pt x="4248480" y="1137843"/>
                  </a:lnTo>
                  <a:lnTo>
                    <a:pt x="4284992" y="1215885"/>
                  </a:lnTo>
                  <a:lnTo>
                    <a:pt x="4308424" y="1250848"/>
                  </a:lnTo>
                  <a:lnTo>
                    <a:pt x="4340568" y="1277658"/>
                  </a:lnTo>
                  <a:lnTo>
                    <a:pt x="4389107" y="1295806"/>
                  </a:lnTo>
                  <a:lnTo>
                    <a:pt x="4434116" y="1303147"/>
                  </a:lnTo>
                  <a:lnTo>
                    <a:pt x="4457636" y="1304074"/>
                  </a:lnTo>
                  <a:lnTo>
                    <a:pt x="4490136" y="1300162"/>
                  </a:lnTo>
                  <a:lnTo>
                    <a:pt x="4510456" y="1286611"/>
                  </a:lnTo>
                  <a:lnTo>
                    <a:pt x="4518622" y="1263421"/>
                  </a:lnTo>
                  <a:lnTo>
                    <a:pt x="4514596" y="1230579"/>
                  </a:lnTo>
                  <a:lnTo>
                    <a:pt x="4509300" y="1214069"/>
                  </a:lnTo>
                  <a:lnTo>
                    <a:pt x="4504474" y="1197546"/>
                  </a:lnTo>
                  <a:lnTo>
                    <a:pt x="4483341" y="1048753"/>
                  </a:lnTo>
                  <a:lnTo>
                    <a:pt x="4481525" y="1020749"/>
                  </a:lnTo>
                  <a:lnTo>
                    <a:pt x="4481982" y="1006411"/>
                  </a:lnTo>
                  <a:lnTo>
                    <a:pt x="4484903" y="974496"/>
                  </a:lnTo>
                  <a:lnTo>
                    <a:pt x="4485881" y="957389"/>
                  </a:lnTo>
                  <a:lnTo>
                    <a:pt x="4486275" y="940523"/>
                  </a:lnTo>
                  <a:lnTo>
                    <a:pt x="4486097" y="923886"/>
                  </a:lnTo>
                  <a:lnTo>
                    <a:pt x="4485246" y="907237"/>
                  </a:lnTo>
                  <a:lnTo>
                    <a:pt x="4483582" y="890358"/>
                  </a:lnTo>
                  <a:lnTo>
                    <a:pt x="4481119" y="873252"/>
                  </a:lnTo>
                  <a:lnTo>
                    <a:pt x="4477842" y="855903"/>
                  </a:lnTo>
                  <a:lnTo>
                    <a:pt x="4476127" y="843851"/>
                  </a:lnTo>
                  <a:lnTo>
                    <a:pt x="4471530" y="793457"/>
                  </a:lnTo>
                  <a:lnTo>
                    <a:pt x="4470158" y="725500"/>
                  </a:lnTo>
                  <a:lnTo>
                    <a:pt x="4470946" y="696112"/>
                  </a:lnTo>
                  <a:lnTo>
                    <a:pt x="4475975" y="637349"/>
                  </a:lnTo>
                  <a:lnTo>
                    <a:pt x="4483798" y="579031"/>
                  </a:lnTo>
                  <a:lnTo>
                    <a:pt x="4492536" y="521639"/>
                  </a:lnTo>
                  <a:lnTo>
                    <a:pt x="4494669" y="503377"/>
                  </a:lnTo>
                  <a:lnTo>
                    <a:pt x="4504474" y="450024"/>
                  </a:lnTo>
                  <a:lnTo>
                    <a:pt x="4519460" y="398691"/>
                  </a:lnTo>
                  <a:lnTo>
                    <a:pt x="4525619" y="382041"/>
                  </a:lnTo>
                  <a:lnTo>
                    <a:pt x="4528134" y="374459"/>
                  </a:lnTo>
                  <a:lnTo>
                    <a:pt x="4530204" y="366420"/>
                  </a:lnTo>
                  <a:lnTo>
                    <a:pt x="4531804" y="357924"/>
                  </a:lnTo>
                  <a:lnTo>
                    <a:pt x="4532947" y="348957"/>
                  </a:lnTo>
                  <a:close/>
                </a:path>
                <a:path w="14972665" h="1316989">
                  <a:moveTo>
                    <a:pt x="5188648" y="1074458"/>
                  </a:moveTo>
                  <a:lnTo>
                    <a:pt x="5188026" y="1044270"/>
                  </a:lnTo>
                  <a:lnTo>
                    <a:pt x="5186121" y="1014323"/>
                  </a:lnTo>
                  <a:lnTo>
                    <a:pt x="5182959" y="984592"/>
                  </a:lnTo>
                  <a:lnTo>
                    <a:pt x="5174005" y="925715"/>
                  </a:lnTo>
                  <a:lnTo>
                    <a:pt x="5170513" y="896315"/>
                  </a:lnTo>
                  <a:lnTo>
                    <a:pt x="5168049" y="866927"/>
                  </a:lnTo>
                  <a:lnTo>
                    <a:pt x="5166626" y="837526"/>
                  </a:lnTo>
                  <a:lnTo>
                    <a:pt x="5166626" y="833856"/>
                  </a:lnTo>
                  <a:lnTo>
                    <a:pt x="5165395" y="828357"/>
                  </a:lnTo>
                  <a:lnTo>
                    <a:pt x="5154676" y="787946"/>
                  </a:lnTo>
                  <a:lnTo>
                    <a:pt x="5137226" y="686917"/>
                  </a:lnTo>
                  <a:lnTo>
                    <a:pt x="5136134" y="677799"/>
                  </a:lnTo>
                  <a:lnTo>
                    <a:pt x="5134699" y="668794"/>
                  </a:lnTo>
                  <a:lnTo>
                    <a:pt x="5132908" y="659904"/>
                  </a:lnTo>
                  <a:lnTo>
                    <a:pt x="5126444" y="633437"/>
                  </a:lnTo>
                  <a:lnTo>
                    <a:pt x="5122532" y="615289"/>
                  </a:lnTo>
                  <a:lnTo>
                    <a:pt x="5118519" y="599681"/>
                  </a:lnTo>
                  <a:lnTo>
                    <a:pt x="5115649" y="584073"/>
                  </a:lnTo>
                  <a:lnTo>
                    <a:pt x="5113921" y="568464"/>
                  </a:lnTo>
                  <a:lnTo>
                    <a:pt x="5113350" y="552856"/>
                  </a:lnTo>
                  <a:lnTo>
                    <a:pt x="5113807" y="537248"/>
                  </a:lnTo>
                  <a:lnTo>
                    <a:pt x="5115179" y="521627"/>
                  </a:lnTo>
                  <a:lnTo>
                    <a:pt x="5117465" y="506006"/>
                  </a:lnTo>
                  <a:lnTo>
                    <a:pt x="5120678" y="490385"/>
                  </a:lnTo>
                  <a:lnTo>
                    <a:pt x="5124247" y="479374"/>
                  </a:lnTo>
                  <a:lnTo>
                    <a:pt x="5127574" y="468363"/>
                  </a:lnTo>
                  <a:lnTo>
                    <a:pt x="5130685" y="457352"/>
                  </a:lnTo>
                  <a:lnTo>
                    <a:pt x="5144567" y="402247"/>
                  </a:lnTo>
                  <a:lnTo>
                    <a:pt x="5147018" y="394906"/>
                  </a:lnTo>
                  <a:lnTo>
                    <a:pt x="5156327" y="344792"/>
                  </a:lnTo>
                  <a:lnTo>
                    <a:pt x="5154892" y="332219"/>
                  </a:lnTo>
                  <a:lnTo>
                    <a:pt x="5128272" y="291807"/>
                  </a:lnTo>
                  <a:lnTo>
                    <a:pt x="5091303" y="279654"/>
                  </a:lnTo>
                  <a:lnTo>
                    <a:pt x="5074767" y="279196"/>
                  </a:lnTo>
                  <a:lnTo>
                    <a:pt x="5060086" y="278676"/>
                  </a:lnTo>
                  <a:lnTo>
                    <a:pt x="5045392" y="278955"/>
                  </a:lnTo>
                  <a:lnTo>
                    <a:pt x="5030711" y="280047"/>
                  </a:lnTo>
                  <a:lnTo>
                    <a:pt x="5016017" y="281952"/>
                  </a:lnTo>
                  <a:lnTo>
                    <a:pt x="4986617" y="286308"/>
                  </a:lnTo>
                  <a:lnTo>
                    <a:pt x="4957229" y="290207"/>
                  </a:lnTo>
                  <a:lnTo>
                    <a:pt x="4953559" y="290207"/>
                  </a:lnTo>
                  <a:lnTo>
                    <a:pt x="4949279" y="291439"/>
                  </a:lnTo>
                  <a:lnTo>
                    <a:pt x="4944389" y="293903"/>
                  </a:lnTo>
                  <a:lnTo>
                    <a:pt x="4928654" y="302602"/>
                  </a:lnTo>
                  <a:lnTo>
                    <a:pt x="4920043" y="314083"/>
                  </a:lnTo>
                  <a:lnTo>
                    <a:pt x="4918557" y="328320"/>
                  </a:lnTo>
                  <a:lnTo>
                    <a:pt x="4924183" y="345313"/>
                  </a:lnTo>
                  <a:lnTo>
                    <a:pt x="4926609" y="348983"/>
                  </a:lnTo>
                  <a:lnTo>
                    <a:pt x="4939373" y="370230"/>
                  </a:lnTo>
                  <a:lnTo>
                    <a:pt x="4955654" y="413372"/>
                  </a:lnTo>
                  <a:lnTo>
                    <a:pt x="4968011" y="484886"/>
                  </a:lnTo>
                  <a:lnTo>
                    <a:pt x="4977650" y="558368"/>
                  </a:lnTo>
                  <a:lnTo>
                    <a:pt x="4982934" y="595083"/>
                  </a:lnTo>
                  <a:lnTo>
                    <a:pt x="4989373" y="637806"/>
                  </a:lnTo>
                  <a:lnTo>
                    <a:pt x="4993945" y="681443"/>
                  </a:lnTo>
                  <a:lnTo>
                    <a:pt x="4996713" y="725043"/>
                  </a:lnTo>
                  <a:lnTo>
                    <a:pt x="4997628" y="767727"/>
                  </a:lnTo>
                  <a:lnTo>
                    <a:pt x="4997628" y="798982"/>
                  </a:lnTo>
                  <a:lnTo>
                    <a:pt x="4994186" y="852233"/>
                  </a:lnTo>
                  <a:lnTo>
                    <a:pt x="4991189" y="905510"/>
                  </a:lnTo>
                  <a:lnTo>
                    <a:pt x="4989995" y="932129"/>
                  </a:lnTo>
                  <a:lnTo>
                    <a:pt x="4989131" y="958761"/>
                  </a:lnTo>
                  <a:lnTo>
                    <a:pt x="4988611" y="985393"/>
                  </a:lnTo>
                  <a:lnTo>
                    <a:pt x="4988445" y="1019378"/>
                  </a:lnTo>
                  <a:lnTo>
                    <a:pt x="4987518" y="1027023"/>
                  </a:lnTo>
                  <a:lnTo>
                    <a:pt x="4983848" y="1042949"/>
                  </a:lnTo>
                  <a:lnTo>
                    <a:pt x="4982324" y="1050607"/>
                  </a:lnTo>
                  <a:lnTo>
                    <a:pt x="4981118" y="1057948"/>
                  </a:lnTo>
                  <a:lnTo>
                    <a:pt x="4973764" y="1080211"/>
                  </a:lnTo>
                  <a:lnTo>
                    <a:pt x="4948059" y="1120622"/>
                  </a:lnTo>
                  <a:lnTo>
                    <a:pt x="4912461" y="1151623"/>
                  </a:lnTo>
                  <a:lnTo>
                    <a:pt x="4873879" y="1166317"/>
                  </a:lnTo>
                  <a:lnTo>
                    <a:pt x="4852530" y="1168146"/>
                  </a:lnTo>
                  <a:lnTo>
                    <a:pt x="4831067" y="1166545"/>
                  </a:lnTo>
                  <a:lnTo>
                    <a:pt x="4791595" y="1153693"/>
                  </a:lnTo>
                  <a:lnTo>
                    <a:pt x="4757839" y="1128204"/>
                  </a:lnTo>
                  <a:lnTo>
                    <a:pt x="4736706" y="1091463"/>
                  </a:lnTo>
                  <a:lnTo>
                    <a:pt x="4729124" y="1053401"/>
                  </a:lnTo>
                  <a:lnTo>
                    <a:pt x="4728095" y="1037971"/>
                  </a:lnTo>
                  <a:lnTo>
                    <a:pt x="4728210" y="1022654"/>
                  </a:lnTo>
                  <a:lnTo>
                    <a:pt x="4734992" y="977366"/>
                  </a:lnTo>
                  <a:lnTo>
                    <a:pt x="4750308" y="937348"/>
                  </a:lnTo>
                  <a:lnTo>
                    <a:pt x="4791468" y="905954"/>
                  </a:lnTo>
                  <a:lnTo>
                    <a:pt x="4810633" y="910209"/>
                  </a:lnTo>
                  <a:lnTo>
                    <a:pt x="4843653" y="940396"/>
                  </a:lnTo>
                  <a:lnTo>
                    <a:pt x="4848872" y="947737"/>
                  </a:lnTo>
                  <a:lnTo>
                    <a:pt x="4864138" y="958418"/>
                  </a:lnTo>
                  <a:lnTo>
                    <a:pt x="4905807" y="942225"/>
                  </a:lnTo>
                  <a:lnTo>
                    <a:pt x="4920031" y="899655"/>
                  </a:lnTo>
                  <a:lnTo>
                    <a:pt x="4920488" y="883932"/>
                  </a:lnTo>
                  <a:lnTo>
                    <a:pt x="4918189" y="867511"/>
                  </a:lnTo>
                  <a:lnTo>
                    <a:pt x="4901666" y="825830"/>
                  </a:lnTo>
                  <a:lnTo>
                    <a:pt x="4864938" y="794600"/>
                  </a:lnTo>
                  <a:lnTo>
                    <a:pt x="4803178" y="784161"/>
                  </a:lnTo>
                  <a:lnTo>
                    <a:pt x="4731537" y="781405"/>
                  </a:lnTo>
                  <a:lnTo>
                    <a:pt x="4696409" y="782421"/>
                  </a:lnTo>
                  <a:lnTo>
                    <a:pt x="4662665" y="788060"/>
                  </a:lnTo>
                  <a:lnTo>
                    <a:pt x="4640402" y="803109"/>
                  </a:lnTo>
                  <a:lnTo>
                    <a:pt x="4629607" y="827557"/>
                  </a:lnTo>
                  <a:lnTo>
                    <a:pt x="4630280" y="861415"/>
                  </a:lnTo>
                  <a:lnTo>
                    <a:pt x="4631893" y="873417"/>
                  </a:lnTo>
                  <a:lnTo>
                    <a:pt x="4633049" y="885532"/>
                  </a:lnTo>
                  <a:lnTo>
                    <a:pt x="4633734" y="897775"/>
                  </a:lnTo>
                  <a:lnTo>
                    <a:pt x="4633976" y="910120"/>
                  </a:lnTo>
                  <a:lnTo>
                    <a:pt x="4633734" y="922451"/>
                  </a:lnTo>
                  <a:lnTo>
                    <a:pt x="4633049" y="934669"/>
                  </a:lnTo>
                  <a:lnTo>
                    <a:pt x="4631893" y="946772"/>
                  </a:lnTo>
                  <a:lnTo>
                    <a:pt x="4630280" y="958748"/>
                  </a:lnTo>
                  <a:lnTo>
                    <a:pt x="4628172" y="978039"/>
                  </a:lnTo>
                  <a:lnTo>
                    <a:pt x="4622203" y="1016622"/>
                  </a:lnTo>
                  <a:lnTo>
                    <a:pt x="4609846" y="1074470"/>
                  </a:lnTo>
                  <a:lnTo>
                    <a:pt x="4600892" y="1113053"/>
                  </a:lnTo>
                  <a:lnTo>
                    <a:pt x="4596892" y="1133487"/>
                  </a:lnTo>
                  <a:lnTo>
                    <a:pt x="4594022" y="1154379"/>
                  </a:lnTo>
                  <a:lnTo>
                    <a:pt x="4592307" y="1175727"/>
                  </a:lnTo>
                  <a:lnTo>
                    <a:pt x="4591736" y="1197546"/>
                  </a:lnTo>
                  <a:lnTo>
                    <a:pt x="4594606" y="1221066"/>
                  </a:lnTo>
                  <a:lnTo>
                    <a:pt x="4617567" y="1260538"/>
                  </a:lnTo>
                  <a:lnTo>
                    <a:pt x="4649241" y="1282585"/>
                  </a:lnTo>
                  <a:lnTo>
                    <a:pt x="4690897" y="1296708"/>
                  </a:lnTo>
                  <a:lnTo>
                    <a:pt x="4737722" y="1304112"/>
                  </a:lnTo>
                  <a:lnTo>
                    <a:pt x="4769066" y="1305140"/>
                  </a:lnTo>
                  <a:lnTo>
                    <a:pt x="4785030" y="1304734"/>
                  </a:lnTo>
                  <a:lnTo>
                    <a:pt x="4801209" y="1303756"/>
                  </a:lnTo>
                  <a:lnTo>
                    <a:pt x="4817618" y="1302207"/>
                  </a:lnTo>
                  <a:lnTo>
                    <a:pt x="4841278" y="1300619"/>
                  </a:lnTo>
                  <a:lnTo>
                    <a:pt x="4864468" y="1299489"/>
                  </a:lnTo>
                  <a:lnTo>
                    <a:pt x="4887658" y="1298790"/>
                  </a:lnTo>
                  <a:lnTo>
                    <a:pt x="4911306" y="1298562"/>
                  </a:lnTo>
                  <a:lnTo>
                    <a:pt x="4929683" y="1298790"/>
                  </a:lnTo>
                  <a:lnTo>
                    <a:pt x="4966411" y="1300162"/>
                  </a:lnTo>
                  <a:lnTo>
                    <a:pt x="4984801" y="1300391"/>
                  </a:lnTo>
                  <a:lnTo>
                    <a:pt x="5035753" y="1295222"/>
                  </a:lnTo>
                  <a:lnTo>
                    <a:pt x="5100485" y="1268920"/>
                  </a:lnTo>
                  <a:lnTo>
                    <a:pt x="5139055" y="1237018"/>
                  </a:lnTo>
                  <a:lnTo>
                    <a:pt x="5166601" y="1195463"/>
                  </a:lnTo>
                  <a:lnTo>
                    <a:pt x="5183149" y="1144270"/>
                  </a:lnTo>
                  <a:lnTo>
                    <a:pt x="5188420" y="1091247"/>
                  </a:lnTo>
                  <a:lnTo>
                    <a:pt x="5188648" y="1074458"/>
                  </a:lnTo>
                  <a:close/>
                </a:path>
                <a:path w="14972665" h="1316989">
                  <a:moveTo>
                    <a:pt x="5579872" y="103543"/>
                  </a:moveTo>
                  <a:lnTo>
                    <a:pt x="5568823" y="58788"/>
                  </a:lnTo>
                  <a:lnTo>
                    <a:pt x="5543347" y="23317"/>
                  </a:lnTo>
                  <a:lnTo>
                    <a:pt x="5508701" y="1498"/>
                  </a:lnTo>
                  <a:lnTo>
                    <a:pt x="5499062" y="0"/>
                  </a:lnTo>
                  <a:lnTo>
                    <a:pt x="5474678" y="0"/>
                  </a:lnTo>
                  <a:lnTo>
                    <a:pt x="5431726" y="17068"/>
                  </a:lnTo>
                  <a:lnTo>
                    <a:pt x="5399570" y="54381"/>
                  </a:lnTo>
                  <a:lnTo>
                    <a:pt x="5389029" y="98907"/>
                  </a:lnTo>
                  <a:lnTo>
                    <a:pt x="5392534" y="123075"/>
                  </a:lnTo>
                  <a:lnTo>
                    <a:pt x="5414950" y="160604"/>
                  </a:lnTo>
                  <a:lnTo>
                    <a:pt x="5449379" y="183565"/>
                  </a:lnTo>
                  <a:lnTo>
                    <a:pt x="5492547" y="190563"/>
                  </a:lnTo>
                  <a:lnTo>
                    <a:pt x="5513502" y="187350"/>
                  </a:lnTo>
                  <a:lnTo>
                    <a:pt x="5552300" y="167132"/>
                  </a:lnTo>
                  <a:lnTo>
                    <a:pt x="5578145" y="133045"/>
                  </a:lnTo>
                  <a:lnTo>
                    <a:pt x="5579872" y="121221"/>
                  </a:lnTo>
                  <a:lnTo>
                    <a:pt x="5579872" y="103543"/>
                  </a:lnTo>
                  <a:close/>
                </a:path>
                <a:path w="14972665" h="1316989">
                  <a:moveTo>
                    <a:pt x="5811304" y="121221"/>
                  </a:moveTo>
                  <a:lnTo>
                    <a:pt x="5805767" y="72326"/>
                  </a:lnTo>
                  <a:lnTo>
                    <a:pt x="5784647" y="34455"/>
                  </a:lnTo>
                  <a:lnTo>
                    <a:pt x="5756643" y="7937"/>
                  </a:lnTo>
                  <a:lnTo>
                    <a:pt x="5730481" y="0"/>
                  </a:lnTo>
                  <a:lnTo>
                    <a:pt x="5706846" y="0"/>
                  </a:lnTo>
                  <a:lnTo>
                    <a:pt x="5664352" y="17068"/>
                  </a:lnTo>
                  <a:lnTo>
                    <a:pt x="5631523" y="54381"/>
                  </a:lnTo>
                  <a:lnTo>
                    <a:pt x="5620512" y="98907"/>
                  </a:lnTo>
                  <a:lnTo>
                    <a:pt x="5623966" y="123075"/>
                  </a:lnTo>
                  <a:lnTo>
                    <a:pt x="5646382" y="160604"/>
                  </a:lnTo>
                  <a:lnTo>
                    <a:pt x="5680811" y="183565"/>
                  </a:lnTo>
                  <a:lnTo>
                    <a:pt x="5723979" y="190563"/>
                  </a:lnTo>
                  <a:lnTo>
                    <a:pt x="5744934" y="187350"/>
                  </a:lnTo>
                  <a:lnTo>
                    <a:pt x="5783732" y="167132"/>
                  </a:lnTo>
                  <a:lnTo>
                    <a:pt x="5809577" y="133045"/>
                  </a:lnTo>
                  <a:lnTo>
                    <a:pt x="5811304" y="121221"/>
                  </a:lnTo>
                  <a:close/>
                </a:path>
                <a:path w="14972665" h="1316989">
                  <a:moveTo>
                    <a:pt x="5955919" y="1039342"/>
                  </a:moveTo>
                  <a:lnTo>
                    <a:pt x="5954420" y="1013802"/>
                  </a:lnTo>
                  <a:lnTo>
                    <a:pt x="5950864" y="988148"/>
                  </a:lnTo>
                  <a:lnTo>
                    <a:pt x="5949835" y="979944"/>
                  </a:lnTo>
                  <a:lnTo>
                    <a:pt x="5948578" y="971854"/>
                  </a:lnTo>
                  <a:lnTo>
                    <a:pt x="5947080" y="963891"/>
                  </a:lnTo>
                  <a:lnTo>
                    <a:pt x="5945352" y="956030"/>
                  </a:lnTo>
                  <a:lnTo>
                    <a:pt x="5941707" y="940181"/>
                  </a:lnTo>
                  <a:lnTo>
                    <a:pt x="5938024" y="923848"/>
                  </a:lnTo>
                  <a:lnTo>
                    <a:pt x="5929757" y="885050"/>
                  </a:lnTo>
                  <a:lnTo>
                    <a:pt x="5923318" y="845794"/>
                  </a:lnTo>
                  <a:lnTo>
                    <a:pt x="5923216" y="844892"/>
                  </a:lnTo>
                  <a:lnTo>
                    <a:pt x="5918720" y="806081"/>
                  </a:lnTo>
                  <a:lnTo>
                    <a:pt x="5915965" y="765911"/>
                  </a:lnTo>
                  <a:lnTo>
                    <a:pt x="5911621" y="722287"/>
                  </a:lnTo>
                  <a:lnTo>
                    <a:pt x="5905881" y="679589"/>
                  </a:lnTo>
                  <a:lnTo>
                    <a:pt x="5897816" y="637247"/>
                  </a:lnTo>
                  <a:lnTo>
                    <a:pt x="5886602" y="595083"/>
                  </a:lnTo>
                  <a:lnTo>
                    <a:pt x="5880290" y="573747"/>
                  </a:lnTo>
                  <a:lnTo>
                    <a:pt x="5876036" y="551942"/>
                  </a:lnTo>
                  <a:lnTo>
                    <a:pt x="5873851" y="529666"/>
                  </a:lnTo>
                  <a:lnTo>
                    <a:pt x="5873864" y="503428"/>
                  </a:lnTo>
                  <a:lnTo>
                    <a:pt x="5874563" y="484886"/>
                  </a:lnTo>
                  <a:lnTo>
                    <a:pt x="5874677" y="480656"/>
                  </a:lnTo>
                  <a:lnTo>
                    <a:pt x="5875096" y="465137"/>
                  </a:lnTo>
                  <a:lnTo>
                    <a:pt x="5875439" y="444588"/>
                  </a:lnTo>
                  <a:lnTo>
                    <a:pt x="5875528" y="430136"/>
                  </a:lnTo>
                  <a:lnTo>
                    <a:pt x="5875591" y="422452"/>
                  </a:lnTo>
                  <a:lnTo>
                    <a:pt x="5875896" y="403948"/>
                  </a:lnTo>
                  <a:lnTo>
                    <a:pt x="5876937" y="383413"/>
                  </a:lnTo>
                  <a:lnTo>
                    <a:pt x="5877052" y="382041"/>
                  </a:lnTo>
                  <a:lnTo>
                    <a:pt x="5878652" y="362635"/>
                  </a:lnTo>
                  <a:lnTo>
                    <a:pt x="5878741" y="361835"/>
                  </a:lnTo>
                  <a:lnTo>
                    <a:pt x="5881065" y="341630"/>
                  </a:lnTo>
                  <a:lnTo>
                    <a:pt x="5881040" y="340474"/>
                  </a:lnTo>
                  <a:lnTo>
                    <a:pt x="5871896" y="299847"/>
                  </a:lnTo>
                  <a:lnTo>
                    <a:pt x="5829643" y="284708"/>
                  </a:lnTo>
                  <a:lnTo>
                    <a:pt x="5818568" y="284124"/>
                  </a:lnTo>
                  <a:lnTo>
                    <a:pt x="5808929" y="284124"/>
                  </a:lnTo>
                  <a:lnTo>
                    <a:pt x="5761926" y="290664"/>
                  </a:lnTo>
                  <a:lnTo>
                    <a:pt x="5722531" y="302374"/>
                  </a:lnTo>
                  <a:lnTo>
                    <a:pt x="5706923" y="328091"/>
                  </a:lnTo>
                  <a:lnTo>
                    <a:pt x="5708421" y="347141"/>
                  </a:lnTo>
                  <a:lnTo>
                    <a:pt x="5709666" y="350812"/>
                  </a:lnTo>
                  <a:lnTo>
                    <a:pt x="5710898" y="353872"/>
                  </a:lnTo>
                  <a:lnTo>
                    <a:pt x="5712104" y="356336"/>
                  </a:lnTo>
                  <a:lnTo>
                    <a:pt x="5718022" y="373951"/>
                  </a:lnTo>
                  <a:lnTo>
                    <a:pt x="5729554" y="428879"/>
                  </a:lnTo>
                  <a:lnTo>
                    <a:pt x="5734888" y="485863"/>
                  </a:lnTo>
                  <a:lnTo>
                    <a:pt x="5736958" y="524433"/>
                  </a:lnTo>
                  <a:lnTo>
                    <a:pt x="5738050" y="543902"/>
                  </a:lnTo>
                  <a:lnTo>
                    <a:pt x="5740565" y="583184"/>
                  </a:lnTo>
                  <a:lnTo>
                    <a:pt x="5743562" y="622427"/>
                  </a:lnTo>
                  <a:lnTo>
                    <a:pt x="5747004" y="661200"/>
                  </a:lnTo>
                  <a:lnTo>
                    <a:pt x="5749595" y="684161"/>
                  </a:lnTo>
                  <a:lnTo>
                    <a:pt x="5751830" y="707123"/>
                  </a:lnTo>
                  <a:lnTo>
                    <a:pt x="5753722" y="730097"/>
                  </a:lnTo>
                  <a:lnTo>
                    <a:pt x="5755271" y="753071"/>
                  </a:lnTo>
                  <a:lnTo>
                    <a:pt x="5756122" y="776020"/>
                  </a:lnTo>
                  <a:lnTo>
                    <a:pt x="5756021" y="791044"/>
                  </a:lnTo>
                  <a:lnTo>
                    <a:pt x="5755957" y="798982"/>
                  </a:lnTo>
                  <a:lnTo>
                    <a:pt x="5754751" y="821944"/>
                  </a:lnTo>
                  <a:lnTo>
                    <a:pt x="5752516" y="844892"/>
                  </a:lnTo>
                  <a:lnTo>
                    <a:pt x="5752465" y="845794"/>
                  </a:lnTo>
                  <a:lnTo>
                    <a:pt x="5751766" y="858723"/>
                  </a:lnTo>
                  <a:lnTo>
                    <a:pt x="5751741" y="859599"/>
                  </a:lnTo>
                  <a:lnTo>
                    <a:pt x="5751373" y="872502"/>
                  </a:lnTo>
                  <a:lnTo>
                    <a:pt x="5751309" y="886714"/>
                  </a:lnTo>
                  <a:lnTo>
                    <a:pt x="5751588" y="900887"/>
                  </a:lnTo>
                  <a:lnTo>
                    <a:pt x="5751995" y="915073"/>
                  </a:lnTo>
                  <a:lnTo>
                    <a:pt x="5752173" y="923848"/>
                  </a:lnTo>
                  <a:lnTo>
                    <a:pt x="5752160" y="986663"/>
                  </a:lnTo>
                  <a:lnTo>
                    <a:pt x="5743905" y="1042670"/>
                  </a:lnTo>
                  <a:lnTo>
                    <a:pt x="5722213" y="1098245"/>
                  </a:lnTo>
                  <a:lnTo>
                    <a:pt x="5683631" y="1145082"/>
                  </a:lnTo>
                  <a:lnTo>
                    <a:pt x="5626227" y="1176883"/>
                  </a:lnTo>
                  <a:lnTo>
                    <a:pt x="5594553" y="1179169"/>
                  </a:lnTo>
                  <a:lnTo>
                    <a:pt x="5563794" y="1169530"/>
                  </a:lnTo>
                  <a:lnTo>
                    <a:pt x="5529478" y="1143241"/>
                  </a:lnTo>
                  <a:lnTo>
                    <a:pt x="5507380" y="1111097"/>
                  </a:lnTo>
                  <a:lnTo>
                    <a:pt x="5489410" y="1071956"/>
                  </a:lnTo>
                  <a:lnTo>
                    <a:pt x="5478157" y="1018997"/>
                  </a:lnTo>
                  <a:lnTo>
                    <a:pt x="5473344" y="966114"/>
                  </a:lnTo>
                  <a:lnTo>
                    <a:pt x="5473230" y="952398"/>
                  </a:lnTo>
                  <a:lnTo>
                    <a:pt x="5472887" y="938784"/>
                  </a:lnTo>
                  <a:lnTo>
                    <a:pt x="5472303" y="925309"/>
                  </a:lnTo>
                  <a:lnTo>
                    <a:pt x="5472214" y="923848"/>
                  </a:lnTo>
                  <a:lnTo>
                    <a:pt x="5471490" y="911948"/>
                  </a:lnTo>
                  <a:lnTo>
                    <a:pt x="5465635" y="872502"/>
                  </a:lnTo>
                  <a:lnTo>
                    <a:pt x="5462295" y="859599"/>
                  </a:lnTo>
                  <a:lnTo>
                    <a:pt x="5458053" y="836053"/>
                  </a:lnTo>
                  <a:lnTo>
                    <a:pt x="5456339" y="813206"/>
                  </a:lnTo>
                  <a:lnTo>
                    <a:pt x="5457139" y="791044"/>
                  </a:lnTo>
                  <a:lnTo>
                    <a:pt x="5460479" y="769594"/>
                  </a:lnTo>
                  <a:lnTo>
                    <a:pt x="5463667" y="752932"/>
                  </a:lnTo>
                  <a:lnTo>
                    <a:pt x="5465762" y="736752"/>
                  </a:lnTo>
                  <a:lnTo>
                    <a:pt x="5466854" y="720521"/>
                  </a:lnTo>
                  <a:lnTo>
                    <a:pt x="5466918" y="704405"/>
                  </a:lnTo>
                  <a:lnTo>
                    <a:pt x="5466156" y="688276"/>
                  </a:lnTo>
                  <a:lnTo>
                    <a:pt x="5464835" y="672020"/>
                  </a:lnTo>
                  <a:lnTo>
                    <a:pt x="5462943" y="655662"/>
                  </a:lnTo>
                  <a:lnTo>
                    <a:pt x="5460479" y="639178"/>
                  </a:lnTo>
                  <a:lnTo>
                    <a:pt x="5457329" y="619836"/>
                  </a:lnTo>
                  <a:lnTo>
                    <a:pt x="5455196" y="600367"/>
                  </a:lnTo>
                  <a:lnTo>
                    <a:pt x="5454104" y="580796"/>
                  </a:lnTo>
                  <a:lnTo>
                    <a:pt x="5454040" y="561124"/>
                  </a:lnTo>
                  <a:lnTo>
                    <a:pt x="5455132" y="541553"/>
                  </a:lnTo>
                  <a:lnTo>
                    <a:pt x="5457495" y="522325"/>
                  </a:lnTo>
                  <a:lnTo>
                    <a:pt x="5461101" y="503428"/>
                  </a:lnTo>
                  <a:lnTo>
                    <a:pt x="5465978" y="484886"/>
                  </a:lnTo>
                  <a:lnTo>
                    <a:pt x="5480685" y="422452"/>
                  </a:lnTo>
                  <a:lnTo>
                    <a:pt x="5484596" y="406958"/>
                  </a:lnTo>
                  <a:lnTo>
                    <a:pt x="5488952" y="391680"/>
                  </a:lnTo>
                  <a:lnTo>
                    <a:pt x="5493778" y="376643"/>
                  </a:lnTo>
                  <a:lnTo>
                    <a:pt x="5499062" y="361835"/>
                  </a:lnTo>
                  <a:lnTo>
                    <a:pt x="5500675" y="355168"/>
                  </a:lnTo>
                  <a:lnTo>
                    <a:pt x="5501818" y="348056"/>
                  </a:lnTo>
                  <a:lnTo>
                    <a:pt x="5501906" y="347141"/>
                  </a:lnTo>
                  <a:lnTo>
                    <a:pt x="5502516" y="340474"/>
                  </a:lnTo>
                  <a:lnTo>
                    <a:pt x="5502745" y="332447"/>
                  </a:lnTo>
                  <a:lnTo>
                    <a:pt x="5501818" y="318782"/>
                  </a:lnTo>
                  <a:lnTo>
                    <a:pt x="5470449" y="288480"/>
                  </a:lnTo>
                  <a:lnTo>
                    <a:pt x="5433847" y="284124"/>
                  </a:lnTo>
                  <a:lnTo>
                    <a:pt x="5420360" y="284124"/>
                  </a:lnTo>
                  <a:lnTo>
                    <a:pt x="5371503" y="288480"/>
                  </a:lnTo>
                  <a:lnTo>
                    <a:pt x="5326418" y="295719"/>
                  </a:lnTo>
                  <a:lnTo>
                    <a:pt x="5291048" y="315468"/>
                  </a:lnTo>
                  <a:lnTo>
                    <a:pt x="5285422" y="333260"/>
                  </a:lnTo>
                  <a:lnTo>
                    <a:pt x="5287835" y="356336"/>
                  </a:lnTo>
                  <a:lnTo>
                    <a:pt x="5300916" y="394449"/>
                  </a:lnTo>
                  <a:lnTo>
                    <a:pt x="5306212" y="405930"/>
                  </a:lnTo>
                  <a:lnTo>
                    <a:pt x="5314937" y="430136"/>
                  </a:lnTo>
                  <a:lnTo>
                    <a:pt x="5320906" y="455053"/>
                  </a:lnTo>
                  <a:lnTo>
                    <a:pt x="5324106" y="480656"/>
                  </a:lnTo>
                  <a:lnTo>
                    <a:pt x="5324195" y="485863"/>
                  </a:lnTo>
                  <a:lnTo>
                    <a:pt x="5324564" y="506945"/>
                  </a:lnTo>
                  <a:lnTo>
                    <a:pt x="5323814" y="520712"/>
                  </a:lnTo>
                  <a:lnTo>
                    <a:pt x="5323713" y="524433"/>
                  </a:lnTo>
                  <a:lnTo>
                    <a:pt x="5323408" y="534492"/>
                  </a:lnTo>
                  <a:lnTo>
                    <a:pt x="5323433" y="551942"/>
                  </a:lnTo>
                  <a:lnTo>
                    <a:pt x="5323878" y="573747"/>
                  </a:lnTo>
                  <a:lnTo>
                    <a:pt x="5323865" y="589584"/>
                  </a:lnTo>
                  <a:lnTo>
                    <a:pt x="5323471" y="603364"/>
                  </a:lnTo>
                  <a:lnTo>
                    <a:pt x="5322786" y="616216"/>
                  </a:lnTo>
                  <a:lnTo>
                    <a:pt x="5322659" y="622427"/>
                  </a:lnTo>
                  <a:lnTo>
                    <a:pt x="5322443" y="637247"/>
                  </a:lnTo>
                  <a:lnTo>
                    <a:pt x="5322367" y="639178"/>
                  </a:lnTo>
                  <a:lnTo>
                    <a:pt x="5322240" y="641870"/>
                  </a:lnTo>
                  <a:lnTo>
                    <a:pt x="5321579" y="657098"/>
                  </a:lnTo>
                  <a:lnTo>
                    <a:pt x="5321478" y="658469"/>
                  </a:lnTo>
                  <a:lnTo>
                    <a:pt x="5320144" y="676732"/>
                  </a:lnTo>
                  <a:lnTo>
                    <a:pt x="5318125" y="696137"/>
                  </a:lnTo>
                  <a:lnTo>
                    <a:pt x="5315432" y="715302"/>
                  </a:lnTo>
                  <a:lnTo>
                    <a:pt x="5311940" y="734237"/>
                  </a:lnTo>
                  <a:lnTo>
                    <a:pt x="5307596" y="753071"/>
                  </a:lnTo>
                  <a:lnTo>
                    <a:pt x="5302529" y="771410"/>
                  </a:lnTo>
                  <a:lnTo>
                    <a:pt x="5297716" y="789317"/>
                  </a:lnTo>
                  <a:lnTo>
                    <a:pt x="5294274" y="808139"/>
                  </a:lnTo>
                  <a:lnTo>
                    <a:pt x="5292204" y="827887"/>
                  </a:lnTo>
                  <a:lnTo>
                    <a:pt x="5291645" y="844892"/>
                  </a:lnTo>
                  <a:lnTo>
                    <a:pt x="5291747" y="1103401"/>
                  </a:lnTo>
                  <a:lnTo>
                    <a:pt x="5294312" y="1141628"/>
                  </a:lnTo>
                  <a:lnTo>
                    <a:pt x="5301031" y="1180071"/>
                  </a:lnTo>
                  <a:lnTo>
                    <a:pt x="5320550" y="1218412"/>
                  </a:lnTo>
                  <a:lnTo>
                    <a:pt x="5353837" y="1251470"/>
                  </a:lnTo>
                  <a:lnTo>
                    <a:pt x="5409857" y="1288211"/>
                  </a:lnTo>
                  <a:lnTo>
                    <a:pt x="5459336" y="1305674"/>
                  </a:lnTo>
                  <a:lnTo>
                    <a:pt x="5496077" y="1309331"/>
                  </a:lnTo>
                  <a:lnTo>
                    <a:pt x="5513756" y="1307719"/>
                  </a:lnTo>
                  <a:lnTo>
                    <a:pt x="5552783" y="1303134"/>
                  </a:lnTo>
                  <a:lnTo>
                    <a:pt x="5590883" y="1302219"/>
                  </a:lnTo>
                  <a:lnTo>
                    <a:pt x="5628081" y="1304975"/>
                  </a:lnTo>
                  <a:lnTo>
                    <a:pt x="5688812" y="1315529"/>
                  </a:lnTo>
                  <a:lnTo>
                    <a:pt x="5712561" y="1316901"/>
                  </a:lnTo>
                  <a:lnTo>
                    <a:pt x="5735637" y="1315529"/>
                  </a:lnTo>
                  <a:lnTo>
                    <a:pt x="5758015" y="1311402"/>
                  </a:lnTo>
                  <a:lnTo>
                    <a:pt x="5777992" y="1305433"/>
                  </a:lnTo>
                  <a:lnTo>
                    <a:pt x="5787098" y="1302219"/>
                  </a:lnTo>
                  <a:lnTo>
                    <a:pt x="5797512" y="1298549"/>
                  </a:lnTo>
                  <a:lnTo>
                    <a:pt x="5835154" y="1282001"/>
                  </a:lnTo>
                  <a:lnTo>
                    <a:pt x="5887504" y="1242987"/>
                  </a:lnTo>
                  <a:lnTo>
                    <a:pt x="5923331" y="1188351"/>
                  </a:lnTo>
                  <a:lnTo>
                    <a:pt x="5927179" y="1179169"/>
                  </a:lnTo>
                  <a:lnTo>
                    <a:pt x="5933427" y="1164297"/>
                  </a:lnTo>
                  <a:lnTo>
                    <a:pt x="5941682" y="1139901"/>
                  </a:lnTo>
                  <a:lnTo>
                    <a:pt x="5948108" y="1115161"/>
                  </a:lnTo>
                  <a:lnTo>
                    <a:pt x="5952693" y="1090091"/>
                  </a:lnTo>
                  <a:lnTo>
                    <a:pt x="5952807" y="1088986"/>
                  </a:lnTo>
                  <a:lnTo>
                    <a:pt x="5955335" y="1064768"/>
                  </a:lnTo>
                  <a:lnTo>
                    <a:pt x="5955919" y="1039342"/>
                  </a:lnTo>
                  <a:close/>
                </a:path>
                <a:path w="14972665" h="1316989">
                  <a:moveTo>
                    <a:pt x="6805168" y="1161021"/>
                  </a:moveTo>
                  <a:lnTo>
                    <a:pt x="6798856" y="1116952"/>
                  </a:lnTo>
                  <a:lnTo>
                    <a:pt x="6768224" y="1076325"/>
                  </a:lnTo>
                  <a:lnTo>
                    <a:pt x="6743903" y="1068400"/>
                  </a:lnTo>
                  <a:lnTo>
                    <a:pt x="6736029" y="1070813"/>
                  </a:lnTo>
                  <a:lnTo>
                    <a:pt x="6717385" y="1105687"/>
                  </a:lnTo>
                  <a:lnTo>
                    <a:pt x="6716763" y="1112735"/>
                  </a:lnTo>
                  <a:lnTo>
                    <a:pt x="6716763" y="1126210"/>
                  </a:lnTo>
                  <a:lnTo>
                    <a:pt x="6716154" y="1133233"/>
                  </a:lnTo>
                  <a:lnTo>
                    <a:pt x="6694271" y="1168831"/>
                  </a:lnTo>
                  <a:lnTo>
                    <a:pt x="6670281" y="1174572"/>
                  </a:lnTo>
                  <a:lnTo>
                    <a:pt x="6659372" y="1171816"/>
                  </a:lnTo>
                  <a:lnTo>
                    <a:pt x="6627228" y="1133703"/>
                  </a:lnTo>
                  <a:lnTo>
                    <a:pt x="6616903" y="1089050"/>
                  </a:lnTo>
                  <a:lnTo>
                    <a:pt x="6612064" y="1037742"/>
                  </a:lnTo>
                  <a:lnTo>
                    <a:pt x="6611493" y="1020292"/>
                  </a:lnTo>
                  <a:lnTo>
                    <a:pt x="6611620" y="1002842"/>
                  </a:lnTo>
                  <a:lnTo>
                    <a:pt x="6612420" y="985393"/>
                  </a:lnTo>
                  <a:lnTo>
                    <a:pt x="6617373" y="929487"/>
                  </a:lnTo>
                  <a:lnTo>
                    <a:pt x="6614846" y="891260"/>
                  </a:lnTo>
                  <a:lnTo>
                    <a:pt x="6606362" y="853274"/>
                  </a:lnTo>
                  <a:lnTo>
                    <a:pt x="6591897" y="815505"/>
                  </a:lnTo>
                  <a:lnTo>
                    <a:pt x="6561582" y="767753"/>
                  </a:lnTo>
                  <a:lnTo>
                    <a:pt x="6518415" y="734695"/>
                  </a:lnTo>
                  <a:lnTo>
                    <a:pt x="6503708" y="727316"/>
                  </a:lnTo>
                  <a:lnTo>
                    <a:pt x="6491491" y="719175"/>
                  </a:lnTo>
                  <a:lnTo>
                    <a:pt x="6482372" y="711263"/>
                  </a:lnTo>
                  <a:lnTo>
                    <a:pt x="6476352" y="703567"/>
                  </a:lnTo>
                  <a:lnTo>
                    <a:pt x="6473431" y="696099"/>
                  </a:lnTo>
                  <a:lnTo>
                    <a:pt x="6473368" y="687959"/>
                  </a:lnTo>
                  <a:lnTo>
                    <a:pt x="6475946" y="678205"/>
                  </a:lnTo>
                  <a:lnTo>
                    <a:pt x="6496964" y="641616"/>
                  </a:lnTo>
                  <a:lnTo>
                    <a:pt x="6516586" y="618972"/>
                  </a:lnTo>
                  <a:lnTo>
                    <a:pt x="6534836" y="595782"/>
                  </a:lnTo>
                  <a:lnTo>
                    <a:pt x="6551015" y="570293"/>
                  </a:lnTo>
                  <a:lnTo>
                    <a:pt x="6565138" y="542518"/>
                  </a:lnTo>
                  <a:lnTo>
                    <a:pt x="6577203" y="512457"/>
                  </a:lnTo>
                  <a:lnTo>
                    <a:pt x="6593954" y="473417"/>
                  </a:lnTo>
                  <a:lnTo>
                    <a:pt x="6614846" y="437146"/>
                  </a:lnTo>
                  <a:lnTo>
                    <a:pt x="6639877" y="403618"/>
                  </a:lnTo>
                  <a:lnTo>
                    <a:pt x="6669024" y="372846"/>
                  </a:lnTo>
                  <a:lnTo>
                    <a:pt x="6688595" y="353275"/>
                  </a:lnTo>
                  <a:lnTo>
                    <a:pt x="6692887" y="348373"/>
                  </a:lnTo>
                  <a:lnTo>
                    <a:pt x="6696557" y="343458"/>
                  </a:lnTo>
                  <a:lnTo>
                    <a:pt x="6706324" y="327507"/>
                  </a:lnTo>
                  <a:lnTo>
                    <a:pt x="6708051" y="312699"/>
                  </a:lnTo>
                  <a:lnTo>
                    <a:pt x="6701752" y="299046"/>
                  </a:lnTo>
                  <a:lnTo>
                    <a:pt x="6667068" y="277914"/>
                  </a:lnTo>
                  <a:lnTo>
                    <a:pt x="6659829" y="277342"/>
                  </a:lnTo>
                  <a:lnTo>
                    <a:pt x="6536791" y="277342"/>
                  </a:lnTo>
                  <a:lnTo>
                    <a:pt x="6497752" y="290207"/>
                  </a:lnTo>
                  <a:lnTo>
                    <a:pt x="6468808" y="325120"/>
                  </a:lnTo>
                  <a:lnTo>
                    <a:pt x="6455727" y="365747"/>
                  </a:lnTo>
                  <a:lnTo>
                    <a:pt x="6451435" y="405638"/>
                  </a:lnTo>
                  <a:lnTo>
                    <a:pt x="6447015" y="430491"/>
                  </a:lnTo>
                  <a:lnTo>
                    <a:pt x="6433020" y="478485"/>
                  </a:lnTo>
                  <a:lnTo>
                    <a:pt x="6413957" y="525068"/>
                  </a:lnTo>
                  <a:lnTo>
                    <a:pt x="6391681" y="571195"/>
                  </a:lnTo>
                  <a:lnTo>
                    <a:pt x="6364592" y="611619"/>
                  </a:lnTo>
                  <a:lnTo>
                    <a:pt x="6327394" y="644690"/>
                  </a:lnTo>
                  <a:lnTo>
                    <a:pt x="6282614" y="657948"/>
                  </a:lnTo>
                  <a:lnTo>
                    <a:pt x="6268605" y="654812"/>
                  </a:lnTo>
                  <a:lnTo>
                    <a:pt x="6255867" y="648195"/>
                  </a:lnTo>
                  <a:lnTo>
                    <a:pt x="6245199" y="638492"/>
                  </a:lnTo>
                  <a:lnTo>
                    <a:pt x="6236589" y="625690"/>
                  </a:lnTo>
                  <a:lnTo>
                    <a:pt x="6230061" y="609790"/>
                  </a:lnTo>
                  <a:lnTo>
                    <a:pt x="6227597" y="604901"/>
                  </a:lnTo>
                  <a:lnTo>
                    <a:pt x="6226365" y="601230"/>
                  </a:lnTo>
                  <a:lnTo>
                    <a:pt x="6226365" y="598766"/>
                  </a:lnTo>
                  <a:lnTo>
                    <a:pt x="6223851" y="581444"/>
                  </a:lnTo>
                  <a:lnTo>
                    <a:pt x="6221781" y="564337"/>
                  </a:lnTo>
                  <a:lnTo>
                    <a:pt x="6220168" y="547471"/>
                  </a:lnTo>
                  <a:lnTo>
                    <a:pt x="6218999" y="530834"/>
                  </a:lnTo>
                  <a:lnTo>
                    <a:pt x="6218783" y="514184"/>
                  </a:lnTo>
                  <a:lnTo>
                    <a:pt x="6219939" y="497293"/>
                  </a:lnTo>
                  <a:lnTo>
                    <a:pt x="6222466" y="480187"/>
                  </a:lnTo>
                  <a:lnTo>
                    <a:pt x="6226365" y="462851"/>
                  </a:lnTo>
                  <a:lnTo>
                    <a:pt x="6229934" y="451777"/>
                  </a:lnTo>
                  <a:lnTo>
                    <a:pt x="6233274" y="440601"/>
                  </a:lnTo>
                  <a:lnTo>
                    <a:pt x="6236373" y="429285"/>
                  </a:lnTo>
                  <a:lnTo>
                    <a:pt x="6250254" y="372846"/>
                  </a:lnTo>
                  <a:lnTo>
                    <a:pt x="6255143" y="349897"/>
                  </a:lnTo>
                  <a:lnTo>
                    <a:pt x="6255766" y="344703"/>
                  </a:lnTo>
                  <a:lnTo>
                    <a:pt x="6255766" y="339813"/>
                  </a:lnTo>
                  <a:lnTo>
                    <a:pt x="6254623" y="313855"/>
                  </a:lnTo>
                  <a:lnTo>
                    <a:pt x="6245669" y="294805"/>
                  </a:lnTo>
                  <a:lnTo>
                    <a:pt x="6228905" y="282625"/>
                  </a:lnTo>
                  <a:lnTo>
                    <a:pt x="6204343" y="277342"/>
                  </a:lnTo>
                  <a:lnTo>
                    <a:pt x="6108839" y="279196"/>
                  </a:lnTo>
                  <a:lnTo>
                    <a:pt x="6068428" y="286524"/>
                  </a:lnTo>
                  <a:lnTo>
                    <a:pt x="6033643" y="318897"/>
                  </a:lnTo>
                  <a:lnTo>
                    <a:pt x="6033528" y="337947"/>
                  </a:lnTo>
                  <a:lnTo>
                    <a:pt x="6034786" y="345414"/>
                  </a:lnTo>
                  <a:lnTo>
                    <a:pt x="6036742" y="353098"/>
                  </a:lnTo>
                  <a:lnTo>
                    <a:pt x="6039383" y="361022"/>
                  </a:lnTo>
                  <a:lnTo>
                    <a:pt x="6042723" y="369163"/>
                  </a:lnTo>
                  <a:lnTo>
                    <a:pt x="6053963" y="397992"/>
                  </a:lnTo>
                  <a:lnTo>
                    <a:pt x="6062002" y="427494"/>
                  </a:lnTo>
                  <a:lnTo>
                    <a:pt x="6066815" y="457695"/>
                  </a:lnTo>
                  <a:lnTo>
                    <a:pt x="6068428" y="488569"/>
                  </a:lnTo>
                  <a:lnTo>
                    <a:pt x="6068199" y="506018"/>
                  </a:lnTo>
                  <a:lnTo>
                    <a:pt x="6069342" y="523468"/>
                  </a:lnTo>
                  <a:lnTo>
                    <a:pt x="6071870" y="540918"/>
                  </a:lnTo>
                  <a:lnTo>
                    <a:pt x="6075756" y="558368"/>
                  </a:lnTo>
                  <a:lnTo>
                    <a:pt x="6079782" y="578624"/>
                  </a:lnTo>
                  <a:lnTo>
                    <a:pt x="6082652" y="599008"/>
                  </a:lnTo>
                  <a:lnTo>
                    <a:pt x="6084379" y="619493"/>
                  </a:lnTo>
                  <a:lnTo>
                    <a:pt x="6084951" y="640105"/>
                  </a:lnTo>
                  <a:lnTo>
                    <a:pt x="6084722" y="660704"/>
                  </a:lnTo>
                  <a:lnTo>
                    <a:pt x="6084024" y="681189"/>
                  </a:lnTo>
                  <a:lnTo>
                    <a:pt x="6082881" y="701560"/>
                  </a:lnTo>
                  <a:lnTo>
                    <a:pt x="6081268" y="721817"/>
                  </a:lnTo>
                  <a:lnTo>
                    <a:pt x="6078969" y="745350"/>
                  </a:lnTo>
                  <a:lnTo>
                    <a:pt x="6077597" y="768197"/>
                  </a:lnTo>
                  <a:lnTo>
                    <a:pt x="6077153" y="790359"/>
                  </a:lnTo>
                  <a:lnTo>
                    <a:pt x="6077623" y="811822"/>
                  </a:lnTo>
                  <a:lnTo>
                    <a:pt x="6077623" y="903643"/>
                  </a:lnTo>
                  <a:lnTo>
                    <a:pt x="6076975" y="923798"/>
                  </a:lnTo>
                  <a:lnTo>
                    <a:pt x="6076912" y="943825"/>
                  </a:lnTo>
                  <a:lnTo>
                    <a:pt x="6077420" y="963752"/>
                  </a:lnTo>
                  <a:lnTo>
                    <a:pt x="6080061" y="1003363"/>
                  </a:lnTo>
                  <a:lnTo>
                    <a:pt x="6084214" y="1043305"/>
                  </a:lnTo>
                  <a:lnTo>
                    <a:pt x="6086805" y="1063447"/>
                  </a:lnTo>
                  <a:lnTo>
                    <a:pt x="6090818" y="1102258"/>
                  </a:lnTo>
                  <a:lnTo>
                    <a:pt x="6088164" y="1139672"/>
                  </a:lnTo>
                  <a:lnTo>
                    <a:pt x="6078867" y="1175715"/>
                  </a:lnTo>
                  <a:lnTo>
                    <a:pt x="6062916" y="1210386"/>
                  </a:lnTo>
                  <a:lnTo>
                    <a:pt x="6057874" y="1218641"/>
                  </a:lnTo>
                  <a:lnTo>
                    <a:pt x="6053734" y="1226908"/>
                  </a:lnTo>
                  <a:lnTo>
                    <a:pt x="6050521" y="1235176"/>
                  </a:lnTo>
                  <a:lnTo>
                    <a:pt x="6048222" y="1243457"/>
                  </a:lnTo>
                  <a:lnTo>
                    <a:pt x="6045924" y="1257350"/>
                  </a:lnTo>
                  <a:lnTo>
                    <a:pt x="6048222" y="1269631"/>
                  </a:lnTo>
                  <a:lnTo>
                    <a:pt x="6080976" y="1295501"/>
                  </a:lnTo>
                  <a:lnTo>
                    <a:pt x="6110656" y="1300391"/>
                  </a:lnTo>
                  <a:lnTo>
                    <a:pt x="6129032" y="1300162"/>
                  </a:lnTo>
                  <a:lnTo>
                    <a:pt x="6184138" y="1296733"/>
                  </a:lnTo>
                  <a:lnTo>
                    <a:pt x="6239230" y="1290167"/>
                  </a:lnTo>
                  <a:lnTo>
                    <a:pt x="6277788" y="1282001"/>
                  </a:lnTo>
                  <a:lnTo>
                    <a:pt x="6304318" y="1244815"/>
                  </a:lnTo>
                  <a:lnTo>
                    <a:pt x="6301676" y="1226896"/>
                  </a:lnTo>
                  <a:lnTo>
                    <a:pt x="6284544" y="1190802"/>
                  </a:lnTo>
                  <a:lnTo>
                    <a:pt x="6279654" y="1184668"/>
                  </a:lnTo>
                  <a:lnTo>
                    <a:pt x="6269545" y="1167333"/>
                  </a:lnTo>
                  <a:lnTo>
                    <a:pt x="6250254" y="1116736"/>
                  </a:lnTo>
                  <a:lnTo>
                    <a:pt x="6243548" y="1076426"/>
                  </a:lnTo>
                  <a:lnTo>
                    <a:pt x="6240386" y="1037272"/>
                  </a:lnTo>
                  <a:lnTo>
                    <a:pt x="6240437" y="1023835"/>
                  </a:lnTo>
                  <a:lnTo>
                    <a:pt x="6243028" y="979754"/>
                  </a:lnTo>
                  <a:lnTo>
                    <a:pt x="6247625" y="918235"/>
                  </a:lnTo>
                  <a:lnTo>
                    <a:pt x="6251626" y="878052"/>
                  </a:lnTo>
                  <a:lnTo>
                    <a:pt x="6273216" y="832256"/>
                  </a:lnTo>
                  <a:lnTo>
                    <a:pt x="6308115" y="815746"/>
                  </a:lnTo>
                  <a:lnTo>
                    <a:pt x="6331077" y="819188"/>
                  </a:lnTo>
                  <a:lnTo>
                    <a:pt x="6373304" y="843038"/>
                  </a:lnTo>
                  <a:lnTo>
                    <a:pt x="6403619" y="874725"/>
                  </a:lnTo>
                  <a:lnTo>
                    <a:pt x="6424765" y="911009"/>
                  </a:lnTo>
                  <a:lnTo>
                    <a:pt x="6442989" y="955624"/>
                  </a:lnTo>
                  <a:lnTo>
                    <a:pt x="6458255" y="1001255"/>
                  </a:lnTo>
                  <a:lnTo>
                    <a:pt x="6465163" y="1032230"/>
                  </a:lnTo>
                  <a:lnTo>
                    <a:pt x="6470142" y="1054163"/>
                  </a:lnTo>
                  <a:lnTo>
                    <a:pt x="6475933" y="1075855"/>
                  </a:lnTo>
                  <a:lnTo>
                    <a:pt x="6482537" y="1097318"/>
                  </a:lnTo>
                  <a:lnTo>
                    <a:pt x="6489941" y="1118552"/>
                  </a:lnTo>
                  <a:lnTo>
                    <a:pt x="6505334" y="1160792"/>
                  </a:lnTo>
                  <a:lnTo>
                    <a:pt x="6520231" y="1203045"/>
                  </a:lnTo>
                  <a:lnTo>
                    <a:pt x="6547332" y="1247127"/>
                  </a:lnTo>
                  <a:lnTo>
                    <a:pt x="6591897" y="1280185"/>
                  </a:lnTo>
                  <a:lnTo>
                    <a:pt x="6643002" y="1297216"/>
                  </a:lnTo>
                  <a:lnTo>
                    <a:pt x="6678587" y="1300200"/>
                  </a:lnTo>
                  <a:lnTo>
                    <a:pt x="6696329" y="1299692"/>
                  </a:lnTo>
                  <a:lnTo>
                    <a:pt x="6753276" y="1287983"/>
                  </a:lnTo>
                  <a:lnTo>
                    <a:pt x="6784518" y="1260436"/>
                  </a:lnTo>
                  <a:lnTo>
                    <a:pt x="6800113" y="1213827"/>
                  </a:lnTo>
                  <a:lnTo>
                    <a:pt x="6804990" y="1174165"/>
                  </a:lnTo>
                  <a:lnTo>
                    <a:pt x="6805168" y="1161021"/>
                  </a:lnTo>
                  <a:close/>
                </a:path>
                <a:path w="14972665" h="1316989">
                  <a:moveTo>
                    <a:pt x="8132851" y="1191056"/>
                  </a:moveTo>
                  <a:lnTo>
                    <a:pt x="8132673" y="1180896"/>
                  </a:lnTo>
                  <a:lnTo>
                    <a:pt x="8132165" y="1172006"/>
                  </a:lnTo>
                  <a:lnTo>
                    <a:pt x="8132051" y="1170736"/>
                  </a:lnTo>
                  <a:lnTo>
                    <a:pt x="8131302" y="1161846"/>
                  </a:lnTo>
                  <a:lnTo>
                    <a:pt x="8123390" y="1123746"/>
                  </a:lnTo>
                  <a:lnTo>
                    <a:pt x="8120012" y="1114856"/>
                  </a:lnTo>
                  <a:lnTo>
                    <a:pt x="8116443" y="1099616"/>
                  </a:lnTo>
                  <a:lnTo>
                    <a:pt x="8113115" y="1084376"/>
                  </a:lnTo>
                  <a:lnTo>
                    <a:pt x="8110004" y="1070406"/>
                  </a:lnTo>
                  <a:lnTo>
                    <a:pt x="8104505" y="1041196"/>
                  </a:lnTo>
                  <a:lnTo>
                    <a:pt x="8102092" y="1025956"/>
                  </a:lnTo>
                  <a:lnTo>
                    <a:pt x="8099920" y="1011986"/>
                  </a:lnTo>
                  <a:lnTo>
                    <a:pt x="8097990" y="996746"/>
                  </a:lnTo>
                  <a:lnTo>
                    <a:pt x="8095970" y="973886"/>
                  </a:lnTo>
                  <a:lnTo>
                    <a:pt x="8093608" y="951026"/>
                  </a:lnTo>
                  <a:lnTo>
                    <a:pt x="8087868" y="905306"/>
                  </a:lnTo>
                  <a:lnTo>
                    <a:pt x="8080286" y="859586"/>
                  </a:lnTo>
                  <a:lnTo>
                    <a:pt x="8070418" y="815136"/>
                  </a:lnTo>
                  <a:lnTo>
                    <a:pt x="8065935" y="797356"/>
                  </a:lnTo>
                  <a:lnTo>
                    <a:pt x="8061680" y="779576"/>
                  </a:lnTo>
                  <a:lnTo>
                    <a:pt x="8057655" y="763066"/>
                  </a:lnTo>
                  <a:lnTo>
                    <a:pt x="8050073" y="728776"/>
                  </a:lnTo>
                  <a:lnTo>
                    <a:pt x="8046072" y="712266"/>
                  </a:lnTo>
                  <a:lnTo>
                    <a:pt x="8042440" y="697026"/>
                  </a:lnTo>
                  <a:lnTo>
                    <a:pt x="8041843" y="694486"/>
                  </a:lnTo>
                  <a:lnTo>
                    <a:pt x="8037373" y="676706"/>
                  </a:lnTo>
                  <a:lnTo>
                    <a:pt x="8034604" y="665276"/>
                  </a:lnTo>
                  <a:lnTo>
                    <a:pt x="8026324" y="627176"/>
                  </a:lnTo>
                  <a:lnTo>
                    <a:pt x="8023339" y="614476"/>
                  </a:lnTo>
                  <a:lnTo>
                    <a:pt x="8022653" y="611936"/>
                  </a:lnTo>
                  <a:lnTo>
                    <a:pt x="8019897" y="601776"/>
                  </a:lnTo>
                  <a:lnTo>
                    <a:pt x="8011630" y="577646"/>
                  </a:lnTo>
                  <a:lnTo>
                    <a:pt x="8004454" y="558596"/>
                  </a:lnTo>
                  <a:lnTo>
                    <a:pt x="7997622" y="538276"/>
                  </a:lnTo>
                  <a:lnTo>
                    <a:pt x="7984985" y="498906"/>
                  </a:lnTo>
                  <a:lnTo>
                    <a:pt x="7974216" y="458266"/>
                  </a:lnTo>
                  <a:lnTo>
                    <a:pt x="7965719" y="416356"/>
                  </a:lnTo>
                  <a:lnTo>
                    <a:pt x="7963598" y="406196"/>
                  </a:lnTo>
                  <a:lnTo>
                    <a:pt x="7950632" y="368096"/>
                  </a:lnTo>
                  <a:lnTo>
                    <a:pt x="7919567" y="310946"/>
                  </a:lnTo>
                  <a:lnTo>
                    <a:pt x="7879220" y="284276"/>
                  </a:lnTo>
                  <a:lnTo>
                    <a:pt x="7873657" y="281736"/>
                  </a:lnTo>
                  <a:lnTo>
                    <a:pt x="7844498" y="279196"/>
                  </a:lnTo>
                  <a:lnTo>
                    <a:pt x="7841869" y="279196"/>
                  </a:lnTo>
                  <a:lnTo>
                    <a:pt x="7841869" y="501446"/>
                  </a:lnTo>
                  <a:lnTo>
                    <a:pt x="7839456" y="519226"/>
                  </a:lnTo>
                  <a:lnTo>
                    <a:pt x="7813281" y="548436"/>
                  </a:lnTo>
                  <a:lnTo>
                    <a:pt x="7780236" y="561136"/>
                  </a:lnTo>
                  <a:lnTo>
                    <a:pt x="7737043" y="576376"/>
                  </a:lnTo>
                  <a:lnTo>
                    <a:pt x="7726667" y="581456"/>
                  </a:lnTo>
                  <a:lnTo>
                    <a:pt x="7716621" y="586536"/>
                  </a:lnTo>
                  <a:lnTo>
                    <a:pt x="7706919" y="591616"/>
                  </a:lnTo>
                  <a:lnTo>
                    <a:pt x="7697559" y="597966"/>
                  </a:lnTo>
                  <a:lnTo>
                    <a:pt x="7689189" y="601776"/>
                  </a:lnTo>
                  <a:lnTo>
                    <a:pt x="7680579" y="605586"/>
                  </a:lnTo>
                  <a:lnTo>
                    <a:pt x="7671740" y="609396"/>
                  </a:lnTo>
                  <a:lnTo>
                    <a:pt x="7662659" y="610666"/>
                  </a:lnTo>
                  <a:lnTo>
                    <a:pt x="7654747" y="611936"/>
                  </a:lnTo>
                  <a:lnTo>
                    <a:pt x="7647521" y="611936"/>
                  </a:lnTo>
                  <a:lnTo>
                    <a:pt x="7640980" y="609396"/>
                  </a:lnTo>
                  <a:lnTo>
                    <a:pt x="7624686" y="586536"/>
                  </a:lnTo>
                  <a:lnTo>
                    <a:pt x="7624115" y="580186"/>
                  </a:lnTo>
                  <a:lnTo>
                    <a:pt x="7634948" y="528116"/>
                  </a:lnTo>
                  <a:lnTo>
                    <a:pt x="7652804" y="479856"/>
                  </a:lnTo>
                  <a:lnTo>
                    <a:pt x="7686662" y="435406"/>
                  </a:lnTo>
                  <a:lnTo>
                    <a:pt x="7722476" y="418896"/>
                  </a:lnTo>
                  <a:lnTo>
                    <a:pt x="7743482" y="416356"/>
                  </a:lnTo>
                  <a:lnTo>
                    <a:pt x="7757998" y="417626"/>
                  </a:lnTo>
                  <a:lnTo>
                    <a:pt x="7799514" y="434136"/>
                  </a:lnTo>
                  <a:lnTo>
                    <a:pt x="7830680" y="467156"/>
                  </a:lnTo>
                  <a:lnTo>
                    <a:pt x="7841869" y="501446"/>
                  </a:lnTo>
                  <a:lnTo>
                    <a:pt x="7841869" y="279196"/>
                  </a:lnTo>
                  <a:lnTo>
                    <a:pt x="7804556" y="279196"/>
                  </a:lnTo>
                  <a:lnTo>
                    <a:pt x="7765542" y="281736"/>
                  </a:lnTo>
                  <a:lnTo>
                    <a:pt x="7752677" y="283006"/>
                  </a:lnTo>
                  <a:lnTo>
                    <a:pt x="7739824" y="283006"/>
                  </a:lnTo>
                  <a:lnTo>
                    <a:pt x="7726959" y="284276"/>
                  </a:lnTo>
                  <a:lnTo>
                    <a:pt x="7701229" y="284276"/>
                  </a:lnTo>
                  <a:lnTo>
                    <a:pt x="7688377" y="283006"/>
                  </a:lnTo>
                  <a:lnTo>
                    <a:pt x="7675512" y="283006"/>
                  </a:lnTo>
                  <a:lnTo>
                    <a:pt x="7662659" y="281736"/>
                  </a:lnTo>
                  <a:lnTo>
                    <a:pt x="7638110" y="279196"/>
                  </a:lnTo>
                  <a:lnTo>
                    <a:pt x="7572730" y="279196"/>
                  </a:lnTo>
                  <a:lnTo>
                    <a:pt x="7559827" y="280466"/>
                  </a:lnTo>
                  <a:lnTo>
                    <a:pt x="7543165" y="281736"/>
                  </a:lnTo>
                  <a:lnTo>
                    <a:pt x="7509180" y="281736"/>
                  </a:lnTo>
                  <a:lnTo>
                    <a:pt x="7491844" y="280466"/>
                  </a:lnTo>
                  <a:lnTo>
                    <a:pt x="7484491" y="279196"/>
                  </a:lnTo>
                  <a:lnTo>
                    <a:pt x="7469797" y="279196"/>
                  </a:lnTo>
                  <a:lnTo>
                    <a:pt x="7462456" y="280466"/>
                  </a:lnTo>
                  <a:lnTo>
                    <a:pt x="7433094" y="284276"/>
                  </a:lnTo>
                  <a:lnTo>
                    <a:pt x="7420762" y="288086"/>
                  </a:lnTo>
                  <a:lnTo>
                    <a:pt x="7381722" y="314756"/>
                  </a:lnTo>
                  <a:lnTo>
                    <a:pt x="7359053" y="359206"/>
                  </a:lnTo>
                  <a:lnTo>
                    <a:pt x="7357338" y="373176"/>
                  </a:lnTo>
                  <a:lnTo>
                    <a:pt x="7358139" y="385876"/>
                  </a:lnTo>
                  <a:lnTo>
                    <a:pt x="7381634" y="421436"/>
                  </a:lnTo>
                  <a:lnTo>
                    <a:pt x="7388873" y="421436"/>
                  </a:lnTo>
                  <a:lnTo>
                    <a:pt x="7416241" y="402386"/>
                  </a:lnTo>
                  <a:lnTo>
                    <a:pt x="7422362" y="393496"/>
                  </a:lnTo>
                  <a:lnTo>
                    <a:pt x="7456792" y="368096"/>
                  </a:lnTo>
                  <a:lnTo>
                    <a:pt x="7467066" y="368096"/>
                  </a:lnTo>
                  <a:lnTo>
                    <a:pt x="7504722" y="387146"/>
                  </a:lnTo>
                  <a:lnTo>
                    <a:pt x="7524318" y="435406"/>
                  </a:lnTo>
                  <a:lnTo>
                    <a:pt x="7524928" y="444296"/>
                  </a:lnTo>
                  <a:lnTo>
                    <a:pt x="7524928" y="459536"/>
                  </a:lnTo>
                  <a:lnTo>
                    <a:pt x="7523696" y="468426"/>
                  </a:lnTo>
                  <a:lnTo>
                    <a:pt x="7521245" y="477316"/>
                  </a:lnTo>
                  <a:lnTo>
                    <a:pt x="7517803" y="491286"/>
                  </a:lnTo>
                  <a:lnTo>
                    <a:pt x="7510221" y="537006"/>
                  </a:lnTo>
                  <a:lnTo>
                    <a:pt x="7508380" y="553516"/>
                  </a:lnTo>
                  <a:lnTo>
                    <a:pt x="7507008" y="567486"/>
                  </a:lnTo>
                  <a:lnTo>
                    <a:pt x="7506906" y="568756"/>
                  </a:lnTo>
                  <a:lnTo>
                    <a:pt x="7505751" y="582726"/>
                  </a:lnTo>
                  <a:lnTo>
                    <a:pt x="7504722" y="597966"/>
                  </a:lnTo>
                  <a:lnTo>
                    <a:pt x="7504620" y="600506"/>
                  </a:lnTo>
                  <a:lnTo>
                    <a:pt x="7504582" y="601776"/>
                  </a:lnTo>
                  <a:lnTo>
                    <a:pt x="7504252" y="610666"/>
                  </a:lnTo>
                  <a:lnTo>
                    <a:pt x="7497356" y="651306"/>
                  </a:lnTo>
                  <a:lnTo>
                    <a:pt x="7490079" y="677976"/>
                  </a:lnTo>
                  <a:lnTo>
                    <a:pt x="7482903" y="704646"/>
                  </a:lnTo>
                  <a:lnTo>
                    <a:pt x="7468883" y="759256"/>
                  </a:lnTo>
                  <a:lnTo>
                    <a:pt x="7453058" y="813866"/>
                  </a:lnTo>
                  <a:lnTo>
                    <a:pt x="7433094" y="868476"/>
                  </a:lnTo>
                  <a:lnTo>
                    <a:pt x="7424140" y="893876"/>
                  </a:lnTo>
                  <a:lnTo>
                    <a:pt x="7417473" y="918006"/>
                  </a:lnTo>
                  <a:lnTo>
                    <a:pt x="7413104" y="943406"/>
                  </a:lnTo>
                  <a:lnTo>
                    <a:pt x="7411034" y="967536"/>
                  </a:lnTo>
                  <a:lnTo>
                    <a:pt x="7408405" y="991666"/>
                  </a:lnTo>
                  <a:lnTo>
                    <a:pt x="7404163" y="1017066"/>
                  </a:lnTo>
                  <a:lnTo>
                    <a:pt x="7398296" y="1042466"/>
                  </a:lnTo>
                  <a:lnTo>
                    <a:pt x="7390828" y="1067866"/>
                  </a:lnTo>
                  <a:lnTo>
                    <a:pt x="7385837" y="1086916"/>
                  </a:lnTo>
                  <a:lnTo>
                    <a:pt x="7377062" y="1142796"/>
                  </a:lnTo>
                  <a:lnTo>
                    <a:pt x="7374991" y="1180896"/>
                  </a:lnTo>
                  <a:lnTo>
                    <a:pt x="7374966" y="1182166"/>
                  </a:lnTo>
                  <a:lnTo>
                    <a:pt x="7374547" y="1197406"/>
                  </a:lnTo>
                  <a:lnTo>
                    <a:pt x="7374420" y="1206296"/>
                  </a:lnTo>
                  <a:lnTo>
                    <a:pt x="7374306" y="1218996"/>
                  </a:lnTo>
                  <a:lnTo>
                    <a:pt x="7376947" y="1239316"/>
                  </a:lnTo>
                  <a:lnTo>
                    <a:pt x="7398067" y="1272336"/>
                  </a:lnTo>
                  <a:lnTo>
                    <a:pt x="7433310" y="1293926"/>
                  </a:lnTo>
                  <a:lnTo>
                    <a:pt x="7486332" y="1305356"/>
                  </a:lnTo>
                  <a:lnTo>
                    <a:pt x="7625943" y="1305356"/>
                  </a:lnTo>
                  <a:lnTo>
                    <a:pt x="7655331" y="1300276"/>
                  </a:lnTo>
                  <a:lnTo>
                    <a:pt x="7669098" y="1292656"/>
                  </a:lnTo>
                  <a:lnTo>
                    <a:pt x="7677366" y="1282496"/>
                  </a:lnTo>
                  <a:lnTo>
                    <a:pt x="7680109" y="1269796"/>
                  </a:lnTo>
                  <a:lnTo>
                    <a:pt x="7677366" y="1253286"/>
                  </a:lnTo>
                  <a:lnTo>
                    <a:pt x="7650734" y="1217726"/>
                  </a:lnTo>
                  <a:lnTo>
                    <a:pt x="7644308" y="1210106"/>
                  </a:lnTo>
                  <a:lnTo>
                    <a:pt x="7605738" y="1170736"/>
                  </a:lnTo>
                  <a:lnTo>
                    <a:pt x="7565326" y="1117396"/>
                  </a:lnTo>
                  <a:lnTo>
                    <a:pt x="7543305" y="1053896"/>
                  </a:lnTo>
                  <a:lnTo>
                    <a:pt x="7539583" y="1034846"/>
                  </a:lnTo>
                  <a:lnTo>
                    <a:pt x="7535939" y="1017066"/>
                  </a:lnTo>
                  <a:lnTo>
                    <a:pt x="7531697" y="987856"/>
                  </a:lnTo>
                  <a:lnTo>
                    <a:pt x="7529970" y="958646"/>
                  </a:lnTo>
                  <a:lnTo>
                    <a:pt x="7530782" y="930706"/>
                  </a:lnTo>
                  <a:lnTo>
                    <a:pt x="7540320" y="877366"/>
                  </a:lnTo>
                  <a:lnTo>
                    <a:pt x="7562355" y="825296"/>
                  </a:lnTo>
                  <a:lnTo>
                    <a:pt x="7589621" y="784656"/>
                  </a:lnTo>
                  <a:lnTo>
                    <a:pt x="7628687" y="745286"/>
                  </a:lnTo>
                  <a:lnTo>
                    <a:pt x="7676032" y="716076"/>
                  </a:lnTo>
                  <a:lnTo>
                    <a:pt x="7715517" y="702106"/>
                  </a:lnTo>
                  <a:lnTo>
                    <a:pt x="7756398" y="697026"/>
                  </a:lnTo>
                  <a:lnTo>
                    <a:pt x="7775626" y="699566"/>
                  </a:lnTo>
                  <a:lnTo>
                    <a:pt x="7811668" y="713536"/>
                  </a:lnTo>
                  <a:lnTo>
                    <a:pt x="7844498" y="741476"/>
                  </a:lnTo>
                  <a:lnTo>
                    <a:pt x="7845730" y="744016"/>
                  </a:lnTo>
                  <a:lnTo>
                    <a:pt x="7847571" y="746556"/>
                  </a:lnTo>
                  <a:lnTo>
                    <a:pt x="7852461" y="749096"/>
                  </a:lnTo>
                  <a:lnTo>
                    <a:pt x="7854289" y="751636"/>
                  </a:lnTo>
                  <a:lnTo>
                    <a:pt x="7855509" y="752906"/>
                  </a:lnTo>
                  <a:lnTo>
                    <a:pt x="7892948" y="801166"/>
                  </a:lnTo>
                  <a:lnTo>
                    <a:pt x="7920736" y="854506"/>
                  </a:lnTo>
                  <a:lnTo>
                    <a:pt x="7936103" y="911656"/>
                  </a:lnTo>
                  <a:lnTo>
                    <a:pt x="7938109" y="942136"/>
                  </a:lnTo>
                  <a:lnTo>
                    <a:pt x="7938046" y="943406"/>
                  </a:lnTo>
                  <a:lnTo>
                    <a:pt x="7936319" y="975156"/>
                  </a:lnTo>
                  <a:lnTo>
                    <a:pt x="7922552" y="1075486"/>
                  </a:lnTo>
                  <a:lnTo>
                    <a:pt x="7919796" y="1095806"/>
                  </a:lnTo>
                  <a:lnTo>
                    <a:pt x="7914297" y="1137716"/>
                  </a:lnTo>
                  <a:lnTo>
                    <a:pt x="7901419" y="1174546"/>
                  </a:lnTo>
                  <a:lnTo>
                    <a:pt x="7896606" y="1182166"/>
                  </a:lnTo>
                  <a:lnTo>
                    <a:pt x="7891335" y="1191056"/>
                  </a:lnTo>
                  <a:lnTo>
                    <a:pt x="7885595" y="1198676"/>
                  </a:lnTo>
                  <a:lnTo>
                    <a:pt x="7879397" y="1206296"/>
                  </a:lnTo>
                  <a:lnTo>
                    <a:pt x="7875727" y="1211376"/>
                  </a:lnTo>
                  <a:lnTo>
                    <a:pt x="7849895" y="1243126"/>
                  </a:lnTo>
                  <a:lnTo>
                    <a:pt x="7845311" y="1265986"/>
                  </a:lnTo>
                  <a:lnTo>
                    <a:pt x="7848181" y="1277416"/>
                  </a:lnTo>
                  <a:lnTo>
                    <a:pt x="7855648" y="1288846"/>
                  </a:lnTo>
                  <a:lnTo>
                    <a:pt x="7865173" y="1297736"/>
                  </a:lnTo>
                  <a:lnTo>
                    <a:pt x="7876756" y="1302816"/>
                  </a:lnTo>
                  <a:lnTo>
                    <a:pt x="7890408" y="1305356"/>
                  </a:lnTo>
                  <a:lnTo>
                    <a:pt x="7914919" y="1305356"/>
                  </a:lnTo>
                  <a:lnTo>
                    <a:pt x="7927162" y="1302816"/>
                  </a:lnTo>
                  <a:lnTo>
                    <a:pt x="7938973" y="1301546"/>
                  </a:lnTo>
                  <a:lnTo>
                    <a:pt x="7950555" y="1299006"/>
                  </a:lnTo>
                  <a:lnTo>
                    <a:pt x="7973047" y="1296466"/>
                  </a:lnTo>
                  <a:lnTo>
                    <a:pt x="8046529" y="1296466"/>
                  </a:lnTo>
                  <a:lnTo>
                    <a:pt x="8072717" y="1291386"/>
                  </a:lnTo>
                  <a:lnTo>
                    <a:pt x="8111299" y="1263446"/>
                  </a:lnTo>
                  <a:lnTo>
                    <a:pt x="8127022" y="1227886"/>
                  </a:lnTo>
                  <a:lnTo>
                    <a:pt x="8131594" y="1203756"/>
                  </a:lnTo>
                  <a:lnTo>
                    <a:pt x="8132851" y="1191056"/>
                  </a:lnTo>
                  <a:close/>
                </a:path>
                <a:path w="14972665" h="1316989">
                  <a:moveTo>
                    <a:pt x="9285554" y="411556"/>
                  </a:moveTo>
                  <a:lnTo>
                    <a:pt x="9281427" y="367347"/>
                  </a:lnTo>
                  <a:lnTo>
                    <a:pt x="9268612" y="323951"/>
                  </a:lnTo>
                  <a:lnTo>
                    <a:pt x="9224543" y="285394"/>
                  </a:lnTo>
                  <a:lnTo>
                    <a:pt x="9181605" y="278498"/>
                  </a:lnTo>
                  <a:lnTo>
                    <a:pt x="9172423" y="278269"/>
                  </a:lnTo>
                  <a:lnTo>
                    <a:pt x="9163228" y="278498"/>
                  </a:lnTo>
                  <a:lnTo>
                    <a:pt x="9144864" y="279996"/>
                  </a:lnTo>
                  <a:lnTo>
                    <a:pt x="9135681" y="280568"/>
                  </a:lnTo>
                  <a:lnTo>
                    <a:pt x="9126499" y="280911"/>
                  </a:lnTo>
                  <a:lnTo>
                    <a:pt x="9109977" y="281025"/>
                  </a:lnTo>
                  <a:lnTo>
                    <a:pt x="9102014" y="281330"/>
                  </a:lnTo>
                  <a:lnTo>
                    <a:pt x="9084869" y="282549"/>
                  </a:lnTo>
                  <a:lnTo>
                    <a:pt x="9076919" y="282841"/>
                  </a:lnTo>
                  <a:lnTo>
                    <a:pt x="9069578" y="282841"/>
                  </a:lnTo>
                  <a:lnTo>
                    <a:pt x="9042946" y="282397"/>
                  </a:lnTo>
                  <a:lnTo>
                    <a:pt x="9003462" y="281025"/>
                  </a:lnTo>
                  <a:lnTo>
                    <a:pt x="8957767" y="278968"/>
                  </a:lnTo>
                  <a:lnTo>
                    <a:pt x="8891816" y="275247"/>
                  </a:lnTo>
                  <a:lnTo>
                    <a:pt x="8861057" y="273862"/>
                  </a:lnTo>
                  <a:lnTo>
                    <a:pt x="8851024" y="273697"/>
                  </a:lnTo>
                  <a:lnTo>
                    <a:pt x="8839937" y="272999"/>
                  </a:lnTo>
                  <a:lnTo>
                    <a:pt x="8828735" y="272757"/>
                  </a:lnTo>
                  <a:lnTo>
                    <a:pt x="8761019" y="277342"/>
                  </a:lnTo>
                  <a:lnTo>
                    <a:pt x="8723363" y="298462"/>
                  </a:lnTo>
                  <a:lnTo>
                    <a:pt x="8717623" y="317982"/>
                  </a:lnTo>
                  <a:lnTo>
                    <a:pt x="8720607" y="343458"/>
                  </a:lnTo>
                  <a:lnTo>
                    <a:pt x="8727935" y="368274"/>
                  </a:lnTo>
                  <a:lnTo>
                    <a:pt x="8732075" y="380441"/>
                  </a:lnTo>
                  <a:lnTo>
                    <a:pt x="8737130" y="393052"/>
                  </a:lnTo>
                  <a:lnTo>
                    <a:pt x="8747925" y="429323"/>
                  </a:lnTo>
                  <a:lnTo>
                    <a:pt x="8754580" y="466521"/>
                  </a:lnTo>
                  <a:lnTo>
                    <a:pt x="8757107" y="504634"/>
                  </a:lnTo>
                  <a:lnTo>
                    <a:pt x="8755507" y="543674"/>
                  </a:lnTo>
                  <a:lnTo>
                    <a:pt x="8754694" y="549516"/>
                  </a:lnTo>
                  <a:lnTo>
                    <a:pt x="8754123" y="556056"/>
                  </a:lnTo>
                  <a:lnTo>
                    <a:pt x="8753767" y="563283"/>
                  </a:lnTo>
                  <a:lnTo>
                    <a:pt x="8753653" y="571195"/>
                  </a:lnTo>
                  <a:lnTo>
                    <a:pt x="8753653" y="658456"/>
                  </a:lnTo>
                  <a:lnTo>
                    <a:pt x="8753996" y="679970"/>
                  </a:lnTo>
                  <a:lnTo>
                    <a:pt x="8755024" y="701382"/>
                  </a:lnTo>
                  <a:lnTo>
                    <a:pt x="8756752" y="722693"/>
                  </a:lnTo>
                  <a:lnTo>
                    <a:pt x="8759152" y="743877"/>
                  </a:lnTo>
                  <a:lnTo>
                    <a:pt x="8762721" y="779805"/>
                  </a:lnTo>
                  <a:lnTo>
                    <a:pt x="8764219" y="815962"/>
                  </a:lnTo>
                  <a:lnTo>
                    <a:pt x="8763648" y="852335"/>
                  </a:lnTo>
                  <a:lnTo>
                    <a:pt x="8761019" y="888949"/>
                  </a:lnTo>
                  <a:lnTo>
                    <a:pt x="8755736" y="940625"/>
                  </a:lnTo>
                  <a:lnTo>
                    <a:pt x="8750897" y="992759"/>
                  </a:lnTo>
                  <a:lnTo>
                    <a:pt x="8749005" y="1018857"/>
                  </a:lnTo>
                  <a:lnTo>
                    <a:pt x="8747925" y="1044854"/>
                  </a:lnTo>
                  <a:lnTo>
                    <a:pt x="8747633" y="1070749"/>
                  </a:lnTo>
                  <a:lnTo>
                    <a:pt x="8748141" y="1096530"/>
                  </a:lnTo>
                  <a:lnTo>
                    <a:pt x="8747696" y="1121422"/>
                  </a:lnTo>
                  <a:lnTo>
                    <a:pt x="8744483" y="1146556"/>
                  </a:lnTo>
                  <a:lnTo>
                    <a:pt x="8738527" y="1171930"/>
                  </a:lnTo>
                  <a:lnTo>
                    <a:pt x="8729802" y="1197546"/>
                  </a:lnTo>
                  <a:lnTo>
                    <a:pt x="8727351" y="1202436"/>
                  </a:lnTo>
                  <a:lnTo>
                    <a:pt x="8725205" y="1207630"/>
                  </a:lnTo>
                  <a:lnTo>
                    <a:pt x="8721534" y="1218641"/>
                  </a:lnTo>
                  <a:lnTo>
                    <a:pt x="8719998" y="1223848"/>
                  </a:lnTo>
                  <a:lnTo>
                    <a:pt x="8718753" y="1228763"/>
                  </a:lnTo>
                  <a:lnTo>
                    <a:pt x="8717382" y="1249197"/>
                  </a:lnTo>
                  <a:lnTo>
                    <a:pt x="8722449" y="1266418"/>
                  </a:lnTo>
                  <a:lnTo>
                    <a:pt x="8751824" y="1291196"/>
                  </a:lnTo>
                  <a:lnTo>
                    <a:pt x="8816569" y="1298790"/>
                  </a:lnTo>
                  <a:lnTo>
                    <a:pt x="8845474" y="1299489"/>
                  </a:lnTo>
                  <a:lnTo>
                    <a:pt x="8874417" y="1300619"/>
                  </a:lnTo>
                  <a:lnTo>
                    <a:pt x="8902446" y="1302207"/>
                  </a:lnTo>
                  <a:lnTo>
                    <a:pt x="8910701" y="1302905"/>
                  </a:lnTo>
                  <a:lnTo>
                    <a:pt x="8918969" y="1303134"/>
                  </a:lnTo>
                  <a:lnTo>
                    <a:pt x="8960294" y="1297406"/>
                  </a:lnTo>
                  <a:lnTo>
                    <a:pt x="8996286" y="1277823"/>
                  </a:lnTo>
                  <a:lnTo>
                    <a:pt x="9002484" y="1257731"/>
                  </a:lnTo>
                  <a:lnTo>
                    <a:pt x="9001392" y="1247343"/>
                  </a:lnTo>
                  <a:lnTo>
                    <a:pt x="8971001" y="1207020"/>
                  </a:lnTo>
                  <a:lnTo>
                    <a:pt x="8966111" y="1202436"/>
                  </a:lnTo>
                  <a:lnTo>
                    <a:pt x="8936076" y="1167345"/>
                  </a:lnTo>
                  <a:lnTo>
                    <a:pt x="8917584" y="1133703"/>
                  </a:lnTo>
                  <a:lnTo>
                    <a:pt x="8905748" y="1096632"/>
                  </a:lnTo>
                  <a:lnTo>
                    <a:pt x="8900579" y="1056119"/>
                  </a:lnTo>
                  <a:lnTo>
                    <a:pt x="8900414" y="1035913"/>
                  </a:lnTo>
                  <a:lnTo>
                    <a:pt x="8901735" y="1015720"/>
                  </a:lnTo>
                  <a:lnTo>
                    <a:pt x="8908847" y="975309"/>
                  </a:lnTo>
                  <a:lnTo>
                    <a:pt x="8919654" y="935355"/>
                  </a:lnTo>
                  <a:lnTo>
                    <a:pt x="8931834" y="896315"/>
                  </a:lnTo>
                  <a:lnTo>
                    <a:pt x="8953868" y="863244"/>
                  </a:lnTo>
                  <a:lnTo>
                    <a:pt x="8995194" y="829043"/>
                  </a:lnTo>
                  <a:lnTo>
                    <a:pt x="9040190" y="809066"/>
                  </a:lnTo>
                  <a:lnTo>
                    <a:pt x="9088857" y="803325"/>
                  </a:lnTo>
                  <a:lnTo>
                    <a:pt x="9141206" y="811822"/>
                  </a:lnTo>
                  <a:lnTo>
                    <a:pt x="9147327" y="814273"/>
                  </a:lnTo>
                  <a:lnTo>
                    <a:pt x="9152839" y="816127"/>
                  </a:lnTo>
                  <a:lnTo>
                    <a:pt x="9162631" y="818578"/>
                  </a:lnTo>
                  <a:lnTo>
                    <a:pt x="9174277" y="821004"/>
                  </a:lnTo>
                  <a:lnTo>
                    <a:pt x="9188044" y="819861"/>
                  </a:lnTo>
                  <a:lnTo>
                    <a:pt x="9198140" y="814578"/>
                  </a:lnTo>
                  <a:lnTo>
                    <a:pt x="9204566" y="805154"/>
                  </a:lnTo>
                  <a:lnTo>
                    <a:pt x="9207322" y="791616"/>
                  </a:lnTo>
                  <a:lnTo>
                    <a:pt x="9207386" y="771702"/>
                  </a:lnTo>
                  <a:lnTo>
                    <a:pt x="9205722" y="752360"/>
                  </a:lnTo>
                  <a:lnTo>
                    <a:pt x="9189822" y="698131"/>
                  </a:lnTo>
                  <a:lnTo>
                    <a:pt x="9166403" y="667359"/>
                  </a:lnTo>
                  <a:lnTo>
                    <a:pt x="9125242" y="639533"/>
                  </a:lnTo>
                  <a:lnTo>
                    <a:pt x="9099423" y="633222"/>
                  </a:lnTo>
                  <a:lnTo>
                    <a:pt x="9072893" y="634936"/>
                  </a:lnTo>
                  <a:lnTo>
                    <a:pt x="9034793" y="650760"/>
                  </a:lnTo>
                  <a:lnTo>
                    <a:pt x="9003462" y="675906"/>
                  </a:lnTo>
                  <a:lnTo>
                    <a:pt x="8983878" y="695528"/>
                  </a:lnTo>
                  <a:lnTo>
                    <a:pt x="8978367" y="699795"/>
                  </a:lnTo>
                  <a:lnTo>
                    <a:pt x="8958466" y="711504"/>
                  </a:lnTo>
                  <a:lnTo>
                    <a:pt x="8944686" y="713562"/>
                  </a:lnTo>
                  <a:lnTo>
                    <a:pt x="8930907" y="709663"/>
                  </a:lnTo>
                  <a:lnTo>
                    <a:pt x="8900262" y="675335"/>
                  </a:lnTo>
                  <a:lnTo>
                    <a:pt x="8890038" y="635050"/>
                  </a:lnTo>
                  <a:lnTo>
                    <a:pt x="8887752" y="607961"/>
                  </a:lnTo>
                  <a:lnTo>
                    <a:pt x="8888882" y="592416"/>
                  </a:lnTo>
                  <a:lnTo>
                    <a:pt x="8895080" y="546455"/>
                  </a:lnTo>
                  <a:lnTo>
                    <a:pt x="8906459" y="501497"/>
                  </a:lnTo>
                  <a:lnTo>
                    <a:pt x="8930005" y="450684"/>
                  </a:lnTo>
                  <a:lnTo>
                    <a:pt x="8955710" y="421525"/>
                  </a:lnTo>
                  <a:lnTo>
                    <a:pt x="8988768" y="399249"/>
                  </a:lnTo>
                  <a:lnTo>
                    <a:pt x="9029167" y="383870"/>
                  </a:lnTo>
                  <a:lnTo>
                    <a:pt x="9066835" y="379272"/>
                  </a:lnTo>
                  <a:lnTo>
                    <a:pt x="9084970" y="381800"/>
                  </a:lnTo>
                  <a:lnTo>
                    <a:pt x="9128366" y="397878"/>
                  </a:lnTo>
                  <a:lnTo>
                    <a:pt x="9166581" y="417906"/>
                  </a:lnTo>
                  <a:lnTo>
                    <a:pt x="9199982" y="446328"/>
                  </a:lnTo>
                  <a:lnTo>
                    <a:pt x="9209405" y="455295"/>
                  </a:lnTo>
                  <a:lnTo>
                    <a:pt x="9242222" y="479374"/>
                  </a:lnTo>
                  <a:lnTo>
                    <a:pt x="9255646" y="483743"/>
                  </a:lnTo>
                  <a:lnTo>
                    <a:pt x="9266555" y="482142"/>
                  </a:lnTo>
                  <a:lnTo>
                    <a:pt x="9274950" y="474573"/>
                  </a:lnTo>
                  <a:lnTo>
                    <a:pt x="9280804" y="461035"/>
                  </a:lnTo>
                  <a:lnTo>
                    <a:pt x="9280804" y="458571"/>
                  </a:lnTo>
                  <a:lnTo>
                    <a:pt x="9281096" y="456120"/>
                  </a:lnTo>
                  <a:lnTo>
                    <a:pt x="9282316" y="451205"/>
                  </a:lnTo>
                  <a:lnTo>
                    <a:pt x="9282620" y="448767"/>
                  </a:lnTo>
                  <a:lnTo>
                    <a:pt x="9282620" y="446328"/>
                  </a:lnTo>
                  <a:lnTo>
                    <a:pt x="9284183" y="434505"/>
                  </a:lnTo>
                  <a:lnTo>
                    <a:pt x="9285160" y="422910"/>
                  </a:lnTo>
                  <a:lnTo>
                    <a:pt x="9285554" y="411556"/>
                  </a:lnTo>
                  <a:close/>
                </a:path>
                <a:path w="14972665" h="1316989">
                  <a:moveTo>
                    <a:pt x="9589364" y="317881"/>
                  </a:moveTo>
                  <a:lnTo>
                    <a:pt x="9545295" y="286524"/>
                  </a:lnTo>
                  <a:lnTo>
                    <a:pt x="9517723" y="285343"/>
                  </a:lnTo>
                  <a:lnTo>
                    <a:pt x="9490189" y="286308"/>
                  </a:lnTo>
                  <a:lnTo>
                    <a:pt x="9471812" y="286524"/>
                  </a:lnTo>
                  <a:lnTo>
                    <a:pt x="9471812" y="284708"/>
                  </a:lnTo>
                  <a:lnTo>
                    <a:pt x="9399245" y="284822"/>
                  </a:lnTo>
                  <a:lnTo>
                    <a:pt x="9352420" y="300761"/>
                  </a:lnTo>
                  <a:lnTo>
                    <a:pt x="9343225" y="332447"/>
                  </a:lnTo>
                  <a:lnTo>
                    <a:pt x="9343225" y="339788"/>
                  </a:lnTo>
                  <a:lnTo>
                    <a:pt x="9344457" y="347141"/>
                  </a:lnTo>
                  <a:lnTo>
                    <a:pt x="9354274" y="376529"/>
                  </a:lnTo>
                  <a:lnTo>
                    <a:pt x="9359494" y="395884"/>
                  </a:lnTo>
                  <a:lnTo>
                    <a:pt x="9368206" y="434911"/>
                  </a:lnTo>
                  <a:lnTo>
                    <a:pt x="9374391" y="474395"/>
                  </a:lnTo>
                  <a:lnTo>
                    <a:pt x="9376702" y="514337"/>
                  </a:lnTo>
                  <a:lnTo>
                    <a:pt x="9376308" y="534479"/>
                  </a:lnTo>
                  <a:lnTo>
                    <a:pt x="9375559" y="545566"/>
                  </a:lnTo>
                  <a:lnTo>
                    <a:pt x="9375153" y="556768"/>
                  </a:lnTo>
                  <a:lnTo>
                    <a:pt x="9375102" y="568071"/>
                  </a:lnTo>
                  <a:lnTo>
                    <a:pt x="9375369" y="579501"/>
                  </a:lnTo>
                  <a:lnTo>
                    <a:pt x="9376524" y="602221"/>
                  </a:lnTo>
                  <a:lnTo>
                    <a:pt x="9378124" y="624484"/>
                  </a:lnTo>
                  <a:lnTo>
                    <a:pt x="9381579" y="701624"/>
                  </a:lnTo>
                  <a:lnTo>
                    <a:pt x="9384563" y="778776"/>
                  </a:lnTo>
                  <a:lnTo>
                    <a:pt x="9385656" y="817346"/>
                  </a:lnTo>
                  <a:lnTo>
                    <a:pt x="9386176" y="855903"/>
                  </a:lnTo>
                  <a:lnTo>
                    <a:pt x="9386113" y="894473"/>
                  </a:lnTo>
                  <a:lnTo>
                    <a:pt x="9385097" y="967828"/>
                  </a:lnTo>
                  <a:lnTo>
                    <a:pt x="9381871" y="1036713"/>
                  </a:lnTo>
                  <a:lnTo>
                    <a:pt x="9374518" y="1104671"/>
                  </a:lnTo>
                  <a:lnTo>
                    <a:pt x="9357538" y="1171702"/>
                  </a:lnTo>
                  <a:lnTo>
                    <a:pt x="9345092" y="1204874"/>
                  </a:lnTo>
                  <a:lnTo>
                    <a:pt x="9341180" y="1215885"/>
                  </a:lnTo>
                  <a:lnTo>
                    <a:pt x="9338653" y="1226908"/>
                  </a:lnTo>
                  <a:lnTo>
                    <a:pt x="9337497" y="1237932"/>
                  </a:lnTo>
                  <a:lnTo>
                    <a:pt x="9337713" y="1248968"/>
                  </a:lnTo>
                  <a:lnTo>
                    <a:pt x="9357017" y="1285113"/>
                  </a:lnTo>
                  <a:lnTo>
                    <a:pt x="9393872" y="1296352"/>
                  </a:lnTo>
                  <a:lnTo>
                    <a:pt x="9445574" y="1298448"/>
                  </a:lnTo>
                  <a:lnTo>
                    <a:pt x="9474162" y="1298676"/>
                  </a:lnTo>
                  <a:lnTo>
                    <a:pt x="9488564" y="1299019"/>
                  </a:lnTo>
                  <a:lnTo>
                    <a:pt x="9503092" y="1299591"/>
                  </a:lnTo>
                  <a:lnTo>
                    <a:pt x="9517723" y="1300391"/>
                  </a:lnTo>
                  <a:lnTo>
                    <a:pt x="9525063" y="1300391"/>
                  </a:lnTo>
                  <a:lnTo>
                    <a:pt x="9573743" y="1280185"/>
                  </a:lnTo>
                  <a:lnTo>
                    <a:pt x="9579940" y="1262735"/>
                  </a:lnTo>
                  <a:lnTo>
                    <a:pt x="9578340" y="1239774"/>
                  </a:lnTo>
                  <a:lnTo>
                    <a:pt x="9577121" y="1233652"/>
                  </a:lnTo>
                  <a:lnTo>
                    <a:pt x="9574682" y="1225689"/>
                  </a:lnTo>
                  <a:lnTo>
                    <a:pt x="9567494" y="1206652"/>
                  </a:lnTo>
                  <a:lnTo>
                    <a:pt x="9564332" y="1197317"/>
                  </a:lnTo>
                  <a:lnTo>
                    <a:pt x="9555137" y="1159192"/>
                  </a:lnTo>
                  <a:lnTo>
                    <a:pt x="9549181" y="1113053"/>
                  </a:lnTo>
                  <a:lnTo>
                    <a:pt x="9543199" y="1057948"/>
                  </a:lnTo>
                  <a:lnTo>
                    <a:pt x="9539757" y="1030376"/>
                  </a:lnTo>
                  <a:lnTo>
                    <a:pt x="9536316" y="999718"/>
                  </a:lnTo>
                  <a:lnTo>
                    <a:pt x="9535173" y="968387"/>
                  </a:lnTo>
                  <a:lnTo>
                    <a:pt x="9536316" y="936358"/>
                  </a:lnTo>
                  <a:lnTo>
                    <a:pt x="9541485" y="886193"/>
                  </a:lnTo>
                  <a:lnTo>
                    <a:pt x="9542970" y="868756"/>
                  </a:lnTo>
                  <a:lnTo>
                    <a:pt x="9544228" y="851319"/>
                  </a:lnTo>
                  <a:lnTo>
                    <a:pt x="9545256" y="833882"/>
                  </a:lnTo>
                  <a:lnTo>
                    <a:pt x="9545726" y="816432"/>
                  </a:lnTo>
                  <a:lnTo>
                    <a:pt x="9545282" y="798982"/>
                  </a:lnTo>
                  <a:lnTo>
                    <a:pt x="9543910" y="781532"/>
                  </a:lnTo>
                  <a:lnTo>
                    <a:pt x="9541612" y="764082"/>
                  </a:lnTo>
                  <a:lnTo>
                    <a:pt x="9539313" y="748474"/>
                  </a:lnTo>
                  <a:lnTo>
                    <a:pt x="9537941" y="732866"/>
                  </a:lnTo>
                  <a:lnTo>
                    <a:pt x="9537471" y="717257"/>
                  </a:lnTo>
                  <a:lnTo>
                    <a:pt x="9537929" y="701649"/>
                  </a:lnTo>
                  <a:lnTo>
                    <a:pt x="9538957" y="686142"/>
                  </a:lnTo>
                  <a:lnTo>
                    <a:pt x="9540215" y="670864"/>
                  </a:lnTo>
                  <a:lnTo>
                    <a:pt x="9541713" y="655815"/>
                  </a:lnTo>
                  <a:lnTo>
                    <a:pt x="9543440" y="641007"/>
                  </a:lnTo>
                  <a:lnTo>
                    <a:pt x="9547923" y="595096"/>
                  </a:lnTo>
                  <a:lnTo>
                    <a:pt x="9548482" y="585901"/>
                  </a:lnTo>
                  <a:lnTo>
                    <a:pt x="9548825" y="576732"/>
                  </a:lnTo>
                  <a:lnTo>
                    <a:pt x="9549282" y="548322"/>
                  </a:lnTo>
                  <a:lnTo>
                    <a:pt x="9550324" y="529209"/>
                  </a:lnTo>
                  <a:lnTo>
                    <a:pt x="9554451" y="491312"/>
                  </a:lnTo>
                  <a:lnTo>
                    <a:pt x="9564776" y="435356"/>
                  </a:lnTo>
                  <a:lnTo>
                    <a:pt x="9582810" y="369595"/>
                  </a:lnTo>
                  <a:lnTo>
                    <a:pt x="9585236" y="359778"/>
                  </a:lnTo>
                  <a:lnTo>
                    <a:pt x="9587408" y="349859"/>
                  </a:lnTo>
                  <a:lnTo>
                    <a:pt x="9589351" y="339813"/>
                  </a:lnTo>
                  <a:lnTo>
                    <a:pt x="9589364" y="317881"/>
                  </a:lnTo>
                  <a:close/>
                </a:path>
                <a:path w="14972665" h="1316989">
                  <a:moveTo>
                    <a:pt x="10307510" y="1234262"/>
                  </a:moveTo>
                  <a:lnTo>
                    <a:pt x="10307041" y="1225194"/>
                  </a:lnTo>
                  <a:lnTo>
                    <a:pt x="10305669" y="1216355"/>
                  </a:lnTo>
                  <a:lnTo>
                    <a:pt x="10303358" y="1207744"/>
                  </a:lnTo>
                  <a:lnTo>
                    <a:pt x="10300144" y="1199362"/>
                  </a:lnTo>
                  <a:lnTo>
                    <a:pt x="10293375" y="1176756"/>
                  </a:lnTo>
                  <a:lnTo>
                    <a:pt x="10287762" y="1152994"/>
                  </a:lnTo>
                  <a:lnTo>
                    <a:pt x="10283279" y="1128090"/>
                  </a:lnTo>
                  <a:lnTo>
                    <a:pt x="10279939" y="1102029"/>
                  </a:lnTo>
                  <a:lnTo>
                    <a:pt x="10279761" y="1092847"/>
                  </a:lnTo>
                  <a:lnTo>
                    <a:pt x="10279253" y="1083665"/>
                  </a:lnTo>
                  <a:lnTo>
                    <a:pt x="10271506" y="1037742"/>
                  </a:lnTo>
                  <a:lnTo>
                    <a:pt x="10268928" y="1028547"/>
                  </a:lnTo>
                  <a:lnTo>
                    <a:pt x="10259276" y="978496"/>
                  </a:lnTo>
                  <a:lnTo>
                    <a:pt x="10256063" y="929373"/>
                  </a:lnTo>
                  <a:lnTo>
                    <a:pt x="10259276" y="881164"/>
                  </a:lnTo>
                  <a:lnTo>
                    <a:pt x="10268928" y="833882"/>
                  </a:lnTo>
                  <a:lnTo>
                    <a:pt x="10271379" y="826516"/>
                  </a:lnTo>
                  <a:lnTo>
                    <a:pt x="10272611" y="818553"/>
                  </a:lnTo>
                  <a:lnTo>
                    <a:pt x="10272611" y="809993"/>
                  </a:lnTo>
                  <a:lnTo>
                    <a:pt x="10273817" y="805091"/>
                  </a:lnTo>
                  <a:lnTo>
                    <a:pt x="10274744" y="800188"/>
                  </a:lnTo>
                  <a:lnTo>
                    <a:pt x="10275976" y="790384"/>
                  </a:lnTo>
                  <a:lnTo>
                    <a:pt x="10276294" y="785495"/>
                  </a:lnTo>
                  <a:lnTo>
                    <a:pt x="10276167" y="768438"/>
                  </a:lnTo>
                  <a:lnTo>
                    <a:pt x="10255606" y="733425"/>
                  </a:lnTo>
                  <a:lnTo>
                    <a:pt x="10213492" y="717016"/>
                  </a:lnTo>
                  <a:lnTo>
                    <a:pt x="10185032" y="715175"/>
                  </a:lnTo>
                  <a:lnTo>
                    <a:pt x="10169766" y="716305"/>
                  </a:lnTo>
                  <a:lnTo>
                    <a:pt x="10155872" y="717981"/>
                  </a:lnTo>
                  <a:lnTo>
                    <a:pt x="10141737" y="719302"/>
                  </a:lnTo>
                  <a:lnTo>
                    <a:pt x="10127386" y="720280"/>
                  </a:lnTo>
                  <a:lnTo>
                    <a:pt x="10083889" y="722058"/>
                  </a:lnTo>
                  <a:lnTo>
                    <a:pt x="10055873" y="723671"/>
                  </a:lnTo>
                  <a:lnTo>
                    <a:pt x="10009962" y="727316"/>
                  </a:lnTo>
                  <a:lnTo>
                    <a:pt x="9967430" y="746975"/>
                  </a:lnTo>
                  <a:lnTo>
                    <a:pt x="9944519" y="784745"/>
                  </a:lnTo>
                  <a:lnTo>
                    <a:pt x="9940163" y="811822"/>
                  </a:lnTo>
                  <a:lnTo>
                    <a:pt x="9941027" y="822896"/>
                  </a:lnTo>
                  <a:lnTo>
                    <a:pt x="9969792" y="851090"/>
                  </a:lnTo>
                  <a:lnTo>
                    <a:pt x="9979254" y="850112"/>
                  </a:lnTo>
                  <a:lnTo>
                    <a:pt x="9989756" y="846721"/>
                  </a:lnTo>
                  <a:lnTo>
                    <a:pt x="9995891" y="844257"/>
                  </a:lnTo>
                  <a:lnTo>
                    <a:pt x="10012718" y="836930"/>
                  </a:lnTo>
                  <a:lnTo>
                    <a:pt x="10024656" y="832027"/>
                  </a:lnTo>
                  <a:lnTo>
                    <a:pt x="10050018" y="826871"/>
                  </a:lnTo>
                  <a:lnTo>
                    <a:pt x="10072865" y="829741"/>
                  </a:lnTo>
                  <a:lnTo>
                    <a:pt x="10093185" y="840651"/>
                  </a:lnTo>
                  <a:lnTo>
                    <a:pt x="10121544" y="875550"/>
                  </a:lnTo>
                  <a:lnTo>
                    <a:pt x="10136695" y="927531"/>
                  </a:lnTo>
                  <a:lnTo>
                    <a:pt x="10136581" y="987234"/>
                  </a:lnTo>
                  <a:lnTo>
                    <a:pt x="10125799" y="1064145"/>
                  </a:lnTo>
                  <a:lnTo>
                    <a:pt x="10107765" y="1099286"/>
                  </a:lnTo>
                  <a:lnTo>
                    <a:pt x="10080790" y="1128445"/>
                  </a:lnTo>
                  <a:lnTo>
                    <a:pt x="10044862" y="1151636"/>
                  </a:lnTo>
                  <a:lnTo>
                    <a:pt x="10009734" y="1163332"/>
                  </a:lnTo>
                  <a:lnTo>
                    <a:pt x="9977818" y="1161719"/>
                  </a:lnTo>
                  <a:lnTo>
                    <a:pt x="9923640" y="1118552"/>
                  </a:lnTo>
                  <a:lnTo>
                    <a:pt x="9902977" y="1084110"/>
                  </a:lnTo>
                  <a:lnTo>
                    <a:pt x="9877146" y="1032967"/>
                  </a:lnTo>
                  <a:lnTo>
                    <a:pt x="9863379" y="996708"/>
                  </a:lnTo>
                  <a:lnTo>
                    <a:pt x="9852711" y="959065"/>
                  </a:lnTo>
                  <a:lnTo>
                    <a:pt x="9847199" y="920026"/>
                  </a:lnTo>
                  <a:lnTo>
                    <a:pt x="9846399" y="893445"/>
                  </a:lnTo>
                  <a:lnTo>
                    <a:pt x="9846043" y="886675"/>
                  </a:lnTo>
                  <a:lnTo>
                    <a:pt x="9845459" y="879665"/>
                  </a:lnTo>
                  <a:lnTo>
                    <a:pt x="9837547" y="813219"/>
                  </a:lnTo>
                  <a:lnTo>
                    <a:pt x="9834562" y="782459"/>
                  </a:lnTo>
                  <a:lnTo>
                    <a:pt x="9833483" y="766838"/>
                  </a:lnTo>
                  <a:lnTo>
                    <a:pt x="9832962" y="751217"/>
                  </a:lnTo>
                  <a:lnTo>
                    <a:pt x="9833013" y="735609"/>
                  </a:lnTo>
                  <a:lnTo>
                    <a:pt x="9835998" y="694283"/>
                  </a:lnTo>
                  <a:lnTo>
                    <a:pt x="9843783" y="642861"/>
                  </a:lnTo>
                  <a:lnTo>
                    <a:pt x="9855365" y="591540"/>
                  </a:lnTo>
                  <a:lnTo>
                    <a:pt x="9868687" y="541032"/>
                  </a:lnTo>
                  <a:lnTo>
                    <a:pt x="9880473" y="500976"/>
                  </a:lnTo>
                  <a:lnTo>
                    <a:pt x="9908019" y="453885"/>
                  </a:lnTo>
                  <a:lnTo>
                    <a:pt x="9949815" y="421703"/>
                  </a:lnTo>
                  <a:lnTo>
                    <a:pt x="10000767" y="402247"/>
                  </a:lnTo>
                  <a:lnTo>
                    <a:pt x="10023399" y="399834"/>
                  </a:lnTo>
                  <a:lnTo>
                    <a:pt x="10043490" y="403618"/>
                  </a:lnTo>
                  <a:lnTo>
                    <a:pt x="10061042" y="413600"/>
                  </a:lnTo>
                  <a:lnTo>
                    <a:pt x="10076078" y="429780"/>
                  </a:lnTo>
                  <a:lnTo>
                    <a:pt x="10087673" y="449414"/>
                  </a:lnTo>
                  <a:lnTo>
                    <a:pt x="10093071" y="469734"/>
                  </a:lnTo>
                  <a:lnTo>
                    <a:pt x="10092271" y="490753"/>
                  </a:lnTo>
                  <a:lnTo>
                    <a:pt x="10085273" y="512457"/>
                  </a:lnTo>
                  <a:lnTo>
                    <a:pt x="10082809" y="517334"/>
                  </a:lnTo>
                  <a:lnTo>
                    <a:pt x="10080053" y="521931"/>
                  </a:lnTo>
                  <a:lnTo>
                    <a:pt x="10073919" y="530504"/>
                  </a:lnTo>
                  <a:lnTo>
                    <a:pt x="10071176" y="535101"/>
                  </a:lnTo>
                  <a:lnTo>
                    <a:pt x="10066299" y="544893"/>
                  </a:lnTo>
                  <a:lnTo>
                    <a:pt x="10063836" y="549186"/>
                  </a:lnTo>
                  <a:lnTo>
                    <a:pt x="10058921" y="556526"/>
                  </a:lnTo>
                  <a:lnTo>
                    <a:pt x="10057092" y="560806"/>
                  </a:lnTo>
                  <a:lnTo>
                    <a:pt x="10055873" y="565696"/>
                  </a:lnTo>
                  <a:lnTo>
                    <a:pt x="10053117" y="580059"/>
                  </a:lnTo>
                  <a:lnTo>
                    <a:pt x="10055873" y="591883"/>
                  </a:lnTo>
                  <a:lnTo>
                    <a:pt x="10090150" y="612254"/>
                  </a:lnTo>
                  <a:lnTo>
                    <a:pt x="10096284" y="613473"/>
                  </a:lnTo>
                  <a:lnTo>
                    <a:pt x="10120732" y="613232"/>
                  </a:lnTo>
                  <a:lnTo>
                    <a:pt x="10167582" y="605891"/>
                  </a:lnTo>
                  <a:lnTo>
                    <a:pt x="10207866" y="590969"/>
                  </a:lnTo>
                  <a:lnTo>
                    <a:pt x="10242537" y="559282"/>
                  </a:lnTo>
                  <a:lnTo>
                    <a:pt x="10257218" y="515200"/>
                  </a:lnTo>
                  <a:lnTo>
                    <a:pt x="10254221" y="490385"/>
                  </a:lnTo>
                  <a:lnTo>
                    <a:pt x="10243210" y="455523"/>
                  </a:lnTo>
                  <a:lnTo>
                    <a:pt x="10239604" y="442709"/>
                  </a:lnTo>
                  <a:lnTo>
                    <a:pt x="10229444" y="405003"/>
                  </a:lnTo>
                  <a:lnTo>
                    <a:pt x="10226751" y="392544"/>
                  </a:lnTo>
                  <a:lnTo>
                    <a:pt x="10225087" y="379984"/>
                  </a:lnTo>
                  <a:lnTo>
                    <a:pt x="10224452" y="367309"/>
                  </a:lnTo>
                  <a:lnTo>
                    <a:pt x="10224872" y="354507"/>
                  </a:lnTo>
                  <a:lnTo>
                    <a:pt x="10224643" y="347840"/>
                  </a:lnTo>
                  <a:lnTo>
                    <a:pt x="10215435" y="307771"/>
                  </a:lnTo>
                  <a:lnTo>
                    <a:pt x="10173411" y="279196"/>
                  </a:lnTo>
                  <a:lnTo>
                    <a:pt x="10158730" y="277342"/>
                  </a:lnTo>
                  <a:lnTo>
                    <a:pt x="10063201" y="277342"/>
                  </a:lnTo>
                  <a:lnTo>
                    <a:pt x="10046678" y="277114"/>
                  </a:lnTo>
                  <a:lnTo>
                    <a:pt x="10030155" y="276428"/>
                  </a:lnTo>
                  <a:lnTo>
                    <a:pt x="10013620" y="275285"/>
                  </a:lnTo>
                  <a:lnTo>
                    <a:pt x="9997084" y="273697"/>
                  </a:lnTo>
                  <a:lnTo>
                    <a:pt x="9970465" y="270814"/>
                  </a:lnTo>
                  <a:lnTo>
                    <a:pt x="9943833" y="269544"/>
                  </a:lnTo>
                  <a:lnTo>
                    <a:pt x="9890569" y="271830"/>
                  </a:lnTo>
                  <a:lnTo>
                    <a:pt x="9837306" y="277799"/>
                  </a:lnTo>
                  <a:lnTo>
                    <a:pt x="9784042" y="284708"/>
                  </a:lnTo>
                  <a:lnTo>
                    <a:pt x="9744558" y="303072"/>
                  </a:lnTo>
                  <a:lnTo>
                    <a:pt x="9736303" y="347141"/>
                  </a:lnTo>
                  <a:lnTo>
                    <a:pt x="9738716" y="363562"/>
                  </a:lnTo>
                  <a:lnTo>
                    <a:pt x="9740430" y="379755"/>
                  </a:lnTo>
                  <a:lnTo>
                    <a:pt x="9741471" y="395706"/>
                  </a:lnTo>
                  <a:lnTo>
                    <a:pt x="9741814" y="411429"/>
                  </a:lnTo>
                  <a:lnTo>
                    <a:pt x="9741814" y="475729"/>
                  </a:lnTo>
                  <a:lnTo>
                    <a:pt x="9742373" y="490410"/>
                  </a:lnTo>
                  <a:lnTo>
                    <a:pt x="9739947" y="534479"/>
                  </a:lnTo>
                  <a:lnTo>
                    <a:pt x="9732391" y="578573"/>
                  </a:lnTo>
                  <a:lnTo>
                    <a:pt x="9724695" y="608761"/>
                  </a:lnTo>
                  <a:lnTo>
                    <a:pt x="9721139" y="624027"/>
                  </a:lnTo>
                  <a:lnTo>
                    <a:pt x="9718269" y="639064"/>
                  </a:lnTo>
                  <a:lnTo>
                    <a:pt x="9716097" y="653872"/>
                  </a:lnTo>
                  <a:lnTo>
                    <a:pt x="9686709" y="868743"/>
                  </a:lnTo>
                  <a:lnTo>
                    <a:pt x="9683318" y="891717"/>
                  </a:lnTo>
                  <a:lnTo>
                    <a:pt x="9678251" y="937653"/>
                  </a:lnTo>
                  <a:lnTo>
                    <a:pt x="9675381" y="983678"/>
                  </a:lnTo>
                  <a:lnTo>
                    <a:pt x="9674009" y="1030503"/>
                  </a:lnTo>
                  <a:lnTo>
                    <a:pt x="9673831" y="1054265"/>
                  </a:lnTo>
                  <a:lnTo>
                    <a:pt x="9675101" y="1071765"/>
                  </a:lnTo>
                  <a:lnTo>
                    <a:pt x="9683026" y="1124991"/>
                  </a:lnTo>
                  <a:lnTo>
                    <a:pt x="9697148" y="1177150"/>
                  </a:lnTo>
                  <a:lnTo>
                    <a:pt x="9717011" y="1224394"/>
                  </a:lnTo>
                  <a:lnTo>
                    <a:pt x="9761106" y="1270304"/>
                  </a:lnTo>
                  <a:lnTo>
                    <a:pt x="9803333" y="1290104"/>
                  </a:lnTo>
                  <a:lnTo>
                    <a:pt x="9851085" y="1304099"/>
                  </a:lnTo>
                  <a:lnTo>
                    <a:pt x="9886912" y="1307719"/>
                  </a:lnTo>
                  <a:lnTo>
                    <a:pt x="9953003" y="1307719"/>
                  </a:lnTo>
                  <a:lnTo>
                    <a:pt x="9969538" y="1307490"/>
                  </a:lnTo>
                  <a:lnTo>
                    <a:pt x="9986073" y="1306804"/>
                  </a:lnTo>
                  <a:lnTo>
                    <a:pt x="10002609" y="1305661"/>
                  </a:lnTo>
                  <a:lnTo>
                    <a:pt x="10019157" y="1304074"/>
                  </a:lnTo>
                  <a:lnTo>
                    <a:pt x="10052545" y="1301661"/>
                  </a:lnTo>
                  <a:lnTo>
                    <a:pt x="10084803" y="1299933"/>
                  </a:lnTo>
                  <a:lnTo>
                    <a:pt x="10115918" y="1298905"/>
                  </a:lnTo>
                  <a:lnTo>
                    <a:pt x="10145878" y="1298562"/>
                  </a:lnTo>
                  <a:lnTo>
                    <a:pt x="10228516" y="1298562"/>
                  </a:lnTo>
                  <a:lnTo>
                    <a:pt x="10240912" y="1297292"/>
                  </a:lnTo>
                  <a:lnTo>
                    <a:pt x="10288562" y="1279728"/>
                  </a:lnTo>
                  <a:lnTo>
                    <a:pt x="10306012" y="1252181"/>
                  </a:lnTo>
                  <a:lnTo>
                    <a:pt x="10307510" y="1234262"/>
                  </a:lnTo>
                  <a:close/>
                </a:path>
                <a:path w="14972665" h="1316989">
                  <a:moveTo>
                    <a:pt x="11032071" y="449084"/>
                  </a:moveTo>
                  <a:lnTo>
                    <a:pt x="11022889" y="379272"/>
                  </a:lnTo>
                  <a:lnTo>
                    <a:pt x="10996701" y="332282"/>
                  </a:lnTo>
                  <a:lnTo>
                    <a:pt x="10959490" y="296646"/>
                  </a:lnTo>
                  <a:lnTo>
                    <a:pt x="10912005" y="278549"/>
                  </a:lnTo>
                  <a:lnTo>
                    <a:pt x="10893412" y="277342"/>
                  </a:lnTo>
                  <a:lnTo>
                    <a:pt x="10856697" y="277342"/>
                  </a:lnTo>
                  <a:lnTo>
                    <a:pt x="10818114" y="277342"/>
                  </a:lnTo>
                  <a:lnTo>
                    <a:pt x="10779544" y="282702"/>
                  </a:lnTo>
                  <a:lnTo>
                    <a:pt x="10740974" y="293192"/>
                  </a:lnTo>
                  <a:lnTo>
                    <a:pt x="10693794" y="314985"/>
                  </a:lnTo>
                  <a:lnTo>
                    <a:pt x="10665308" y="349885"/>
                  </a:lnTo>
                  <a:lnTo>
                    <a:pt x="10657154" y="387883"/>
                  </a:lnTo>
                  <a:lnTo>
                    <a:pt x="10659224" y="401777"/>
                  </a:lnTo>
                  <a:lnTo>
                    <a:pt x="10688155" y="436702"/>
                  </a:lnTo>
                  <a:lnTo>
                    <a:pt x="10704220" y="439000"/>
                  </a:lnTo>
                  <a:lnTo>
                    <a:pt x="10712145" y="437045"/>
                  </a:lnTo>
                  <a:lnTo>
                    <a:pt x="10741571" y="396113"/>
                  </a:lnTo>
                  <a:lnTo>
                    <a:pt x="10744632" y="390613"/>
                  </a:lnTo>
                  <a:lnTo>
                    <a:pt x="10748302" y="385724"/>
                  </a:lnTo>
                  <a:lnTo>
                    <a:pt x="10762196" y="370903"/>
                  </a:lnTo>
                  <a:lnTo>
                    <a:pt x="10778160" y="363207"/>
                  </a:lnTo>
                  <a:lnTo>
                    <a:pt x="10796181" y="362623"/>
                  </a:lnTo>
                  <a:lnTo>
                    <a:pt x="10816285" y="369163"/>
                  </a:lnTo>
                  <a:lnTo>
                    <a:pt x="10849902" y="396976"/>
                  </a:lnTo>
                  <a:lnTo>
                    <a:pt x="10871010" y="437388"/>
                  </a:lnTo>
                  <a:lnTo>
                    <a:pt x="10875035" y="461035"/>
                  </a:lnTo>
                  <a:lnTo>
                    <a:pt x="10874858" y="472960"/>
                  </a:lnTo>
                  <a:lnTo>
                    <a:pt x="10874350" y="484886"/>
                  </a:lnTo>
                  <a:lnTo>
                    <a:pt x="10873486" y="496824"/>
                  </a:lnTo>
                  <a:lnTo>
                    <a:pt x="10869765" y="532650"/>
                  </a:lnTo>
                  <a:lnTo>
                    <a:pt x="10867708" y="556539"/>
                  </a:lnTo>
                  <a:lnTo>
                    <a:pt x="10861485" y="606806"/>
                  </a:lnTo>
                  <a:lnTo>
                    <a:pt x="10844721" y="653872"/>
                  </a:lnTo>
                  <a:lnTo>
                    <a:pt x="10824642" y="696810"/>
                  </a:lnTo>
                  <a:lnTo>
                    <a:pt x="10796080" y="729183"/>
                  </a:lnTo>
                  <a:lnTo>
                    <a:pt x="10759808" y="749617"/>
                  </a:lnTo>
                  <a:lnTo>
                    <a:pt x="10740631" y="753122"/>
                  </a:lnTo>
                  <a:lnTo>
                    <a:pt x="10720781" y="752144"/>
                  </a:lnTo>
                  <a:lnTo>
                    <a:pt x="10701604" y="747026"/>
                  </a:lnTo>
                  <a:lnTo>
                    <a:pt x="10684497" y="738136"/>
                  </a:lnTo>
                  <a:lnTo>
                    <a:pt x="10669461" y="725449"/>
                  </a:lnTo>
                  <a:lnTo>
                    <a:pt x="10656481" y="708977"/>
                  </a:lnTo>
                  <a:lnTo>
                    <a:pt x="10652811" y="705307"/>
                  </a:lnTo>
                  <a:lnTo>
                    <a:pt x="10616070" y="623557"/>
                  </a:lnTo>
                  <a:lnTo>
                    <a:pt x="10601846" y="585216"/>
                  </a:lnTo>
                  <a:lnTo>
                    <a:pt x="10592194" y="545490"/>
                  </a:lnTo>
                  <a:lnTo>
                    <a:pt x="10588409" y="525284"/>
                  </a:lnTo>
                  <a:lnTo>
                    <a:pt x="10584396" y="505079"/>
                  </a:lnTo>
                  <a:lnTo>
                    <a:pt x="10575671" y="464680"/>
                  </a:lnTo>
                  <a:lnTo>
                    <a:pt x="10566019" y="424738"/>
                  </a:lnTo>
                  <a:lnTo>
                    <a:pt x="10552595" y="374929"/>
                  </a:lnTo>
                  <a:lnTo>
                    <a:pt x="10532605" y="327634"/>
                  </a:lnTo>
                  <a:lnTo>
                    <a:pt x="10502303" y="301929"/>
                  </a:lnTo>
                  <a:lnTo>
                    <a:pt x="10461320" y="288150"/>
                  </a:lnTo>
                  <a:lnTo>
                    <a:pt x="10428846" y="285457"/>
                  </a:lnTo>
                  <a:lnTo>
                    <a:pt x="10418178" y="285851"/>
                  </a:lnTo>
                  <a:lnTo>
                    <a:pt x="10369956" y="295706"/>
                  </a:lnTo>
                  <a:lnTo>
                    <a:pt x="10347909" y="332447"/>
                  </a:lnTo>
                  <a:lnTo>
                    <a:pt x="10353434" y="361835"/>
                  </a:lnTo>
                  <a:lnTo>
                    <a:pt x="10357117" y="369163"/>
                  </a:lnTo>
                  <a:lnTo>
                    <a:pt x="10362273" y="381279"/>
                  </a:lnTo>
                  <a:lnTo>
                    <a:pt x="10373639" y="419696"/>
                  </a:lnTo>
                  <a:lnTo>
                    <a:pt x="10380866" y="459130"/>
                  </a:lnTo>
                  <a:lnTo>
                    <a:pt x="10386035" y="495858"/>
                  </a:lnTo>
                  <a:lnTo>
                    <a:pt x="10390162" y="519557"/>
                  </a:lnTo>
                  <a:lnTo>
                    <a:pt x="10401160" y="566623"/>
                  </a:lnTo>
                  <a:lnTo>
                    <a:pt x="10416794" y="612317"/>
                  </a:lnTo>
                  <a:lnTo>
                    <a:pt x="10437927" y="655701"/>
                  </a:lnTo>
                  <a:lnTo>
                    <a:pt x="10467518" y="706894"/>
                  </a:lnTo>
                  <a:lnTo>
                    <a:pt x="10497566" y="757643"/>
                  </a:lnTo>
                  <a:lnTo>
                    <a:pt x="10529507" y="806996"/>
                  </a:lnTo>
                  <a:lnTo>
                    <a:pt x="10564660" y="854087"/>
                  </a:lnTo>
                  <a:lnTo>
                    <a:pt x="10581513" y="879551"/>
                  </a:lnTo>
                  <a:lnTo>
                    <a:pt x="10593565" y="906411"/>
                  </a:lnTo>
                  <a:lnTo>
                    <a:pt x="10600792" y="934643"/>
                  </a:lnTo>
                  <a:lnTo>
                    <a:pt x="10603205" y="964260"/>
                  </a:lnTo>
                  <a:lnTo>
                    <a:pt x="10602862" y="985278"/>
                  </a:lnTo>
                  <a:lnTo>
                    <a:pt x="10603662" y="1006055"/>
                  </a:lnTo>
                  <a:lnTo>
                    <a:pt x="10605618" y="1026617"/>
                  </a:lnTo>
                  <a:lnTo>
                    <a:pt x="10608704" y="1046937"/>
                  </a:lnTo>
                  <a:lnTo>
                    <a:pt x="10611129" y="1067358"/>
                  </a:lnTo>
                  <a:lnTo>
                    <a:pt x="10608374" y="1109611"/>
                  </a:lnTo>
                  <a:lnTo>
                    <a:pt x="10597007" y="1153236"/>
                  </a:lnTo>
                  <a:lnTo>
                    <a:pt x="10581399" y="1195920"/>
                  </a:lnTo>
                  <a:lnTo>
                    <a:pt x="10573804" y="1217752"/>
                  </a:lnTo>
                  <a:lnTo>
                    <a:pt x="10562793" y="1248968"/>
                  </a:lnTo>
                  <a:lnTo>
                    <a:pt x="10562920" y="1261694"/>
                  </a:lnTo>
                  <a:lnTo>
                    <a:pt x="10594023" y="1291209"/>
                  </a:lnTo>
                  <a:lnTo>
                    <a:pt x="10600144" y="1293050"/>
                  </a:lnTo>
                  <a:lnTo>
                    <a:pt x="10605059" y="1293050"/>
                  </a:lnTo>
                  <a:lnTo>
                    <a:pt x="10622509" y="1294993"/>
                  </a:lnTo>
                  <a:lnTo>
                    <a:pt x="10639946" y="1297165"/>
                  </a:lnTo>
                  <a:lnTo>
                    <a:pt x="10657396" y="1299565"/>
                  </a:lnTo>
                  <a:lnTo>
                    <a:pt x="10674820" y="1302207"/>
                  </a:lnTo>
                  <a:lnTo>
                    <a:pt x="10692270" y="1304391"/>
                  </a:lnTo>
                  <a:lnTo>
                    <a:pt x="10709720" y="1305433"/>
                  </a:lnTo>
                  <a:lnTo>
                    <a:pt x="10727169" y="1305318"/>
                  </a:lnTo>
                  <a:lnTo>
                    <a:pt x="10744619" y="1304074"/>
                  </a:lnTo>
                  <a:lnTo>
                    <a:pt x="10788714" y="1296708"/>
                  </a:lnTo>
                  <a:lnTo>
                    <a:pt x="10821784" y="1271460"/>
                  </a:lnTo>
                  <a:lnTo>
                    <a:pt x="10825925" y="1252296"/>
                  </a:lnTo>
                  <a:lnTo>
                    <a:pt x="10821797" y="1228763"/>
                  </a:lnTo>
                  <a:lnTo>
                    <a:pt x="10819333" y="1222629"/>
                  </a:lnTo>
                  <a:lnTo>
                    <a:pt x="10816273" y="1215898"/>
                  </a:lnTo>
                  <a:lnTo>
                    <a:pt x="10807497" y="1198283"/>
                  </a:lnTo>
                  <a:lnTo>
                    <a:pt x="10803192" y="1187665"/>
                  </a:lnTo>
                  <a:lnTo>
                    <a:pt x="10793540" y="1142212"/>
                  </a:lnTo>
                  <a:lnTo>
                    <a:pt x="10792168" y="1089393"/>
                  </a:lnTo>
                  <a:lnTo>
                    <a:pt x="10791469" y="1060691"/>
                  </a:lnTo>
                  <a:lnTo>
                    <a:pt x="10790834" y="1046403"/>
                  </a:lnTo>
                  <a:lnTo>
                    <a:pt x="10789857" y="1032002"/>
                  </a:lnTo>
                  <a:lnTo>
                    <a:pt x="10788548" y="1017473"/>
                  </a:lnTo>
                  <a:lnTo>
                    <a:pt x="10786897" y="1002842"/>
                  </a:lnTo>
                  <a:lnTo>
                    <a:pt x="10786897" y="975296"/>
                  </a:lnTo>
                  <a:lnTo>
                    <a:pt x="10787494" y="968565"/>
                  </a:lnTo>
                  <a:lnTo>
                    <a:pt x="10788714" y="962431"/>
                  </a:lnTo>
                  <a:lnTo>
                    <a:pt x="10790834" y="933500"/>
                  </a:lnTo>
                  <a:lnTo>
                    <a:pt x="10802315" y="878395"/>
                  </a:lnTo>
                  <a:lnTo>
                    <a:pt x="10823105" y="826744"/>
                  </a:lnTo>
                  <a:lnTo>
                    <a:pt x="10851121" y="777163"/>
                  </a:lnTo>
                  <a:lnTo>
                    <a:pt x="10881411" y="733666"/>
                  </a:lnTo>
                  <a:lnTo>
                    <a:pt x="10895013" y="714032"/>
                  </a:lnTo>
                  <a:lnTo>
                    <a:pt x="10908500" y="694169"/>
                  </a:lnTo>
                  <a:lnTo>
                    <a:pt x="10935259" y="653872"/>
                  </a:lnTo>
                  <a:lnTo>
                    <a:pt x="10976051" y="593267"/>
                  </a:lnTo>
                  <a:lnTo>
                    <a:pt x="10991558" y="568693"/>
                  </a:lnTo>
                  <a:lnTo>
                    <a:pt x="11004995" y="542747"/>
                  </a:lnTo>
                  <a:lnTo>
                    <a:pt x="11016361" y="515429"/>
                  </a:lnTo>
                  <a:lnTo>
                    <a:pt x="11025645" y="486740"/>
                  </a:lnTo>
                  <a:lnTo>
                    <a:pt x="11032071" y="449084"/>
                  </a:lnTo>
                  <a:close/>
                </a:path>
                <a:path w="14972665" h="1316989">
                  <a:moveTo>
                    <a:pt x="11680698" y="1130884"/>
                  </a:moveTo>
                  <a:lnTo>
                    <a:pt x="11679276" y="1058164"/>
                  </a:lnTo>
                  <a:lnTo>
                    <a:pt x="11677688" y="1010170"/>
                  </a:lnTo>
                  <a:lnTo>
                    <a:pt x="11660696" y="964717"/>
                  </a:lnTo>
                  <a:lnTo>
                    <a:pt x="11617084" y="942225"/>
                  </a:lnTo>
                  <a:lnTo>
                    <a:pt x="11572989" y="936726"/>
                  </a:lnTo>
                  <a:lnTo>
                    <a:pt x="11527079" y="933043"/>
                  </a:lnTo>
                  <a:lnTo>
                    <a:pt x="11520945" y="931824"/>
                  </a:lnTo>
                  <a:lnTo>
                    <a:pt x="11480102" y="952220"/>
                  </a:lnTo>
                  <a:lnTo>
                    <a:pt x="11472418" y="978966"/>
                  </a:lnTo>
                  <a:lnTo>
                    <a:pt x="11473917" y="988148"/>
                  </a:lnTo>
                  <a:lnTo>
                    <a:pt x="11495862" y="1021219"/>
                  </a:lnTo>
                  <a:lnTo>
                    <a:pt x="11502631" y="1030274"/>
                  </a:lnTo>
                  <a:lnTo>
                    <a:pt x="11519205" y="1067015"/>
                  </a:lnTo>
                  <a:lnTo>
                    <a:pt x="11522456" y="1098346"/>
                  </a:lnTo>
                  <a:lnTo>
                    <a:pt x="11521148" y="1108341"/>
                  </a:lnTo>
                  <a:lnTo>
                    <a:pt x="11490909" y="1152309"/>
                  </a:lnTo>
                  <a:lnTo>
                    <a:pt x="11451412" y="1165174"/>
                  </a:lnTo>
                  <a:lnTo>
                    <a:pt x="11427879" y="1162646"/>
                  </a:lnTo>
                  <a:lnTo>
                    <a:pt x="11381969" y="1147953"/>
                  </a:lnTo>
                  <a:lnTo>
                    <a:pt x="11343386" y="1116736"/>
                  </a:lnTo>
                  <a:lnTo>
                    <a:pt x="11317669" y="1080439"/>
                  </a:lnTo>
                  <a:lnTo>
                    <a:pt x="11302975" y="1037742"/>
                  </a:lnTo>
                  <a:lnTo>
                    <a:pt x="11296117" y="993203"/>
                  </a:lnTo>
                  <a:lnTo>
                    <a:pt x="11293818" y="951420"/>
                  </a:lnTo>
                  <a:lnTo>
                    <a:pt x="11295659" y="919391"/>
                  </a:lnTo>
                  <a:lnTo>
                    <a:pt x="11310341" y="856030"/>
                  </a:lnTo>
                  <a:lnTo>
                    <a:pt x="11349025" y="786117"/>
                  </a:lnTo>
                  <a:lnTo>
                    <a:pt x="11380597" y="760399"/>
                  </a:lnTo>
                  <a:lnTo>
                    <a:pt x="11417910" y="747534"/>
                  </a:lnTo>
                  <a:lnTo>
                    <a:pt x="11460963" y="747522"/>
                  </a:lnTo>
                  <a:lnTo>
                    <a:pt x="11468303" y="748766"/>
                  </a:lnTo>
                  <a:lnTo>
                    <a:pt x="11475644" y="750608"/>
                  </a:lnTo>
                  <a:lnTo>
                    <a:pt x="11490325" y="755497"/>
                  </a:lnTo>
                  <a:lnTo>
                    <a:pt x="11497056" y="757339"/>
                  </a:lnTo>
                  <a:lnTo>
                    <a:pt x="11503190" y="758571"/>
                  </a:lnTo>
                  <a:lnTo>
                    <a:pt x="11524615" y="766813"/>
                  </a:lnTo>
                  <a:lnTo>
                    <a:pt x="11529517" y="768350"/>
                  </a:lnTo>
                  <a:lnTo>
                    <a:pt x="11534407" y="769594"/>
                  </a:lnTo>
                  <a:lnTo>
                    <a:pt x="11554485" y="770737"/>
                  </a:lnTo>
                  <a:lnTo>
                    <a:pt x="11568836" y="765009"/>
                  </a:lnTo>
                  <a:lnTo>
                    <a:pt x="11577447" y="752373"/>
                  </a:lnTo>
                  <a:lnTo>
                    <a:pt x="11580317" y="732866"/>
                  </a:lnTo>
                  <a:lnTo>
                    <a:pt x="11580317" y="725500"/>
                  </a:lnTo>
                  <a:lnTo>
                    <a:pt x="11564264" y="662139"/>
                  </a:lnTo>
                  <a:lnTo>
                    <a:pt x="11534407" y="607961"/>
                  </a:lnTo>
                  <a:lnTo>
                    <a:pt x="11499050" y="579018"/>
                  </a:lnTo>
                  <a:lnTo>
                    <a:pt x="11476901" y="575919"/>
                  </a:lnTo>
                  <a:lnTo>
                    <a:pt x="11451768" y="580390"/>
                  </a:lnTo>
                  <a:lnTo>
                    <a:pt x="11404918" y="596950"/>
                  </a:lnTo>
                  <a:lnTo>
                    <a:pt x="11361763" y="618972"/>
                  </a:lnTo>
                  <a:lnTo>
                    <a:pt x="11356873" y="621436"/>
                  </a:lnTo>
                  <a:lnTo>
                    <a:pt x="11352581" y="623887"/>
                  </a:lnTo>
                  <a:lnTo>
                    <a:pt x="11345215" y="628777"/>
                  </a:lnTo>
                  <a:lnTo>
                    <a:pt x="11340935" y="631215"/>
                  </a:lnTo>
                  <a:lnTo>
                    <a:pt x="11336058" y="633666"/>
                  </a:lnTo>
                  <a:lnTo>
                    <a:pt x="11316881" y="639419"/>
                  </a:lnTo>
                  <a:lnTo>
                    <a:pt x="11299774" y="638263"/>
                  </a:lnTo>
                  <a:lnTo>
                    <a:pt x="11267631" y="607834"/>
                  </a:lnTo>
                  <a:lnTo>
                    <a:pt x="11259833" y="564337"/>
                  </a:lnTo>
                  <a:lnTo>
                    <a:pt x="11260061" y="554812"/>
                  </a:lnTo>
                  <a:lnTo>
                    <a:pt x="11271758" y="508762"/>
                  </a:lnTo>
                  <a:lnTo>
                    <a:pt x="11294377" y="471347"/>
                  </a:lnTo>
                  <a:lnTo>
                    <a:pt x="11321809" y="439902"/>
                  </a:lnTo>
                  <a:lnTo>
                    <a:pt x="11354067" y="414426"/>
                  </a:lnTo>
                  <a:lnTo>
                    <a:pt x="11391151" y="394919"/>
                  </a:lnTo>
                  <a:lnTo>
                    <a:pt x="11453152" y="384797"/>
                  </a:lnTo>
                  <a:lnTo>
                    <a:pt x="11482426" y="392823"/>
                  </a:lnTo>
                  <a:lnTo>
                    <a:pt x="11515941" y="413308"/>
                  </a:lnTo>
                  <a:lnTo>
                    <a:pt x="11536845" y="430707"/>
                  </a:lnTo>
                  <a:lnTo>
                    <a:pt x="11542979" y="435914"/>
                  </a:lnTo>
                  <a:lnTo>
                    <a:pt x="11549101" y="440829"/>
                  </a:lnTo>
                  <a:lnTo>
                    <a:pt x="11554016" y="444500"/>
                  </a:lnTo>
                  <a:lnTo>
                    <a:pt x="11558600" y="448170"/>
                  </a:lnTo>
                  <a:lnTo>
                    <a:pt x="11598237" y="468376"/>
                  </a:lnTo>
                  <a:lnTo>
                    <a:pt x="11607292" y="467918"/>
                  </a:lnTo>
                  <a:lnTo>
                    <a:pt x="11629911" y="427951"/>
                  </a:lnTo>
                  <a:lnTo>
                    <a:pt x="11627739" y="403390"/>
                  </a:lnTo>
                  <a:lnTo>
                    <a:pt x="11615788" y="355625"/>
                  </a:lnTo>
                  <a:lnTo>
                    <a:pt x="11595595" y="315569"/>
                  </a:lnTo>
                  <a:lnTo>
                    <a:pt x="11549101" y="282841"/>
                  </a:lnTo>
                  <a:lnTo>
                    <a:pt x="11506632" y="272757"/>
                  </a:lnTo>
                  <a:lnTo>
                    <a:pt x="11492179" y="271830"/>
                  </a:lnTo>
                  <a:lnTo>
                    <a:pt x="11459972" y="272478"/>
                  </a:lnTo>
                  <a:lnTo>
                    <a:pt x="11427651" y="272542"/>
                  </a:lnTo>
                  <a:lnTo>
                    <a:pt x="11395215" y="272034"/>
                  </a:lnTo>
                  <a:lnTo>
                    <a:pt x="11362652" y="270941"/>
                  </a:lnTo>
                  <a:lnTo>
                    <a:pt x="11330127" y="270294"/>
                  </a:lnTo>
                  <a:lnTo>
                    <a:pt x="11297704" y="271145"/>
                  </a:lnTo>
                  <a:lnTo>
                    <a:pt x="11265395" y="273494"/>
                  </a:lnTo>
                  <a:lnTo>
                    <a:pt x="11233214" y="277342"/>
                  </a:lnTo>
                  <a:lnTo>
                    <a:pt x="11224933" y="278155"/>
                  </a:lnTo>
                  <a:lnTo>
                    <a:pt x="11216665" y="278739"/>
                  </a:lnTo>
                  <a:lnTo>
                    <a:pt x="11208398" y="279082"/>
                  </a:lnTo>
                  <a:lnTo>
                    <a:pt x="11191875" y="279311"/>
                  </a:lnTo>
                  <a:lnTo>
                    <a:pt x="11183607" y="279654"/>
                  </a:lnTo>
                  <a:lnTo>
                    <a:pt x="11175340" y="280225"/>
                  </a:lnTo>
                  <a:lnTo>
                    <a:pt x="11167059" y="281025"/>
                  </a:lnTo>
                  <a:lnTo>
                    <a:pt x="11130331" y="281025"/>
                  </a:lnTo>
                  <a:lnTo>
                    <a:pt x="11103242" y="288251"/>
                  </a:lnTo>
                  <a:lnTo>
                    <a:pt x="11086249" y="302590"/>
                  </a:lnTo>
                  <a:lnTo>
                    <a:pt x="11079378" y="324065"/>
                  </a:lnTo>
                  <a:lnTo>
                    <a:pt x="11082604" y="352640"/>
                  </a:lnTo>
                  <a:lnTo>
                    <a:pt x="11092383" y="382054"/>
                  </a:lnTo>
                  <a:lnTo>
                    <a:pt x="11094530" y="389394"/>
                  </a:lnTo>
                  <a:lnTo>
                    <a:pt x="11105363" y="452805"/>
                  </a:lnTo>
                  <a:lnTo>
                    <a:pt x="11113173" y="521233"/>
                  </a:lnTo>
                  <a:lnTo>
                    <a:pt x="11119612" y="590105"/>
                  </a:lnTo>
                  <a:lnTo>
                    <a:pt x="11124654" y="659434"/>
                  </a:lnTo>
                  <a:lnTo>
                    <a:pt x="11126826" y="711733"/>
                  </a:lnTo>
                  <a:lnTo>
                    <a:pt x="11127346" y="729183"/>
                  </a:lnTo>
                  <a:lnTo>
                    <a:pt x="11131080" y="781418"/>
                  </a:lnTo>
                  <a:lnTo>
                    <a:pt x="11139526" y="832027"/>
                  </a:lnTo>
                  <a:lnTo>
                    <a:pt x="11140326" y="841159"/>
                  </a:lnTo>
                  <a:lnTo>
                    <a:pt x="11140897" y="850176"/>
                  </a:lnTo>
                  <a:lnTo>
                    <a:pt x="11141240" y="859066"/>
                  </a:lnTo>
                  <a:lnTo>
                    <a:pt x="11141354" y="867854"/>
                  </a:lnTo>
                  <a:lnTo>
                    <a:pt x="11141240" y="876515"/>
                  </a:lnTo>
                  <a:lnTo>
                    <a:pt x="11140897" y="885075"/>
                  </a:lnTo>
                  <a:lnTo>
                    <a:pt x="11140326" y="893508"/>
                  </a:lnTo>
                  <a:lnTo>
                    <a:pt x="11139526" y="901827"/>
                  </a:lnTo>
                  <a:lnTo>
                    <a:pt x="11136071" y="951420"/>
                  </a:lnTo>
                  <a:lnTo>
                    <a:pt x="11133087" y="1001014"/>
                  </a:lnTo>
                  <a:lnTo>
                    <a:pt x="11130572" y="1050124"/>
                  </a:lnTo>
                  <a:lnTo>
                    <a:pt x="11128515" y="1098346"/>
                  </a:lnTo>
                  <a:lnTo>
                    <a:pt x="11127473" y="1112875"/>
                  </a:lnTo>
                  <a:lnTo>
                    <a:pt x="11122965" y="1154379"/>
                  </a:lnTo>
                  <a:lnTo>
                    <a:pt x="11112310" y="1193787"/>
                  </a:lnTo>
                  <a:lnTo>
                    <a:pt x="11106442" y="1206703"/>
                  </a:lnTo>
                  <a:lnTo>
                    <a:pt x="11104016" y="1212824"/>
                  </a:lnTo>
                  <a:lnTo>
                    <a:pt x="11102188" y="1218349"/>
                  </a:lnTo>
                  <a:lnTo>
                    <a:pt x="11100943" y="1223251"/>
                  </a:lnTo>
                  <a:lnTo>
                    <a:pt x="11097387" y="1244485"/>
                  </a:lnTo>
                  <a:lnTo>
                    <a:pt x="11101413" y="1262278"/>
                  </a:lnTo>
                  <a:lnTo>
                    <a:pt x="11132198" y="1287513"/>
                  </a:lnTo>
                  <a:lnTo>
                    <a:pt x="11179023" y="1301292"/>
                  </a:lnTo>
                  <a:lnTo>
                    <a:pt x="11224019" y="1305890"/>
                  </a:lnTo>
                  <a:lnTo>
                    <a:pt x="11389335" y="1305890"/>
                  </a:lnTo>
                  <a:lnTo>
                    <a:pt x="11540846" y="1305890"/>
                  </a:lnTo>
                  <a:lnTo>
                    <a:pt x="11591366" y="1302207"/>
                  </a:lnTo>
                  <a:lnTo>
                    <a:pt x="11640096" y="1286725"/>
                  </a:lnTo>
                  <a:lnTo>
                    <a:pt x="11667350" y="1254467"/>
                  </a:lnTo>
                  <a:lnTo>
                    <a:pt x="11677688" y="1219568"/>
                  </a:lnTo>
                  <a:lnTo>
                    <a:pt x="11677688" y="1213446"/>
                  </a:lnTo>
                  <a:lnTo>
                    <a:pt x="11678298" y="1207935"/>
                  </a:lnTo>
                  <a:lnTo>
                    <a:pt x="11679517" y="1203045"/>
                  </a:lnTo>
                  <a:lnTo>
                    <a:pt x="11680254" y="1179106"/>
                  </a:lnTo>
                  <a:lnTo>
                    <a:pt x="11680647" y="1155052"/>
                  </a:lnTo>
                  <a:lnTo>
                    <a:pt x="11680698" y="1130884"/>
                  </a:lnTo>
                  <a:close/>
                </a:path>
                <a:path w="14972665" h="1316989">
                  <a:moveTo>
                    <a:pt x="12371654" y="1144790"/>
                  </a:moveTo>
                  <a:lnTo>
                    <a:pt x="12363450" y="1097495"/>
                  </a:lnTo>
                  <a:lnTo>
                    <a:pt x="12352414" y="1055712"/>
                  </a:lnTo>
                  <a:lnTo>
                    <a:pt x="12339104" y="1014603"/>
                  </a:lnTo>
                  <a:lnTo>
                    <a:pt x="12320740" y="975575"/>
                  </a:lnTo>
                  <a:lnTo>
                    <a:pt x="12309488" y="956932"/>
                  </a:lnTo>
                  <a:lnTo>
                    <a:pt x="12302020" y="943140"/>
                  </a:lnTo>
                  <a:lnTo>
                    <a:pt x="12240400" y="838631"/>
                  </a:lnTo>
                  <a:lnTo>
                    <a:pt x="12210326" y="803325"/>
                  </a:lnTo>
                  <a:lnTo>
                    <a:pt x="12178856" y="778764"/>
                  </a:lnTo>
                  <a:lnTo>
                    <a:pt x="12139371" y="764070"/>
                  </a:lnTo>
                  <a:lnTo>
                    <a:pt x="12116638" y="762228"/>
                  </a:lnTo>
                  <a:lnTo>
                    <a:pt x="12102744" y="764755"/>
                  </a:lnTo>
                  <a:lnTo>
                    <a:pt x="12070728" y="791616"/>
                  </a:lnTo>
                  <a:lnTo>
                    <a:pt x="12057304" y="843470"/>
                  </a:lnTo>
                  <a:lnTo>
                    <a:pt x="12061533" y="860526"/>
                  </a:lnTo>
                  <a:lnTo>
                    <a:pt x="12096331" y="898563"/>
                  </a:lnTo>
                  <a:lnTo>
                    <a:pt x="12118492" y="906716"/>
                  </a:lnTo>
                  <a:lnTo>
                    <a:pt x="12120931" y="907935"/>
                  </a:lnTo>
                  <a:lnTo>
                    <a:pt x="12122150" y="909154"/>
                  </a:lnTo>
                  <a:lnTo>
                    <a:pt x="12135307" y="911745"/>
                  </a:lnTo>
                  <a:lnTo>
                    <a:pt x="12147194" y="915822"/>
                  </a:lnTo>
                  <a:lnTo>
                    <a:pt x="12182551" y="946581"/>
                  </a:lnTo>
                  <a:lnTo>
                    <a:pt x="12193778" y="969759"/>
                  </a:lnTo>
                  <a:lnTo>
                    <a:pt x="12196229" y="974674"/>
                  </a:lnTo>
                  <a:lnTo>
                    <a:pt x="12214111" y="1042898"/>
                  </a:lnTo>
                  <a:lnTo>
                    <a:pt x="12210771" y="1080439"/>
                  </a:lnTo>
                  <a:lnTo>
                    <a:pt x="12171744" y="1147953"/>
                  </a:lnTo>
                  <a:lnTo>
                    <a:pt x="12128513" y="1174127"/>
                  </a:lnTo>
                  <a:lnTo>
                    <a:pt x="12095328" y="1177556"/>
                  </a:lnTo>
                  <a:lnTo>
                    <a:pt x="12079211" y="1174572"/>
                  </a:lnTo>
                  <a:lnTo>
                    <a:pt x="12031243" y="1145476"/>
                  </a:lnTo>
                  <a:lnTo>
                    <a:pt x="12001843" y="1114729"/>
                  </a:lnTo>
                  <a:lnTo>
                    <a:pt x="11980164" y="1078801"/>
                  </a:lnTo>
                  <a:lnTo>
                    <a:pt x="11968213" y="1036993"/>
                  </a:lnTo>
                  <a:lnTo>
                    <a:pt x="11965800" y="1000086"/>
                  </a:lnTo>
                  <a:lnTo>
                    <a:pt x="11965102" y="986320"/>
                  </a:lnTo>
                  <a:lnTo>
                    <a:pt x="11960289" y="945121"/>
                  </a:lnTo>
                  <a:lnTo>
                    <a:pt x="11951335" y="905510"/>
                  </a:lnTo>
                  <a:lnTo>
                    <a:pt x="11946509" y="879792"/>
                  </a:lnTo>
                  <a:lnTo>
                    <a:pt x="11943067" y="854075"/>
                  </a:lnTo>
                  <a:lnTo>
                    <a:pt x="11941010" y="828357"/>
                  </a:lnTo>
                  <a:lnTo>
                    <a:pt x="11940324" y="802627"/>
                  </a:lnTo>
                  <a:lnTo>
                    <a:pt x="11941912" y="762000"/>
                  </a:lnTo>
                  <a:lnTo>
                    <a:pt x="11943067" y="720928"/>
                  </a:lnTo>
                  <a:lnTo>
                    <a:pt x="11943359" y="700316"/>
                  </a:lnTo>
                  <a:lnTo>
                    <a:pt x="11943309" y="679818"/>
                  </a:lnTo>
                  <a:lnTo>
                    <a:pt x="11942902" y="659434"/>
                  </a:lnTo>
                  <a:lnTo>
                    <a:pt x="11941010" y="613587"/>
                  </a:lnTo>
                  <a:lnTo>
                    <a:pt x="11941239" y="588213"/>
                  </a:lnTo>
                  <a:lnTo>
                    <a:pt x="11945823" y="538162"/>
                  </a:lnTo>
                  <a:lnTo>
                    <a:pt x="11960517" y="438962"/>
                  </a:lnTo>
                  <a:lnTo>
                    <a:pt x="11979821" y="393522"/>
                  </a:lnTo>
                  <a:lnTo>
                    <a:pt x="12030329" y="368566"/>
                  </a:lnTo>
                  <a:lnTo>
                    <a:pt x="12046839" y="365518"/>
                  </a:lnTo>
                  <a:lnTo>
                    <a:pt x="12054891" y="362191"/>
                  </a:lnTo>
                  <a:lnTo>
                    <a:pt x="12085206" y="330403"/>
                  </a:lnTo>
                  <a:lnTo>
                    <a:pt x="12086755" y="322770"/>
                  </a:lnTo>
                  <a:lnTo>
                    <a:pt x="12086361" y="315036"/>
                  </a:lnTo>
                  <a:lnTo>
                    <a:pt x="12058447" y="284581"/>
                  </a:lnTo>
                  <a:lnTo>
                    <a:pt x="12039168" y="281825"/>
                  </a:lnTo>
                  <a:lnTo>
                    <a:pt x="12028500" y="282841"/>
                  </a:lnTo>
                  <a:lnTo>
                    <a:pt x="12015762" y="284340"/>
                  </a:lnTo>
                  <a:lnTo>
                    <a:pt x="12003240" y="285153"/>
                  </a:lnTo>
                  <a:lnTo>
                    <a:pt x="11954561" y="281940"/>
                  </a:lnTo>
                  <a:lnTo>
                    <a:pt x="11929301" y="277342"/>
                  </a:lnTo>
                  <a:lnTo>
                    <a:pt x="11915458" y="274993"/>
                  </a:lnTo>
                  <a:lnTo>
                    <a:pt x="11901513" y="273443"/>
                  </a:lnTo>
                  <a:lnTo>
                    <a:pt x="11887441" y="272707"/>
                  </a:lnTo>
                  <a:lnTo>
                    <a:pt x="11873268" y="272757"/>
                  </a:lnTo>
                  <a:lnTo>
                    <a:pt x="11830050" y="276733"/>
                  </a:lnTo>
                  <a:lnTo>
                    <a:pt x="11783746" y="287464"/>
                  </a:lnTo>
                  <a:lnTo>
                    <a:pt x="11760314" y="322808"/>
                  </a:lnTo>
                  <a:lnTo>
                    <a:pt x="11761711" y="337388"/>
                  </a:lnTo>
                  <a:lnTo>
                    <a:pt x="11765852" y="354507"/>
                  </a:lnTo>
                  <a:lnTo>
                    <a:pt x="11779390" y="405587"/>
                  </a:lnTo>
                  <a:lnTo>
                    <a:pt x="11788800" y="457809"/>
                  </a:lnTo>
                  <a:lnTo>
                    <a:pt x="11794071" y="511187"/>
                  </a:lnTo>
                  <a:lnTo>
                    <a:pt x="11795214" y="565696"/>
                  </a:lnTo>
                  <a:lnTo>
                    <a:pt x="11794820" y="597954"/>
                  </a:lnTo>
                  <a:lnTo>
                    <a:pt x="11795455" y="630440"/>
                  </a:lnTo>
                  <a:lnTo>
                    <a:pt x="11797119" y="663155"/>
                  </a:lnTo>
                  <a:lnTo>
                    <a:pt x="11802643" y="729157"/>
                  </a:lnTo>
                  <a:lnTo>
                    <a:pt x="11804650" y="762228"/>
                  </a:lnTo>
                  <a:lnTo>
                    <a:pt x="11805857" y="795286"/>
                  </a:lnTo>
                  <a:lnTo>
                    <a:pt x="11806263" y="830795"/>
                  </a:lnTo>
                  <a:lnTo>
                    <a:pt x="11806555" y="833856"/>
                  </a:lnTo>
                  <a:lnTo>
                    <a:pt x="11807774" y="841197"/>
                  </a:lnTo>
                  <a:lnTo>
                    <a:pt x="11808079" y="844867"/>
                  </a:lnTo>
                  <a:lnTo>
                    <a:pt x="11808079" y="848537"/>
                  </a:lnTo>
                  <a:lnTo>
                    <a:pt x="11808879" y="858761"/>
                  </a:lnTo>
                  <a:lnTo>
                    <a:pt x="11809451" y="869213"/>
                  </a:lnTo>
                  <a:lnTo>
                    <a:pt x="11809794" y="879894"/>
                  </a:lnTo>
                  <a:lnTo>
                    <a:pt x="11809908" y="890816"/>
                  </a:lnTo>
                  <a:lnTo>
                    <a:pt x="11809679" y="901827"/>
                  </a:lnTo>
                  <a:lnTo>
                    <a:pt x="11808993" y="912850"/>
                  </a:lnTo>
                  <a:lnTo>
                    <a:pt x="11807850" y="923874"/>
                  </a:lnTo>
                  <a:lnTo>
                    <a:pt x="11803266" y="955789"/>
                  </a:lnTo>
                  <a:lnTo>
                    <a:pt x="11801653" y="976223"/>
                  </a:lnTo>
                  <a:lnTo>
                    <a:pt x="11801424" y="996200"/>
                  </a:lnTo>
                  <a:lnTo>
                    <a:pt x="11802580" y="1015720"/>
                  </a:lnTo>
                  <a:lnTo>
                    <a:pt x="11803558" y="1039418"/>
                  </a:lnTo>
                  <a:lnTo>
                    <a:pt x="11800332" y="1085786"/>
                  </a:lnTo>
                  <a:lnTo>
                    <a:pt x="11790578" y="1130795"/>
                  </a:lnTo>
                  <a:lnTo>
                    <a:pt x="11776354" y="1174394"/>
                  </a:lnTo>
                  <a:lnTo>
                    <a:pt x="11767680" y="1195679"/>
                  </a:lnTo>
                  <a:lnTo>
                    <a:pt x="11764226" y="1205445"/>
                  </a:lnTo>
                  <a:lnTo>
                    <a:pt x="11761241" y="1214513"/>
                  </a:lnTo>
                  <a:lnTo>
                    <a:pt x="11758714" y="1222895"/>
                  </a:lnTo>
                  <a:lnTo>
                    <a:pt x="11756669" y="1230579"/>
                  </a:lnTo>
                  <a:lnTo>
                    <a:pt x="11754942" y="1248727"/>
                  </a:lnTo>
                  <a:lnTo>
                    <a:pt x="11758955" y="1264577"/>
                  </a:lnTo>
                  <a:lnTo>
                    <a:pt x="11791544" y="1293037"/>
                  </a:lnTo>
                  <a:lnTo>
                    <a:pt x="11820944" y="1298562"/>
                  </a:lnTo>
                  <a:lnTo>
                    <a:pt x="11828285" y="1298562"/>
                  </a:lnTo>
                  <a:lnTo>
                    <a:pt x="11842928" y="1299298"/>
                  </a:lnTo>
                  <a:lnTo>
                    <a:pt x="11857444" y="1299705"/>
                  </a:lnTo>
                  <a:lnTo>
                    <a:pt x="11871858" y="1299768"/>
                  </a:lnTo>
                  <a:lnTo>
                    <a:pt x="11886146" y="1299489"/>
                  </a:lnTo>
                  <a:lnTo>
                    <a:pt x="11900319" y="1298854"/>
                  </a:lnTo>
                  <a:lnTo>
                    <a:pt x="11914378" y="1297876"/>
                  </a:lnTo>
                  <a:lnTo>
                    <a:pt x="11928310" y="1296543"/>
                  </a:lnTo>
                  <a:lnTo>
                    <a:pt x="11942140" y="1294879"/>
                  </a:lnTo>
                  <a:lnTo>
                    <a:pt x="11953964" y="1294079"/>
                  </a:lnTo>
                  <a:lnTo>
                    <a:pt x="11965559" y="1293507"/>
                  </a:lnTo>
                  <a:lnTo>
                    <a:pt x="11976926" y="1293164"/>
                  </a:lnTo>
                  <a:lnTo>
                    <a:pt x="11988051" y="1293050"/>
                  </a:lnTo>
                  <a:lnTo>
                    <a:pt x="11999201" y="1293164"/>
                  </a:lnTo>
                  <a:lnTo>
                    <a:pt x="12010568" y="1293507"/>
                  </a:lnTo>
                  <a:lnTo>
                    <a:pt x="12022176" y="1294079"/>
                  </a:lnTo>
                  <a:lnTo>
                    <a:pt x="12055183" y="1296543"/>
                  </a:lnTo>
                  <a:lnTo>
                    <a:pt x="12076468" y="1297876"/>
                  </a:lnTo>
                  <a:lnTo>
                    <a:pt x="12097868" y="1298854"/>
                  </a:lnTo>
                  <a:lnTo>
                    <a:pt x="12119394" y="1299489"/>
                  </a:lnTo>
                  <a:lnTo>
                    <a:pt x="12140921" y="1300340"/>
                  </a:lnTo>
                  <a:lnTo>
                    <a:pt x="12162333" y="1301991"/>
                  </a:lnTo>
                  <a:lnTo>
                    <a:pt x="12183631" y="1304455"/>
                  </a:lnTo>
                  <a:lnTo>
                    <a:pt x="12204827" y="1307719"/>
                  </a:lnTo>
                  <a:lnTo>
                    <a:pt x="12215660" y="1307490"/>
                  </a:lnTo>
                  <a:lnTo>
                    <a:pt x="12255830" y="1301864"/>
                  </a:lnTo>
                  <a:lnTo>
                    <a:pt x="12307951" y="1277023"/>
                  </a:lnTo>
                  <a:lnTo>
                    <a:pt x="12343308" y="1240764"/>
                  </a:lnTo>
                  <a:lnTo>
                    <a:pt x="12365685" y="1194854"/>
                  </a:lnTo>
                  <a:lnTo>
                    <a:pt x="12370791" y="1170228"/>
                  </a:lnTo>
                  <a:lnTo>
                    <a:pt x="12371654" y="1144790"/>
                  </a:lnTo>
                  <a:close/>
                </a:path>
                <a:path w="14972665" h="1316989">
                  <a:moveTo>
                    <a:pt x="13270446" y="1176756"/>
                  </a:moveTo>
                  <a:lnTo>
                    <a:pt x="13269633" y="1156665"/>
                  </a:lnTo>
                  <a:lnTo>
                    <a:pt x="13267665" y="1137259"/>
                  </a:lnTo>
                  <a:lnTo>
                    <a:pt x="13264553" y="1118552"/>
                  </a:lnTo>
                  <a:lnTo>
                    <a:pt x="13261975" y="1108456"/>
                  </a:lnTo>
                  <a:lnTo>
                    <a:pt x="13259740" y="1098346"/>
                  </a:lnTo>
                  <a:lnTo>
                    <a:pt x="13254228" y="1057948"/>
                  </a:lnTo>
                  <a:lnTo>
                    <a:pt x="13253542" y="1037742"/>
                  </a:lnTo>
                  <a:lnTo>
                    <a:pt x="13253961" y="1016685"/>
                  </a:lnTo>
                  <a:lnTo>
                    <a:pt x="13253326" y="995730"/>
                  </a:lnTo>
                  <a:lnTo>
                    <a:pt x="13248970" y="954176"/>
                  </a:lnTo>
                  <a:lnTo>
                    <a:pt x="13240931" y="912609"/>
                  </a:lnTo>
                  <a:lnTo>
                    <a:pt x="13229692" y="870610"/>
                  </a:lnTo>
                  <a:lnTo>
                    <a:pt x="13224294" y="848906"/>
                  </a:lnTo>
                  <a:lnTo>
                    <a:pt x="13209499" y="787933"/>
                  </a:lnTo>
                  <a:lnTo>
                    <a:pt x="13202120" y="744804"/>
                  </a:lnTo>
                  <a:lnTo>
                    <a:pt x="13198437" y="701611"/>
                  </a:lnTo>
                  <a:lnTo>
                    <a:pt x="13197408" y="690600"/>
                  </a:lnTo>
                  <a:lnTo>
                    <a:pt x="13190995" y="646531"/>
                  </a:lnTo>
                  <a:lnTo>
                    <a:pt x="13178816" y="596874"/>
                  </a:lnTo>
                  <a:lnTo>
                    <a:pt x="13175031" y="580174"/>
                  </a:lnTo>
                  <a:lnTo>
                    <a:pt x="13172389" y="563346"/>
                  </a:lnTo>
                  <a:lnTo>
                    <a:pt x="13170903" y="546417"/>
                  </a:lnTo>
                  <a:lnTo>
                    <a:pt x="13170345" y="529488"/>
                  </a:lnTo>
                  <a:lnTo>
                    <a:pt x="13170459" y="512673"/>
                  </a:lnTo>
                  <a:lnTo>
                    <a:pt x="13173837" y="468414"/>
                  </a:lnTo>
                  <a:lnTo>
                    <a:pt x="13181635" y="425742"/>
                  </a:lnTo>
                  <a:lnTo>
                    <a:pt x="13191109" y="394919"/>
                  </a:lnTo>
                  <a:lnTo>
                    <a:pt x="13192328" y="387553"/>
                  </a:lnTo>
                  <a:lnTo>
                    <a:pt x="13194157" y="380187"/>
                  </a:lnTo>
                  <a:lnTo>
                    <a:pt x="13199072" y="365506"/>
                  </a:lnTo>
                  <a:lnTo>
                    <a:pt x="13200304" y="358165"/>
                  </a:lnTo>
                  <a:lnTo>
                    <a:pt x="13192493" y="306273"/>
                  </a:lnTo>
                  <a:lnTo>
                    <a:pt x="13154393" y="282841"/>
                  </a:lnTo>
                  <a:lnTo>
                    <a:pt x="13137845" y="279196"/>
                  </a:lnTo>
                  <a:lnTo>
                    <a:pt x="13130505" y="279196"/>
                  </a:lnTo>
                  <a:lnTo>
                    <a:pt x="13053759" y="283908"/>
                  </a:lnTo>
                  <a:lnTo>
                    <a:pt x="13007416" y="288353"/>
                  </a:lnTo>
                  <a:lnTo>
                    <a:pt x="12969316" y="303060"/>
                  </a:lnTo>
                  <a:lnTo>
                    <a:pt x="12946812" y="339813"/>
                  </a:lnTo>
                  <a:lnTo>
                    <a:pt x="12939484" y="366725"/>
                  </a:lnTo>
                  <a:lnTo>
                    <a:pt x="12939484" y="372846"/>
                  </a:lnTo>
                  <a:lnTo>
                    <a:pt x="12936030" y="389597"/>
                  </a:lnTo>
                  <a:lnTo>
                    <a:pt x="12931496" y="415493"/>
                  </a:lnTo>
                  <a:lnTo>
                    <a:pt x="12929603" y="424053"/>
                  </a:lnTo>
                  <a:lnTo>
                    <a:pt x="12927368" y="432498"/>
                  </a:lnTo>
                  <a:lnTo>
                    <a:pt x="12924790" y="440829"/>
                  </a:lnTo>
                  <a:lnTo>
                    <a:pt x="12912852" y="485584"/>
                  </a:lnTo>
                  <a:lnTo>
                    <a:pt x="12904584" y="531736"/>
                  </a:lnTo>
                  <a:lnTo>
                    <a:pt x="12900000" y="579259"/>
                  </a:lnTo>
                  <a:lnTo>
                    <a:pt x="12898908" y="637400"/>
                  </a:lnTo>
                  <a:lnTo>
                    <a:pt x="12898387" y="646747"/>
                  </a:lnTo>
                  <a:lnTo>
                    <a:pt x="12893332" y="685330"/>
                  </a:lnTo>
                  <a:lnTo>
                    <a:pt x="12884836" y="723671"/>
                  </a:lnTo>
                  <a:lnTo>
                    <a:pt x="12858217" y="749846"/>
                  </a:lnTo>
                  <a:lnTo>
                    <a:pt x="12848450" y="747661"/>
                  </a:lnTo>
                  <a:lnTo>
                    <a:pt x="12821946" y="710806"/>
                  </a:lnTo>
                  <a:lnTo>
                    <a:pt x="12815392" y="664895"/>
                  </a:lnTo>
                  <a:lnTo>
                    <a:pt x="12814122" y="655713"/>
                  </a:lnTo>
                  <a:lnTo>
                    <a:pt x="12803327" y="610831"/>
                  </a:lnTo>
                  <a:lnTo>
                    <a:pt x="12799886" y="602449"/>
                  </a:lnTo>
                  <a:lnTo>
                    <a:pt x="12793802" y="586828"/>
                  </a:lnTo>
                  <a:lnTo>
                    <a:pt x="12779680" y="539978"/>
                  </a:lnTo>
                  <a:lnTo>
                    <a:pt x="12769710" y="492137"/>
                  </a:lnTo>
                  <a:lnTo>
                    <a:pt x="12764656" y="461200"/>
                  </a:lnTo>
                  <a:lnTo>
                    <a:pt x="12761786" y="447027"/>
                  </a:lnTo>
                  <a:lnTo>
                    <a:pt x="12749035" y="406438"/>
                  </a:lnTo>
                  <a:lnTo>
                    <a:pt x="12730112" y="367347"/>
                  </a:lnTo>
                  <a:lnTo>
                    <a:pt x="12703010" y="331533"/>
                  </a:lnTo>
                  <a:lnTo>
                    <a:pt x="12665824" y="304914"/>
                  </a:lnTo>
                  <a:lnTo>
                    <a:pt x="12621730" y="286080"/>
                  </a:lnTo>
                  <a:lnTo>
                    <a:pt x="12573991" y="273697"/>
                  </a:lnTo>
                  <a:lnTo>
                    <a:pt x="12538164" y="270471"/>
                  </a:lnTo>
                  <a:lnTo>
                    <a:pt x="12520943" y="271957"/>
                  </a:lnTo>
                  <a:lnTo>
                    <a:pt x="12479731" y="285508"/>
                  </a:lnTo>
                  <a:lnTo>
                    <a:pt x="12454941" y="321322"/>
                  </a:lnTo>
                  <a:lnTo>
                    <a:pt x="12454598" y="347141"/>
                  </a:lnTo>
                  <a:lnTo>
                    <a:pt x="12455817" y="354482"/>
                  </a:lnTo>
                  <a:lnTo>
                    <a:pt x="12457646" y="361835"/>
                  </a:lnTo>
                  <a:lnTo>
                    <a:pt x="12467438" y="391236"/>
                  </a:lnTo>
                  <a:lnTo>
                    <a:pt x="12473292" y="407758"/>
                  </a:lnTo>
                  <a:lnTo>
                    <a:pt x="12478004" y="424281"/>
                  </a:lnTo>
                  <a:lnTo>
                    <a:pt x="12481560" y="440817"/>
                  </a:lnTo>
                  <a:lnTo>
                    <a:pt x="12483960" y="457352"/>
                  </a:lnTo>
                  <a:lnTo>
                    <a:pt x="12485218" y="473989"/>
                  </a:lnTo>
                  <a:lnTo>
                    <a:pt x="12485345" y="490855"/>
                  </a:lnTo>
                  <a:lnTo>
                    <a:pt x="12484316" y="507949"/>
                  </a:lnTo>
                  <a:lnTo>
                    <a:pt x="12482132" y="525284"/>
                  </a:lnTo>
                  <a:lnTo>
                    <a:pt x="12477255" y="559396"/>
                  </a:lnTo>
                  <a:lnTo>
                    <a:pt x="12473635" y="593725"/>
                  </a:lnTo>
                  <a:lnTo>
                    <a:pt x="12471286" y="628281"/>
                  </a:lnTo>
                  <a:lnTo>
                    <a:pt x="12468987" y="697966"/>
                  </a:lnTo>
                  <a:lnTo>
                    <a:pt x="12466295" y="732853"/>
                  </a:lnTo>
                  <a:lnTo>
                    <a:pt x="12462104" y="767740"/>
                  </a:lnTo>
                  <a:lnTo>
                    <a:pt x="12456427" y="802627"/>
                  </a:lnTo>
                  <a:lnTo>
                    <a:pt x="12455208" y="805091"/>
                  </a:lnTo>
                  <a:lnTo>
                    <a:pt x="12454598" y="807847"/>
                  </a:lnTo>
                  <a:lnTo>
                    <a:pt x="12453684" y="848334"/>
                  </a:lnTo>
                  <a:lnTo>
                    <a:pt x="12448959" y="891222"/>
                  </a:lnTo>
                  <a:lnTo>
                    <a:pt x="12441720" y="933043"/>
                  </a:lnTo>
                  <a:lnTo>
                    <a:pt x="12440018" y="944930"/>
                  </a:lnTo>
                  <a:lnTo>
                    <a:pt x="12435535" y="991425"/>
                  </a:lnTo>
                  <a:lnTo>
                    <a:pt x="12435307" y="1003071"/>
                  </a:lnTo>
                  <a:lnTo>
                    <a:pt x="12435535" y="1014844"/>
                  </a:lnTo>
                  <a:lnTo>
                    <a:pt x="12436970" y="1041361"/>
                  </a:lnTo>
                  <a:lnTo>
                    <a:pt x="12437377" y="1055890"/>
                  </a:lnTo>
                  <a:lnTo>
                    <a:pt x="12436399" y="1098880"/>
                  </a:lnTo>
                  <a:lnTo>
                    <a:pt x="12430709" y="1142441"/>
                  </a:lnTo>
                  <a:lnTo>
                    <a:pt x="12428982" y="1150581"/>
                  </a:lnTo>
                  <a:lnTo>
                    <a:pt x="12426239" y="1166190"/>
                  </a:lnTo>
                  <a:lnTo>
                    <a:pt x="12427166" y="1212799"/>
                  </a:lnTo>
                  <a:lnTo>
                    <a:pt x="12464821" y="1266977"/>
                  </a:lnTo>
                  <a:lnTo>
                    <a:pt x="12500508" y="1282001"/>
                  </a:lnTo>
                  <a:lnTo>
                    <a:pt x="12545111" y="1291145"/>
                  </a:lnTo>
                  <a:lnTo>
                    <a:pt x="12575413" y="1292301"/>
                  </a:lnTo>
                  <a:lnTo>
                    <a:pt x="12590742" y="1291907"/>
                  </a:lnTo>
                  <a:lnTo>
                    <a:pt x="12606185" y="1290929"/>
                  </a:lnTo>
                  <a:lnTo>
                    <a:pt x="12621730" y="1289367"/>
                  </a:lnTo>
                  <a:lnTo>
                    <a:pt x="12630315" y="1289367"/>
                  </a:lnTo>
                  <a:lnTo>
                    <a:pt x="12664897" y="1261808"/>
                  </a:lnTo>
                  <a:lnTo>
                    <a:pt x="12665596" y="1248956"/>
                  </a:lnTo>
                  <a:lnTo>
                    <a:pt x="12660313" y="1234262"/>
                  </a:lnTo>
                  <a:lnTo>
                    <a:pt x="12657862" y="1229360"/>
                  </a:lnTo>
                  <a:lnTo>
                    <a:pt x="12654801" y="1224762"/>
                  </a:lnTo>
                  <a:lnTo>
                    <a:pt x="12647460" y="1216215"/>
                  </a:lnTo>
                  <a:lnTo>
                    <a:pt x="12640107" y="1206703"/>
                  </a:lnTo>
                  <a:lnTo>
                    <a:pt x="12600394" y="1145654"/>
                  </a:lnTo>
                  <a:lnTo>
                    <a:pt x="12573064" y="1080008"/>
                  </a:lnTo>
                  <a:lnTo>
                    <a:pt x="12556300" y="1010653"/>
                  </a:lnTo>
                  <a:lnTo>
                    <a:pt x="12548248" y="938542"/>
                  </a:lnTo>
                  <a:lnTo>
                    <a:pt x="12546533" y="891730"/>
                  </a:lnTo>
                  <a:lnTo>
                    <a:pt x="12546190" y="819416"/>
                  </a:lnTo>
                  <a:lnTo>
                    <a:pt x="12544603" y="705294"/>
                  </a:lnTo>
                  <a:lnTo>
                    <a:pt x="12546978" y="655015"/>
                  </a:lnTo>
                  <a:lnTo>
                    <a:pt x="12557900" y="607491"/>
                  </a:lnTo>
                  <a:lnTo>
                    <a:pt x="12569723" y="565353"/>
                  </a:lnTo>
                  <a:lnTo>
                    <a:pt x="12598311" y="535393"/>
                  </a:lnTo>
                  <a:lnTo>
                    <a:pt x="12606236" y="536079"/>
                  </a:lnTo>
                  <a:lnTo>
                    <a:pt x="12636195" y="568248"/>
                  </a:lnTo>
                  <a:lnTo>
                    <a:pt x="12650889" y="608190"/>
                  </a:lnTo>
                  <a:lnTo>
                    <a:pt x="12663234" y="650824"/>
                  </a:lnTo>
                  <a:lnTo>
                    <a:pt x="12671324" y="696099"/>
                  </a:lnTo>
                  <a:lnTo>
                    <a:pt x="12675235" y="733094"/>
                  </a:lnTo>
                  <a:lnTo>
                    <a:pt x="12679591" y="770521"/>
                  </a:lnTo>
                  <a:lnTo>
                    <a:pt x="12690094" y="826465"/>
                  </a:lnTo>
                  <a:lnTo>
                    <a:pt x="12702324" y="867156"/>
                  </a:lnTo>
                  <a:lnTo>
                    <a:pt x="12715647" y="912609"/>
                  </a:lnTo>
                  <a:lnTo>
                    <a:pt x="12733312" y="965428"/>
                  </a:lnTo>
                  <a:lnTo>
                    <a:pt x="12757201" y="1022350"/>
                  </a:lnTo>
                  <a:lnTo>
                    <a:pt x="12788316" y="1073886"/>
                  </a:lnTo>
                  <a:lnTo>
                    <a:pt x="12836982" y="1104188"/>
                  </a:lnTo>
                  <a:lnTo>
                    <a:pt x="12867856" y="1109370"/>
                  </a:lnTo>
                  <a:lnTo>
                    <a:pt x="12893218" y="1106614"/>
                  </a:lnTo>
                  <a:lnTo>
                    <a:pt x="12912395" y="1096518"/>
                  </a:lnTo>
                  <a:lnTo>
                    <a:pt x="12925374" y="1079068"/>
                  </a:lnTo>
                  <a:lnTo>
                    <a:pt x="12932156" y="1054265"/>
                  </a:lnTo>
                  <a:lnTo>
                    <a:pt x="12931801" y="1020356"/>
                  </a:lnTo>
                  <a:lnTo>
                    <a:pt x="12932588" y="999401"/>
                  </a:lnTo>
                  <a:lnTo>
                    <a:pt x="12937617" y="957859"/>
                  </a:lnTo>
                  <a:lnTo>
                    <a:pt x="12945898" y="916292"/>
                  </a:lnTo>
                  <a:lnTo>
                    <a:pt x="12960312" y="857643"/>
                  </a:lnTo>
                  <a:lnTo>
                    <a:pt x="12964033" y="840752"/>
                  </a:lnTo>
                  <a:lnTo>
                    <a:pt x="12971666" y="788860"/>
                  </a:lnTo>
                  <a:lnTo>
                    <a:pt x="12973063" y="753960"/>
                  </a:lnTo>
                  <a:lnTo>
                    <a:pt x="12972555" y="736511"/>
                  </a:lnTo>
                  <a:lnTo>
                    <a:pt x="12973190" y="716419"/>
                  </a:lnTo>
                  <a:lnTo>
                    <a:pt x="12978232" y="676948"/>
                  </a:lnTo>
                  <a:lnTo>
                    <a:pt x="12992989" y="618972"/>
                  </a:lnTo>
                  <a:lnTo>
                    <a:pt x="13003771" y="580390"/>
                  </a:lnTo>
                  <a:lnTo>
                    <a:pt x="13019672" y="556539"/>
                  </a:lnTo>
                  <a:lnTo>
                    <a:pt x="13031927" y="556539"/>
                  </a:lnTo>
                  <a:lnTo>
                    <a:pt x="13051511" y="593267"/>
                  </a:lnTo>
                  <a:lnTo>
                    <a:pt x="13057150" y="611517"/>
                  </a:lnTo>
                  <a:lnTo>
                    <a:pt x="13061163" y="629539"/>
                  </a:lnTo>
                  <a:lnTo>
                    <a:pt x="13063576" y="647319"/>
                  </a:lnTo>
                  <a:lnTo>
                    <a:pt x="13064389" y="664883"/>
                  </a:lnTo>
                  <a:lnTo>
                    <a:pt x="13065989" y="687501"/>
                  </a:lnTo>
                  <a:lnTo>
                    <a:pt x="13068973" y="709422"/>
                  </a:lnTo>
                  <a:lnTo>
                    <a:pt x="13073342" y="730656"/>
                  </a:lnTo>
                  <a:lnTo>
                    <a:pt x="13079082" y="751205"/>
                  </a:lnTo>
                  <a:lnTo>
                    <a:pt x="13085280" y="775436"/>
                  </a:lnTo>
                  <a:lnTo>
                    <a:pt x="13089179" y="800354"/>
                  </a:lnTo>
                  <a:lnTo>
                    <a:pt x="13090792" y="825944"/>
                  </a:lnTo>
                  <a:lnTo>
                    <a:pt x="13089293" y="879779"/>
                  </a:lnTo>
                  <a:lnTo>
                    <a:pt x="13090551" y="907326"/>
                  </a:lnTo>
                  <a:lnTo>
                    <a:pt x="13093878" y="934885"/>
                  </a:lnTo>
                  <a:lnTo>
                    <a:pt x="13102260" y="977011"/>
                  </a:lnTo>
                  <a:lnTo>
                    <a:pt x="13103860" y="991362"/>
                  </a:lnTo>
                  <a:lnTo>
                    <a:pt x="13099771" y="1043076"/>
                  </a:lnTo>
                  <a:lnTo>
                    <a:pt x="13091046" y="1089469"/>
                  </a:lnTo>
                  <a:lnTo>
                    <a:pt x="13078549" y="1134364"/>
                  </a:lnTo>
                  <a:lnTo>
                    <a:pt x="13058813" y="1177061"/>
                  </a:lnTo>
                  <a:lnTo>
                    <a:pt x="13045999" y="1197546"/>
                  </a:lnTo>
                  <a:lnTo>
                    <a:pt x="13040728" y="1206715"/>
                  </a:lnTo>
                  <a:lnTo>
                    <a:pt x="13035902" y="1215898"/>
                  </a:lnTo>
                  <a:lnTo>
                    <a:pt x="13031534" y="1225080"/>
                  </a:lnTo>
                  <a:lnTo>
                    <a:pt x="13027622" y="1234262"/>
                  </a:lnTo>
                  <a:lnTo>
                    <a:pt x="13022110" y="1259065"/>
                  </a:lnTo>
                  <a:lnTo>
                    <a:pt x="13025793" y="1278343"/>
                  </a:lnTo>
                  <a:lnTo>
                    <a:pt x="13060706" y="1300391"/>
                  </a:lnTo>
                  <a:lnTo>
                    <a:pt x="13099047" y="1306817"/>
                  </a:lnTo>
                  <a:lnTo>
                    <a:pt x="13118059" y="1307960"/>
                  </a:lnTo>
                  <a:lnTo>
                    <a:pt x="13136944" y="1307719"/>
                  </a:lnTo>
                  <a:lnTo>
                    <a:pt x="13191871" y="1295666"/>
                  </a:lnTo>
                  <a:lnTo>
                    <a:pt x="13235318" y="1270876"/>
                  </a:lnTo>
                  <a:lnTo>
                    <a:pt x="13265620" y="1225892"/>
                  </a:lnTo>
                  <a:lnTo>
                    <a:pt x="13270103" y="1197546"/>
                  </a:lnTo>
                  <a:lnTo>
                    <a:pt x="13270446" y="1176756"/>
                  </a:lnTo>
                  <a:close/>
                </a:path>
                <a:path w="14972665" h="1316989">
                  <a:moveTo>
                    <a:pt x="13949007" y="1130884"/>
                  </a:moveTo>
                  <a:lnTo>
                    <a:pt x="13947597" y="1058164"/>
                  </a:lnTo>
                  <a:lnTo>
                    <a:pt x="13945997" y="1010170"/>
                  </a:lnTo>
                  <a:lnTo>
                    <a:pt x="13929005" y="964717"/>
                  </a:lnTo>
                  <a:lnTo>
                    <a:pt x="13885393" y="942225"/>
                  </a:lnTo>
                  <a:lnTo>
                    <a:pt x="13841298" y="936726"/>
                  </a:lnTo>
                  <a:lnTo>
                    <a:pt x="13795388" y="933043"/>
                  </a:lnTo>
                  <a:lnTo>
                    <a:pt x="13789254" y="931824"/>
                  </a:lnTo>
                  <a:lnTo>
                    <a:pt x="13748411" y="952220"/>
                  </a:lnTo>
                  <a:lnTo>
                    <a:pt x="13740727" y="978966"/>
                  </a:lnTo>
                  <a:lnTo>
                    <a:pt x="13742226" y="988148"/>
                  </a:lnTo>
                  <a:lnTo>
                    <a:pt x="13764171" y="1021219"/>
                  </a:lnTo>
                  <a:lnTo>
                    <a:pt x="13770940" y="1030274"/>
                  </a:lnTo>
                  <a:lnTo>
                    <a:pt x="13787527" y="1067015"/>
                  </a:lnTo>
                  <a:lnTo>
                    <a:pt x="13790778" y="1098346"/>
                  </a:lnTo>
                  <a:lnTo>
                    <a:pt x="13789470" y="1108341"/>
                  </a:lnTo>
                  <a:lnTo>
                    <a:pt x="13759218" y="1152309"/>
                  </a:lnTo>
                  <a:lnTo>
                    <a:pt x="13719734" y="1165174"/>
                  </a:lnTo>
                  <a:lnTo>
                    <a:pt x="13696188" y="1162646"/>
                  </a:lnTo>
                  <a:lnTo>
                    <a:pt x="13650278" y="1147953"/>
                  </a:lnTo>
                  <a:lnTo>
                    <a:pt x="13611695" y="1116736"/>
                  </a:lnTo>
                  <a:lnTo>
                    <a:pt x="13585990" y="1080439"/>
                  </a:lnTo>
                  <a:lnTo>
                    <a:pt x="13571284" y="1037742"/>
                  </a:lnTo>
                  <a:lnTo>
                    <a:pt x="13564426" y="993203"/>
                  </a:lnTo>
                  <a:lnTo>
                    <a:pt x="13562140" y="951420"/>
                  </a:lnTo>
                  <a:lnTo>
                    <a:pt x="13563968" y="919391"/>
                  </a:lnTo>
                  <a:lnTo>
                    <a:pt x="13578650" y="856030"/>
                  </a:lnTo>
                  <a:lnTo>
                    <a:pt x="13617334" y="786117"/>
                  </a:lnTo>
                  <a:lnTo>
                    <a:pt x="13648906" y="760399"/>
                  </a:lnTo>
                  <a:lnTo>
                    <a:pt x="13686219" y="747534"/>
                  </a:lnTo>
                  <a:lnTo>
                    <a:pt x="13729272" y="747522"/>
                  </a:lnTo>
                  <a:lnTo>
                    <a:pt x="13736612" y="748766"/>
                  </a:lnTo>
                  <a:lnTo>
                    <a:pt x="13743953" y="750608"/>
                  </a:lnTo>
                  <a:lnTo>
                    <a:pt x="13758634" y="755497"/>
                  </a:lnTo>
                  <a:lnTo>
                    <a:pt x="13765378" y="757339"/>
                  </a:lnTo>
                  <a:lnTo>
                    <a:pt x="13771499" y="758571"/>
                  </a:lnTo>
                  <a:lnTo>
                    <a:pt x="13792937" y="766813"/>
                  </a:lnTo>
                  <a:lnTo>
                    <a:pt x="13797826" y="768350"/>
                  </a:lnTo>
                  <a:lnTo>
                    <a:pt x="13802716" y="769594"/>
                  </a:lnTo>
                  <a:lnTo>
                    <a:pt x="13822807" y="770737"/>
                  </a:lnTo>
                  <a:lnTo>
                    <a:pt x="13837145" y="765009"/>
                  </a:lnTo>
                  <a:lnTo>
                    <a:pt x="13845756" y="752373"/>
                  </a:lnTo>
                  <a:lnTo>
                    <a:pt x="13848626" y="732866"/>
                  </a:lnTo>
                  <a:lnTo>
                    <a:pt x="13848626" y="725500"/>
                  </a:lnTo>
                  <a:lnTo>
                    <a:pt x="13832573" y="662139"/>
                  </a:lnTo>
                  <a:lnTo>
                    <a:pt x="13802716" y="607961"/>
                  </a:lnTo>
                  <a:lnTo>
                    <a:pt x="13767359" y="579018"/>
                  </a:lnTo>
                  <a:lnTo>
                    <a:pt x="13745210" y="575919"/>
                  </a:lnTo>
                  <a:lnTo>
                    <a:pt x="13720077" y="580390"/>
                  </a:lnTo>
                  <a:lnTo>
                    <a:pt x="13673239" y="596950"/>
                  </a:lnTo>
                  <a:lnTo>
                    <a:pt x="13630072" y="618972"/>
                  </a:lnTo>
                  <a:lnTo>
                    <a:pt x="13625195" y="621436"/>
                  </a:lnTo>
                  <a:lnTo>
                    <a:pt x="13620903" y="623887"/>
                  </a:lnTo>
                  <a:lnTo>
                    <a:pt x="13613537" y="628777"/>
                  </a:lnTo>
                  <a:lnTo>
                    <a:pt x="13609257" y="631215"/>
                  </a:lnTo>
                  <a:lnTo>
                    <a:pt x="13604367" y="633666"/>
                  </a:lnTo>
                  <a:lnTo>
                    <a:pt x="13585190" y="639419"/>
                  </a:lnTo>
                  <a:lnTo>
                    <a:pt x="13568083" y="638263"/>
                  </a:lnTo>
                  <a:lnTo>
                    <a:pt x="13535940" y="607834"/>
                  </a:lnTo>
                  <a:lnTo>
                    <a:pt x="13528142" y="564337"/>
                  </a:lnTo>
                  <a:lnTo>
                    <a:pt x="13528370" y="554812"/>
                  </a:lnTo>
                  <a:lnTo>
                    <a:pt x="13540067" y="508762"/>
                  </a:lnTo>
                  <a:lnTo>
                    <a:pt x="13562686" y="471347"/>
                  </a:lnTo>
                  <a:lnTo>
                    <a:pt x="13590130" y="439902"/>
                  </a:lnTo>
                  <a:lnTo>
                    <a:pt x="13622388" y="414426"/>
                  </a:lnTo>
                  <a:lnTo>
                    <a:pt x="13659472" y="394919"/>
                  </a:lnTo>
                  <a:lnTo>
                    <a:pt x="13721461" y="384797"/>
                  </a:lnTo>
                  <a:lnTo>
                    <a:pt x="13750735" y="392823"/>
                  </a:lnTo>
                  <a:lnTo>
                    <a:pt x="13784263" y="413308"/>
                  </a:lnTo>
                  <a:lnTo>
                    <a:pt x="13805154" y="430707"/>
                  </a:lnTo>
                  <a:lnTo>
                    <a:pt x="13811288" y="435914"/>
                  </a:lnTo>
                  <a:lnTo>
                    <a:pt x="13817410" y="440829"/>
                  </a:lnTo>
                  <a:lnTo>
                    <a:pt x="13822325" y="444500"/>
                  </a:lnTo>
                  <a:lnTo>
                    <a:pt x="13826909" y="448170"/>
                  </a:lnTo>
                  <a:lnTo>
                    <a:pt x="13866546" y="468376"/>
                  </a:lnTo>
                  <a:lnTo>
                    <a:pt x="13875614" y="467918"/>
                  </a:lnTo>
                  <a:lnTo>
                    <a:pt x="13898232" y="427951"/>
                  </a:lnTo>
                  <a:lnTo>
                    <a:pt x="13896048" y="403390"/>
                  </a:lnTo>
                  <a:lnTo>
                    <a:pt x="13884110" y="355625"/>
                  </a:lnTo>
                  <a:lnTo>
                    <a:pt x="13863904" y="315569"/>
                  </a:lnTo>
                  <a:lnTo>
                    <a:pt x="13817410" y="282841"/>
                  </a:lnTo>
                  <a:lnTo>
                    <a:pt x="13774954" y="272757"/>
                  </a:lnTo>
                  <a:lnTo>
                    <a:pt x="13760488" y="271830"/>
                  </a:lnTo>
                  <a:lnTo>
                    <a:pt x="13728281" y="272478"/>
                  </a:lnTo>
                  <a:lnTo>
                    <a:pt x="13695960" y="272542"/>
                  </a:lnTo>
                  <a:lnTo>
                    <a:pt x="13663524" y="272034"/>
                  </a:lnTo>
                  <a:lnTo>
                    <a:pt x="13630974" y="270941"/>
                  </a:lnTo>
                  <a:lnTo>
                    <a:pt x="13598436" y="270294"/>
                  </a:lnTo>
                  <a:lnTo>
                    <a:pt x="13566013" y="271145"/>
                  </a:lnTo>
                  <a:lnTo>
                    <a:pt x="13533717" y="273494"/>
                  </a:lnTo>
                  <a:lnTo>
                    <a:pt x="13501523" y="277342"/>
                  </a:lnTo>
                  <a:lnTo>
                    <a:pt x="13493255" y="278155"/>
                  </a:lnTo>
                  <a:lnTo>
                    <a:pt x="13484974" y="278739"/>
                  </a:lnTo>
                  <a:lnTo>
                    <a:pt x="13476707" y="279082"/>
                  </a:lnTo>
                  <a:lnTo>
                    <a:pt x="13460184" y="279311"/>
                  </a:lnTo>
                  <a:lnTo>
                    <a:pt x="13451916" y="279654"/>
                  </a:lnTo>
                  <a:lnTo>
                    <a:pt x="13443649" y="280225"/>
                  </a:lnTo>
                  <a:lnTo>
                    <a:pt x="13435368" y="281025"/>
                  </a:lnTo>
                  <a:lnTo>
                    <a:pt x="13398653" y="281025"/>
                  </a:lnTo>
                  <a:lnTo>
                    <a:pt x="13371551" y="288251"/>
                  </a:lnTo>
                  <a:lnTo>
                    <a:pt x="13354571" y="302590"/>
                  </a:lnTo>
                  <a:lnTo>
                    <a:pt x="13347687" y="324065"/>
                  </a:lnTo>
                  <a:lnTo>
                    <a:pt x="13350913" y="352640"/>
                  </a:lnTo>
                  <a:lnTo>
                    <a:pt x="13360692" y="382054"/>
                  </a:lnTo>
                  <a:lnTo>
                    <a:pt x="13362839" y="389394"/>
                  </a:lnTo>
                  <a:lnTo>
                    <a:pt x="13373672" y="452805"/>
                  </a:lnTo>
                  <a:lnTo>
                    <a:pt x="13381495" y="521233"/>
                  </a:lnTo>
                  <a:lnTo>
                    <a:pt x="13387921" y="590105"/>
                  </a:lnTo>
                  <a:lnTo>
                    <a:pt x="13392963" y="659434"/>
                  </a:lnTo>
                  <a:lnTo>
                    <a:pt x="13395135" y="711733"/>
                  </a:lnTo>
                  <a:lnTo>
                    <a:pt x="13395655" y="729183"/>
                  </a:lnTo>
                  <a:lnTo>
                    <a:pt x="13399402" y="781418"/>
                  </a:lnTo>
                  <a:lnTo>
                    <a:pt x="13407835" y="832027"/>
                  </a:lnTo>
                  <a:lnTo>
                    <a:pt x="13408635" y="841159"/>
                  </a:lnTo>
                  <a:lnTo>
                    <a:pt x="13409206" y="850176"/>
                  </a:lnTo>
                  <a:lnTo>
                    <a:pt x="13409549" y="859066"/>
                  </a:lnTo>
                  <a:lnTo>
                    <a:pt x="13409663" y="867854"/>
                  </a:lnTo>
                  <a:lnTo>
                    <a:pt x="13409549" y="876515"/>
                  </a:lnTo>
                  <a:lnTo>
                    <a:pt x="13409206" y="885075"/>
                  </a:lnTo>
                  <a:lnTo>
                    <a:pt x="13408635" y="893508"/>
                  </a:lnTo>
                  <a:lnTo>
                    <a:pt x="13407835" y="901827"/>
                  </a:lnTo>
                  <a:lnTo>
                    <a:pt x="13404393" y="951420"/>
                  </a:lnTo>
                  <a:lnTo>
                    <a:pt x="13401396" y="1001014"/>
                  </a:lnTo>
                  <a:lnTo>
                    <a:pt x="13398881" y="1050124"/>
                  </a:lnTo>
                  <a:lnTo>
                    <a:pt x="13396824" y="1098346"/>
                  </a:lnTo>
                  <a:lnTo>
                    <a:pt x="13395782" y="1112875"/>
                  </a:lnTo>
                  <a:lnTo>
                    <a:pt x="13391287" y="1154379"/>
                  </a:lnTo>
                  <a:lnTo>
                    <a:pt x="13380619" y="1193787"/>
                  </a:lnTo>
                  <a:lnTo>
                    <a:pt x="13374764" y="1206703"/>
                  </a:lnTo>
                  <a:lnTo>
                    <a:pt x="13372325" y="1212824"/>
                  </a:lnTo>
                  <a:lnTo>
                    <a:pt x="13370497" y="1218349"/>
                  </a:lnTo>
                  <a:lnTo>
                    <a:pt x="13369252" y="1223251"/>
                  </a:lnTo>
                  <a:lnTo>
                    <a:pt x="13365696" y="1244485"/>
                  </a:lnTo>
                  <a:lnTo>
                    <a:pt x="13369722" y="1262278"/>
                  </a:lnTo>
                  <a:lnTo>
                    <a:pt x="13400507" y="1287513"/>
                  </a:lnTo>
                  <a:lnTo>
                    <a:pt x="13447332" y="1301292"/>
                  </a:lnTo>
                  <a:lnTo>
                    <a:pt x="13492340" y="1305890"/>
                  </a:lnTo>
                  <a:lnTo>
                    <a:pt x="13657644" y="1305890"/>
                  </a:lnTo>
                  <a:lnTo>
                    <a:pt x="13809155" y="1305890"/>
                  </a:lnTo>
                  <a:lnTo>
                    <a:pt x="13859675" y="1302207"/>
                  </a:lnTo>
                  <a:lnTo>
                    <a:pt x="13908405" y="1286725"/>
                  </a:lnTo>
                  <a:lnTo>
                    <a:pt x="13935659" y="1254467"/>
                  </a:lnTo>
                  <a:lnTo>
                    <a:pt x="13945997" y="1219568"/>
                  </a:lnTo>
                  <a:lnTo>
                    <a:pt x="13945997" y="1213446"/>
                  </a:lnTo>
                  <a:lnTo>
                    <a:pt x="13946607" y="1207935"/>
                  </a:lnTo>
                  <a:lnTo>
                    <a:pt x="13947826" y="1203045"/>
                  </a:lnTo>
                  <a:lnTo>
                    <a:pt x="13948563" y="1179106"/>
                  </a:lnTo>
                  <a:lnTo>
                    <a:pt x="13948956" y="1155052"/>
                  </a:lnTo>
                  <a:lnTo>
                    <a:pt x="13949007" y="1130884"/>
                  </a:lnTo>
                  <a:close/>
                </a:path>
                <a:path w="14972665" h="1316989">
                  <a:moveTo>
                    <a:pt x="14675168" y="480606"/>
                  </a:moveTo>
                  <a:lnTo>
                    <a:pt x="14674939" y="452069"/>
                  </a:lnTo>
                  <a:lnTo>
                    <a:pt x="14673542" y="413029"/>
                  </a:lnTo>
                  <a:lnTo>
                    <a:pt x="14673313" y="393052"/>
                  </a:lnTo>
                  <a:lnTo>
                    <a:pt x="14664119" y="345313"/>
                  </a:lnTo>
                  <a:lnTo>
                    <a:pt x="14631988" y="296176"/>
                  </a:lnTo>
                  <a:lnTo>
                    <a:pt x="14575981" y="277342"/>
                  </a:lnTo>
                  <a:lnTo>
                    <a:pt x="14561274" y="277571"/>
                  </a:lnTo>
                  <a:lnTo>
                    <a:pt x="14546580" y="278269"/>
                  </a:lnTo>
                  <a:lnTo>
                    <a:pt x="14539354" y="278447"/>
                  </a:lnTo>
                  <a:lnTo>
                    <a:pt x="14532356" y="278041"/>
                  </a:lnTo>
                  <a:lnTo>
                    <a:pt x="14525587" y="277075"/>
                  </a:lnTo>
                  <a:lnTo>
                    <a:pt x="14519047" y="275513"/>
                  </a:lnTo>
                  <a:lnTo>
                    <a:pt x="14501660" y="274027"/>
                  </a:lnTo>
                  <a:lnTo>
                    <a:pt x="14484376" y="273215"/>
                  </a:lnTo>
                  <a:lnTo>
                    <a:pt x="14467205" y="273113"/>
                  </a:lnTo>
                  <a:lnTo>
                    <a:pt x="14450136" y="273697"/>
                  </a:lnTo>
                  <a:lnTo>
                    <a:pt x="14433220" y="274840"/>
                  </a:lnTo>
                  <a:lnTo>
                    <a:pt x="14416405" y="276440"/>
                  </a:lnTo>
                  <a:lnTo>
                    <a:pt x="14399705" y="278498"/>
                  </a:lnTo>
                  <a:lnTo>
                    <a:pt x="14383131" y="281025"/>
                  </a:lnTo>
                  <a:lnTo>
                    <a:pt x="14362227" y="283768"/>
                  </a:lnTo>
                  <a:lnTo>
                    <a:pt x="14341793" y="284683"/>
                  </a:lnTo>
                  <a:lnTo>
                    <a:pt x="14321828" y="283768"/>
                  </a:lnTo>
                  <a:lnTo>
                    <a:pt x="14302321" y="281025"/>
                  </a:lnTo>
                  <a:lnTo>
                    <a:pt x="14288592" y="279361"/>
                  </a:lnTo>
                  <a:lnTo>
                    <a:pt x="14248105" y="276440"/>
                  </a:lnTo>
                  <a:lnTo>
                    <a:pt x="14192110" y="275513"/>
                  </a:lnTo>
                  <a:lnTo>
                    <a:pt x="14131506" y="279196"/>
                  </a:lnTo>
                  <a:lnTo>
                    <a:pt x="14083627" y="284010"/>
                  </a:lnTo>
                  <a:lnTo>
                    <a:pt x="14043787" y="294335"/>
                  </a:lnTo>
                  <a:lnTo>
                    <a:pt x="14010729" y="323723"/>
                  </a:lnTo>
                  <a:lnTo>
                    <a:pt x="13996721" y="361835"/>
                  </a:lnTo>
                  <a:lnTo>
                    <a:pt x="13986396" y="411429"/>
                  </a:lnTo>
                  <a:lnTo>
                    <a:pt x="13982256" y="462038"/>
                  </a:lnTo>
                  <a:lnTo>
                    <a:pt x="13982713" y="479374"/>
                  </a:lnTo>
                  <a:lnTo>
                    <a:pt x="13997877" y="522312"/>
                  </a:lnTo>
                  <a:lnTo>
                    <a:pt x="14020368" y="533857"/>
                  </a:lnTo>
                  <a:lnTo>
                    <a:pt x="14028636" y="533793"/>
                  </a:lnTo>
                  <a:lnTo>
                    <a:pt x="14067904" y="507174"/>
                  </a:lnTo>
                  <a:lnTo>
                    <a:pt x="14085583" y="479844"/>
                  </a:lnTo>
                  <a:lnTo>
                    <a:pt x="14096594" y="462851"/>
                  </a:lnTo>
                  <a:lnTo>
                    <a:pt x="14127810" y="426135"/>
                  </a:lnTo>
                  <a:lnTo>
                    <a:pt x="14164678" y="410451"/>
                  </a:lnTo>
                  <a:lnTo>
                    <a:pt x="14177417" y="410502"/>
                  </a:lnTo>
                  <a:lnTo>
                    <a:pt x="14211859" y="427545"/>
                  </a:lnTo>
                  <a:lnTo>
                    <a:pt x="14236306" y="470662"/>
                  </a:lnTo>
                  <a:lnTo>
                    <a:pt x="14249032" y="571233"/>
                  </a:lnTo>
                  <a:lnTo>
                    <a:pt x="14253172" y="615302"/>
                  </a:lnTo>
                  <a:lnTo>
                    <a:pt x="14254772" y="670166"/>
                  </a:lnTo>
                  <a:lnTo>
                    <a:pt x="14255471" y="680491"/>
                  </a:lnTo>
                  <a:lnTo>
                    <a:pt x="14256614" y="690372"/>
                  </a:lnTo>
                  <a:lnTo>
                    <a:pt x="14258227" y="699795"/>
                  </a:lnTo>
                  <a:lnTo>
                    <a:pt x="14259890" y="713498"/>
                  </a:lnTo>
                  <a:lnTo>
                    <a:pt x="14262799" y="753960"/>
                  </a:lnTo>
                  <a:lnTo>
                    <a:pt x="14263675" y="794423"/>
                  </a:lnTo>
                  <a:lnTo>
                    <a:pt x="14263738" y="964260"/>
                  </a:lnTo>
                  <a:lnTo>
                    <a:pt x="14262938" y="979995"/>
                  </a:lnTo>
                  <a:lnTo>
                    <a:pt x="14262367" y="995972"/>
                  </a:lnTo>
                  <a:lnTo>
                    <a:pt x="14262024" y="1012164"/>
                  </a:lnTo>
                  <a:lnTo>
                    <a:pt x="14261910" y="1028585"/>
                  </a:lnTo>
                  <a:lnTo>
                    <a:pt x="14261567" y="1045108"/>
                  </a:lnTo>
                  <a:lnTo>
                    <a:pt x="14256398" y="1094663"/>
                  </a:lnTo>
                  <a:lnTo>
                    <a:pt x="14247228" y="1135087"/>
                  </a:lnTo>
                  <a:lnTo>
                    <a:pt x="14230693" y="1171829"/>
                  </a:lnTo>
                  <a:lnTo>
                    <a:pt x="14215974" y="1191412"/>
                  </a:lnTo>
                  <a:lnTo>
                    <a:pt x="14212913" y="1196924"/>
                  </a:lnTo>
                  <a:lnTo>
                    <a:pt x="14210449" y="1203045"/>
                  </a:lnTo>
                  <a:lnTo>
                    <a:pt x="14206779" y="1209179"/>
                  </a:lnTo>
                  <a:lnTo>
                    <a:pt x="14203718" y="1215301"/>
                  </a:lnTo>
                  <a:lnTo>
                    <a:pt x="14193939" y="1239774"/>
                  </a:lnTo>
                  <a:lnTo>
                    <a:pt x="14191526" y="1261935"/>
                  </a:lnTo>
                  <a:lnTo>
                    <a:pt x="14197165" y="1278801"/>
                  </a:lnTo>
                  <a:lnTo>
                    <a:pt x="14210818" y="1290396"/>
                  </a:lnTo>
                  <a:lnTo>
                    <a:pt x="14232522" y="1296708"/>
                  </a:lnTo>
                  <a:lnTo>
                    <a:pt x="14238643" y="1297940"/>
                  </a:lnTo>
                  <a:lnTo>
                    <a:pt x="14245069" y="1298562"/>
                  </a:lnTo>
                  <a:lnTo>
                    <a:pt x="14272921" y="1298562"/>
                  </a:lnTo>
                  <a:lnTo>
                    <a:pt x="14291285" y="1299298"/>
                  </a:lnTo>
                  <a:lnTo>
                    <a:pt x="14309649" y="1299705"/>
                  </a:lnTo>
                  <a:lnTo>
                    <a:pt x="14328013" y="1299768"/>
                  </a:lnTo>
                  <a:lnTo>
                    <a:pt x="14346365" y="1299489"/>
                  </a:lnTo>
                  <a:lnTo>
                    <a:pt x="14364869" y="1299425"/>
                  </a:lnTo>
                  <a:lnTo>
                    <a:pt x="14383576" y="1300175"/>
                  </a:lnTo>
                  <a:lnTo>
                    <a:pt x="14402511" y="1301711"/>
                  </a:lnTo>
                  <a:lnTo>
                    <a:pt x="14421676" y="1304074"/>
                  </a:lnTo>
                  <a:lnTo>
                    <a:pt x="14426591" y="1305280"/>
                  </a:lnTo>
                  <a:lnTo>
                    <a:pt x="14433322" y="1305280"/>
                  </a:lnTo>
                  <a:lnTo>
                    <a:pt x="14473111" y="1295565"/>
                  </a:lnTo>
                  <a:lnTo>
                    <a:pt x="14498930" y="1265313"/>
                  </a:lnTo>
                  <a:lnTo>
                    <a:pt x="14501114" y="1251940"/>
                  </a:lnTo>
                  <a:lnTo>
                    <a:pt x="14499857" y="1237297"/>
                  </a:lnTo>
                  <a:lnTo>
                    <a:pt x="14495158" y="1221397"/>
                  </a:lnTo>
                  <a:lnTo>
                    <a:pt x="14491488" y="1214056"/>
                  </a:lnTo>
                  <a:lnTo>
                    <a:pt x="14480477" y="1193546"/>
                  </a:lnTo>
                  <a:lnTo>
                    <a:pt x="14473136" y="1180985"/>
                  </a:lnTo>
                  <a:lnTo>
                    <a:pt x="14457756" y="1151839"/>
                  </a:lnTo>
                  <a:lnTo>
                    <a:pt x="14446491" y="1121308"/>
                  </a:lnTo>
                  <a:lnTo>
                    <a:pt x="14439367" y="1089406"/>
                  </a:lnTo>
                  <a:lnTo>
                    <a:pt x="14436370" y="1056119"/>
                  </a:lnTo>
                  <a:lnTo>
                    <a:pt x="14436370" y="1047534"/>
                  </a:lnTo>
                  <a:lnTo>
                    <a:pt x="14436065" y="1039266"/>
                  </a:lnTo>
                  <a:lnTo>
                    <a:pt x="14434846" y="1023340"/>
                  </a:lnTo>
                  <a:lnTo>
                    <a:pt x="14433944" y="1015085"/>
                  </a:lnTo>
                  <a:lnTo>
                    <a:pt x="14429448" y="984478"/>
                  </a:lnTo>
                  <a:lnTo>
                    <a:pt x="14426972" y="962444"/>
                  </a:lnTo>
                  <a:lnTo>
                    <a:pt x="14425295" y="940409"/>
                  </a:lnTo>
                  <a:lnTo>
                    <a:pt x="14424432" y="918375"/>
                  </a:lnTo>
                  <a:lnTo>
                    <a:pt x="14423809" y="896340"/>
                  </a:lnTo>
                  <a:lnTo>
                    <a:pt x="14422844" y="874293"/>
                  </a:lnTo>
                  <a:lnTo>
                    <a:pt x="14421523" y="852246"/>
                  </a:lnTo>
                  <a:lnTo>
                    <a:pt x="14419860" y="830199"/>
                  </a:lnTo>
                  <a:lnTo>
                    <a:pt x="14419860" y="822858"/>
                  </a:lnTo>
                  <a:lnTo>
                    <a:pt x="14420152" y="815517"/>
                  </a:lnTo>
                  <a:lnTo>
                    <a:pt x="14421371" y="800811"/>
                  </a:lnTo>
                  <a:lnTo>
                    <a:pt x="14422298" y="793457"/>
                  </a:lnTo>
                  <a:lnTo>
                    <a:pt x="14423543" y="786104"/>
                  </a:lnTo>
                  <a:lnTo>
                    <a:pt x="14425130" y="773252"/>
                  </a:lnTo>
                  <a:lnTo>
                    <a:pt x="14426273" y="760399"/>
                  </a:lnTo>
                  <a:lnTo>
                    <a:pt x="14426959" y="747547"/>
                  </a:lnTo>
                  <a:lnTo>
                    <a:pt x="14427187" y="734695"/>
                  </a:lnTo>
                  <a:lnTo>
                    <a:pt x="14427073" y="721829"/>
                  </a:lnTo>
                  <a:lnTo>
                    <a:pt x="14426730" y="708977"/>
                  </a:lnTo>
                  <a:lnTo>
                    <a:pt x="14426159" y="696125"/>
                  </a:lnTo>
                  <a:lnTo>
                    <a:pt x="14425359" y="683272"/>
                  </a:lnTo>
                  <a:lnTo>
                    <a:pt x="14423631" y="668515"/>
                  </a:lnTo>
                  <a:lnTo>
                    <a:pt x="14422146" y="653656"/>
                  </a:lnTo>
                  <a:lnTo>
                    <a:pt x="14419059" y="608482"/>
                  </a:lnTo>
                  <a:lnTo>
                    <a:pt x="14418031" y="563867"/>
                  </a:lnTo>
                  <a:lnTo>
                    <a:pt x="14417332" y="549986"/>
                  </a:lnTo>
                  <a:lnTo>
                    <a:pt x="14417104" y="535876"/>
                  </a:lnTo>
                  <a:lnTo>
                    <a:pt x="14417332" y="521525"/>
                  </a:lnTo>
                  <a:lnTo>
                    <a:pt x="14418031" y="506945"/>
                  </a:lnTo>
                  <a:lnTo>
                    <a:pt x="14428127" y="461937"/>
                  </a:lnTo>
                  <a:lnTo>
                    <a:pt x="14447393" y="422452"/>
                  </a:lnTo>
                  <a:lnTo>
                    <a:pt x="14477378" y="396278"/>
                  </a:lnTo>
                  <a:lnTo>
                    <a:pt x="14502511" y="392595"/>
                  </a:lnTo>
                  <a:lnTo>
                    <a:pt x="14515364" y="394881"/>
                  </a:lnTo>
                  <a:lnTo>
                    <a:pt x="14551178" y="416941"/>
                  </a:lnTo>
                  <a:lnTo>
                    <a:pt x="14599857" y="473862"/>
                  </a:lnTo>
                  <a:lnTo>
                    <a:pt x="14619427" y="498373"/>
                  </a:lnTo>
                  <a:lnTo>
                    <a:pt x="14624330" y="503885"/>
                  </a:lnTo>
                  <a:lnTo>
                    <a:pt x="14629219" y="508762"/>
                  </a:lnTo>
                  <a:lnTo>
                    <a:pt x="14635658" y="514172"/>
                  </a:lnTo>
                  <a:lnTo>
                    <a:pt x="14642084" y="517499"/>
                  </a:lnTo>
                  <a:lnTo>
                    <a:pt x="14648510" y="518769"/>
                  </a:lnTo>
                  <a:lnTo>
                    <a:pt x="14654924" y="517956"/>
                  </a:lnTo>
                  <a:lnTo>
                    <a:pt x="14660791" y="515200"/>
                  </a:lnTo>
                  <a:lnTo>
                    <a:pt x="14665503" y="510603"/>
                  </a:lnTo>
                  <a:lnTo>
                    <a:pt x="14669072" y="504190"/>
                  </a:lnTo>
                  <a:lnTo>
                    <a:pt x="14671485" y="495935"/>
                  </a:lnTo>
                  <a:lnTo>
                    <a:pt x="14673936" y="488569"/>
                  </a:lnTo>
                  <a:lnTo>
                    <a:pt x="14675168" y="480606"/>
                  </a:lnTo>
                  <a:close/>
                </a:path>
                <a:path w="14972665" h="1316989">
                  <a:moveTo>
                    <a:pt x="14972462" y="1177328"/>
                  </a:moveTo>
                  <a:lnTo>
                    <a:pt x="14959610" y="1113040"/>
                  </a:lnTo>
                  <a:lnTo>
                    <a:pt x="14937804" y="1078763"/>
                  </a:lnTo>
                  <a:lnTo>
                    <a:pt x="14925243" y="1064082"/>
                  </a:lnTo>
                  <a:lnTo>
                    <a:pt x="14921256" y="1059167"/>
                  </a:lnTo>
                  <a:lnTo>
                    <a:pt x="14917585" y="1054265"/>
                  </a:lnTo>
                  <a:lnTo>
                    <a:pt x="14909775" y="1042200"/>
                  </a:lnTo>
                  <a:lnTo>
                    <a:pt x="14906574" y="1029919"/>
                  </a:lnTo>
                  <a:lnTo>
                    <a:pt x="14907959" y="1017409"/>
                  </a:lnTo>
                  <a:lnTo>
                    <a:pt x="14913940" y="1004658"/>
                  </a:lnTo>
                  <a:lnTo>
                    <a:pt x="14928622" y="985088"/>
                  </a:lnTo>
                  <a:lnTo>
                    <a:pt x="14931682" y="980198"/>
                  </a:lnTo>
                  <a:lnTo>
                    <a:pt x="14934146" y="975309"/>
                  </a:lnTo>
                  <a:lnTo>
                    <a:pt x="14940280" y="965200"/>
                  </a:lnTo>
                  <a:lnTo>
                    <a:pt x="14945830" y="955103"/>
                  </a:lnTo>
                  <a:lnTo>
                    <a:pt x="14961896" y="913777"/>
                  </a:lnTo>
                  <a:lnTo>
                    <a:pt x="14965363" y="890816"/>
                  </a:lnTo>
                  <a:lnTo>
                    <a:pt x="14964779" y="870026"/>
                  </a:lnTo>
                  <a:lnTo>
                    <a:pt x="14961223" y="849934"/>
                  </a:lnTo>
                  <a:lnTo>
                    <a:pt x="14954682" y="830529"/>
                  </a:lnTo>
                  <a:lnTo>
                    <a:pt x="14945157" y="811822"/>
                  </a:lnTo>
                  <a:lnTo>
                    <a:pt x="14930006" y="779792"/>
                  </a:lnTo>
                  <a:lnTo>
                    <a:pt x="14919440" y="746163"/>
                  </a:lnTo>
                  <a:lnTo>
                    <a:pt x="14913458" y="710933"/>
                  </a:lnTo>
                  <a:lnTo>
                    <a:pt x="14912074" y="674077"/>
                  </a:lnTo>
                  <a:lnTo>
                    <a:pt x="14913699" y="650201"/>
                  </a:lnTo>
                  <a:lnTo>
                    <a:pt x="14915464" y="614514"/>
                  </a:lnTo>
                  <a:lnTo>
                    <a:pt x="14916455" y="602907"/>
                  </a:lnTo>
                  <a:lnTo>
                    <a:pt x="14917776" y="591540"/>
                  </a:lnTo>
                  <a:lnTo>
                    <a:pt x="14919440" y="580390"/>
                  </a:lnTo>
                  <a:lnTo>
                    <a:pt x="14923580" y="557199"/>
                  </a:lnTo>
                  <a:lnTo>
                    <a:pt x="14926793" y="533552"/>
                  </a:lnTo>
                  <a:lnTo>
                    <a:pt x="14929092" y="509447"/>
                  </a:lnTo>
                  <a:lnTo>
                    <a:pt x="14930463" y="484886"/>
                  </a:lnTo>
                  <a:lnTo>
                    <a:pt x="14930463" y="477532"/>
                  </a:lnTo>
                  <a:lnTo>
                    <a:pt x="14930755" y="470192"/>
                  </a:lnTo>
                  <a:lnTo>
                    <a:pt x="14931974" y="455510"/>
                  </a:lnTo>
                  <a:lnTo>
                    <a:pt x="14932902" y="448170"/>
                  </a:lnTo>
                  <a:lnTo>
                    <a:pt x="14934146" y="440829"/>
                  </a:lnTo>
                  <a:lnTo>
                    <a:pt x="14935162" y="429742"/>
                  </a:lnTo>
                  <a:lnTo>
                    <a:pt x="14936419" y="418541"/>
                  </a:lnTo>
                  <a:lnTo>
                    <a:pt x="14937905" y="407225"/>
                  </a:lnTo>
                  <a:lnTo>
                    <a:pt x="14941334" y="384390"/>
                  </a:lnTo>
                  <a:lnTo>
                    <a:pt x="14942846" y="373087"/>
                  </a:lnTo>
                  <a:lnTo>
                    <a:pt x="14944116" y="361899"/>
                  </a:lnTo>
                  <a:lnTo>
                    <a:pt x="14945157" y="350824"/>
                  </a:lnTo>
                  <a:lnTo>
                    <a:pt x="14945436" y="337159"/>
                  </a:lnTo>
                  <a:lnTo>
                    <a:pt x="14946300" y="323723"/>
                  </a:lnTo>
                  <a:lnTo>
                    <a:pt x="14952091" y="284568"/>
                  </a:lnTo>
                  <a:lnTo>
                    <a:pt x="14959851" y="244297"/>
                  </a:lnTo>
                  <a:lnTo>
                    <a:pt x="14962429" y="232359"/>
                  </a:lnTo>
                  <a:lnTo>
                    <a:pt x="14964677" y="220421"/>
                  </a:lnTo>
                  <a:lnTo>
                    <a:pt x="14966569" y="208495"/>
                  </a:lnTo>
                  <a:lnTo>
                    <a:pt x="14968119" y="196557"/>
                  </a:lnTo>
                  <a:lnTo>
                    <a:pt x="14969198" y="184505"/>
                  </a:lnTo>
                  <a:lnTo>
                    <a:pt x="14969719" y="172212"/>
                  </a:lnTo>
                  <a:lnTo>
                    <a:pt x="14969668" y="159689"/>
                  </a:lnTo>
                  <a:lnTo>
                    <a:pt x="14969046" y="146926"/>
                  </a:lnTo>
                  <a:lnTo>
                    <a:pt x="14967420" y="133858"/>
                  </a:lnTo>
                  <a:lnTo>
                    <a:pt x="14965121" y="106768"/>
                  </a:lnTo>
                  <a:lnTo>
                    <a:pt x="14948815" y="51892"/>
                  </a:lnTo>
                  <a:lnTo>
                    <a:pt x="14912074" y="25704"/>
                  </a:lnTo>
                  <a:lnTo>
                    <a:pt x="14863864" y="12395"/>
                  </a:lnTo>
                  <a:lnTo>
                    <a:pt x="14838033" y="10909"/>
                  </a:lnTo>
                  <a:lnTo>
                    <a:pt x="14811058" y="12877"/>
                  </a:lnTo>
                  <a:lnTo>
                    <a:pt x="14772031" y="29387"/>
                  </a:lnTo>
                  <a:lnTo>
                    <a:pt x="14746770" y="64287"/>
                  </a:lnTo>
                  <a:lnTo>
                    <a:pt x="14743418" y="88773"/>
                  </a:lnTo>
                  <a:lnTo>
                    <a:pt x="14742503" y="94894"/>
                  </a:lnTo>
                  <a:lnTo>
                    <a:pt x="14741259" y="101015"/>
                  </a:lnTo>
                  <a:lnTo>
                    <a:pt x="14740687" y="116573"/>
                  </a:lnTo>
                  <a:lnTo>
                    <a:pt x="14740801" y="132003"/>
                  </a:lnTo>
                  <a:lnTo>
                    <a:pt x="14745157" y="177660"/>
                  </a:lnTo>
                  <a:lnTo>
                    <a:pt x="14754136" y="222237"/>
                  </a:lnTo>
                  <a:lnTo>
                    <a:pt x="14758327" y="242379"/>
                  </a:lnTo>
                  <a:lnTo>
                    <a:pt x="14764296" y="282346"/>
                  </a:lnTo>
                  <a:lnTo>
                    <a:pt x="14767167" y="321957"/>
                  </a:lnTo>
                  <a:lnTo>
                    <a:pt x="14767675" y="341871"/>
                  </a:lnTo>
                  <a:lnTo>
                    <a:pt x="14767611" y="361899"/>
                  </a:lnTo>
                  <a:lnTo>
                    <a:pt x="14766405" y="401789"/>
                  </a:lnTo>
                  <a:lnTo>
                    <a:pt x="14766519" y="420611"/>
                  </a:lnTo>
                  <a:lnTo>
                    <a:pt x="14772742" y="497293"/>
                  </a:lnTo>
                  <a:lnTo>
                    <a:pt x="14777085" y="538162"/>
                  </a:lnTo>
                  <a:lnTo>
                    <a:pt x="14781899" y="578573"/>
                  </a:lnTo>
                  <a:lnTo>
                    <a:pt x="14787169" y="618972"/>
                  </a:lnTo>
                  <a:lnTo>
                    <a:pt x="14789480" y="647560"/>
                  </a:lnTo>
                  <a:lnTo>
                    <a:pt x="14785810" y="705408"/>
                  </a:lnTo>
                  <a:lnTo>
                    <a:pt x="14770532" y="771436"/>
                  </a:lnTo>
                  <a:lnTo>
                    <a:pt x="14757515" y="810107"/>
                  </a:lnTo>
                  <a:lnTo>
                    <a:pt x="14752981" y="826985"/>
                  </a:lnTo>
                  <a:lnTo>
                    <a:pt x="14749704" y="844080"/>
                  </a:lnTo>
                  <a:lnTo>
                    <a:pt x="14747697" y="861415"/>
                  </a:lnTo>
                  <a:lnTo>
                    <a:pt x="14746834" y="878865"/>
                  </a:lnTo>
                  <a:lnTo>
                    <a:pt x="14747012" y="896315"/>
                  </a:lnTo>
                  <a:lnTo>
                    <a:pt x="14753552" y="949579"/>
                  </a:lnTo>
                  <a:lnTo>
                    <a:pt x="14778025" y="993648"/>
                  </a:lnTo>
                  <a:lnTo>
                    <a:pt x="14782902" y="997318"/>
                  </a:lnTo>
                  <a:lnTo>
                    <a:pt x="14787182" y="1000988"/>
                  </a:lnTo>
                  <a:lnTo>
                    <a:pt x="14801876" y="1015720"/>
                  </a:lnTo>
                  <a:lnTo>
                    <a:pt x="14810258" y="1027645"/>
                  </a:lnTo>
                  <a:lnTo>
                    <a:pt x="14813369" y="1039571"/>
                  </a:lnTo>
                  <a:lnTo>
                    <a:pt x="14811197" y="1051509"/>
                  </a:lnTo>
                  <a:lnTo>
                    <a:pt x="14803730" y="1063447"/>
                  </a:lnTo>
                  <a:lnTo>
                    <a:pt x="14800060" y="1068362"/>
                  </a:lnTo>
                  <a:lnTo>
                    <a:pt x="14796084" y="1072959"/>
                  </a:lnTo>
                  <a:lnTo>
                    <a:pt x="14787499" y="1081519"/>
                  </a:lnTo>
                  <a:lnTo>
                    <a:pt x="14783511" y="1086104"/>
                  </a:lnTo>
                  <a:lnTo>
                    <a:pt x="14759635" y="1123137"/>
                  </a:lnTo>
                  <a:lnTo>
                    <a:pt x="14746770" y="1160780"/>
                  </a:lnTo>
                  <a:lnTo>
                    <a:pt x="14744827" y="1183982"/>
                  </a:lnTo>
                  <a:lnTo>
                    <a:pt x="14748167" y="1205801"/>
                  </a:lnTo>
                  <a:lnTo>
                    <a:pt x="14770659" y="1245285"/>
                  </a:lnTo>
                  <a:lnTo>
                    <a:pt x="14810613" y="1276985"/>
                  </a:lnTo>
                  <a:lnTo>
                    <a:pt x="14858365" y="1285697"/>
                  </a:lnTo>
                  <a:lnTo>
                    <a:pt x="14875701" y="1284770"/>
                  </a:lnTo>
                  <a:lnTo>
                    <a:pt x="14919668" y="1272133"/>
                  </a:lnTo>
                  <a:lnTo>
                    <a:pt x="14956397" y="1237246"/>
                  </a:lnTo>
                  <a:lnTo>
                    <a:pt x="14967179" y="1212240"/>
                  </a:lnTo>
                  <a:lnTo>
                    <a:pt x="14972462" y="1177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876745" y="6474967"/>
              <a:ext cx="2476500" cy="641350"/>
            </a:xfrm>
            <a:custGeom>
              <a:avLst/>
              <a:gdLst/>
              <a:ahLst/>
              <a:cxnLst/>
              <a:rect l="l" t="t" r="r" b="b"/>
              <a:pathLst>
                <a:path w="2476500" h="641350">
                  <a:moveTo>
                    <a:pt x="392176" y="461505"/>
                  </a:moveTo>
                  <a:lnTo>
                    <a:pt x="392023" y="454520"/>
                  </a:lnTo>
                  <a:lnTo>
                    <a:pt x="391426" y="447852"/>
                  </a:lnTo>
                  <a:lnTo>
                    <a:pt x="390652" y="436562"/>
                  </a:lnTo>
                  <a:lnTo>
                    <a:pt x="381152" y="393153"/>
                  </a:lnTo>
                  <a:lnTo>
                    <a:pt x="355307" y="348640"/>
                  </a:lnTo>
                  <a:lnTo>
                    <a:pt x="353187" y="344690"/>
                  </a:lnTo>
                  <a:lnTo>
                    <a:pt x="322186" y="307784"/>
                  </a:lnTo>
                  <a:lnTo>
                    <a:pt x="287870" y="281495"/>
                  </a:lnTo>
                  <a:lnTo>
                    <a:pt x="244043" y="259194"/>
                  </a:lnTo>
                  <a:lnTo>
                    <a:pt x="229730" y="252145"/>
                  </a:lnTo>
                  <a:lnTo>
                    <a:pt x="187833" y="228422"/>
                  </a:lnTo>
                  <a:lnTo>
                    <a:pt x="147459" y="202984"/>
                  </a:lnTo>
                  <a:lnTo>
                    <a:pt x="119900" y="170853"/>
                  </a:lnTo>
                  <a:lnTo>
                    <a:pt x="116027" y="154012"/>
                  </a:lnTo>
                  <a:lnTo>
                    <a:pt x="116065" y="144729"/>
                  </a:lnTo>
                  <a:lnTo>
                    <a:pt x="130594" y="101549"/>
                  </a:lnTo>
                  <a:lnTo>
                    <a:pt x="167551" y="75272"/>
                  </a:lnTo>
                  <a:lnTo>
                    <a:pt x="197129" y="69583"/>
                  </a:lnTo>
                  <a:lnTo>
                    <a:pt x="204812" y="70091"/>
                  </a:lnTo>
                  <a:lnTo>
                    <a:pt x="238150" y="92405"/>
                  </a:lnTo>
                  <a:lnTo>
                    <a:pt x="241223" y="106502"/>
                  </a:lnTo>
                  <a:lnTo>
                    <a:pt x="241833" y="110147"/>
                  </a:lnTo>
                  <a:lnTo>
                    <a:pt x="241820" y="113944"/>
                  </a:lnTo>
                  <a:lnTo>
                    <a:pt x="239407" y="129260"/>
                  </a:lnTo>
                  <a:lnTo>
                    <a:pt x="239407" y="131686"/>
                  </a:lnTo>
                  <a:lnTo>
                    <a:pt x="239090" y="134264"/>
                  </a:lnTo>
                  <a:lnTo>
                    <a:pt x="237883" y="139738"/>
                  </a:lnTo>
                  <a:lnTo>
                    <a:pt x="237578" y="142608"/>
                  </a:lnTo>
                  <a:lnTo>
                    <a:pt x="263677" y="171742"/>
                  </a:lnTo>
                  <a:lnTo>
                    <a:pt x="288099" y="175221"/>
                  </a:lnTo>
                  <a:lnTo>
                    <a:pt x="296138" y="174764"/>
                  </a:lnTo>
                  <a:lnTo>
                    <a:pt x="332486" y="158153"/>
                  </a:lnTo>
                  <a:lnTo>
                    <a:pt x="343636" y="113055"/>
                  </a:lnTo>
                  <a:lnTo>
                    <a:pt x="343179" y="98082"/>
                  </a:lnTo>
                  <a:lnTo>
                    <a:pt x="335280" y="54305"/>
                  </a:lnTo>
                  <a:lnTo>
                    <a:pt x="311543" y="20256"/>
                  </a:lnTo>
                  <a:lnTo>
                    <a:pt x="221208" y="1828"/>
                  </a:lnTo>
                  <a:lnTo>
                    <a:pt x="201180" y="1828"/>
                  </a:lnTo>
                  <a:lnTo>
                    <a:pt x="169316" y="3759"/>
                  </a:lnTo>
                  <a:lnTo>
                    <a:pt x="137452" y="5918"/>
                  </a:lnTo>
                  <a:lnTo>
                    <a:pt x="121462" y="6743"/>
                  </a:lnTo>
                  <a:lnTo>
                    <a:pt x="105371" y="6934"/>
                  </a:lnTo>
                  <a:lnTo>
                    <a:pt x="89154" y="6515"/>
                  </a:lnTo>
                  <a:lnTo>
                    <a:pt x="72821" y="5461"/>
                  </a:lnTo>
                  <a:lnTo>
                    <a:pt x="66052" y="4775"/>
                  </a:lnTo>
                  <a:lnTo>
                    <a:pt x="59397" y="4559"/>
                  </a:lnTo>
                  <a:lnTo>
                    <a:pt x="23723" y="21844"/>
                  </a:lnTo>
                  <a:lnTo>
                    <a:pt x="21844" y="32766"/>
                  </a:lnTo>
                  <a:lnTo>
                    <a:pt x="21844" y="35801"/>
                  </a:lnTo>
                  <a:lnTo>
                    <a:pt x="21996" y="38684"/>
                  </a:lnTo>
                  <a:lnTo>
                    <a:pt x="22593" y="44145"/>
                  </a:lnTo>
                  <a:lnTo>
                    <a:pt x="23063" y="46723"/>
                  </a:lnTo>
                  <a:lnTo>
                    <a:pt x="23672" y="49161"/>
                  </a:lnTo>
                  <a:lnTo>
                    <a:pt x="26860" y="79933"/>
                  </a:lnTo>
                  <a:lnTo>
                    <a:pt x="27305" y="110375"/>
                  </a:lnTo>
                  <a:lnTo>
                    <a:pt x="25031" y="140474"/>
                  </a:lnTo>
                  <a:lnTo>
                    <a:pt x="20027" y="170218"/>
                  </a:lnTo>
                  <a:lnTo>
                    <a:pt x="17767" y="180848"/>
                  </a:lnTo>
                  <a:lnTo>
                    <a:pt x="15938" y="190550"/>
                  </a:lnTo>
                  <a:lnTo>
                    <a:pt x="14884" y="195402"/>
                  </a:lnTo>
                  <a:lnTo>
                    <a:pt x="13665" y="200253"/>
                  </a:lnTo>
                  <a:lnTo>
                    <a:pt x="12496" y="208902"/>
                  </a:lnTo>
                  <a:lnTo>
                    <a:pt x="11722" y="217551"/>
                  </a:lnTo>
                  <a:lnTo>
                    <a:pt x="11353" y="226199"/>
                  </a:lnTo>
                  <a:lnTo>
                    <a:pt x="11379" y="234848"/>
                  </a:lnTo>
                  <a:lnTo>
                    <a:pt x="16383" y="277329"/>
                  </a:lnTo>
                  <a:lnTo>
                    <a:pt x="38925" y="309270"/>
                  </a:lnTo>
                  <a:lnTo>
                    <a:pt x="51155" y="312635"/>
                  </a:lnTo>
                  <a:lnTo>
                    <a:pt x="65557" y="311315"/>
                  </a:lnTo>
                  <a:lnTo>
                    <a:pt x="69799" y="310108"/>
                  </a:lnTo>
                  <a:lnTo>
                    <a:pt x="74028" y="308737"/>
                  </a:lnTo>
                  <a:lnTo>
                    <a:pt x="82524" y="305701"/>
                  </a:lnTo>
                  <a:lnTo>
                    <a:pt x="86779" y="304330"/>
                  </a:lnTo>
                  <a:lnTo>
                    <a:pt x="91033" y="303110"/>
                  </a:lnTo>
                  <a:lnTo>
                    <a:pt x="101498" y="299758"/>
                  </a:lnTo>
                  <a:lnTo>
                    <a:pt x="111975" y="297891"/>
                  </a:lnTo>
                  <a:lnTo>
                    <a:pt x="151904" y="301993"/>
                  </a:lnTo>
                  <a:lnTo>
                    <a:pt x="189001" y="313131"/>
                  </a:lnTo>
                  <a:lnTo>
                    <a:pt x="227799" y="336575"/>
                  </a:lnTo>
                  <a:lnTo>
                    <a:pt x="248056" y="369277"/>
                  </a:lnTo>
                  <a:lnTo>
                    <a:pt x="253504" y="382625"/>
                  </a:lnTo>
                  <a:lnTo>
                    <a:pt x="256387" y="389305"/>
                  </a:lnTo>
                  <a:lnTo>
                    <a:pt x="259435" y="395973"/>
                  </a:lnTo>
                  <a:lnTo>
                    <a:pt x="269100" y="421576"/>
                  </a:lnTo>
                  <a:lnTo>
                    <a:pt x="272630" y="447408"/>
                  </a:lnTo>
                  <a:lnTo>
                    <a:pt x="270014" y="473456"/>
                  </a:lnTo>
                  <a:lnTo>
                    <a:pt x="261251" y="499745"/>
                  </a:lnTo>
                  <a:lnTo>
                    <a:pt x="259435" y="503377"/>
                  </a:lnTo>
                  <a:lnTo>
                    <a:pt x="257759" y="507022"/>
                  </a:lnTo>
                  <a:lnTo>
                    <a:pt x="233045" y="544347"/>
                  </a:lnTo>
                  <a:lnTo>
                    <a:pt x="194792" y="562102"/>
                  </a:lnTo>
                  <a:lnTo>
                    <a:pt x="183642" y="562864"/>
                  </a:lnTo>
                  <a:lnTo>
                    <a:pt x="172961" y="561975"/>
                  </a:lnTo>
                  <a:lnTo>
                    <a:pt x="138315" y="544855"/>
                  </a:lnTo>
                  <a:lnTo>
                    <a:pt x="115620" y="497916"/>
                  </a:lnTo>
                  <a:lnTo>
                    <a:pt x="114693" y="483577"/>
                  </a:lnTo>
                  <a:lnTo>
                    <a:pt x="114922" y="476580"/>
                  </a:lnTo>
                  <a:lnTo>
                    <a:pt x="127444" y="439966"/>
                  </a:lnTo>
                  <a:lnTo>
                    <a:pt x="129108" y="437235"/>
                  </a:lnTo>
                  <a:lnTo>
                    <a:pt x="132156" y="431165"/>
                  </a:lnTo>
                  <a:lnTo>
                    <a:pt x="133210" y="427824"/>
                  </a:lnTo>
                  <a:lnTo>
                    <a:pt x="135636" y="414235"/>
                  </a:lnTo>
                  <a:lnTo>
                    <a:pt x="133819" y="406209"/>
                  </a:lnTo>
                  <a:lnTo>
                    <a:pt x="92570" y="393179"/>
                  </a:lnTo>
                  <a:lnTo>
                    <a:pt x="78968" y="394830"/>
                  </a:lnTo>
                  <a:lnTo>
                    <a:pt x="36639" y="414401"/>
                  </a:lnTo>
                  <a:lnTo>
                    <a:pt x="22301" y="445274"/>
                  </a:lnTo>
                  <a:lnTo>
                    <a:pt x="21247" y="448462"/>
                  </a:lnTo>
                  <a:lnTo>
                    <a:pt x="10896" y="498436"/>
                  </a:lnTo>
                  <a:lnTo>
                    <a:pt x="4432" y="546163"/>
                  </a:lnTo>
                  <a:lnTo>
                    <a:pt x="0" y="578015"/>
                  </a:lnTo>
                  <a:lnTo>
                    <a:pt x="0" y="592582"/>
                  </a:lnTo>
                  <a:lnTo>
                    <a:pt x="622" y="598843"/>
                  </a:lnTo>
                  <a:lnTo>
                    <a:pt x="34137" y="632866"/>
                  </a:lnTo>
                  <a:lnTo>
                    <a:pt x="62801" y="637197"/>
                  </a:lnTo>
                  <a:lnTo>
                    <a:pt x="76060" y="636422"/>
                  </a:lnTo>
                  <a:lnTo>
                    <a:pt x="89433" y="635939"/>
                  </a:lnTo>
                  <a:lnTo>
                    <a:pt x="102920" y="635736"/>
                  </a:lnTo>
                  <a:lnTo>
                    <a:pt x="116522" y="635825"/>
                  </a:lnTo>
                  <a:lnTo>
                    <a:pt x="144284" y="636397"/>
                  </a:lnTo>
                  <a:lnTo>
                    <a:pt x="172961" y="637197"/>
                  </a:lnTo>
                  <a:lnTo>
                    <a:pt x="192760" y="637082"/>
                  </a:lnTo>
                  <a:lnTo>
                    <a:pt x="213918" y="636752"/>
                  </a:lnTo>
                  <a:lnTo>
                    <a:pt x="224904" y="636663"/>
                  </a:lnTo>
                  <a:lnTo>
                    <a:pt x="235991" y="636854"/>
                  </a:lnTo>
                  <a:lnTo>
                    <a:pt x="247205" y="637336"/>
                  </a:lnTo>
                  <a:lnTo>
                    <a:pt x="258521" y="638098"/>
                  </a:lnTo>
                  <a:lnTo>
                    <a:pt x="271386" y="638378"/>
                  </a:lnTo>
                  <a:lnTo>
                    <a:pt x="316179" y="630516"/>
                  </a:lnTo>
                  <a:lnTo>
                    <a:pt x="337705" y="618070"/>
                  </a:lnTo>
                  <a:lnTo>
                    <a:pt x="344766" y="611505"/>
                  </a:lnTo>
                  <a:lnTo>
                    <a:pt x="368261" y="581253"/>
                  </a:lnTo>
                  <a:lnTo>
                    <a:pt x="387769" y="518858"/>
                  </a:lnTo>
                  <a:lnTo>
                    <a:pt x="391426" y="490626"/>
                  </a:lnTo>
                  <a:lnTo>
                    <a:pt x="391426" y="483349"/>
                  </a:lnTo>
                  <a:lnTo>
                    <a:pt x="391566" y="476072"/>
                  </a:lnTo>
                  <a:lnTo>
                    <a:pt x="392176" y="461505"/>
                  </a:lnTo>
                  <a:close/>
                </a:path>
                <a:path w="2476500" h="641350">
                  <a:moveTo>
                    <a:pt x="723341" y="553186"/>
                  </a:moveTo>
                  <a:lnTo>
                    <a:pt x="721855" y="493356"/>
                  </a:lnTo>
                  <a:lnTo>
                    <a:pt x="691819" y="459689"/>
                  </a:lnTo>
                  <a:lnTo>
                    <a:pt x="647204" y="455129"/>
                  </a:lnTo>
                  <a:lnTo>
                    <a:pt x="644169" y="454533"/>
                  </a:lnTo>
                  <a:lnTo>
                    <a:pt x="640232" y="455142"/>
                  </a:lnTo>
                  <a:lnTo>
                    <a:pt x="635368" y="456958"/>
                  </a:lnTo>
                  <a:lnTo>
                    <a:pt x="628700" y="458774"/>
                  </a:lnTo>
                  <a:lnTo>
                    <a:pt x="624141" y="462724"/>
                  </a:lnTo>
                  <a:lnTo>
                    <a:pt x="619290" y="474853"/>
                  </a:lnTo>
                  <a:lnTo>
                    <a:pt x="619594" y="480923"/>
                  </a:lnTo>
                  <a:lnTo>
                    <a:pt x="631736" y="498830"/>
                  </a:lnTo>
                  <a:lnTo>
                    <a:pt x="636600" y="504901"/>
                  </a:lnTo>
                  <a:lnTo>
                    <a:pt x="639927" y="510667"/>
                  </a:lnTo>
                  <a:lnTo>
                    <a:pt x="644169" y="523405"/>
                  </a:lnTo>
                  <a:lnTo>
                    <a:pt x="645236" y="530390"/>
                  </a:lnTo>
                  <a:lnTo>
                    <a:pt x="644626" y="543737"/>
                  </a:lnTo>
                  <a:lnTo>
                    <a:pt x="609714" y="570179"/>
                  </a:lnTo>
                  <a:lnTo>
                    <a:pt x="598043" y="568921"/>
                  </a:lnTo>
                  <a:lnTo>
                    <a:pt x="561644" y="552843"/>
                  </a:lnTo>
                  <a:lnTo>
                    <a:pt x="539102" y="518007"/>
                  </a:lnTo>
                  <a:lnTo>
                    <a:pt x="531888" y="474421"/>
                  </a:lnTo>
                  <a:lnTo>
                    <a:pt x="531609" y="464248"/>
                  </a:lnTo>
                  <a:lnTo>
                    <a:pt x="532523" y="448373"/>
                  </a:lnTo>
                  <a:lnTo>
                    <a:pt x="546163" y="401434"/>
                  </a:lnTo>
                  <a:lnTo>
                    <a:pt x="574611" y="369570"/>
                  </a:lnTo>
                  <a:lnTo>
                    <a:pt x="593102" y="363194"/>
                  </a:lnTo>
                  <a:lnTo>
                    <a:pt x="614438" y="363194"/>
                  </a:lnTo>
                  <a:lnTo>
                    <a:pt x="618083" y="363804"/>
                  </a:lnTo>
                  <a:lnTo>
                    <a:pt x="621715" y="364718"/>
                  </a:lnTo>
                  <a:lnTo>
                    <a:pt x="628992" y="367144"/>
                  </a:lnTo>
                  <a:lnTo>
                    <a:pt x="632333" y="368058"/>
                  </a:lnTo>
                  <a:lnTo>
                    <a:pt x="635368" y="368668"/>
                  </a:lnTo>
                  <a:lnTo>
                    <a:pt x="645998" y="372745"/>
                  </a:lnTo>
                  <a:lnTo>
                    <a:pt x="648423" y="373507"/>
                  </a:lnTo>
                  <a:lnTo>
                    <a:pt x="650836" y="374129"/>
                  </a:lnTo>
                  <a:lnTo>
                    <a:pt x="660793" y="374700"/>
                  </a:lnTo>
                  <a:lnTo>
                    <a:pt x="667905" y="371856"/>
                  </a:lnTo>
                  <a:lnTo>
                    <a:pt x="672172" y="365594"/>
                  </a:lnTo>
                  <a:lnTo>
                    <a:pt x="673595" y="355930"/>
                  </a:lnTo>
                  <a:lnTo>
                    <a:pt x="673595" y="352272"/>
                  </a:lnTo>
                  <a:lnTo>
                    <a:pt x="659091" y="306882"/>
                  </a:lnTo>
                  <a:lnTo>
                    <a:pt x="622338" y="278142"/>
                  </a:lnTo>
                  <a:lnTo>
                    <a:pt x="609892" y="280365"/>
                  </a:lnTo>
                  <a:lnTo>
                    <a:pt x="571957" y="295224"/>
                  </a:lnTo>
                  <a:lnTo>
                    <a:pt x="565277" y="299478"/>
                  </a:lnTo>
                  <a:lnTo>
                    <a:pt x="562864" y="300697"/>
                  </a:lnTo>
                  <a:lnTo>
                    <a:pt x="560730" y="301917"/>
                  </a:lnTo>
                  <a:lnTo>
                    <a:pt x="557085" y="304342"/>
                  </a:lnTo>
                  <a:lnTo>
                    <a:pt x="554964" y="305549"/>
                  </a:lnTo>
                  <a:lnTo>
                    <a:pt x="552538" y="306768"/>
                  </a:lnTo>
                  <a:lnTo>
                    <a:pt x="543039" y="309613"/>
                  </a:lnTo>
                  <a:lnTo>
                    <a:pt x="534555" y="309041"/>
                  </a:lnTo>
                  <a:lnTo>
                    <a:pt x="514616" y="275513"/>
                  </a:lnTo>
                  <a:lnTo>
                    <a:pt x="514616" y="269138"/>
                  </a:lnTo>
                  <a:lnTo>
                    <a:pt x="531888" y="226314"/>
                  </a:lnTo>
                  <a:lnTo>
                    <a:pt x="561467" y="198107"/>
                  </a:lnTo>
                  <a:lnTo>
                    <a:pt x="610577" y="183426"/>
                  </a:lnTo>
                  <a:lnTo>
                    <a:pt x="625081" y="187401"/>
                  </a:lnTo>
                  <a:lnTo>
                    <a:pt x="639025" y="195707"/>
                  </a:lnTo>
                  <a:lnTo>
                    <a:pt x="642658" y="198132"/>
                  </a:lnTo>
                  <a:lnTo>
                    <a:pt x="645998" y="200723"/>
                  </a:lnTo>
                  <a:lnTo>
                    <a:pt x="652056" y="206171"/>
                  </a:lnTo>
                  <a:lnTo>
                    <a:pt x="655091" y="208762"/>
                  </a:lnTo>
                  <a:lnTo>
                    <a:pt x="658126" y="211188"/>
                  </a:lnTo>
                  <a:lnTo>
                    <a:pt x="660565" y="213017"/>
                  </a:lnTo>
                  <a:lnTo>
                    <a:pt x="662838" y="214833"/>
                  </a:lnTo>
                  <a:lnTo>
                    <a:pt x="667080" y="218465"/>
                  </a:lnTo>
                  <a:lnTo>
                    <a:pt x="669353" y="219989"/>
                  </a:lnTo>
                  <a:lnTo>
                    <a:pt x="671791" y="221208"/>
                  </a:lnTo>
                  <a:lnTo>
                    <a:pt x="679665" y="225450"/>
                  </a:lnTo>
                  <a:lnTo>
                    <a:pt x="686041" y="226060"/>
                  </a:lnTo>
                  <a:lnTo>
                    <a:pt x="695744" y="219989"/>
                  </a:lnTo>
                  <a:lnTo>
                    <a:pt x="698182" y="213918"/>
                  </a:lnTo>
                  <a:lnTo>
                    <a:pt x="698182" y="204812"/>
                  </a:lnTo>
                  <a:lnTo>
                    <a:pt x="686333" y="157480"/>
                  </a:lnTo>
                  <a:lnTo>
                    <a:pt x="653275" y="131686"/>
                  </a:lnTo>
                  <a:lnTo>
                    <a:pt x="639470" y="128041"/>
                  </a:lnTo>
                  <a:lnTo>
                    <a:pt x="634771" y="127431"/>
                  </a:lnTo>
                  <a:lnTo>
                    <a:pt x="629907" y="127431"/>
                  </a:lnTo>
                  <a:lnTo>
                    <a:pt x="613956" y="127749"/>
                  </a:lnTo>
                  <a:lnTo>
                    <a:pt x="597928" y="127787"/>
                  </a:lnTo>
                  <a:lnTo>
                    <a:pt x="581863" y="127533"/>
                  </a:lnTo>
                  <a:lnTo>
                    <a:pt x="565721" y="127000"/>
                  </a:lnTo>
                  <a:lnTo>
                    <a:pt x="549605" y="126669"/>
                  </a:lnTo>
                  <a:lnTo>
                    <a:pt x="533527" y="127101"/>
                  </a:lnTo>
                  <a:lnTo>
                    <a:pt x="517525" y="128257"/>
                  </a:lnTo>
                  <a:lnTo>
                    <a:pt x="496100" y="130784"/>
                  </a:lnTo>
                  <a:lnTo>
                    <a:pt x="490639" y="131089"/>
                  </a:lnTo>
                  <a:lnTo>
                    <a:pt x="479717" y="131089"/>
                  </a:lnTo>
                  <a:lnTo>
                    <a:pt x="474256" y="131394"/>
                  </a:lnTo>
                  <a:lnTo>
                    <a:pt x="468782" y="131991"/>
                  </a:lnTo>
                  <a:lnTo>
                    <a:pt x="450583" y="131991"/>
                  </a:lnTo>
                  <a:lnTo>
                    <a:pt x="437159" y="135572"/>
                  </a:lnTo>
                  <a:lnTo>
                    <a:pt x="428739" y="142684"/>
                  </a:lnTo>
                  <a:lnTo>
                    <a:pt x="425323" y="153327"/>
                  </a:lnTo>
                  <a:lnTo>
                    <a:pt x="426923" y="167487"/>
                  </a:lnTo>
                  <a:lnTo>
                    <a:pt x="431774" y="182067"/>
                  </a:lnTo>
                  <a:lnTo>
                    <a:pt x="432841" y="185699"/>
                  </a:lnTo>
                  <a:lnTo>
                    <a:pt x="440232" y="234061"/>
                  </a:lnTo>
                  <a:lnTo>
                    <a:pt x="445274" y="285178"/>
                  </a:lnTo>
                  <a:lnTo>
                    <a:pt x="448754" y="336804"/>
                  </a:lnTo>
                  <a:lnTo>
                    <a:pt x="448843" y="345452"/>
                  </a:lnTo>
                  <a:lnTo>
                    <a:pt x="449097" y="354101"/>
                  </a:lnTo>
                  <a:lnTo>
                    <a:pt x="453466" y="396824"/>
                  </a:lnTo>
                  <a:lnTo>
                    <a:pt x="455142" y="405066"/>
                  </a:lnTo>
                  <a:lnTo>
                    <a:pt x="455739" y="411137"/>
                  </a:lnTo>
                  <a:lnTo>
                    <a:pt x="456044" y="417055"/>
                  </a:lnTo>
                  <a:lnTo>
                    <a:pt x="456044" y="428586"/>
                  </a:lnTo>
                  <a:lnTo>
                    <a:pt x="455739" y="434200"/>
                  </a:lnTo>
                  <a:lnTo>
                    <a:pt x="455142" y="439661"/>
                  </a:lnTo>
                  <a:lnTo>
                    <a:pt x="453428" y="464248"/>
                  </a:lnTo>
                  <a:lnTo>
                    <a:pt x="451954" y="488823"/>
                  </a:lnTo>
                  <a:lnTo>
                    <a:pt x="450697" y="513168"/>
                  </a:lnTo>
                  <a:lnTo>
                    <a:pt x="449681" y="537057"/>
                  </a:lnTo>
                  <a:lnTo>
                    <a:pt x="449160" y="544258"/>
                  </a:lnTo>
                  <a:lnTo>
                    <a:pt x="441655" y="584365"/>
                  </a:lnTo>
                  <a:lnTo>
                    <a:pt x="438746" y="590753"/>
                  </a:lnTo>
                  <a:lnTo>
                    <a:pt x="437540" y="593801"/>
                  </a:lnTo>
                  <a:lnTo>
                    <a:pt x="436626" y="596531"/>
                  </a:lnTo>
                  <a:lnTo>
                    <a:pt x="436016" y="598970"/>
                  </a:lnTo>
                  <a:lnTo>
                    <a:pt x="434251" y="609485"/>
                  </a:lnTo>
                  <a:lnTo>
                    <a:pt x="436245" y="618299"/>
                  </a:lnTo>
                  <a:lnTo>
                    <a:pt x="474713" y="637641"/>
                  </a:lnTo>
                  <a:lnTo>
                    <a:pt x="497014" y="639914"/>
                  </a:lnTo>
                  <a:lnTo>
                    <a:pt x="578942" y="639914"/>
                  </a:lnTo>
                  <a:lnTo>
                    <a:pt x="662216" y="639914"/>
                  </a:lnTo>
                  <a:lnTo>
                    <a:pt x="703224" y="630428"/>
                  </a:lnTo>
                  <a:lnTo>
                    <a:pt x="721855" y="597141"/>
                  </a:lnTo>
                  <a:lnTo>
                    <a:pt x="721855" y="594106"/>
                  </a:lnTo>
                  <a:lnTo>
                    <a:pt x="722160" y="591375"/>
                  </a:lnTo>
                  <a:lnTo>
                    <a:pt x="722757" y="588949"/>
                  </a:lnTo>
                  <a:lnTo>
                    <a:pt x="723125" y="577088"/>
                  </a:lnTo>
                  <a:lnTo>
                    <a:pt x="723315" y="565162"/>
                  </a:lnTo>
                  <a:lnTo>
                    <a:pt x="723341" y="553186"/>
                  </a:lnTo>
                  <a:close/>
                </a:path>
                <a:path w="2476500" h="641350">
                  <a:moveTo>
                    <a:pt x="1180795" y="575919"/>
                  </a:moveTo>
                  <a:lnTo>
                    <a:pt x="1180401" y="565962"/>
                  </a:lnTo>
                  <a:lnTo>
                    <a:pt x="1179423" y="556348"/>
                  </a:lnTo>
                  <a:lnTo>
                    <a:pt x="1177886" y="547077"/>
                  </a:lnTo>
                  <a:lnTo>
                    <a:pt x="1176070" y="540397"/>
                  </a:lnTo>
                  <a:lnTo>
                    <a:pt x="1174699" y="533730"/>
                  </a:lnTo>
                  <a:lnTo>
                    <a:pt x="1172883" y="520369"/>
                  </a:lnTo>
                  <a:lnTo>
                    <a:pt x="1172425" y="513702"/>
                  </a:lnTo>
                  <a:lnTo>
                    <a:pt x="1172425" y="507022"/>
                  </a:lnTo>
                  <a:lnTo>
                    <a:pt x="1172629" y="496582"/>
                  </a:lnTo>
                  <a:lnTo>
                    <a:pt x="1172324" y="486206"/>
                  </a:lnTo>
                  <a:lnTo>
                    <a:pt x="1166177" y="445008"/>
                  </a:lnTo>
                  <a:lnTo>
                    <a:pt x="1160602" y="424192"/>
                  </a:lnTo>
                  <a:lnTo>
                    <a:pt x="1157922" y="413435"/>
                  </a:lnTo>
                  <a:lnTo>
                    <a:pt x="1150594" y="383222"/>
                  </a:lnTo>
                  <a:lnTo>
                    <a:pt x="1145730" y="354863"/>
                  </a:lnTo>
                  <a:lnTo>
                    <a:pt x="1145120" y="347726"/>
                  </a:lnTo>
                  <a:lnTo>
                    <a:pt x="1145120" y="340436"/>
                  </a:lnTo>
                  <a:lnTo>
                    <a:pt x="1144511" y="333159"/>
                  </a:lnTo>
                  <a:lnTo>
                    <a:pt x="1135392" y="288531"/>
                  </a:lnTo>
                  <a:lnTo>
                    <a:pt x="1133513" y="280250"/>
                  </a:lnTo>
                  <a:lnTo>
                    <a:pt x="1132205" y="271919"/>
                  </a:lnTo>
                  <a:lnTo>
                    <a:pt x="1131468" y="263525"/>
                  </a:lnTo>
                  <a:lnTo>
                    <a:pt x="1131189" y="255130"/>
                  </a:lnTo>
                  <a:lnTo>
                    <a:pt x="1131239" y="246799"/>
                  </a:lnTo>
                  <a:lnTo>
                    <a:pt x="1137081" y="201942"/>
                  </a:lnTo>
                  <a:lnTo>
                    <a:pt x="1141488" y="188442"/>
                  </a:lnTo>
                  <a:lnTo>
                    <a:pt x="1142085" y="184785"/>
                  </a:lnTo>
                  <a:lnTo>
                    <a:pt x="1143000" y="181140"/>
                  </a:lnTo>
                  <a:lnTo>
                    <a:pt x="1145425" y="173863"/>
                  </a:lnTo>
                  <a:lnTo>
                    <a:pt x="1146035" y="170218"/>
                  </a:lnTo>
                  <a:lnTo>
                    <a:pt x="1123289" y="132892"/>
                  </a:lnTo>
                  <a:lnTo>
                    <a:pt x="1115085" y="131089"/>
                  </a:lnTo>
                  <a:lnTo>
                    <a:pt x="1111440" y="131089"/>
                  </a:lnTo>
                  <a:lnTo>
                    <a:pt x="1065822" y="134048"/>
                  </a:lnTo>
                  <a:lnTo>
                    <a:pt x="1025017" y="150660"/>
                  </a:lnTo>
                  <a:lnTo>
                    <a:pt x="1016774" y="174459"/>
                  </a:lnTo>
                  <a:lnTo>
                    <a:pt x="1016774" y="177507"/>
                  </a:lnTo>
                  <a:lnTo>
                    <a:pt x="1015555" y="182956"/>
                  </a:lnTo>
                  <a:lnTo>
                    <a:pt x="1014488" y="188569"/>
                  </a:lnTo>
                  <a:lnTo>
                    <a:pt x="1012672" y="200101"/>
                  </a:lnTo>
                  <a:lnTo>
                    <a:pt x="1011313" y="205714"/>
                  </a:lnTo>
                  <a:lnTo>
                    <a:pt x="999477" y="256247"/>
                  </a:lnTo>
                  <a:lnTo>
                    <a:pt x="996746" y="304038"/>
                  </a:lnTo>
                  <a:lnTo>
                    <a:pt x="996746" y="310095"/>
                  </a:lnTo>
                  <a:lnTo>
                    <a:pt x="996289" y="316318"/>
                  </a:lnTo>
                  <a:lnTo>
                    <a:pt x="988860" y="354406"/>
                  </a:lnTo>
                  <a:lnTo>
                    <a:pt x="973391" y="366229"/>
                  </a:lnTo>
                  <a:lnTo>
                    <a:pt x="962456" y="355307"/>
                  </a:lnTo>
                  <a:lnTo>
                    <a:pt x="955179" y="320713"/>
                  </a:lnTo>
                  <a:lnTo>
                    <a:pt x="954265" y="314655"/>
                  </a:lnTo>
                  <a:lnTo>
                    <a:pt x="951839" y="302514"/>
                  </a:lnTo>
                  <a:lnTo>
                    <a:pt x="950023" y="296748"/>
                  </a:lnTo>
                  <a:lnTo>
                    <a:pt x="947585" y="291299"/>
                  </a:lnTo>
                  <a:lnTo>
                    <a:pt x="944575" y="283552"/>
                  </a:lnTo>
                  <a:lnTo>
                    <a:pt x="934173" y="244640"/>
                  </a:lnTo>
                  <a:lnTo>
                    <a:pt x="930135" y="221284"/>
                  </a:lnTo>
                  <a:lnTo>
                    <a:pt x="928700" y="214261"/>
                  </a:lnTo>
                  <a:lnTo>
                    <a:pt x="913015" y="174777"/>
                  </a:lnTo>
                  <a:lnTo>
                    <a:pt x="881151" y="143827"/>
                  </a:lnTo>
                  <a:lnTo>
                    <a:pt x="835634" y="128358"/>
                  </a:lnTo>
                  <a:lnTo>
                    <a:pt x="817880" y="126758"/>
                  </a:lnTo>
                  <a:lnTo>
                    <a:pt x="809345" y="127495"/>
                  </a:lnTo>
                  <a:lnTo>
                    <a:pt x="776630" y="151955"/>
                  </a:lnTo>
                  <a:lnTo>
                    <a:pt x="776465" y="164757"/>
                  </a:lnTo>
                  <a:lnTo>
                    <a:pt x="777062" y="168402"/>
                  </a:lnTo>
                  <a:lnTo>
                    <a:pt x="777976" y="172046"/>
                  </a:lnTo>
                  <a:lnTo>
                    <a:pt x="782828" y="186613"/>
                  </a:lnTo>
                  <a:lnTo>
                    <a:pt x="785736" y="194805"/>
                  </a:lnTo>
                  <a:lnTo>
                    <a:pt x="788060" y="202984"/>
                  </a:lnTo>
                  <a:lnTo>
                    <a:pt x="789825" y="211188"/>
                  </a:lnTo>
                  <a:lnTo>
                    <a:pt x="791019" y="219379"/>
                  </a:lnTo>
                  <a:lnTo>
                    <a:pt x="791641" y="227622"/>
                  </a:lnTo>
                  <a:lnTo>
                    <a:pt x="791705" y="235978"/>
                  </a:lnTo>
                  <a:lnTo>
                    <a:pt x="791197" y="244462"/>
                  </a:lnTo>
                  <a:lnTo>
                    <a:pt x="790117" y="253047"/>
                  </a:lnTo>
                  <a:lnTo>
                    <a:pt x="787692" y="269951"/>
                  </a:lnTo>
                  <a:lnTo>
                    <a:pt x="785901" y="286969"/>
                  </a:lnTo>
                  <a:lnTo>
                    <a:pt x="784733" y="304088"/>
                  </a:lnTo>
                  <a:lnTo>
                    <a:pt x="783602" y="338632"/>
                  </a:lnTo>
                  <a:lnTo>
                    <a:pt x="782269" y="355917"/>
                  </a:lnTo>
                  <a:lnTo>
                    <a:pt x="780186" y="373214"/>
                  </a:lnTo>
                  <a:lnTo>
                    <a:pt x="777367" y="390499"/>
                  </a:lnTo>
                  <a:lnTo>
                    <a:pt x="776770" y="391718"/>
                  </a:lnTo>
                  <a:lnTo>
                    <a:pt x="776465" y="393090"/>
                  </a:lnTo>
                  <a:lnTo>
                    <a:pt x="773671" y="434403"/>
                  </a:lnTo>
                  <a:lnTo>
                    <a:pt x="770089" y="455129"/>
                  </a:lnTo>
                  <a:lnTo>
                    <a:pt x="768883" y="463029"/>
                  </a:lnTo>
                  <a:lnTo>
                    <a:pt x="767969" y="470763"/>
                  </a:lnTo>
                  <a:lnTo>
                    <a:pt x="766749" y="485940"/>
                  </a:lnTo>
                  <a:lnTo>
                    <a:pt x="766749" y="493674"/>
                  </a:lnTo>
                  <a:lnTo>
                    <a:pt x="767359" y="501561"/>
                  </a:lnTo>
                  <a:lnTo>
                    <a:pt x="767727" y="508825"/>
                  </a:lnTo>
                  <a:lnTo>
                    <a:pt x="767930" y="516013"/>
                  </a:lnTo>
                  <a:lnTo>
                    <a:pt x="767956" y="523151"/>
                  </a:lnTo>
                  <a:lnTo>
                    <a:pt x="767816" y="530237"/>
                  </a:lnTo>
                  <a:lnTo>
                    <a:pt x="763409" y="564375"/>
                  </a:lnTo>
                  <a:lnTo>
                    <a:pt x="762495" y="569531"/>
                  </a:lnTo>
                  <a:lnTo>
                    <a:pt x="769416" y="609193"/>
                  </a:lnTo>
                  <a:lnTo>
                    <a:pt x="806526" y="630097"/>
                  </a:lnTo>
                  <a:lnTo>
                    <a:pt x="836345" y="633183"/>
                  </a:lnTo>
                  <a:lnTo>
                    <a:pt x="843940" y="632980"/>
                  </a:lnTo>
                  <a:lnTo>
                    <a:pt x="851585" y="632498"/>
                  </a:lnTo>
                  <a:lnTo>
                    <a:pt x="859294" y="631736"/>
                  </a:lnTo>
                  <a:lnTo>
                    <a:pt x="863549" y="631736"/>
                  </a:lnTo>
                  <a:lnTo>
                    <a:pt x="881037" y="611708"/>
                  </a:lnTo>
                  <a:lnTo>
                    <a:pt x="878420" y="604418"/>
                  </a:lnTo>
                  <a:lnTo>
                    <a:pt x="877201" y="601992"/>
                  </a:lnTo>
                  <a:lnTo>
                    <a:pt x="875690" y="599719"/>
                  </a:lnTo>
                  <a:lnTo>
                    <a:pt x="872045" y="595477"/>
                  </a:lnTo>
                  <a:lnTo>
                    <a:pt x="868413" y="590753"/>
                  </a:lnTo>
                  <a:lnTo>
                    <a:pt x="841184" y="544525"/>
                  </a:lnTo>
                  <a:lnTo>
                    <a:pt x="826871" y="493598"/>
                  </a:lnTo>
                  <a:lnTo>
                    <a:pt x="822490" y="451942"/>
                  </a:lnTo>
                  <a:lnTo>
                    <a:pt x="821855" y="398818"/>
                  </a:lnTo>
                  <a:lnTo>
                    <a:pt x="821067" y="342265"/>
                  </a:lnTo>
                  <a:lnTo>
                    <a:pt x="825665" y="301701"/>
                  </a:lnTo>
                  <a:lnTo>
                    <a:pt x="845032" y="257302"/>
                  </a:lnTo>
                  <a:lnTo>
                    <a:pt x="850188" y="256692"/>
                  </a:lnTo>
                  <a:lnTo>
                    <a:pt x="855662" y="260337"/>
                  </a:lnTo>
                  <a:lnTo>
                    <a:pt x="873747" y="294132"/>
                  </a:lnTo>
                  <a:lnTo>
                    <a:pt x="883881" y="337705"/>
                  </a:lnTo>
                  <a:lnTo>
                    <a:pt x="885812" y="356031"/>
                  </a:lnTo>
                  <a:lnTo>
                    <a:pt x="887971" y="374586"/>
                  </a:lnTo>
                  <a:lnTo>
                    <a:pt x="898144" y="418731"/>
                  </a:lnTo>
                  <a:lnTo>
                    <a:pt x="900417" y="426161"/>
                  </a:lnTo>
                  <a:lnTo>
                    <a:pt x="914603" y="471182"/>
                  </a:lnTo>
                  <a:lnTo>
                    <a:pt x="933043" y="512483"/>
                  </a:lnTo>
                  <a:lnTo>
                    <a:pt x="965974" y="539953"/>
                  </a:lnTo>
                  <a:lnTo>
                    <a:pt x="981278" y="542518"/>
                  </a:lnTo>
                  <a:lnTo>
                    <a:pt x="993851" y="541159"/>
                  </a:lnTo>
                  <a:lnTo>
                    <a:pt x="1003350" y="536155"/>
                  </a:lnTo>
                  <a:lnTo>
                    <a:pt x="1009777" y="527507"/>
                  </a:lnTo>
                  <a:lnTo>
                    <a:pt x="1013142" y="515213"/>
                  </a:lnTo>
                  <a:lnTo>
                    <a:pt x="1012964" y="498398"/>
                  </a:lnTo>
                  <a:lnTo>
                    <a:pt x="1013358" y="488022"/>
                  </a:lnTo>
                  <a:lnTo>
                    <a:pt x="1019962" y="446836"/>
                  </a:lnTo>
                  <a:lnTo>
                    <a:pt x="1027099" y="417766"/>
                  </a:lnTo>
                  <a:lnTo>
                    <a:pt x="1028941" y="409397"/>
                  </a:lnTo>
                  <a:lnTo>
                    <a:pt x="1033424" y="366382"/>
                  </a:lnTo>
                  <a:lnTo>
                    <a:pt x="1033170" y="357733"/>
                  </a:lnTo>
                  <a:lnTo>
                    <a:pt x="1033475" y="347776"/>
                  </a:lnTo>
                  <a:lnTo>
                    <a:pt x="1043292" y="299478"/>
                  </a:lnTo>
                  <a:lnTo>
                    <a:pt x="1056525" y="268541"/>
                  </a:lnTo>
                  <a:lnTo>
                    <a:pt x="1062596" y="268541"/>
                  </a:lnTo>
                  <a:lnTo>
                    <a:pt x="1072299" y="286740"/>
                  </a:lnTo>
                  <a:lnTo>
                    <a:pt x="1075093" y="295783"/>
                  </a:lnTo>
                  <a:lnTo>
                    <a:pt x="1077087" y="304711"/>
                  </a:lnTo>
                  <a:lnTo>
                    <a:pt x="1078280" y="313537"/>
                  </a:lnTo>
                  <a:lnTo>
                    <a:pt x="1078674" y="322237"/>
                  </a:lnTo>
                  <a:lnTo>
                    <a:pt x="1079474" y="333438"/>
                  </a:lnTo>
                  <a:lnTo>
                    <a:pt x="1080947" y="344309"/>
                  </a:lnTo>
                  <a:lnTo>
                    <a:pt x="1083119" y="354838"/>
                  </a:lnTo>
                  <a:lnTo>
                    <a:pt x="1085964" y="365023"/>
                  </a:lnTo>
                  <a:lnTo>
                    <a:pt x="1089037" y="377024"/>
                  </a:lnTo>
                  <a:lnTo>
                    <a:pt x="1090968" y="389369"/>
                  </a:lnTo>
                  <a:lnTo>
                    <a:pt x="1091768" y="402056"/>
                  </a:lnTo>
                  <a:lnTo>
                    <a:pt x="1091018" y="428739"/>
                  </a:lnTo>
                  <a:lnTo>
                    <a:pt x="1091641" y="442391"/>
                  </a:lnTo>
                  <a:lnTo>
                    <a:pt x="1093292" y="456044"/>
                  </a:lnTo>
                  <a:lnTo>
                    <a:pt x="1097445" y="476923"/>
                  </a:lnTo>
                  <a:lnTo>
                    <a:pt x="1098245" y="484035"/>
                  </a:lnTo>
                  <a:lnTo>
                    <a:pt x="1091895" y="532663"/>
                  </a:lnTo>
                  <a:lnTo>
                    <a:pt x="1075918" y="576072"/>
                  </a:lnTo>
                  <a:lnTo>
                    <a:pt x="1069568" y="586219"/>
                  </a:lnTo>
                  <a:lnTo>
                    <a:pt x="1065936" y="592277"/>
                  </a:lnTo>
                  <a:lnTo>
                    <a:pt x="1062888" y="598347"/>
                  </a:lnTo>
                  <a:lnTo>
                    <a:pt x="1060462" y="604418"/>
                  </a:lnTo>
                  <a:lnTo>
                    <a:pt x="1057732" y="616712"/>
                  </a:lnTo>
                  <a:lnTo>
                    <a:pt x="1059548" y="626275"/>
                  </a:lnTo>
                  <a:lnTo>
                    <a:pt x="1095857" y="640372"/>
                  </a:lnTo>
                  <a:lnTo>
                    <a:pt x="1105281" y="640943"/>
                  </a:lnTo>
                  <a:lnTo>
                    <a:pt x="1114640" y="640829"/>
                  </a:lnTo>
                  <a:lnTo>
                    <a:pt x="1163396" y="622566"/>
                  </a:lnTo>
                  <a:lnTo>
                    <a:pt x="1180630" y="586219"/>
                  </a:lnTo>
                  <a:lnTo>
                    <a:pt x="1180795" y="575919"/>
                  </a:lnTo>
                  <a:close/>
                </a:path>
                <a:path w="2476500" h="641350">
                  <a:moveTo>
                    <a:pt x="1640484" y="575919"/>
                  </a:moveTo>
                  <a:lnTo>
                    <a:pt x="1640078" y="565962"/>
                  </a:lnTo>
                  <a:lnTo>
                    <a:pt x="1639112" y="556348"/>
                  </a:lnTo>
                  <a:lnTo>
                    <a:pt x="1637576" y="547077"/>
                  </a:lnTo>
                  <a:lnTo>
                    <a:pt x="1635747" y="540397"/>
                  </a:lnTo>
                  <a:lnTo>
                    <a:pt x="1634388" y="533730"/>
                  </a:lnTo>
                  <a:lnTo>
                    <a:pt x="1632572" y="520369"/>
                  </a:lnTo>
                  <a:lnTo>
                    <a:pt x="1632115" y="513702"/>
                  </a:lnTo>
                  <a:lnTo>
                    <a:pt x="1632115" y="507022"/>
                  </a:lnTo>
                  <a:lnTo>
                    <a:pt x="1632318" y="496582"/>
                  </a:lnTo>
                  <a:lnTo>
                    <a:pt x="1632000" y="486206"/>
                  </a:lnTo>
                  <a:lnTo>
                    <a:pt x="1625866" y="445008"/>
                  </a:lnTo>
                  <a:lnTo>
                    <a:pt x="1620291" y="424192"/>
                  </a:lnTo>
                  <a:lnTo>
                    <a:pt x="1617611" y="413435"/>
                  </a:lnTo>
                  <a:lnTo>
                    <a:pt x="1610283" y="383222"/>
                  </a:lnTo>
                  <a:lnTo>
                    <a:pt x="1605407" y="354863"/>
                  </a:lnTo>
                  <a:lnTo>
                    <a:pt x="1604797" y="347726"/>
                  </a:lnTo>
                  <a:lnTo>
                    <a:pt x="1604797" y="340436"/>
                  </a:lnTo>
                  <a:lnTo>
                    <a:pt x="1604200" y="333159"/>
                  </a:lnTo>
                  <a:lnTo>
                    <a:pt x="1595069" y="288531"/>
                  </a:lnTo>
                  <a:lnTo>
                    <a:pt x="1593202" y="280250"/>
                  </a:lnTo>
                  <a:lnTo>
                    <a:pt x="1591894" y="271919"/>
                  </a:lnTo>
                  <a:lnTo>
                    <a:pt x="1591157" y="263525"/>
                  </a:lnTo>
                  <a:lnTo>
                    <a:pt x="1590878" y="255130"/>
                  </a:lnTo>
                  <a:lnTo>
                    <a:pt x="1590929" y="246799"/>
                  </a:lnTo>
                  <a:lnTo>
                    <a:pt x="1596758" y="201942"/>
                  </a:lnTo>
                  <a:lnTo>
                    <a:pt x="1601165" y="188442"/>
                  </a:lnTo>
                  <a:lnTo>
                    <a:pt x="1601774" y="184785"/>
                  </a:lnTo>
                  <a:lnTo>
                    <a:pt x="1602676" y="181140"/>
                  </a:lnTo>
                  <a:lnTo>
                    <a:pt x="1605114" y="173863"/>
                  </a:lnTo>
                  <a:lnTo>
                    <a:pt x="1605724" y="170218"/>
                  </a:lnTo>
                  <a:lnTo>
                    <a:pt x="1582966" y="132892"/>
                  </a:lnTo>
                  <a:lnTo>
                    <a:pt x="1574774" y="131089"/>
                  </a:lnTo>
                  <a:lnTo>
                    <a:pt x="1571129" y="131089"/>
                  </a:lnTo>
                  <a:lnTo>
                    <a:pt x="1533093" y="133426"/>
                  </a:lnTo>
                  <a:lnTo>
                    <a:pt x="1491246" y="142913"/>
                  </a:lnTo>
                  <a:lnTo>
                    <a:pt x="1476463" y="174459"/>
                  </a:lnTo>
                  <a:lnTo>
                    <a:pt x="1476463" y="177507"/>
                  </a:lnTo>
                  <a:lnTo>
                    <a:pt x="1475244" y="182956"/>
                  </a:lnTo>
                  <a:lnTo>
                    <a:pt x="1474177" y="188569"/>
                  </a:lnTo>
                  <a:lnTo>
                    <a:pt x="1472361" y="200101"/>
                  </a:lnTo>
                  <a:lnTo>
                    <a:pt x="1471002" y="205714"/>
                  </a:lnTo>
                  <a:lnTo>
                    <a:pt x="1459166" y="256247"/>
                  </a:lnTo>
                  <a:lnTo>
                    <a:pt x="1456436" y="304038"/>
                  </a:lnTo>
                  <a:lnTo>
                    <a:pt x="1456436" y="310095"/>
                  </a:lnTo>
                  <a:lnTo>
                    <a:pt x="1455978" y="316318"/>
                  </a:lnTo>
                  <a:lnTo>
                    <a:pt x="1448549" y="354406"/>
                  </a:lnTo>
                  <a:lnTo>
                    <a:pt x="1433068" y="366229"/>
                  </a:lnTo>
                  <a:lnTo>
                    <a:pt x="1422146" y="355307"/>
                  </a:lnTo>
                  <a:lnTo>
                    <a:pt x="1414868" y="320713"/>
                  </a:lnTo>
                  <a:lnTo>
                    <a:pt x="1413954" y="314655"/>
                  </a:lnTo>
                  <a:lnTo>
                    <a:pt x="1411528" y="302514"/>
                  </a:lnTo>
                  <a:lnTo>
                    <a:pt x="1409712" y="296748"/>
                  </a:lnTo>
                  <a:lnTo>
                    <a:pt x="1407274" y="291299"/>
                  </a:lnTo>
                  <a:lnTo>
                    <a:pt x="1404264" y="283552"/>
                  </a:lnTo>
                  <a:lnTo>
                    <a:pt x="1393850" y="244640"/>
                  </a:lnTo>
                  <a:lnTo>
                    <a:pt x="1389811" y="221284"/>
                  </a:lnTo>
                  <a:lnTo>
                    <a:pt x="1388389" y="214261"/>
                  </a:lnTo>
                  <a:lnTo>
                    <a:pt x="1372704" y="174777"/>
                  </a:lnTo>
                  <a:lnTo>
                    <a:pt x="1340840" y="143827"/>
                  </a:lnTo>
                  <a:lnTo>
                    <a:pt x="1295323" y="128358"/>
                  </a:lnTo>
                  <a:lnTo>
                    <a:pt x="1277569" y="126758"/>
                  </a:lnTo>
                  <a:lnTo>
                    <a:pt x="1269034" y="127495"/>
                  </a:lnTo>
                  <a:lnTo>
                    <a:pt x="1236319" y="151955"/>
                  </a:lnTo>
                  <a:lnTo>
                    <a:pt x="1236154" y="164757"/>
                  </a:lnTo>
                  <a:lnTo>
                    <a:pt x="1236751" y="168402"/>
                  </a:lnTo>
                  <a:lnTo>
                    <a:pt x="1237665" y="172046"/>
                  </a:lnTo>
                  <a:lnTo>
                    <a:pt x="1242517" y="186613"/>
                  </a:lnTo>
                  <a:lnTo>
                    <a:pt x="1245412" y="194805"/>
                  </a:lnTo>
                  <a:lnTo>
                    <a:pt x="1247749" y="202984"/>
                  </a:lnTo>
                  <a:lnTo>
                    <a:pt x="1249514" y="211188"/>
                  </a:lnTo>
                  <a:lnTo>
                    <a:pt x="1250696" y="219379"/>
                  </a:lnTo>
                  <a:lnTo>
                    <a:pt x="1251331" y="227622"/>
                  </a:lnTo>
                  <a:lnTo>
                    <a:pt x="1251394" y="235978"/>
                  </a:lnTo>
                  <a:lnTo>
                    <a:pt x="1250873" y="244462"/>
                  </a:lnTo>
                  <a:lnTo>
                    <a:pt x="1249794" y="253047"/>
                  </a:lnTo>
                  <a:lnTo>
                    <a:pt x="1247381" y="269951"/>
                  </a:lnTo>
                  <a:lnTo>
                    <a:pt x="1245590" y="286969"/>
                  </a:lnTo>
                  <a:lnTo>
                    <a:pt x="1244422" y="304088"/>
                  </a:lnTo>
                  <a:lnTo>
                    <a:pt x="1243291" y="338632"/>
                  </a:lnTo>
                  <a:lnTo>
                    <a:pt x="1241945" y="355917"/>
                  </a:lnTo>
                  <a:lnTo>
                    <a:pt x="1239875" y="373214"/>
                  </a:lnTo>
                  <a:lnTo>
                    <a:pt x="1237056" y="390499"/>
                  </a:lnTo>
                  <a:lnTo>
                    <a:pt x="1236459" y="391718"/>
                  </a:lnTo>
                  <a:lnTo>
                    <a:pt x="1236154" y="393090"/>
                  </a:lnTo>
                  <a:lnTo>
                    <a:pt x="1233360" y="434403"/>
                  </a:lnTo>
                  <a:lnTo>
                    <a:pt x="1229766" y="455129"/>
                  </a:lnTo>
                  <a:lnTo>
                    <a:pt x="1228572" y="463029"/>
                  </a:lnTo>
                  <a:lnTo>
                    <a:pt x="1227658" y="470763"/>
                  </a:lnTo>
                  <a:lnTo>
                    <a:pt x="1226439" y="485940"/>
                  </a:lnTo>
                  <a:lnTo>
                    <a:pt x="1226439" y="493674"/>
                  </a:lnTo>
                  <a:lnTo>
                    <a:pt x="1227048" y="501561"/>
                  </a:lnTo>
                  <a:lnTo>
                    <a:pt x="1227416" y="508825"/>
                  </a:lnTo>
                  <a:lnTo>
                    <a:pt x="1227620" y="516013"/>
                  </a:lnTo>
                  <a:lnTo>
                    <a:pt x="1227645" y="523151"/>
                  </a:lnTo>
                  <a:lnTo>
                    <a:pt x="1227505" y="530237"/>
                  </a:lnTo>
                  <a:lnTo>
                    <a:pt x="1223098" y="564375"/>
                  </a:lnTo>
                  <a:lnTo>
                    <a:pt x="1222184" y="569531"/>
                  </a:lnTo>
                  <a:lnTo>
                    <a:pt x="1229093" y="609193"/>
                  </a:lnTo>
                  <a:lnTo>
                    <a:pt x="1266215" y="630097"/>
                  </a:lnTo>
                  <a:lnTo>
                    <a:pt x="1296022" y="633183"/>
                  </a:lnTo>
                  <a:lnTo>
                    <a:pt x="1303629" y="632980"/>
                  </a:lnTo>
                  <a:lnTo>
                    <a:pt x="1311275" y="632498"/>
                  </a:lnTo>
                  <a:lnTo>
                    <a:pt x="1318983" y="631736"/>
                  </a:lnTo>
                  <a:lnTo>
                    <a:pt x="1323238" y="631736"/>
                  </a:lnTo>
                  <a:lnTo>
                    <a:pt x="1340726" y="611708"/>
                  </a:lnTo>
                  <a:lnTo>
                    <a:pt x="1338110" y="604418"/>
                  </a:lnTo>
                  <a:lnTo>
                    <a:pt x="1336890" y="601992"/>
                  </a:lnTo>
                  <a:lnTo>
                    <a:pt x="1335366" y="599719"/>
                  </a:lnTo>
                  <a:lnTo>
                    <a:pt x="1331734" y="595477"/>
                  </a:lnTo>
                  <a:lnTo>
                    <a:pt x="1328089" y="590753"/>
                  </a:lnTo>
                  <a:lnTo>
                    <a:pt x="1300873" y="544525"/>
                  </a:lnTo>
                  <a:lnTo>
                    <a:pt x="1286548" y="493598"/>
                  </a:lnTo>
                  <a:lnTo>
                    <a:pt x="1282166" y="451942"/>
                  </a:lnTo>
                  <a:lnTo>
                    <a:pt x="1281544" y="398818"/>
                  </a:lnTo>
                  <a:lnTo>
                    <a:pt x="1280756" y="342265"/>
                  </a:lnTo>
                  <a:lnTo>
                    <a:pt x="1285354" y="301701"/>
                  </a:lnTo>
                  <a:lnTo>
                    <a:pt x="1304721" y="257302"/>
                  </a:lnTo>
                  <a:lnTo>
                    <a:pt x="1309878" y="256692"/>
                  </a:lnTo>
                  <a:lnTo>
                    <a:pt x="1315351" y="260337"/>
                  </a:lnTo>
                  <a:lnTo>
                    <a:pt x="1333436" y="294132"/>
                  </a:lnTo>
                  <a:lnTo>
                    <a:pt x="1343571" y="337705"/>
                  </a:lnTo>
                  <a:lnTo>
                    <a:pt x="1345501" y="356031"/>
                  </a:lnTo>
                  <a:lnTo>
                    <a:pt x="1347660" y="374586"/>
                  </a:lnTo>
                  <a:lnTo>
                    <a:pt x="1357820" y="418731"/>
                  </a:lnTo>
                  <a:lnTo>
                    <a:pt x="1360093" y="426161"/>
                  </a:lnTo>
                  <a:lnTo>
                    <a:pt x="1374279" y="471182"/>
                  </a:lnTo>
                  <a:lnTo>
                    <a:pt x="1392720" y="512483"/>
                  </a:lnTo>
                  <a:lnTo>
                    <a:pt x="1425663" y="539953"/>
                  </a:lnTo>
                  <a:lnTo>
                    <a:pt x="1440967" y="542518"/>
                  </a:lnTo>
                  <a:lnTo>
                    <a:pt x="1453540" y="541159"/>
                  </a:lnTo>
                  <a:lnTo>
                    <a:pt x="1463040" y="536155"/>
                  </a:lnTo>
                  <a:lnTo>
                    <a:pt x="1469466" y="527507"/>
                  </a:lnTo>
                  <a:lnTo>
                    <a:pt x="1472831" y="515213"/>
                  </a:lnTo>
                  <a:lnTo>
                    <a:pt x="1472653" y="498398"/>
                  </a:lnTo>
                  <a:lnTo>
                    <a:pt x="1473047" y="488022"/>
                  </a:lnTo>
                  <a:lnTo>
                    <a:pt x="1479638" y="446836"/>
                  </a:lnTo>
                  <a:lnTo>
                    <a:pt x="1486789" y="417766"/>
                  </a:lnTo>
                  <a:lnTo>
                    <a:pt x="1488630" y="409397"/>
                  </a:lnTo>
                  <a:lnTo>
                    <a:pt x="1493100" y="366382"/>
                  </a:lnTo>
                  <a:lnTo>
                    <a:pt x="1492859" y="357733"/>
                  </a:lnTo>
                  <a:lnTo>
                    <a:pt x="1493164" y="347776"/>
                  </a:lnTo>
                  <a:lnTo>
                    <a:pt x="1502981" y="299478"/>
                  </a:lnTo>
                  <a:lnTo>
                    <a:pt x="1516202" y="268541"/>
                  </a:lnTo>
                  <a:lnTo>
                    <a:pt x="1522272" y="268541"/>
                  </a:lnTo>
                  <a:lnTo>
                    <a:pt x="1531988" y="286740"/>
                  </a:lnTo>
                  <a:lnTo>
                    <a:pt x="1534769" y="295783"/>
                  </a:lnTo>
                  <a:lnTo>
                    <a:pt x="1536763" y="304711"/>
                  </a:lnTo>
                  <a:lnTo>
                    <a:pt x="1537970" y="313537"/>
                  </a:lnTo>
                  <a:lnTo>
                    <a:pt x="1538363" y="322237"/>
                  </a:lnTo>
                  <a:lnTo>
                    <a:pt x="1539163" y="333438"/>
                  </a:lnTo>
                  <a:lnTo>
                    <a:pt x="1540637" y="344309"/>
                  </a:lnTo>
                  <a:lnTo>
                    <a:pt x="1542796" y="354838"/>
                  </a:lnTo>
                  <a:lnTo>
                    <a:pt x="1545653" y="365023"/>
                  </a:lnTo>
                  <a:lnTo>
                    <a:pt x="1548726" y="377024"/>
                  </a:lnTo>
                  <a:lnTo>
                    <a:pt x="1550657" y="389369"/>
                  </a:lnTo>
                  <a:lnTo>
                    <a:pt x="1551444" y="402056"/>
                  </a:lnTo>
                  <a:lnTo>
                    <a:pt x="1550708" y="428739"/>
                  </a:lnTo>
                  <a:lnTo>
                    <a:pt x="1551330" y="442391"/>
                  </a:lnTo>
                  <a:lnTo>
                    <a:pt x="1552981" y="456044"/>
                  </a:lnTo>
                  <a:lnTo>
                    <a:pt x="1557134" y="476923"/>
                  </a:lnTo>
                  <a:lnTo>
                    <a:pt x="1557934" y="484035"/>
                  </a:lnTo>
                  <a:lnTo>
                    <a:pt x="1551584" y="532663"/>
                  </a:lnTo>
                  <a:lnTo>
                    <a:pt x="1535607" y="576072"/>
                  </a:lnTo>
                  <a:lnTo>
                    <a:pt x="1529257" y="586219"/>
                  </a:lnTo>
                  <a:lnTo>
                    <a:pt x="1525612" y="592277"/>
                  </a:lnTo>
                  <a:lnTo>
                    <a:pt x="1522577" y="598347"/>
                  </a:lnTo>
                  <a:lnTo>
                    <a:pt x="1520151" y="604418"/>
                  </a:lnTo>
                  <a:lnTo>
                    <a:pt x="1517421" y="616712"/>
                  </a:lnTo>
                  <a:lnTo>
                    <a:pt x="1519237" y="626275"/>
                  </a:lnTo>
                  <a:lnTo>
                    <a:pt x="1555546" y="640372"/>
                  </a:lnTo>
                  <a:lnTo>
                    <a:pt x="1564957" y="640943"/>
                  </a:lnTo>
                  <a:lnTo>
                    <a:pt x="1574317" y="640829"/>
                  </a:lnTo>
                  <a:lnTo>
                    <a:pt x="1623072" y="622566"/>
                  </a:lnTo>
                  <a:lnTo>
                    <a:pt x="1640319" y="586219"/>
                  </a:lnTo>
                  <a:lnTo>
                    <a:pt x="1640484" y="575919"/>
                  </a:lnTo>
                  <a:close/>
                </a:path>
                <a:path w="2476500" h="641350">
                  <a:moveTo>
                    <a:pt x="1804162" y="150253"/>
                  </a:moveTo>
                  <a:lnTo>
                    <a:pt x="1770176" y="133972"/>
                  </a:lnTo>
                  <a:lnTo>
                    <a:pt x="1758048" y="134569"/>
                  </a:lnTo>
                  <a:lnTo>
                    <a:pt x="1751977" y="134721"/>
                  </a:lnTo>
                  <a:lnTo>
                    <a:pt x="1745907" y="134721"/>
                  </a:lnTo>
                  <a:lnTo>
                    <a:pt x="1745907" y="133819"/>
                  </a:lnTo>
                  <a:lnTo>
                    <a:pt x="1708873" y="133819"/>
                  </a:lnTo>
                  <a:lnTo>
                    <a:pt x="1682178" y="157480"/>
                  </a:lnTo>
                  <a:lnTo>
                    <a:pt x="1682178" y="161112"/>
                  </a:lnTo>
                  <a:lnTo>
                    <a:pt x="1682788" y="164757"/>
                  </a:lnTo>
                  <a:lnTo>
                    <a:pt x="1687652" y="179324"/>
                  </a:lnTo>
                  <a:lnTo>
                    <a:pt x="1690243" y="188912"/>
                  </a:lnTo>
                  <a:lnTo>
                    <a:pt x="1697621" y="227825"/>
                  </a:lnTo>
                  <a:lnTo>
                    <a:pt x="1698764" y="247624"/>
                  </a:lnTo>
                  <a:lnTo>
                    <a:pt x="1698561" y="257606"/>
                  </a:lnTo>
                  <a:lnTo>
                    <a:pt x="1697964" y="264896"/>
                  </a:lnTo>
                  <a:lnTo>
                    <a:pt x="1697812" y="272326"/>
                  </a:lnTo>
                  <a:lnTo>
                    <a:pt x="1698409" y="287502"/>
                  </a:lnTo>
                  <a:lnTo>
                    <a:pt x="1698866" y="294932"/>
                  </a:lnTo>
                  <a:lnTo>
                    <a:pt x="1699475" y="302209"/>
                  </a:lnTo>
                  <a:lnTo>
                    <a:pt x="1701177" y="340436"/>
                  </a:lnTo>
                  <a:lnTo>
                    <a:pt x="1702663" y="378675"/>
                  </a:lnTo>
                  <a:lnTo>
                    <a:pt x="1703197" y="397789"/>
                  </a:lnTo>
                  <a:lnTo>
                    <a:pt x="1703463" y="416902"/>
                  </a:lnTo>
                  <a:lnTo>
                    <a:pt x="1703438" y="436016"/>
                  </a:lnTo>
                  <a:lnTo>
                    <a:pt x="1702320" y="489496"/>
                  </a:lnTo>
                  <a:lnTo>
                    <a:pt x="1697685" y="540194"/>
                  </a:lnTo>
                  <a:lnTo>
                    <a:pt x="1683092" y="589851"/>
                  </a:lnTo>
                  <a:lnTo>
                    <a:pt x="1680057" y="597128"/>
                  </a:lnTo>
                  <a:lnTo>
                    <a:pt x="1678838" y="604418"/>
                  </a:lnTo>
                  <a:lnTo>
                    <a:pt x="1705851" y="635368"/>
                  </a:lnTo>
                  <a:lnTo>
                    <a:pt x="1711312" y="635368"/>
                  </a:lnTo>
                  <a:lnTo>
                    <a:pt x="1718564" y="635774"/>
                  </a:lnTo>
                  <a:lnTo>
                    <a:pt x="1725764" y="636054"/>
                  </a:lnTo>
                  <a:lnTo>
                    <a:pt x="1732902" y="636231"/>
                  </a:lnTo>
                  <a:lnTo>
                    <a:pt x="1747062" y="636346"/>
                  </a:lnTo>
                  <a:lnTo>
                    <a:pt x="1754200" y="636511"/>
                  </a:lnTo>
                  <a:lnTo>
                    <a:pt x="1761401" y="636790"/>
                  </a:lnTo>
                  <a:lnTo>
                    <a:pt x="1768652" y="637197"/>
                  </a:lnTo>
                  <a:lnTo>
                    <a:pt x="1772297" y="637197"/>
                  </a:lnTo>
                  <a:lnTo>
                    <a:pt x="1799488" y="618528"/>
                  </a:lnTo>
                  <a:lnTo>
                    <a:pt x="1798701" y="607148"/>
                  </a:lnTo>
                  <a:lnTo>
                    <a:pt x="1798091" y="604113"/>
                  </a:lnTo>
                  <a:lnTo>
                    <a:pt x="1796884" y="600163"/>
                  </a:lnTo>
                  <a:lnTo>
                    <a:pt x="1795068" y="595312"/>
                  </a:lnTo>
                  <a:lnTo>
                    <a:pt x="1792630" y="589254"/>
                  </a:lnTo>
                  <a:lnTo>
                    <a:pt x="1790649" y="583044"/>
                  </a:lnTo>
                  <a:lnTo>
                    <a:pt x="1787613" y="570293"/>
                  </a:lnTo>
                  <a:lnTo>
                    <a:pt x="1786559" y="564070"/>
                  </a:lnTo>
                  <a:lnTo>
                    <a:pt x="1785950" y="557987"/>
                  </a:lnTo>
                  <a:lnTo>
                    <a:pt x="1784248" y="544347"/>
                  </a:lnTo>
                  <a:lnTo>
                    <a:pt x="1781289" y="517042"/>
                  </a:lnTo>
                  <a:lnTo>
                    <a:pt x="1779574" y="503377"/>
                  </a:lnTo>
                  <a:lnTo>
                    <a:pt x="1777873" y="488188"/>
                  </a:lnTo>
                  <a:lnTo>
                    <a:pt x="1777301" y="472655"/>
                  </a:lnTo>
                  <a:lnTo>
                    <a:pt x="1777873" y="456780"/>
                  </a:lnTo>
                  <a:lnTo>
                    <a:pt x="1780425" y="431914"/>
                  </a:lnTo>
                  <a:lnTo>
                    <a:pt x="1781175" y="423278"/>
                  </a:lnTo>
                  <a:lnTo>
                    <a:pt x="1781797" y="414629"/>
                  </a:lnTo>
                  <a:lnTo>
                    <a:pt x="1782305" y="405993"/>
                  </a:lnTo>
                  <a:lnTo>
                    <a:pt x="1782533" y="397344"/>
                  </a:lnTo>
                  <a:lnTo>
                    <a:pt x="1782318" y="388696"/>
                  </a:lnTo>
                  <a:lnTo>
                    <a:pt x="1781632" y="380047"/>
                  </a:lnTo>
                  <a:lnTo>
                    <a:pt x="1780501" y="371398"/>
                  </a:lnTo>
                  <a:lnTo>
                    <a:pt x="1779358" y="363664"/>
                  </a:lnTo>
                  <a:lnTo>
                    <a:pt x="1778673" y="355930"/>
                  </a:lnTo>
                  <a:lnTo>
                    <a:pt x="1778444" y="348195"/>
                  </a:lnTo>
                  <a:lnTo>
                    <a:pt x="1778673" y="340461"/>
                  </a:lnTo>
                  <a:lnTo>
                    <a:pt x="1779181" y="332765"/>
                  </a:lnTo>
                  <a:lnTo>
                    <a:pt x="1779803" y="325196"/>
                  </a:lnTo>
                  <a:lnTo>
                    <a:pt x="1780540" y="317741"/>
                  </a:lnTo>
                  <a:lnTo>
                    <a:pt x="1781403" y="310400"/>
                  </a:lnTo>
                  <a:lnTo>
                    <a:pt x="1783829" y="286131"/>
                  </a:lnTo>
                  <a:lnTo>
                    <a:pt x="1784134" y="280060"/>
                  </a:lnTo>
                  <a:lnTo>
                    <a:pt x="1784134" y="274002"/>
                  </a:lnTo>
                  <a:lnTo>
                    <a:pt x="1784299" y="264464"/>
                  </a:lnTo>
                  <a:lnTo>
                    <a:pt x="1790039" y="217665"/>
                  </a:lnTo>
                  <a:lnTo>
                    <a:pt x="1795957" y="193281"/>
                  </a:lnTo>
                  <a:lnTo>
                    <a:pt x="1801431" y="174320"/>
                  </a:lnTo>
                  <a:lnTo>
                    <a:pt x="1802955" y="167805"/>
                  </a:lnTo>
                  <a:lnTo>
                    <a:pt x="1804149" y="161124"/>
                  </a:lnTo>
                  <a:lnTo>
                    <a:pt x="1804162" y="150253"/>
                  </a:lnTo>
                  <a:close/>
                </a:path>
                <a:path w="2476500" h="641350">
                  <a:moveTo>
                    <a:pt x="2475941" y="586219"/>
                  </a:moveTo>
                  <a:lnTo>
                    <a:pt x="2475331" y="581964"/>
                  </a:lnTo>
                  <a:lnTo>
                    <a:pt x="2474887" y="577418"/>
                  </a:lnTo>
                  <a:lnTo>
                    <a:pt x="2474264" y="567702"/>
                  </a:lnTo>
                  <a:lnTo>
                    <a:pt x="2473807" y="562851"/>
                  </a:lnTo>
                  <a:lnTo>
                    <a:pt x="2473210" y="557987"/>
                  </a:lnTo>
                  <a:lnTo>
                    <a:pt x="2471991" y="551319"/>
                  </a:lnTo>
                  <a:lnTo>
                    <a:pt x="2470924" y="544334"/>
                  </a:lnTo>
                  <a:lnTo>
                    <a:pt x="2469108" y="529780"/>
                  </a:lnTo>
                  <a:lnTo>
                    <a:pt x="2468956" y="522808"/>
                  </a:lnTo>
                  <a:lnTo>
                    <a:pt x="2469553" y="516128"/>
                  </a:lnTo>
                  <a:lnTo>
                    <a:pt x="2470696" y="508000"/>
                  </a:lnTo>
                  <a:lnTo>
                    <a:pt x="2471382" y="499973"/>
                  </a:lnTo>
                  <a:lnTo>
                    <a:pt x="2471610" y="492061"/>
                  </a:lnTo>
                  <a:lnTo>
                    <a:pt x="2471382" y="484263"/>
                  </a:lnTo>
                  <a:lnTo>
                    <a:pt x="2470823" y="476478"/>
                  </a:lnTo>
                  <a:lnTo>
                    <a:pt x="2463762" y="436702"/>
                  </a:lnTo>
                  <a:lnTo>
                    <a:pt x="2430424" y="414172"/>
                  </a:lnTo>
                  <a:lnTo>
                    <a:pt x="2427998" y="414172"/>
                  </a:lnTo>
                  <a:lnTo>
                    <a:pt x="2425865" y="413867"/>
                  </a:lnTo>
                  <a:lnTo>
                    <a:pt x="2424049" y="413258"/>
                  </a:lnTo>
                  <a:lnTo>
                    <a:pt x="2416708" y="412978"/>
                  </a:lnTo>
                  <a:lnTo>
                    <a:pt x="2409253" y="413029"/>
                  </a:lnTo>
                  <a:lnTo>
                    <a:pt x="2401684" y="413435"/>
                  </a:lnTo>
                  <a:lnTo>
                    <a:pt x="2394013" y="414172"/>
                  </a:lnTo>
                  <a:lnTo>
                    <a:pt x="2363965" y="417804"/>
                  </a:lnTo>
                  <a:lnTo>
                    <a:pt x="2362149" y="417804"/>
                  </a:lnTo>
                  <a:lnTo>
                    <a:pt x="2345652" y="436194"/>
                  </a:lnTo>
                  <a:lnTo>
                    <a:pt x="2348496" y="444220"/>
                  </a:lnTo>
                  <a:lnTo>
                    <a:pt x="2358517" y="456958"/>
                  </a:lnTo>
                  <a:lnTo>
                    <a:pt x="2361552" y="460603"/>
                  </a:lnTo>
                  <a:lnTo>
                    <a:pt x="2378443" y="497674"/>
                  </a:lnTo>
                  <a:lnTo>
                    <a:pt x="2378976" y="503847"/>
                  </a:lnTo>
                  <a:lnTo>
                    <a:pt x="2378722" y="510019"/>
                  </a:lnTo>
                  <a:lnTo>
                    <a:pt x="2351163" y="548246"/>
                  </a:lnTo>
                  <a:lnTo>
                    <a:pt x="2318220" y="557428"/>
                  </a:lnTo>
                  <a:lnTo>
                    <a:pt x="2308390" y="556501"/>
                  </a:lnTo>
                  <a:lnTo>
                    <a:pt x="2273630" y="538988"/>
                  </a:lnTo>
                  <a:lnTo>
                    <a:pt x="2244788" y="510527"/>
                  </a:lnTo>
                  <a:lnTo>
                    <a:pt x="2231974" y="468795"/>
                  </a:lnTo>
                  <a:lnTo>
                    <a:pt x="2230526" y="437121"/>
                  </a:lnTo>
                  <a:lnTo>
                    <a:pt x="2230615" y="426453"/>
                  </a:lnTo>
                  <a:lnTo>
                    <a:pt x="2234412" y="377151"/>
                  </a:lnTo>
                  <a:lnTo>
                    <a:pt x="2246541" y="336461"/>
                  </a:lnTo>
                  <a:lnTo>
                    <a:pt x="2277097" y="306019"/>
                  </a:lnTo>
                  <a:lnTo>
                    <a:pt x="2315845" y="293382"/>
                  </a:lnTo>
                  <a:lnTo>
                    <a:pt x="2323020" y="293103"/>
                  </a:lnTo>
                  <a:lnTo>
                    <a:pt x="2330907" y="293103"/>
                  </a:lnTo>
                  <a:lnTo>
                    <a:pt x="2368524" y="301307"/>
                  </a:lnTo>
                  <a:lnTo>
                    <a:pt x="2371560" y="303123"/>
                  </a:lnTo>
                  <a:lnTo>
                    <a:pt x="2374747" y="304647"/>
                  </a:lnTo>
                  <a:lnTo>
                    <a:pt x="2381415" y="307060"/>
                  </a:lnTo>
                  <a:lnTo>
                    <a:pt x="2384615" y="307975"/>
                  </a:lnTo>
                  <a:lnTo>
                    <a:pt x="2387650" y="308597"/>
                  </a:lnTo>
                  <a:lnTo>
                    <a:pt x="2398915" y="309448"/>
                  </a:lnTo>
                  <a:lnTo>
                    <a:pt x="2407221" y="306539"/>
                  </a:lnTo>
                  <a:lnTo>
                    <a:pt x="2412568" y="299885"/>
                  </a:lnTo>
                  <a:lnTo>
                    <a:pt x="2414955" y="289471"/>
                  </a:lnTo>
                  <a:lnTo>
                    <a:pt x="2415565" y="280365"/>
                  </a:lnTo>
                  <a:lnTo>
                    <a:pt x="2414955" y="272770"/>
                  </a:lnTo>
                  <a:lnTo>
                    <a:pt x="2413127" y="266712"/>
                  </a:lnTo>
                  <a:lnTo>
                    <a:pt x="2410574" y="257302"/>
                  </a:lnTo>
                  <a:lnTo>
                    <a:pt x="2394699" y="222478"/>
                  </a:lnTo>
                  <a:lnTo>
                    <a:pt x="2365806" y="190474"/>
                  </a:lnTo>
                  <a:lnTo>
                    <a:pt x="2350325" y="187515"/>
                  </a:lnTo>
                  <a:lnTo>
                    <a:pt x="2345474" y="187515"/>
                  </a:lnTo>
                  <a:lnTo>
                    <a:pt x="2305367" y="202463"/>
                  </a:lnTo>
                  <a:lnTo>
                    <a:pt x="2273249" y="225450"/>
                  </a:lnTo>
                  <a:lnTo>
                    <a:pt x="2270506" y="227723"/>
                  </a:lnTo>
                  <a:lnTo>
                    <a:pt x="2264448" y="231965"/>
                  </a:lnTo>
                  <a:lnTo>
                    <a:pt x="2261120" y="233934"/>
                  </a:lnTo>
                  <a:lnTo>
                    <a:pt x="2257475" y="235750"/>
                  </a:lnTo>
                  <a:lnTo>
                    <a:pt x="2246325" y="237972"/>
                  </a:lnTo>
                  <a:lnTo>
                    <a:pt x="2236533" y="236448"/>
                  </a:lnTo>
                  <a:lnTo>
                    <a:pt x="2214702" y="198450"/>
                  </a:lnTo>
                  <a:lnTo>
                    <a:pt x="2214702" y="193598"/>
                  </a:lnTo>
                  <a:lnTo>
                    <a:pt x="2214549" y="188582"/>
                  </a:lnTo>
                  <a:lnTo>
                    <a:pt x="2213927" y="178257"/>
                  </a:lnTo>
                  <a:lnTo>
                    <a:pt x="2213775" y="172948"/>
                  </a:lnTo>
                  <a:lnTo>
                    <a:pt x="2213775" y="167487"/>
                  </a:lnTo>
                  <a:lnTo>
                    <a:pt x="2226640" y="124942"/>
                  </a:lnTo>
                  <a:lnTo>
                    <a:pt x="2259520" y="90716"/>
                  </a:lnTo>
                  <a:lnTo>
                    <a:pt x="2297239" y="72224"/>
                  </a:lnTo>
                  <a:lnTo>
                    <a:pt x="2327452" y="66459"/>
                  </a:lnTo>
                  <a:lnTo>
                    <a:pt x="2346223" y="68275"/>
                  </a:lnTo>
                  <a:lnTo>
                    <a:pt x="2380361" y="85559"/>
                  </a:lnTo>
                  <a:lnTo>
                    <a:pt x="2402205" y="105752"/>
                  </a:lnTo>
                  <a:lnTo>
                    <a:pt x="2407678" y="110756"/>
                  </a:lnTo>
                  <a:lnTo>
                    <a:pt x="2413127" y="115595"/>
                  </a:lnTo>
                  <a:lnTo>
                    <a:pt x="2415552" y="118033"/>
                  </a:lnTo>
                  <a:lnTo>
                    <a:pt x="2417978" y="120154"/>
                  </a:lnTo>
                  <a:lnTo>
                    <a:pt x="2427694" y="127431"/>
                  </a:lnTo>
                  <a:lnTo>
                    <a:pt x="2431935" y="129870"/>
                  </a:lnTo>
                  <a:lnTo>
                    <a:pt x="2435885" y="130175"/>
                  </a:lnTo>
                  <a:lnTo>
                    <a:pt x="2443175" y="126530"/>
                  </a:lnTo>
                  <a:lnTo>
                    <a:pt x="2445905" y="123494"/>
                  </a:lnTo>
                  <a:lnTo>
                    <a:pt x="2447721" y="119253"/>
                  </a:lnTo>
                  <a:lnTo>
                    <a:pt x="2448928" y="115608"/>
                  </a:lnTo>
                  <a:lnTo>
                    <a:pt x="2449538" y="111823"/>
                  </a:lnTo>
                  <a:lnTo>
                    <a:pt x="2449538" y="103924"/>
                  </a:lnTo>
                  <a:lnTo>
                    <a:pt x="2448928" y="99822"/>
                  </a:lnTo>
                  <a:lnTo>
                    <a:pt x="2447721" y="95567"/>
                  </a:lnTo>
                  <a:lnTo>
                    <a:pt x="2445905" y="88290"/>
                  </a:lnTo>
                  <a:lnTo>
                    <a:pt x="2444229" y="81013"/>
                  </a:lnTo>
                  <a:lnTo>
                    <a:pt x="2441194" y="66446"/>
                  </a:lnTo>
                  <a:lnTo>
                    <a:pt x="2439835" y="59169"/>
                  </a:lnTo>
                  <a:lnTo>
                    <a:pt x="2438616" y="51892"/>
                  </a:lnTo>
                  <a:lnTo>
                    <a:pt x="2433447" y="34874"/>
                  </a:lnTo>
                  <a:lnTo>
                    <a:pt x="2394013" y="3644"/>
                  </a:lnTo>
                  <a:lnTo>
                    <a:pt x="2360638" y="0"/>
                  </a:lnTo>
                  <a:lnTo>
                    <a:pt x="2328468" y="114"/>
                  </a:lnTo>
                  <a:lnTo>
                    <a:pt x="2277503" y="800"/>
                  </a:lnTo>
                  <a:lnTo>
                    <a:pt x="2247163" y="927"/>
                  </a:lnTo>
                  <a:lnTo>
                    <a:pt x="2242616" y="1079"/>
                  </a:lnTo>
                  <a:lnTo>
                    <a:pt x="2234107" y="1676"/>
                  </a:lnTo>
                  <a:lnTo>
                    <a:pt x="2229853" y="1828"/>
                  </a:lnTo>
                  <a:lnTo>
                    <a:pt x="2225611" y="1828"/>
                  </a:lnTo>
                  <a:lnTo>
                    <a:pt x="2220468" y="2247"/>
                  </a:lnTo>
                  <a:lnTo>
                    <a:pt x="2214118" y="2616"/>
                  </a:lnTo>
                  <a:lnTo>
                    <a:pt x="2206574" y="2933"/>
                  </a:lnTo>
                  <a:lnTo>
                    <a:pt x="2188565" y="3390"/>
                  </a:lnTo>
                  <a:lnTo>
                    <a:pt x="2170366" y="3619"/>
                  </a:lnTo>
                  <a:lnTo>
                    <a:pt x="2137321" y="3644"/>
                  </a:lnTo>
                  <a:lnTo>
                    <a:pt x="2134285" y="4254"/>
                  </a:lnTo>
                  <a:lnTo>
                    <a:pt x="2131250" y="4406"/>
                  </a:lnTo>
                  <a:lnTo>
                    <a:pt x="2125180" y="3797"/>
                  </a:lnTo>
                  <a:lnTo>
                    <a:pt x="2122144" y="3949"/>
                  </a:lnTo>
                  <a:lnTo>
                    <a:pt x="2110016" y="6375"/>
                  </a:lnTo>
                  <a:lnTo>
                    <a:pt x="2103640" y="10477"/>
                  </a:lnTo>
                  <a:lnTo>
                    <a:pt x="2096350" y="23215"/>
                  </a:lnTo>
                  <a:lnTo>
                    <a:pt x="2096350" y="30657"/>
                  </a:lnTo>
                  <a:lnTo>
                    <a:pt x="2100008" y="39141"/>
                  </a:lnTo>
                  <a:lnTo>
                    <a:pt x="2101202" y="42786"/>
                  </a:lnTo>
                  <a:lnTo>
                    <a:pt x="2102878" y="46126"/>
                  </a:lnTo>
                  <a:lnTo>
                    <a:pt x="2107133" y="52197"/>
                  </a:lnTo>
                  <a:lnTo>
                    <a:pt x="2109101" y="55232"/>
                  </a:lnTo>
                  <a:lnTo>
                    <a:pt x="2125370" y="96951"/>
                  </a:lnTo>
                  <a:lnTo>
                    <a:pt x="2126386" y="111061"/>
                  </a:lnTo>
                  <a:lnTo>
                    <a:pt x="2126081" y="124256"/>
                  </a:lnTo>
                  <a:lnTo>
                    <a:pt x="2126056" y="137452"/>
                  </a:lnTo>
                  <a:lnTo>
                    <a:pt x="2126310" y="150660"/>
                  </a:lnTo>
                  <a:lnTo>
                    <a:pt x="2126856" y="163855"/>
                  </a:lnTo>
                  <a:lnTo>
                    <a:pt x="2128101" y="190246"/>
                  </a:lnTo>
                  <a:lnTo>
                    <a:pt x="2129117" y="216649"/>
                  </a:lnTo>
                  <a:lnTo>
                    <a:pt x="2129917" y="252933"/>
                  </a:lnTo>
                  <a:lnTo>
                    <a:pt x="2130488" y="289013"/>
                  </a:lnTo>
                  <a:lnTo>
                    <a:pt x="2131022" y="307009"/>
                  </a:lnTo>
                  <a:lnTo>
                    <a:pt x="2132190" y="325081"/>
                  </a:lnTo>
                  <a:lnTo>
                    <a:pt x="2133981" y="343204"/>
                  </a:lnTo>
                  <a:lnTo>
                    <a:pt x="2136406" y="361378"/>
                  </a:lnTo>
                  <a:lnTo>
                    <a:pt x="2137016" y="361988"/>
                  </a:lnTo>
                  <a:lnTo>
                    <a:pt x="2137321" y="363804"/>
                  </a:lnTo>
                  <a:lnTo>
                    <a:pt x="2137321" y="366839"/>
                  </a:lnTo>
                  <a:lnTo>
                    <a:pt x="2137714" y="381355"/>
                  </a:lnTo>
                  <a:lnTo>
                    <a:pt x="2138007" y="395744"/>
                  </a:lnTo>
                  <a:lnTo>
                    <a:pt x="2138172" y="410032"/>
                  </a:lnTo>
                  <a:lnTo>
                    <a:pt x="2138222" y="424192"/>
                  </a:lnTo>
                  <a:lnTo>
                    <a:pt x="2138172" y="438353"/>
                  </a:lnTo>
                  <a:lnTo>
                    <a:pt x="2137321" y="481533"/>
                  </a:lnTo>
                  <a:lnTo>
                    <a:pt x="2133130" y="520623"/>
                  </a:lnTo>
                  <a:lnTo>
                    <a:pt x="2122627" y="558457"/>
                  </a:lnTo>
                  <a:lnTo>
                    <a:pt x="2110917" y="582574"/>
                  </a:lnTo>
                  <a:lnTo>
                    <a:pt x="2108644" y="587286"/>
                  </a:lnTo>
                  <a:lnTo>
                    <a:pt x="2106815" y="591527"/>
                  </a:lnTo>
                  <a:lnTo>
                    <a:pt x="2104542" y="596239"/>
                  </a:lnTo>
                  <a:lnTo>
                    <a:pt x="2103335" y="599262"/>
                  </a:lnTo>
                  <a:lnTo>
                    <a:pt x="2102421" y="602284"/>
                  </a:lnTo>
                  <a:lnTo>
                    <a:pt x="2101811" y="605332"/>
                  </a:lnTo>
                  <a:lnTo>
                    <a:pt x="2101862" y="615175"/>
                  </a:lnTo>
                  <a:lnTo>
                    <a:pt x="2134285" y="633552"/>
                  </a:lnTo>
                  <a:lnTo>
                    <a:pt x="2152802" y="633437"/>
                  </a:lnTo>
                  <a:lnTo>
                    <a:pt x="2183511" y="632752"/>
                  </a:lnTo>
                  <a:lnTo>
                    <a:pt x="2198306" y="632637"/>
                  </a:lnTo>
                  <a:lnTo>
                    <a:pt x="2237968" y="633463"/>
                  </a:lnTo>
                  <a:lnTo>
                    <a:pt x="2276589" y="639470"/>
                  </a:lnTo>
                  <a:lnTo>
                    <a:pt x="2280234" y="639622"/>
                  </a:lnTo>
                  <a:lnTo>
                    <a:pt x="2283866" y="639013"/>
                  </a:lnTo>
                  <a:lnTo>
                    <a:pt x="2294344" y="638251"/>
                  </a:lnTo>
                  <a:lnTo>
                    <a:pt x="2304808" y="637755"/>
                  </a:lnTo>
                  <a:lnTo>
                    <a:pt x="2315273" y="637552"/>
                  </a:lnTo>
                  <a:lnTo>
                    <a:pt x="2325751" y="637628"/>
                  </a:lnTo>
                  <a:lnTo>
                    <a:pt x="2336215" y="637895"/>
                  </a:lnTo>
                  <a:lnTo>
                    <a:pt x="2357145" y="638581"/>
                  </a:lnTo>
                  <a:lnTo>
                    <a:pt x="2374023" y="639330"/>
                  </a:lnTo>
                  <a:lnTo>
                    <a:pt x="2380475" y="639356"/>
                  </a:lnTo>
                  <a:lnTo>
                    <a:pt x="2386977" y="639102"/>
                  </a:lnTo>
                  <a:lnTo>
                    <a:pt x="2393543" y="638556"/>
                  </a:lnTo>
                  <a:lnTo>
                    <a:pt x="2406866" y="637311"/>
                  </a:lnTo>
                  <a:lnTo>
                    <a:pt x="2420416" y="636282"/>
                  </a:lnTo>
                  <a:lnTo>
                    <a:pt x="2425268" y="636282"/>
                  </a:lnTo>
                  <a:lnTo>
                    <a:pt x="2429967" y="635838"/>
                  </a:lnTo>
                  <a:lnTo>
                    <a:pt x="2439073" y="634009"/>
                  </a:lnTo>
                  <a:lnTo>
                    <a:pt x="2443467" y="632345"/>
                  </a:lnTo>
                  <a:lnTo>
                    <a:pt x="2447721" y="629907"/>
                  </a:lnTo>
                  <a:lnTo>
                    <a:pt x="2454148" y="626465"/>
                  </a:lnTo>
                  <a:lnTo>
                    <a:pt x="2475484" y="594042"/>
                  </a:lnTo>
                  <a:lnTo>
                    <a:pt x="2475941" y="586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2839" y="6439980"/>
              <a:ext cx="1482709" cy="6758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96506" y="6605127"/>
              <a:ext cx="382905" cy="507365"/>
            </a:xfrm>
            <a:custGeom>
              <a:avLst/>
              <a:gdLst/>
              <a:ahLst/>
              <a:cxnLst/>
              <a:rect l="l" t="t" r="r" b="b"/>
              <a:pathLst>
                <a:path w="382904" h="507365">
                  <a:moveTo>
                    <a:pt x="38226" y="507024"/>
                  </a:moveTo>
                  <a:lnTo>
                    <a:pt x="6145" y="485696"/>
                  </a:lnTo>
                  <a:lnTo>
                    <a:pt x="7283" y="478811"/>
                  </a:lnTo>
                  <a:lnTo>
                    <a:pt x="8500" y="473340"/>
                  </a:lnTo>
                  <a:lnTo>
                    <a:pt x="10928" y="467876"/>
                  </a:lnTo>
                  <a:lnTo>
                    <a:pt x="14567" y="462418"/>
                  </a:lnTo>
                  <a:lnTo>
                    <a:pt x="22471" y="445240"/>
                  </a:lnTo>
                  <a:lnTo>
                    <a:pt x="27079" y="427377"/>
                  </a:lnTo>
                  <a:lnTo>
                    <a:pt x="28390" y="408830"/>
                  </a:lnTo>
                  <a:lnTo>
                    <a:pt x="26405" y="389599"/>
                  </a:lnTo>
                  <a:lnTo>
                    <a:pt x="25118" y="379614"/>
                  </a:lnTo>
                  <a:lnTo>
                    <a:pt x="24004" y="369688"/>
                  </a:lnTo>
                  <a:lnTo>
                    <a:pt x="23062" y="359819"/>
                  </a:lnTo>
                  <a:lnTo>
                    <a:pt x="22293" y="350008"/>
                  </a:lnTo>
                  <a:lnTo>
                    <a:pt x="21754" y="340189"/>
                  </a:lnTo>
                  <a:lnTo>
                    <a:pt x="21500" y="330314"/>
                  </a:lnTo>
                  <a:lnTo>
                    <a:pt x="21533" y="320384"/>
                  </a:lnTo>
                  <a:lnTo>
                    <a:pt x="21851" y="310399"/>
                  </a:lnTo>
                  <a:lnTo>
                    <a:pt x="21851" y="264889"/>
                  </a:lnTo>
                  <a:lnTo>
                    <a:pt x="21618" y="254253"/>
                  </a:lnTo>
                  <a:lnTo>
                    <a:pt x="21842" y="243273"/>
                  </a:lnTo>
                  <a:lnTo>
                    <a:pt x="22522" y="231950"/>
                  </a:lnTo>
                  <a:lnTo>
                    <a:pt x="23658" y="220283"/>
                  </a:lnTo>
                  <a:lnTo>
                    <a:pt x="24457" y="210242"/>
                  </a:lnTo>
                  <a:lnTo>
                    <a:pt x="25027" y="200147"/>
                  </a:lnTo>
                  <a:lnTo>
                    <a:pt x="25369" y="189995"/>
                  </a:lnTo>
                  <a:lnTo>
                    <a:pt x="25484" y="179789"/>
                  </a:lnTo>
                  <a:lnTo>
                    <a:pt x="25199" y="169574"/>
                  </a:lnTo>
                  <a:lnTo>
                    <a:pt x="24345" y="159417"/>
                  </a:lnTo>
                  <a:lnTo>
                    <a:pt x="22922" y="149318"/>
                  </a:lnTo>
                  <a:lnTo>
                    <a:pt x="20929" y="139276"/>
                  </a:lnTo>
                  <a:lnTo>
                    <a:pt x="19001" y="130628"/>
                  </a:lnTo>
                  <a:lnTo>
                    <a:pt x="17753" y="121980"/>
                  </a:lnTo>
                  <a:lnTo>
                    <a:pt x="17184" y="113331"/>
                  </a:lnTo>
                  <a:lnTo>
                    <a:pt x="17296" y="104683"/>
                  </a:lnTo>
                  <a:lnTo>
                    <a:pt x="16500" y="89381"/>
                  </a:lnTo>
                  <a:lnTo>
                    <a:pt x="14111" y="74418"/>
                  </a:lnTo>
                  <a:lnTo>
                    <a:pt x="10129" y="59794"/>
                  </a:lnTo>
                  <a:lnTo>
                    <a:pt x="4554" y="45509"/>
                  </a:lnTo>
                  <a:lnTo>
                    <a:pt x="2120" y="40051"/>
                  </a:lnTo>
                  <a:lnTo>
                    <a:pt x="602" y="34894"/>
                  </a:lnTo>
                  <a:lnTo>
                    <a:pt x="0" y="30038"/>
                  </a:lnTo>
                  <a:lnTo>
                    <a:pt x="57" y="20597"/>
                  </a:lnTo>
                  <a:lnTo>
                    <a:pt x="2959" y="13202"/>
                  </a:lnTo>
                  <a:lnTo>
                    <a:pt x="37322" y="921"/>
                  </a:lnTo>
                  <a:lnTo>
                    <a:pt x="41563" y="921"/>
                  </a:lnTo>
                  <a:lnTo>
                    <a:pt x="80404" y="0"/>
                  </a:lnTo>
                  <a:lnTo>
                    <a:pt x="84657" y="0"/>
                  </a:lnTo>
                  <a:lnTo>
                    <a:pt x="96830" y="2619"/>
                  </a:lnTo>
                  <a:lnTo>
                    <a:pt x="105135" y="8652"/>
                  </a:lnTo>
                  <a:lnTo>
                    <a:pt x="109572" y="18099"/>
                  </a:lnTo>
                  <a:lnTo>
                    <a:pt x="110141" y="30960"/>
                  </a:lnTo>
                  <a:lnTo>
                    <a:pt x="110141" y="33382"/>
                  </a:lnTo>
                  <a:lnTo>
                    <a:pt x="100135" y="77232"/>
                  </a:lnTo>
                  <a:lnTo>
                    <a:pt x="95574" y="91941"/>
                  </a:lnTo>
                  <a:lnTo>
                    <a:pt x="93638" y="100533"/>
                  </a:lnTo>
                  <a:lnTo>
                    <a:pt x="92384" y="109012"/>
                  </a:lnTo>
                  <a:lnTo>
                    <a:pt x="91812" y="117378"/>
                  </a:lnTo>
                  <a:lnTo>
                    <a:pt x="91923" y="125631"/>
                  </a:lnTo>
                  <a:lnTo>
                    <a:pt x="92497" y="133876"/>
                  </a:lnTo>
                  <a:lnTo>
                    <a:pt x="93296" y="142236"/>
                  </a:lnTo>
                  <a:lnTo>
                    <a:pt x="94322" y="150711"/>
                  </a:lnTo>
                  <a:lnTo>
                    <a:pt x="95574" y="159302"/>
                  </a:lnTo>
                  <a:lnTo>
                    <a:pt x="95574" y="160519"/>
                  </a:lnTo>
                  <a:lnTo>
                    <a:pt x="96182" y="162339"/>
                  </a:lnTo>
                  <a:lnTo>
                    <a:pt x="97399" y="164760"/>
                  </a:lnTo>
                  <a:lnTo>
                    <a:pt x="100640" y="172641"/>
                  </a:lnTo>
                  <a:lnTo>
                    <a:pt x="104904" y="178987"/>
                  </a:lnTo>
                  <a:lnTo>
                    <a:pt x="110192" y="183797"/>
                  </a:lnTo>
                  <a:lnTo>
                    <a:pt x="116503" y="187073"/>
                  </a:lnTo>
                  <a:lnTo>
                    <a:pt x="123448" y="188633"/>
                  </a:lnTo>
                  <a:lnTo>
                    <a:pt x="130619" y="188317"/>
                  </a:lnTo>
                  <a:lnTo>
                    <a:pt x="164078" y="165669"/>
                  </a:lnTo>
                  <a:lnTo>
                    <a:pt x="188543" y="122773"/>
                  </a:lnTo>
                  <a:lnTo>
                    <a:pt x="204927" y="75903"/>
                  </a:lnTo>
                  <a:lnTo>
                    <a:pt x="209246" y="43816"/>
                  </a:lnTo>
                  <a:lnTo>
                    <a:pt x="210727" y="36875"/>
                  </a:lnTo>
                  <a:lnTo>
                    <a:pt x="239118" y="1825"/>
                  </a:lnTo>
                  <a:lnTo>
                    <a:pt x="249418" y="0"/>
                  </a:lnTo>
                  <a:lnTo>
                    <a:pt x="315255" y="0"/>
                  </a:lnTo>
                  <a:lnTo>
                    <a:pt x="319810" y="1518"/>
                  </a:lnTo>
                  <a:lnTo>
                    <a:pt x="324063" y="4554"/>
                  </a:lnTo>
                  <a:lnTo>
                    <a:pt x="331172" y="10757"/>
                  </a:lnTo>
                  <a:lnTo>
                    <a:pt x="334297" y="17527"/>
                  </a:lnTo>
                  <a:lnTo>
                    <a:pt x="333440" y="24863"/>
                  </a:lnTo>
                  <a:lnTo>
                    <a:pt x="328599" y="32767"/>
                  </a:lnTo>
                  <a:lnTo>
                    <a:pt x="326780" y="35201"/>
                  </a:lnTo>
                  <a:lnTo>
                    <a:pt x="324653" y="37635"/>
                  </a:lnTo>
                  <a:lnTo>
                    <a:pt x="314954" y="47335"/>
                  </a:lnTo>
                  <a:lnTo>
                    <a:pt x="300506" y="62585"/>
                  </a:lnTo>
                  <a:lnTo>
                    <a:pt x="288105" y="79199"/>
                  </a:lnTo>
                  <a:lnTo>
                    <a:pt x="277751" y="97178"/>
                  </a:lnTo>
                  <a:lnTo>
                    <a:pt x="269444" y="116521"/>
                  </a:lnTo>
                  <a:lnTo>
                    <a:pt x="263466" y="131424"/>
                  </a:lnTo>
                  <a:lnTo>
                    <a:pt x="256467" y="145191"/>
                  </a:lnTo>
                  <a:lnTo>
                    <a:pt x="248447" y="157821"/>
                  </a:lnTo>
                  <a:lnTo>
                    <a:pt x="239405" y="169315"/>
                  </a:lnTo>
                  <a:lnTo>
                    <a:pt x="236971" y="171737"/>
                  </a:lnTo>
                  <a:lnTo>
                    <a:pt x="234537" y="174466"/>
                  </a:lnTo>
                  <a:lnTo>
                    <a:pt x="229681" y="180539"/>
                  </a:lnTo>
                  <a:lnTo>
                    <a:pt x="227561" y="183575"/>
                  </a:lnTo>
                  <a:lnTo>
                    <a:pt x="225741" y="186612"/>
                  </a:lnTo>
                  <a:lnTo>
                    <a:pt x="219681" y="195709"/>
                  </a:lnTo>
                  <a:lnTo>
                    <a:pt x="217105" y="202685"/>
                  </a:lnTo>
                  <a:lnTo>
                    <a:pt x="218925" y="212397"/>
                  </a:lnTo>
                  <a:lnTo>
                    <a:pt x="223928" y="217554"/>
                  </a:lnTo>
                  <a:lnTo>
                    <a:pt x="233025" y="223012"/>
                  </a:lnTo>
                  <a:lnTo>
                    <a:pt x="240309" y="226663"/>
                  </a:lnTo>
                  <a:lnTo>
                    <a:pt x="251803" y="233945"/>
                  </a:lnTo>
                  <a:lnTo>
                    <a:pt x="276728" y="266715"/>
                  </a:lnTo>
                  <a:lnTo>
                    <a:pt x="288105" y="304263"/>
                  </a:lnTo>
                  <a:lnTo>
                    <a:pt x="289354" y="323207"/>
                  </a:lnTo>
                  <a:lnTo>
                    <a:pt x="286902" y="350912"/>
                  </a:lnTo>
                  <a:lnTo>
                    <a:pt x="286501" y="359560"/>
                  </a:lnTo>
                  <a:lnTo>
                    <a:pt x="289122" y="402283"/>
                  </a:lnTo>
                  <a:lnTo>
                    <a:pt x="306459" y="443001"/>
                  </a:lnTo>
                  <a:lnTo>
                    <a:pt x="313435" y="446037"/>
                  </a:lnTo>
                  <a:lnTo>
                    <a:pt x="321315" y="444218"/>
                  </a:lnTo>
                  <a:lnTo>
                    <a:pt x="338612" y="420701"/>
                  </a:lnTo>
                  <a:lnTo>
                    <a:pt x="338612" y="414025"/>
                  </a:lnTo>
                  <a:lnTo>
                    <a:pt x="338919" y="410534"/>
                  </a:lnTo>
                  <a:lnTo>
                    <a:pt x="339534" y="406895"/>
                  </a:lnTo>
                  <a:lnTo>
                    <a:pt x="340136" y="400220"/>
                  </a:lnTo>
                  <a:lnTo>
                    <a:pt x="343013" y="395671"/>
                  </a:lnTo>
                  <a:lnTo>
                    <a:pt x="353327" y="390816"/>
                  </a:lnTo>
                  <a:lnTo>
                    <a:pt x="358644" y="391725"/>
                  </a:lnTo>
                  <a:lnTo>
                    <a:pt x="364115" y="395979"/>
                  </a:lnTo>
                  <a:lnTo>
                    <a:pt x="382117" y="431495"/>
                  </a:lnTo>
                  <a:lnTo>
                    <a:pt x="382425" y="437953"/>
                  </a:lnTo>
                  <a:lnTo>
                    <a:pt x="382338" y="444468"/>
                  </a:lnTo>
                  <a:lnTo>
                    <a:pt x="372190" y="487225"/>
                  </a:lnTo>
                  <a:lnTo>
                    <a:pt x="337219" y="505799"/>
                  </a:lnTo>
                  <a:lnTo>
                    <a:pt x="319692" y="506933"/>
                  </a:lnTo>
                  <a:lnTo>
                    <a:pt x="310842" y="506563"/>
                  </a:lnTo>
                  <a:lnTo>
                    <a:pt x="264606" y="489505"/>
                  </a:lnTo>
                  <a:lnTo>
                    <a:pt x="241212" y="458785"/>
                  </a:lnTo>
                  <a:lnTo>
                    <a:pt x="233827" y="437842"/>
                  </a:lnTo>
                  <a:lnTo>
                    <a:pt x="226202" y="416908"/>
                  </a:lnTo>
                  <a:lnTo>
                    <a:pt x="213921" y="374127"/>
                  </a:lnTo>
                  <a:lnTo>
                    <a:pt x="212378" y="366421"/>
                  </a:lnTo>
                  <a:lnTo>
                    <a:pt x="210496" y="358772"/>
                  </a:lnTo>
                  <a:lnTo>
                    <a:pt x="197020" y="321363"/>
                  </a:lnTo>
                  <a:lnTo>
                    <a:pt x="176473" y="287929"/>
                  </a:lnTo>
                  <a:lnTo>
                    <a:pt x="136084" y="266832"/>
                  </a:lnTo>
                  <a:lnTo>
                    <a:pt x="126525" y="268992"/>
                  </a:lnTo>
                  <a:lnTo>
                    <a:pt x="107412" y="302212"/>
                  </a:lnTo>
                  <a:lnTo>
                    <a:pt x="103827" y="348117"/>
                  </a:lnTo>
                  <a:lnTo>
                    <a:pt x="102521" y="376626"/>
                  </a:lnTo>
                  <a:lnTo>
                    <a:pt x="102778" y="383170"/>
                  </a:lnTo>
                  <a:lnTo>
                    <a:pt x="109685" y="424249"/>
                  </a:lnTo>
                  <a:lnTo>
                    <a:pt x="124401" y="452712"/>
                  </a:lnTo>
                  <a:lnTo>
                    <a:pt x="126522" y="456050"/>
                  </a:lnTo>
                  <a:lnTo>
                    <a:pt x="130161" y="463328"/>
                  </a:lnTo>
                  <a:lnTo>
                    <a:pt x="131679" y="466966"/>
                  </a:lnTo>
                  <a:lnTo>
                    <a:pt x="132896" y="470605"/>
                  </a:lnTo>
                  <a:lnTo>
                    <a:pt x="134203" y="479483"/>
                  </a:lnTo>
                  <a:lnTo>
                    <a:pt x="132666" y="486994"/>
                  </a:lnTo>
                  <a:lnTo>
                    <a:pt x="92845" y="503161"/>
                  </a:lnTo>
                  <a:lnTo>
                    <a:pt x="47334" y="506911"/>
                  </a:lnTo>
                  <a:lnTo>
                    <a:pt x="38226" y="507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1210" y="745"/>
            <a:ext cx="5771572" cy="1028176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13869" y="1400771"/>
            <a:ext cx="882015" cy="682625"/>
          </a:xfrm>
          <a:custGeom>
            <a:avLst/>
            <a:gdLst/>
            <a:ahLst/>
            <a:cxnLst/>
            <a:rect l="l" t="t" r="r" b="b"/>
            <a:pathLst>
              <a:path w="882015" h="682625">
                <a:moveTo>
                  <a:pt x="447497" y="644664"/>
                </a:moveTo>
                <a:lnTo>
                  <a:pt x="445731" y="637044"/>
                </a:lnTo>
                <a:lnTo>
                  <a:pt x="441909" y="628154"/>
                </a:lnTo>
                <a:lnTo>
                  <a:pt x="440296" y="625614"/>
                </a:lnTo>
                <a:lnTo>
                  <a:pt x="438480" y="621804"/>
                </a:lnTo>
                <a:lnTo>
                  <a:pt x="434428" y="616724"/>
                </a:lnTo>
                <a:lnTo>
                  <a:pt x="432231" y="612914"/>
                </a:lnTo>
                <a:lnTo>
                  <a:pt x="429818" y="610374"/>
                </a:lnTo>
                <a:lnTo>
                  <a:pt x="416052" y="590054"/>
                </a:lnTo>
                <a:lnTo>
                  <a:pt x="405015" y="568464"/>
                </a:lnTo>
                <a:lnTo>
                  <a:pt x="396684" y="545604"/>
                </a:lnTo>
                <a:lnTo>
                  <a:pt x="382841" y="485914"/>
                </a:lnTo>
                <a:lnTo>
                  <a:pt x="370217" y="452894"/>
                </a:lnTo>
                <a:lnTo>
                  <a:pt x="353212" y="419874"/>
                </a:lnTo>
                <a:lnTo>
                  <a:pt x="329158" y="385584"/>
                </a:lnTo>
                <a:lnTo>
                  <a:pt x="328256" y="384314"/>
                </a:lnTo>
                <a:lnTo>
                  <a:pt x="324853" y="379234"/>
                </a:lnTo>
                <a:lnTo>
                  <a:pt x="321602" y="372884"/>
                </a:lnTo>
                <a:lnTo>
                  <a:pt x="318490" y="366534"/>
                </a:lnTo>
                <a:lnTo>
                  <a:pt x="314413" y="355104"/>
                </a:lnTo>
                <a:lnTo>
                  <a:pt x="314261" y="343674"/>
                </a:lnTo>
                <a:lnTo>
                  <a:pt x="318046" y="333514"/>
                </a:lnTo>
                <a:lnTo>
                  <a:pt x="325755" y="324624"/>
                </a:lnTo>
                <a:lnTo>
                  <a:pt x="328980" y="322084"/>
                </a:lnTo>
                <a:lnTo>
                  <a:pt x="332397" y="319544"/>
                </a:lnTo>
                <a:lnTo>
                  <a:pt x="333857" y="318274"/>
                </a:lnTo>
                <a:lnTo>
                  <a:pt x="339661" y="313194"/>
                </a:lnTo>
                <a:lnTo>
                  <a:pt x="343103" y="310654"/>
                </a:lnTo>
                <a:lnTo>
                  <a:pt x="346329" y="308114"/>
                </a:lnTo>
                <a:lnTo>
                  <a:pt x="365671" y="291604"/>
                </a:lnTo>
                <a:lnTo>
                  <a:pt x="370509" y="286524"/>
                </a:lnTo>
                <a:lnTo>
                  <a:pt x="375348" y="282714"/>
                </a:lnTo>
                <a:lnTo>
                  <a:pt x="379971" y="277634"/>
                </a:lnTo>
                <a:lnTo>
                  <a:pt x="384136" y="272554"/>
                </a:lnTo>
                <a:lnTo>
                  <a:pt x="387845" y="267474"/>
                </a:lnTo>
                <a:lnTo>
                  <a:pt x="391083" y="261124"/>
                </a:lnTo>
                <a:lnTo>
                  <a:pt x="393890" y="256044"/>
                </a:lnTo>
                <a:lnTo>
                  <a:pt x="402971" y="214134"/>
                </a:lnTo>
                <a:lnTo>
                  <a:pt x="403491" y="191274"/>
                </a:lnTo>
                <a:lnTo>
                  <a:pt x="401142" y="170954"/>
                </a:lnTo>
                <a:lnTo>
                  <a:pt x="395922" y="150634"/>
                </a:lnTo>
                <a:lnTo>
                  <a:pt x="389420" y="129044"/>
                </a:lnTo>
                <a:lnTo>
                  <a:pt x="386740" y="117614"/>
                </a:lnTo>
                <a:lnTo>
                  <a:pt x="384429" y="106184"/>
                </a:lnTo>
                <a:lnTo>
                  <a:pt x="382651" y="94754"/>
                </a:lnTo>
                <a:lnTo>
                  <a:pt x="382524" y="93484"/>
                </a:lnTo>
                <a:lnTo>
                  <a:pt x="381673" y="84594"/>
                </a:lnTo>
                <a:lnTo>
                  <a:pt x="381546" y="83324"/>
                </a:lnTo>
                <a:lnTo>
                  <a:pt x="381190" y="73164"/>
                </a:lnTo>
                <a:lnTo>
                  <a:pt x="381254" y="66814"/>
                </a:lnTo>
                <a:lnTo>
                  <a:pt x="381330" y="63004"/>
                </a:lnTo>
                <a:lnTo>
                  <a:pt x="381406" y="56654"/>
                </a:lnTo>
                <a:lnTo>
                  <a:pt x="381203" y="52844"/>
                </a:lnTo>
                <a:lnTo>
                  <a:pt x="380377" y="47764"/>
                </a:lnTo>
                <a:lnTo>
                  <a:pt x="379793" y="45224"/>
                </a:lnTo>
                <a:lnTo>
                  <a:pt x="378993" y="41414"/>
                </a:lnTo>
                <a:lnTo>
                  <a:pt x="354863" y="9664"/>
                </a:lnTo>
                <a:lnTo>
                  <a:pt x="345097" y="5854"/>
                </a:lnTo>
                <a:lnTo>
                  <a:pt x="290969" y="5854"/>
                </a:lnTo>
                <a:lnTo>
                  <a:pt x="290969" y="148094"/>
                </a:lnTo>
                <a:lnTo>
                  <a:pt x="290906" y="154444"/>
                </a:lnTo>
                <a:lnTo>
                  <a:pt x="290817" y="162064"/>
                </a:lnTo>
                <a:lnTo>
                  <a:pt x="290715" y="170954"/>
                </a:lnTo>
                <a:lnTo>
                  <a:pt x="290677" y="174764"/>
                </a:lnTo>
                <a:lnTo>
                  <a:pt x="282511" y="201434"/>
                </a:lnTo>
                <a:lnTo>
                  <a:pt x="266484" y="226834"/>
                </a:lnTo>
                <a:lnTo>
                  <a:pt x="263258" y="230644"/>
                </a:lnTo>
                <a:lnTo>
                  <a:pt x="259422" y="234454"/>
                </a:lnTo>
                <a:lnTo>
                  <a:pt x="242290" y="252234"/>
                </a:lnTo>
                <a:lnTo>
                  <a:pt x="205905" y="283984"/>
                </a:lnTo>
                <a:lnTo>
                  <a:pt x="198424" y="290334"/>
                </a:lnTo>
                <a:lnTo>
                  <a:pt x="190779" y="297954"/>
                </a:lnTo>
                <a:lnTo>
                  <a:pt x="182981" y="304304"/>
                </a:lnTo>
                <a:lnTo>
                  <a:pt x="173316" y="311924"/>
                </a:lnTo>
                <a:lnTo>
                  <a:pt x="168478" y="313194"/>
                </a:lnTo>
                <a:lnTo>
                  <a:pt x="160832" y="317004"/>
                </a:lnTo>
                <a:lnTo>
                  <a:pt x="153644" y="318274"/>
                </a:lnTo>
                <a:lnTo>
                  <a:pt x="146913" y="318274"/>
                </a:lnTo>
                <a:lnTo>
                  <a:pt x="123710" y="285254"/>
                </a:lnTo>
                <a:lnTo>
                  <a:pt x="123710" y="270014"/>
                </a:lnTo>
                <a:lnTo>
                  <a:pt x="126898" y="225564"/>
                </a:lnTo>
                <a:lnTo>
                  <a:pt x="133324" y="186194"/>
                </a:lnTo>
                <a:lnTo>
                  <a:pt x="152984" y="139204"/>
                </a:lnTo>
                <a:lnTo>
                  <a:pt x="174536" y="107454"/>
                </a:lnTo>
                <a:lnTo>
                  <a:pt x="210223" y="85864"/>
                </a:lnTo>
                <a:lnTo>
                  <a:pt x="220776" y="84594"/>
                </a:lnTo>
                <a:lnTo>
                  <a:pt x="231241" y="84594"/>
                </a:lnTo>
                <a:lnTo>
                  <a:pt x="270713" y="101104"/>
                </a:lnTo>
                <a:lnTo>
                  <a:pt x="290969" y="148094"/>
                </a:lnTo>
                <a:lnTo>
                  <a:pt x="290969" y="5854"/>
                </a:lnTo>
                <a:lnTo>
                  <a:pt x="259219" y="5854"/>
                </a:lnTo>
                <a:lnTo>
                  <a:pt x="242277" y="8394"/>
                </a:lnTo>
                <a:lnTo>
                  <a:pt x="225323" y="9664"/>
                </a:lnTo>
                <a:lnTo>
                  <a:pt x="157568" y="9664"/>
                </a:lnTo>
                <a:lnTo>
                  <a:pt x="140639" y="8394"/>
                </a:lnTo>
                <a:lnTo>
                  <a:pt x="123710" y="5854"/>
                </a:lnTo>
                <a:lnTo>
                  <a:pt x="78320" y="5854"/>
                </a:lnTo>
                <a:lnTo>
                  <a:pt x="31775" y="12204"/>
                </a:lnTo>
                <a:lnTo>
                  <a:pt x="0" y="45224"/>
                </a:lnTo>
                <a:lnTo>
                  <a:pt x="2717" y="63004"/>
                </a:lnTo>
                <a:lnTo>
                  <a:pt x="3543" y="66814"/>
                </a:lnTo>
                <a:lnTo>
                  <a:pt x="5156" y="73164"/>
                </a:lnTo>
                <a:lnTo>
                  <a:pt x="7594" y="79514"/>
                </a:lnTo>
                <a:lnTo>
                  <a:pt x="13589" y="93484"/>
                </a:lnTo>
                <a:lnTo>
                  <a:pt x="18313" y="108724"/>
                </a:lnTo>
                <a:lnTo>
                  <a:pt x="21742" y="123964"/>
                </a:lnTo>
                <a:lnTo>
                  <a:pt x="23888" y="139204"/>
                </a:lnTo>
                <a:lnTo>
                  <a:pt x="25069" y="154444"/>
                </a:lnTo>
                <a:lnTo>
                  <a:pt x="25577" y="169684"/>
                </a:lnTo>
                <a:lnTo>
                  <a:pt x="25514" y="174764"/>
                </a:lnTo>
                <a:lnTo>
                  <a:pt x="25387" y="184924"/>
                </a:lnTo>
                <a:lnTo>
                  <a:pt x="25323" y="186194"/>
                </a:lnTo>
                <a:lnTo>
                  <a:pt x="24523" y="201434"/>
                </a:lnTo>
                <a:lnTo>
                  <a:pt x="22923" y="219214"/>
                </a:lnTo>
                <a:lnTo>
                  <a:pt x="21793" y="235724"/>
                </a:lnTo>
                <a:lnTo>
                  <a:pt x="21247" y="249694"/>
                </a:lnTo>
                <a:lnTo>
                  <a:pt x="21120" y="292874"/>
                </a:lnTo>
                <a:lnTo>
                  <a:pt x="21412" y="304304"/>
                </a:lnTo>
                <a:lnTo>
                  <a:pt x="21539" y="308114"/>
                </a:lnTo>
                <a:lnTo>
                  <a:pt x="21640" y="310654"/>
                </a:lnTo>
                <a:lnTo>
                  <a:pt x="21755" y="313194"/>
                </a:lnTo>
                <a:lnTo>
                  <a:pt x="21856" y="315734"/>
                </a:lnTo>
                <a:lnTo>
                  <a:pt x="21971" y="318274"/>
                </a:lnTo>
                <a:lnTo>
                  <a:pt x="22021" y="319544"/>
                </a:lnTo>
                <a:lnTo>
                  <a:pt x="22123" y="322084"/>
                </a:lnTo>
                <a:lnTo>
                  <a:pt x="22237" y="324624"/>
                </a:lnTo>
                <a:lnTo>
                  <a:pt x="23291" y="341134"/>
                </a:lnTo>
                <a:lnTo>
                  <a:pt x="23291" y="362724"/>
                </a:lnTo>
                <a:lnTo>
                  <a:pt x="21120" y="404634"/>
                </a:lnTo>
                <a:lnTo>
                  <a:pt x="19646" y="442734"/>
                </a:lnTo>
                <a:lnTo>
                  <a:pt x="19583" y="446544"/>
                </a:lnTo>
                <a:lnTo>
                  <a:pt x="19469" y="452894"/>
                </a:lnTo>
                <a:lnTo>
                  <a:pt x="19278" y="463054"/>
                </a:lnTo>
                <a:lnTo>
                  <a:pt x="19354" y="483374"/>
                </a:lnTo>
                <a:lnTo>
                  <a:pt x="19431" y="485914"/>
                </a:lnTo>
                <a:lnTo>
                  <a:pt x="19494" y="488454"/>
                </a:lnTo>
                <a:lnTo>
                  <a:pt x="19888" y="503694"/>
                </a:lnTo>
                <a:lnTo>
                  <a:pt x="20878" y="522744"/>
                </a:lnTo>
                <a:lnTo>
                  <a:pt x="20815" y="527824"/>
                </a:lnTo>
                <a:lnTo>
                  <a:pt x="20701" y="537984"/>
                </a:lnTo>
                <a:lnTo>
                  <a:pt x="20662" y="541794"/>
                </a:lnTo>
                <a:lnTo>
                  <a:pt x="18770" y="560844"/>
                </a:lnTo>
                <a:lnTo>
                  <a:pt x="15227" y="579894"/>
                </a:lnTo>
                <a:lnTo>
                  <a:pt x="10007" y="597674"/>
                </a:lnTo>
                <a:lnTo>
                  <a:pt x="8394" y="601484"/>
                </a:lnTo>
                <a:lnTo>
                  <a:pt x="6769" y="606564"/>
                </a:lnTo>
                <a:lnTo>
                  <a:pt x="3530" y="615454"/>
                </a:lnTo>
                <a:lnTo>
                  <a:pt x="2324" y="619264"/>
                </a:lnTo>
                <a:lnTo>
                  <a:pt x="1524" y="623074"/>
                </a:lnTo>
                <a:lnTo>
                  <a:pt x="1447" y="624344"/>
                </a:lnTo>
                <a:lnTo>
                  <a:pt x="1371" y="625614"/>
                </a:lnTo>
                <a:lnTo>
                  <a:pt x="29362" y="668794"/>
                </a:lnTo>
                <a:lnTo>
                  <a:pt x="34988" y="670064"/>
                </a:lnTo>
                <a:lnTo>
                  <a:pt x="45097" y="670064"/>
                </a:lnTo>
                <a:lnTo>
                  <a:pt x="86525" y="672604"/>
                </a:lnTo>
                <a:lnTo>
                  <a:pt x="106553" y="675144"/>
                </a:lnTo>
                <a:lnTo>
                  <a:pt x="126136" y="678954"/>
                </a:lnTo>
                <a:lnTo>
                  <a:pt x="133400" y="680224"/>
                </a:lnTo>
                <a:lnTo>
                  <a:pt x="141465" y="680224"/>
                </a:lnTo>
                <a:lnTo>
                  <a:pt x="150317" y="678954"/>
                </a:lnTo>
                <a:lnTo>
                  <a:pt x="159931" y="676414"/>
                </a:lnTo>
                <a:lnTo>
                  <a:pt x="166966" y="671334"/>
                </a:lnTo>
                <a:lnTo>
                  <a:pt x="171424" y="663714"/>
                </a:lnTo>
                <a:lnTo>
                  <a:pt x="173316" y="653554"/>
                </a:lnTo>
                <a:lnTo>
                  <a:pt x="173228" y="652284"/>
                </a:lnTo>
                <a:lnTo>
                  <a:pt x="162039" y="617994"/>
                </a:lnTo>
                <a:lnTo>
                  <a:pt x="158203" y="610374"/>
                </a:lnTo>
                <a:lnTo>
                  <a:pt x="150939" y="595134"/>
                </a:lnTo>
                <a:lnTo>
                  <a:pt x="147104" y="588784"/>
                </a:lnTo>
                <a:lnTo>
                  <a:pt x="143065" y="581164"/>
                </a:lnTo>
                <a:lnTo>
                  <a:pt x="139839" y="574814"/>
                </a:lnTo>
                <a:lnTo>
                  <a:pt x="136817" y="567194"/>
                </a:lnTo>
                <a:lnTo>
                  <a:pt x="131178" y="553224"/>
                </a:lnTo>
                <a:lnTo>
                  <a:pt x="129781" y="545604"/>
                </a:lnTo>
                <a:lnTo>
                  <a:pt x="129781" y="537984"/>
                </a:lnTo>
                <a:lnTo>
                  <a:pt x="128790" y="512584"/>
                </a:lnTo>
                <a:lnTo>
                  <a:pt x="131800" y="464324"/>
                </a:lnTo>
                <a:lnTo>
                  <a:pt x="140868" y="424954"/>
                </a:lnTo>
                <a:lnTo>
                  <a:pt x="173316" y="390664"/>
                </a:lnTo>
                <a:lnTo>
                  <a:pt x="187540" y="385584"/>
                </a:lnTo>
                <a:lnTo>
                  <a:pt x="201155" y="385584"/>
                </a:lnTo>
                <a:lnTo>
                  <a:pt x="234569" y="404634"/>
                </a:lnTo>
                <a:lnTo>
                  <a:pt x="260502" y="446544"/>
                </a:lnTo>
                <a:lnTo>
                  <a:pt x="276148" y="497344"/>
                </a:lnTo>
                <a:lnTo>
                  <a:pt x="282219" y="537984"/>
                </a:lnTo>
                <a:lnTo>
                  <a:pt x="285826" y="577354"/>
                </a:lnTo>
                <a:lnTo>
                  <a:pt x="287147" y="587514"/>
                </a:lnTo>
                <a:lnTo>
                  <a:pt x="297484" y="631964"/>
                </a:lnTo>
                <a:lnTo>
                  <a:pt x="321538" y="668794"/>
                </a:lnTo>
                <a:lnTo>
                  <a:pt x="347548" y="676414"/>
                </a:lnTo>
                <a:lnTo>
                  <a:pt x="366268" y="676414"/>
                </a:lnTo>
                <a:lnTo>
                  <a:pt x="375983" y="677684"/>
                </a:lnTo>
                <a:lnTo>
                  <a:pt x="399910" y="677684"/>
                </a:lnTo>
                <a:lnTo>
                  <a:pt x="404406" y="676414"/>
                </a:lnTo>
                <a:lnTo>
                  <a:pt x="416090" y="676414"/>
                </a:lnTo>
                <a:lnTo>
                  <a:pt x="420103" y="675144"/>
                </a:lnTo>
                <a:lnTo>
                  <a:pt x="428472" y="672604"/>
                </a:lnTo>
                <a:lnTo>
                  <a:pt x="435394" y="668794"/>
                </a:lnTo>
                <a:lnTo>
                  <a:pt x="440880" y="664984"/>
                </a:lnTo>
                <a:lnTo>
                  <a:pt x="444919" y="658634"/>
                </a:lnTo>
                <a:lnTo>
                  <a:pt x="447230" y="652284"/>
                </a:lnTo>
                <a:lnTo>
                  <a:pt x="447497" y="644664"/>
                </a:lnTo>
                <a:close/>
              </a:path>
              <a:path w="882015" h="682625">
                <a:moveTo>
                  <a:pt x="881862" y="566889"/>
                </a:moveTo>
                <a:lnTo>
                  <a:pt x="879868" y="487349"/>
                </a:lnTo>
                <a:lnTo>
                  <a:pt x="856513" y="448106"/>
                </a:lnTo>
                <a:lnTo>
                  <a:pt x="818146" y="439648"/>
                </a:lnTo>
                <a:lnTo>
                  <a:pt x="780643" y="436562"/>
                </a:lnTo>
                <a:lnTo>
                  <a:pt x="776630" y="435749"/>
                </a:lnTo>
                <a:lnTo>
                  <a:pt x="771385" y="436549"/>
                </a:lnTo>
                <a:lnTo>
                  <a:pt x="764946" y="438975"/>
                </a:lnTo>
                <a:lnTo>
                  <a:pt x="756056" y="441388"/>
                </a:lnTo>
                <a:lnTo>
                  <a:pt x="750011" y="446633"/>
                </a:lnTo>
                <a:lnTo>
                  <a:pt x="743559" y="462788"/>
                </a:lnTo>
                <a:lnTo>
                  <a:pt x="743953" y="470839"/>
                </a:lnTo>
                <a:lnTo>
                  <a:pt x="749592" y="482130"/>
                </a:lnTo>
                <a:lnTo>
                  <a:pt x="751395" y="484962"/>
                </a:lnTo>
                <a:lnTo>
                  <a:pt x="755446" y="489788"/>
                </a:lnTo>
                <a:lnTo>
                  <a:pt x="760069" y="494639"/>
                </a:lnTo>
                <a:lnTo>
                  <a:pt x="764540" y="500608"/>
                </a:lnTo>
                <a:lnTo>
                  <a:pt x="777582" y="538734"/>
                </a:lnTo>
                <a:lnTo>
                  <a:pt x="777633" y="545465"/>
                </a:lnTo>
                <a:lnTo>
                  <a:pt x="776770" y="552030"/>
                </a:lnTo>
                <a:lnTo>
                  <a:pt x="744651" y="587171"/>
                </a:lnTo>
                <a:lnTo>
                  <a:pt x="730808" y="589432"/>
                </a:lnTo>
                <a:lnTo>
                  <a:pt x="715302" y="587768"/>
                </a:lnTo>
                <a:lnTo>
                  <a:pt x="678027" y="574090"/>
                </a:lnTo>
                <a:lnTo>
                  <a:pt x="650303" y="546112"/>
                </a:lnTo>
                <a:lnTo>
                  <a:pt x="633044" y="505510"/>
                </a:lnTo>
                <a:lnTo>
                  <a:pt x="627392" y="462191"/>
                </a:lnTo>
                <a:lnTo>
                  <a:pt x="627011" y="448652"/>
                </a:lnTo>
                <a:lnTo>
                  <a:pt x="628230" y="427558"/>
                </a:lnTo>
                <a:lnTo>
                  <a:pt x="637895" y="385813"/>
                </a:lnTo>
                <a:lnTo>
                  <a:pt x="663384" y="339763"/>
                </a:lnTo>
                <a:lnTo>
                  <a:pt x="708748" y="314363"/>
                </a:lnTo>
                <a:lnTo>
                  <a:pt x="737108" y="314375"/>
                </a:lnTo>
                <a:lnTo>
                  <a:pt x="741946" y="315163"/>
                </a:lnTo>
                <a:lnTo>
                  <a:pt x="746785" y="316369"/>
                </a:lnTo>
                <a:lnTo>
                  <a:pt x="756462" y="319595"/>
                </a:lnTo>
                <a:lnTo>
                  <a:pt x="760895" y="320814"/>
                </a:lnTo>
                <a:lnTo>
                  <a:pt x="764946" y="321627"/>
                </a:lnTo>
                <a:lnTo>
                  <a:pt x="779030" y="327063"/>
                </a:lnTo>
                <a:lnTo>
                  <a:pt x="785482" y="328891"/>
                </a:lnTo>
                <a:lnTo>
                  <a:pt x="798715" y="329628"/>
                </a:lnTo>
                <a:lnTo>
                  <a:pt x="808164" y="325856"/>
                </a:lnTo>
                <a:lnTo>
                  <a:pt x="813841" y="317538"/>
                </a:lnTo>
                <a:lnTo>
                  <a:pt x="815733" y="304698"/>
                </a:lnTo>
                <a:lnTo>
                  <a:pt x="815733" y="299821"/>
                </a:lnTo>
                <a:lnTo>
                  <a:pt x="805154" y="258089"/>
                </a:lnTo>
                <a:lnTo>
                  <a:pt x="785482" y="222402"/>
                </a:lnTo>
                <a:lnTo>
                  <a:pt x="747610" y="201320"/>
                </a:lnTo>
                <a:lnTo>
                  <a:pt x="731050" y="204279"/>
                </a:lnTo>
                <a:lnTo>
                  <a:pt x="692721" y="218351"/>
                </a:lnTo>
                <a:lnTo>
                  <a:pt x="671779" y="229692"/>
                </a:lnTo>
                <a:lnTo>
                  <a:pt x="665721" y="232918"/>
                </a:lnTo>
                <a:lnTo>
                  <a:pt x="660882" y="236143"/>
                </a:lnTo>
                <a:lnTo>
                  <a:pt x="658075" y="237756"/>
                </a:lnTo>
                <a:lnTo>
                  <a:pt x="654850" y="239369"/>
                </a:lnTo>
                <a:lnTo>
                  <a:pt x="642213" y="243141"/>
                </a:lnTo>
                <a:lnTo>
                  <a:pt x="630936" y="242392"/>
                </a:lnTo>
                <a:lnTo>
                  <a:pt x="605205" y="206692"/>
                </a:lnTo>
                <a:lnTo>
                  <a:pt x="604621" y="193687"/>
                </a:lnTo>
                <a:lnTo>
                  <a:pt x="604761" y="187413"/>
                </a:lnTo>
                <a:lnTo>
                  <a:pt x="627392" y="132448"/>
                </a:lnTo>
                <a:lnTo>
                  <a:pt x="666699" y="94945"/>
                </a:lnTo>
                <a:lnTo>
                  <a:pt x="711911" y="75882"/>
                </a:lnTo>
                <a:lnTo>
                  <a:pt x="731951" y="75425"/>
                </a:lnTo>
                <a:lnTo>
                  <a:pt x="751243" y="80721"/>
                </a:lnTo>
                <a:lnTo>
                  <a:pt x="769772" y="91770"/>
                </a:lnTo>
                <a:lnTo>
                  <a:pt x="774611" y="94996"/>
                </a:lnTo>
                <a:lnTo>
                  <a:pt x="779043" y="98412"/>
                </a:lnTo>
                <a:lnTo>
                  <a:pt x="787107" y="105651"/>
                </a:lnTo>
                <a:lnTo>
                  <a:pt x="795159" y="112344"/>
                </a:lnTo>
                <a:lnTo>
                  <a:pt x="798398" y="114744"/>
                </a:lnTo>
                <a:lnTo>
                  <a:pt x="807059" y="121996"/>
                </a:lnTo>
                <a:lnTo>
                  <a:pt x="810082" y="124015"/>
                </a:lnTo>
                <a:lnTo>
                  <a:pt x="813308" y="125628"/>
                </a:lnTo>
                <a:lnTo>
                  <a:pt x="820801" y="128955"/>
                </a:lnTo>
                <a:lnTo>
                  <a:pt x="827532" y="130479"/>
                </a:lnTo>
                <a:lnTo>
                  <a:pt x="833513" y="130187"/>
                </a:lnTo>
                <a:lnTo>
                  <a:pt x="848398" y="103860"/>
                </a:lnTo>
                <a:lnTo>
                  <a:pt x="846963" y="87680"/>
                </a:lnTo>
                <a:lnTo>
                  <a:pt x="832662" y="40944"/>
                </a:lnTo>
                <a:lnTo>
                  <a:pt x="795159" y="8267"/>
                </a:lnTo>
                <a:lnTo>
                  <a:pt x="764120" y="1016"/>
                </a:lnTo>
                <a:lnTo>
                  <a:pt x="757643" y="1016"/>
                </a:lnTo>
                <a:lnTo>
                  <a:pt x="736447" y="1435"/>
                </a:lnTo>
                <a:lnTo>
                  <a:pt x="715162" y="1485"/>
                </a:lnTo>
                <a:lnTo>
                  <a:pt x="693801" y="1143"/>
                </a:lnTo>
                <a:lnTo>
                  <a:pt x="672376" y="419"/>
                </a:lnTo>
                <a:lnTo>
                  <a:pt x="650938" y="0"/>
                </a:lnTo>
                <a:lnTo>
                  <a:pt x="629577" y="571"/>
                </a:lnTo>
                <a:lnTo>
                  <a:pt x="608304" y="2120"/>
                </a:lnTo>
                <a:lnTo>
                  <a:pt x="579818" y="5461"/>
                </a:lnTo>
                <a:lnTo>
                  <a:pt x="572554" y="5854"/>
                </a:lnTo>
                <a:lnTo>
                  <a:pt x="558050" y="5854"/>
                </a:lnTo>
                <a:lnTo>
                  <a:pt x="550786" y="6261"/>
                </a:lnTo>
                <a:lnTo>
                  <a:pt x="543521" y="7086"/>
                </a:lnTo>
                <a:lnTo>
                  <a:pt x="519341" y="7086"/>
                </a:lnTo>
                <a:lnTo>
                  <a:pt x="501497" y="11849"/>
                </a:lnTo>
                <a:lnTo>
                  <a:pt x="490296" y="21297"/>
                </a:lnTo>
                <a:lnTo>
                  <a:pt x="485749" y="35433"/>
                </a:lnTo>
                <a:lnTo>
                  <a:pt x="487857" y="54254"/>
                </a:lnTo>
                <a:lnTo>
                  <a:pt x="495719" y="78447"/>
                </a:lnTo>
                <a:lnTo>
                  <a:pt x="498157" y="88125"/>
                </a:lnTo>
                <a:lnTo>
                  <a:pt x="505574" y="142709"/>
                </a:lnTo>
                <a:lnTo>
                  <a:pt x="510260" y="187947"/>
                </a:lnTo>
                <a:lnTo>
                  <a:pt x="514045" y="233464"/>
                </a:lnTo>
                <a:lnTo>
                  <a:pt x="516915" y="279285"/>
                </a:lnTo>
                <a:lnTo>
                  <a:pt x="517029" y="290791"/>
                </a:lnTo>
                <a:lnTo>
                  <a:pt x="517372" y="302285"/>
                </a:lnTo>
                <a:lnTo>
                  <a:pt x="521284" y="347941"/>
                </a:lnTo>
                <a:lnTo>
                  <a:pt x="525360" y="370001"/>
                </a:lnTo>
                <a:lnTo>
                  <a:pt x="526186" y="378091"/>
                </a:lnTo>
                <a:lnTo>
                  <a:pt x="526592" y="385965"/>
                </a:lnTo>
                <a:lnTo>
                  <a:pt x="526592" y="401269"/>
                </a:lnTo>
                <a:lnTo>
                  <a:pt x="526186" y="408724"/>
                </a:lnTo>
                <a:lnTo>
                  <a:pt x="525360" y="415988"/>
                </a:lnTo>
                <a:lnTo>
                  <a:pt x="524192" y="432320"/>
                </a:lnTo>
                <a:lnTo>
                  <a:pt x="521119" y="481317"/>
                </a:lnTo>
                <a:lnTo>
                  <a:pt x="518109" y="545426"/>
                </a:lnTo>
                <a:lnTo>
                  <a:pt x="516610" y="564337"/>
                </a:lnTo>
                <a:lnTo>
                  <a:pt x="507466" y="608317"/>
                </a:lnTo>
                <a:lnTo>
                  <a:pt x="503593" y="616826"/>
                </a:lnTo>
                <a:lnTo>
                  <a:pt x="501992" y="620852"/>
                </a:lnTo>
                <a:lnTo>
                  <a:pt x="500786" y="624471"/>
                </a:lnTo>
                <a:lnTo>
                  <a:pt x="499986" y="627697"/>
                </a:lnTo>
                <a:lnTo>
                  <a:pt x="497636" y="641680"/>
                </a:lnTo>
                <a:lnTo>
                  <a:pt x="500265" y="653402"/>
                </a:lnTo>
                <a:lnTo>
                  <a:pt x="536117" y="675347"/>
                </a:lnTo>
                <a:lnTo>
                  <a:pt x="581025" y="682167"/>
                </a:lnTo>
                <a:lnTo>
                  <a:pt x="689927" y="682167"/>
                </a:lnTo>
                <a:lnTo>
                  <a:pt x="797928" y="682015"/>
                </a:lnTo>
                <a:lnTo>
                  <a:pt x="846137" y="673989"/>
                </a:lnTo>
                <a:lnTo>
                  <a:pt x="876960" y="637692"/>
                </a:lnTo>
                <a:lnTo>
                  <a:pt x="879868" y="625271"/>
                </a:lnTo>
                <a:lnTo>
                  <a:pt x="879868" y="621258"/>
                </a:lnTo>
                <a:lnTo>
                  <a:pt x="880275" y="617639"/>
                </a:lnTo>
                <a:lnTo>
                  <a:pt x="881062" y="614413"/>
                </a:lnTo>
                <a:lnTo>
                  <a:pt x="881557" y="598639"/>
                </a:lnTo>
                <a:lnTo>
                  <a:pt x="881824" y="582790"/>
                </a:lnTo>
                <a:lnTo>
                  <a:pt x="881862" y="566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43319" y="1402371"/>
            <a:ext cx="855344" cy="681990"/>
          </a:xfrm>
          <a:custGeom>
            <a:avLst/>
            <a:gdLst/>
            <a:ahLst/>
            <a:cxnLst/>
            <a:rect l="l" t="t" r="r" b="b"/>
            <a:pathLst>
              <a:path w="855345" h="681989">
                <a:moveTo>
                  <a:pt x="412102" y="217043"/>
                </a:moveTo>
                <a:lnTo>
                  <a:pt x="412026" y="203200"/>
                </a:lnTo>
                <a:lnTo>
                  <a:pt x="411949" y="199669"/>
                </a:lnTo>
                <a:lnTo>
                  <a:pt x="411314" y="190919"/>
                </a:lnTo>
                <a:lnTo>
                  <a:pt x="411213" y="190271"/>
                </a:lnTo>
                <a:lnTo>
                  <a:pt x="409994" y="182257"/>
                </a:lnTo>
                <a:lnTo>
                  <a:pt x="407987" y="173672"/>
                </a:lnTo>
                <a:lnTo>
                  <a:pt x="405295" y="165176"/>
                </a:lnTo>
                <a:lnTo>
                  <a:pt x="400989" y="150876"/>
                </a:lnTo>
                <a:lnTo>
                  <a:pt x="397738" y="135826"/>
                </a:lnTo>
                <a:lnTo>
                  <a:pt x="395554" y="120015"/>
                </a:lnTo>
                <a:lnTo>
                  <a:pt x="395503" y="119202"/>
                </a:lnTo>
                <a:lnTo>
                  <a:pt x="394436" y="103454"/>
                </a:lnTo>
                <a:lnTo>
                  <a:pt x="391972" y="79260"/>
                </a:lnTo>
                <a:lnTo>
                  <a:pt x="391452" y="73888"/>
                </a:lnTo>
                <a:lnTo>
                  <a:pt x="389597" y="55079"/>
                </a:lnTo>
                <a:lnTo>
                  <a:pt x="364185" y="19989"/>
                </a:lnTo>
                <a:lnTo>
                  <a:pt x="343611" y="13931"/>
                </a:lnTo>
                <a:lnTo>
                  <a:pt x="331508" y="11099"/>
                </a:lnTo>
                <a:lnTo>
                  <a:pt x="319417" y="8648"/>
                </a:lnTo>
                <a:lnTo>
                  <a:pt x="310095" y="7061"/>
                </a:lnTo>
                <a:lnTo>
                  <a:pt x="310095" y="158216"/>
                </a:lnTo>
                <a:lnTo>
                  <a:pt x="307606" y="176060"/>
                </a:lnTo>
                <a:lnTo>
                  <a:pt x="281457" y="228600"/>
                </a:lnTo>
                <a:lnTo>
                  <a:pt x="249999" y="261861"/>
                </a:lnTo>
                <a:lnTo>
                  <a:pt x="217766" y="284797"/>
                </a:lnTo>
                <a:lnTo>
                  <a:pt x="197802" y="296799"/>
                </a:lnTo>
                <a:lnTo>
                  <a:pt x="191160" y="300837"/>
                </a:lnTo>
                <a:lnTo>
                  <a:pt x="184505" y="304939"/>
                </a:lnTo>
                <a:lnTo>
                  <a:pt x="177850" y="309130"/>
                </a:lnTo>
                <a:lnTo>
                  <a:pt x="162433" y="315252"/>
                </a:lnTo>
                <a:lnTo>
                  <a:pt x="132702" y="284518"/>
                </a:lnTo>
                <a:lnTo>
                  <a:pt x="131902" y="278879"/>
                </a:lnTo>
                <a:lnTo>
                  <a:pt x="131902" y="274040"/>
                </a:lnTo>
                <a:lnTo>
                  <a:pt x="131076" y="268414"/>
                </a:lnTo>
                <a:lnTo>
                  <a:pt x="130467" y="262978"/>
                </a:lnTo>
                <a:lnTo>
                  <a:pt x="130390" y="261861"/>
                </a:lnTo>
                <a:lnTo>
                  <a:pt x="129679" y="252488"/>
                </a:lnTo>
                <a:lnTo>
                  <a:pt x="129476" y="248640"/>
                </a:lnTo>
                <a:lnTo>
                  <a:pt x="129527" y="243535"/>
                </a:lnTo>
                <a:lnTo>
                  <a:pt x="129882" y="223266"/>
                </a:lnTo>
                <a:lnTo>
                  <a:pt x="136829" y="181241"/>
                </a:lnTo>
                <a:lnTo>
                  <a:pt x="151790" y="144119"/>
                </a:lnTo>
                <a:lnTo>
                  <a:pt x="173875" y="110540"/>
                </a:lnTo>
                <a:lnTo>
                  <a:pt x="202806" y="82969"/>
                </a:lnTo>
                <a:lnTo>
                  <a:pt x="237896" y="73888"/>
                </a:lnTo>
                <a:lnTo>
                  <a:pt x="257695" y="76847"/>
                </a:lnTo>
                <a:lnTo>
                  <a:pt x="293687" y="99237"/>
                </a:lnTo>
                <a:lnTo>
                  <a:pt x="309714" y="139763"/>
                </a:lnTo>
                <a:lnTo>
                  <a:pt x="309803" y="144119"/>
                </a:lnTo>
                <a:lnTo>
                  <a:pt x="310095" y="158216"/>
                </a:lnTo>
                <a:lnTo>
                  <a:pt x="310095" y="7061"/>
                </a:lnTo>
                <a:lnTo>
                  <a:pt x="307301" y="6578"/>
                </a:lnTo>
                <a:lnTo>
                  <a:pt x="258927" y="2717"/>
                </a:lnTo>
                <a:lnTo>
                  <a:pt x="246824" y="3060"/>
                </a:lnTo>
                <a:lnTo>
                  <a:pt x="228422" y="3873"/>
                </a:lnTo>
                <a:lnTo>
                  <a:pt x="232714" y="3873"/>
                </a:lnTo>
                <a:lnTo>
                  <a:pt x="206298" y="4267"/>
                </a:lnTo>
                <a:lnTo>
                  <a:pt x="181089" y="3873"/>
                </a:lnTo>
                <a:lnTo>
                  <a:pt x="185394" y="3873"/>
                </a:lnTo>
                <a:lnTo>
                  <a:pt x="169405" y="3060"/>
                </a:lnTo>
                <a:lnTo>
                  <a:pt x="41148" y="3060"/>
                </a:lnTo>
                <a:lnTo>
                  <a:pt x="35902" y="3873"/>
                </a:lnTo>
                <a:lnTo>
                  <a:pt x="977" y="30873"/>
                </a:lnTo>
                <a:lnTo>
                  <a:pt x="0" y="46596"/>
                </a:lnTo>
                <a:lnTo>
                  <a:pt x="812" y="51435"/>
                </a:lnTo>
                <a:lnTo>
                  <a:pt x="2235" y="56476"/>
                </a:lnTo>
                <a:lnTo>
                  <a:pt x="6248" y="66967"/>
                </a:lnTo>
                <a:lnTo>
                  <a:pt x="8064" y="72009"/>
                </a:lnTo>
                <a:lnTo>
                  <a:pt x="9677" y="76847"/>
                </a:lnTo>
                <a:lnTo>
                  <a:pt x="17386" y="97726"/>
                </a:lnTo>
                <a:lnTo>
                  <a:pt x="22390" y="119202"/>
                </a:lnTo>
                <a:lnTo>
                  <a:pt x="22479" y="120015"/>
                </a:lnTo>
                <a:lnTo>
                  <a:pt x="24663" y="141274"/>
                </a:lnTo>
                <a:lnTo>
                  <a:pt x="24612" y="144119"/>
                </a:lnTo>
                <a:lnTo>
                  <a:pt x="24218" y="163944"/>
                </a:lnTo>
                <a:lnTo>
                  <a:pt x="24142" y="165176"/>
                </a:lnTo>
                <a:lnTo>
                  <a:pt x="23456" y="176060"/>
                </a:lnTo>
                <a:lnTo>
                  <a:pt x="23469" y="193294"/>
                </a:lnTo>
                <a:lnTo>
                  <a:pt x="28130" y="234264"/>
                </a:lnTo>
                <a:lnTo>
                  <a:pt x="31432" y="252869"/>
                </a:lnTo>
                <a:lnTo>
                  <a:pt x="33032" y="262280"/>
                </a:lnTo>
                <a:lnTo>
                  <a:pt x="35039" y="288848"/>
                </a:lnTo>
                <a:lnTo>
                  <a:pt x="35090" y="290969"/>
                </a:lnTo>
                <a:lnTo>
                  <a:pt x="36144" y="311619"/>
                </a:lnTo>
                <a:lnTo>
                  <a:pt x="36233" y="314261"/>
                </a:lnTo>
                <a:lnTo>
                  <a:pt x="36283" y="315480"/>
                </a:lnTo>
                <a:lnTo>
                  <a:pt x="37376" y="356019"/>
                </a:lnTo>
                <a:lnTo>
                  <a:pt x="37503" y="374459"/>
                </a:lnTo>
                <a:lnTo>
                  <a:pt x="37045" y="395566"/>
                </a:lnTo>
                <a:lnTo>
                  <a:pt x="35687" y="416509"/>
                </a:lnTo>
                <a:lnTo>
                  <a:pt x="33426" y="437311"/>
                </a:lnTo>
                <a:lnTo>
                  <a:pt x="30251" y="457962"/>
                </a:lnTo>
                <a:lnTo>
                  <a:pt x="29146" y="465810"/>
                </a:lnTo>
                <a:lnTo>
                  <a:pt x="28282" y="473671"/>
                </a:lnTo>
                <a:lnTo>
                  <a:pt x="28168" y="475119"/>
                </a:lnTo>
                <a:lnTo>
                  <a:pt x="27647" y="481533"/>
                </a:lnTo>
                <a:lnTo>
                  <a:pt x="27228" y="489394"/>
                </a:lnTo>
                <a:lnTo>
                  <a:pt x="27279" y="501472"/>
                </a:lnTo>
                <a:lnTo>
                  <a:pt x="27393" y="504825"/>
                </a:lnTo>
                <a:lnTo>
                  <a:pt x="28028" y="512241"/>
                </a:lnTo>
                <a:lnTo>
                  <a:pt x="29057" y="519645"/>
                </a:lnTo>
                <a:lnTo>
                  <a:pt x="30480" y="542569"/>
                </a:lnTo>
                <a:lnTo>
                  <a:pt x="23825" y="587933"/>
                </a:lnTo>
                <a:lnTo>
                  <a:pt x="14122" y="613613"/>
                </a:lnTo>
                <a:lnTo>
                  <a:pt x="12712" y="616839"/>
                </a:lnTo>
                <a:lnTo>
                  <a:pt x="10287" y="623290"/>
                </a:lnTo>
                <a:lnTo>
                  <a:pt x="9271" y="626516"/>
                </a:lnTo>
                <a:lnTo>
                  <a:pt x="8483" y="629742"/>
                </a:lnTo>
                <a:lnTo>
                  <a:pt x="6515" y="646836"/>
                </a:lnTo>
                <a:lnTo>
                  <a:pt x="10299" y="660590"/>
                </a:lnTo>
                <a:lnTo>
                  <a:pt x="19824" y="671029"/>
                </a:lnTo>
                <a:lnTo>
                  <a:pt x="35001" y="678116"/>
                </a:lnTo>
                <a:lnTo>
                  <a:pt x="34861" y="678116"/>
                </a:lnTo>
                <a:lnTo>
                  <a:pt x="39916" y="678942"/>
                </a:lnTo>
                <a:lnTo>
                  <a:pt x="44958" y="679538"/>
                </a:lnTo>
                <a:lnTo>
                  <a:pt x="55448" y="680351"/>
                </a:lnTo>
                <a:lnTo>
                  <a:pt x="60502" y="680161"/>
                </a:lnTo>
                <a:lnTo>
                  <a:pt x="65786" y="679259"/>
                </a:lnTo>
                <a:lnTo>
                  <a:pt x="73799" y="679259"/>
                </a:lnTo>
                <a:lnTo>
                  <a:pt x="85572" y="678942"/>
                </a:lnTo>
                <a:lnTo>
                  <a:pt x="84251" y="678942"/>
                </a:lnTo>
                <a:lnTo>
                  <a:pt x="90728" y="678649"/>
                </a:lnTo>
                <a:lnTo>
                  <a:pt x="133083" y="675690"/>
                </a:lnTo>
                <a:lnTo>
                  <a:pt x="137134" y="675690"/>
                </a:lnTo>
                <a:lnTo>
                  <a:pt x="141160" y="675297"/>
                </a:lnTo>
                <a:lnTo>
                  <a:pt x="157276" y="672084"/>
                </a:lnTo>
                <a:lnTo>
                  <a:pt x="169227" y="666038"/>
                </a:lnTo>
                <a:lnTo>
                  <a:pt x="176047" y="657567"/>
                </a:lnTo>
                <a:lnTo>
                  <a:pt x="177711" y="646671"/>
                </a:lnTo>
                <a:lnTo>
                  <a:pt x="174244" y="633349"/>
                </a:lnTo>
                <a:lnTo>
                  <a:pt x="167792" y="620458"/>
                </a:lnTo>
                <a:lnTo>
                  <a:pt x="165773" y="617232"/>
                </a:lnTo>
                <a:lnTo>
                  <a:pt x="163334" y="614006"/>
                </a:lnTo>
                <a:lnTo>
                  <a:pt x="160108" y="608368"/>
                </a:lnTo>
                <a:lnTo>
                  <a:pt x="157086" y="602526"/>
                </a:lnTo>
                <a:lnTo>
                  <a:pt x="151434" y="590423"/>
                </a:lnTo>
                <a:lnTo>
                  <a:pt x="149618" y="583768"/>
                </a:lnTo>
                <a:lnTo>
                  <a:pt x="148831" y="576503"/>
                </a:lnTo>
                <a:lnTo>
                  <a:pt x="146989" y="565327"/>
                </a:lnTo>
                <a:lnTo>
                  <a:pt x="140703" y="522935"/>
                </a:lnTo>
                <a:lnTo>
                  <a:pt x="136740" y="490626"/>
                </a:lnTo>
                <a:lnTo>
                  <a:pt x="136791" y="489394"/>
                </a:lnTo>
                <a:lnTo>
                  <a:pt x="174637" y="452297"/>
                </a:lnTo>
                <a:lnTo>
                  <a:pt x="178473" y="451891"/>
                </a:lnTo>
                <a:lnTo>
                  <a:pt x="185712" y="451891"/>
                </a:lnTo>
                <a:lnTo>
                  <a:pt x="189141" y="451497"/>
                </a:lnTo>
                <a:lnTo>
                  <a:pt x="221411" y="420446"/>
                </a:lnTo>
                <a:lnTo>
                  <a:pt x="221411" y="407136"/>
                </a:lnTo>
                <a:lnTo>
                  <a:pt x="222783" y="394957"/>
                </a:lnTo>
                <a:lnTo>
                  <a:pt x="249224" y="360184"/>
                </a:lnTo>
                <a:lnTo>
                  <a:pt x="280530" y="343014"/>
                </a:lnTo>
                <a:lnTo>
                  <a:pt x="299770" y="333933"/>
                </a:lnTo>
                <a:lnTo>
                  <a:pt x="319417" y="324866"/>
                </a:lnTo>
                <a:lnTo>
                  <a:pt x="329577" y="320395"/>
                </a:lnTo>
                <a:lnTo>
                  <a:pt x="339509" y="315480"/>
                </a:lnTo>
                <a:lnTo>
                  <a:pt x="376732" y="290969"/>
                </a:lnTo>
                <a:lnTo>
                  <a:pt x="406209" y="255905"/>
                </a:lnTo>
                <a:lnTo>
                  <a:pt x="411911" y="223266"/>
                </a:lnTo>
                <a:lnTo>
                  <a:pt x="412102" y="217043"/>
                </a:lnTo>
                <a:close/>
              </a:path>
              <a:path w="855345" h="681989">
                <a:moveTo>
                  <a:pt x="855154" y="574433"/>
                </a:moveTo>
                <a:lnTo>
                  <a:pt x="846289" y="529475"/>
                </a:lnTo>
                <a:lnTo>
                  <a:pt x="833729" y="488696"/>
                </a:lnTo>
                <a:lnTo>
                  <a:pt x="814235" y="450697"/>
                </a:lnTo>
                <a:lnTo>
                  <a:pt x="809320" y="441617"/>
                </a:lnTo>
                <a:lnTo>
                  <a:pt x="799033" y="423468"/>
                </a:lnTo>
                <a:lnTo>
                  <a:pt x="771893" y="378104"/>
                </a:lnTo>
                <a:lnTo>
                  <a:pt x="767854" y="370840"/>
                </a:lnTo>
                <a:lnTo>
                  <a:pt x="740422" y="341795"/>
                </a:lnTo>
                <a:lnTo>
                  <a:pt x="702157" y="323659"/>
                </a:lnTo>
                <a:lnTo>
                  <a:pt x="687209" y="322453"/>
                </a:lnTo>
                <a:lnTo>
                  <a:pt x="678053" y="324104"/>
                </a:lnTo>
                <a:lnTo>
                  <a:pt x="651129" y="353250"/>
                </a:lnTo>
                <a:lnTo>
                  <a:pt x="648093" y="375958"/>
                </a:lnTo>
                <a:lnTo>
                  <a:pt x="650900" y="387184"/>
                </a:lnTo>
                <a:lnTo>
                  <a:pt x="656272" y="397421"/>
                </a:lnTo>
                <a:lnTo>
                  <a:pt x="663905" y="405777"/>
                </a:lnTo>
                <a:lnTo>
                  <a:pt x="673811" y="412229"/>
                </a:lnTo>
                <a:lnTo>
                  <a:pt x="688416" y="417626"/>
                </a:lnTo>
                <a:lnTo>
                  <a:pt x="690029" y="418426"/>
                </a:lnTo>
                <a:lnTo>
                  <a:pt x="690816" y="419227"/>
                </a:lnTo>
                <a:lnTo>
                  <a:pt x="699477" y="420928"/>
                </a:lnTo>
                <a:lnTo>
                  <a:pt x="707313" y="423621"/>
                </a:lnTo>
                <a:lnTo>
                  <a:pt x="734644" y="451104"/>
                </a:lnTo>
                <a:lnTo>
                  <a:pt x="737997" y="459143"/>
                </a:lnTo>
                <a:lnTo>
                  <a:pt x="741222" y="466001"/>
                </a:lnTo>
                <a:lnTo>
                  <a:pt x="744448" y="474065"/>
                </a:lnTo>
                <a:lnTo>
                  <a:pt x="745667" y="477685"/>
                </a:lnTo>
                <a:lnTo>
                  <a:pt x="746480" y="480910"/>
                </a:lnTo>
                <a:lnTo>
                  <a:pt x="751395" y="507314"/>
                </a:lnTo>
                <a:lnTo>
                  <a:pt x="749198" y="532041"/>
                </a:lnTo>
                <a:lnTo>
                  <a:pt x="723480" y="576503"/>
                </a:lnTo>
                <a:lnTo>
                  <a:pt x="684161" y="595845"/>
                </a:lnTo>
                <a:lnTo>
                  <a:pt x="673163" y="595998"/>
                </a:lnTo>
                <a:lnTo>
                  <a:pt x="662546" y="594029"/>
                </a:lnTo>
                <a:lnTo>
                  <a:pt x="620649" y="565162"/>
                </a:lnTo>
                <a:lnTo>
                  <a:pt x="597293" y="530948"/>
                </a:lnTo>
                <a:lnTo>
                  <a:pt x="587984" y="488200"/>
                </a:lnTo>
                <a:lnTo>
                  <a:pt x="587832" y="479132"/>
                </a:lnTo>
                <a:lnTo>
                  <a:pt x="587375" y="470052"/>
                </a:lnTo>
                <a:lnTo>
                  <a:pt x="580567" y="425348"/>
                </a:lnTo>
                <a:lnTo>
                  <a:pt x="578307" y="416801"/>
                </a:lnTo>
                <a:lnTo>
                  <a:pt x="575132" y="399872"/>
                </a:lnTo>
                <a:lnTo>
                  <a:pt x="572858" y="382943"/>
                </a:lnTo>
                <a:lnTo>
                  <a:pt x="571500" y="366001"/>
                </a:lnTo>
                <a:lnTo>
                  <a:pt x="571055" y="349046"/>
                </a:lnTo>
                <a:lnTo>
                  <a:pt x="572541" y="308813"/>
                </a:lnTo>
                <a:lnTo>
                  <a:pt x="573062" y="281673"/>
                </a:lnTo>
                <a:lnTo>
                  <a:pt x="573024" y="268160"/>
                </a:lnTo>
                <a:lnTo>
                  <a:pt x="572757" y="254736"/>
                </a:lnTo>
                <a:lnTo>
                  <a:pt x="571500" y="224523"/>
                </a:lnTo>
                <a:lnTo>
                  <a:pt x="571639" y="207810"/>
                </a:lnTo>
                <a:lnTo>
                  <a:pt x="584365" y="109512"/>
                </a:lnTo>
                <a:lnTo>
                  <a:pt x="609307" y="70269"/>
                </a:lnTo>
                <a:lnTo>
                  <a:pt x="641223" y="61112"/>
                </a:lnTo>
                <a:lnTo>
                  <a:pt x="648487" y="58699"/>
                </a:lnTo>
                <a:lnTo>
                  <a:pt x="654939" y="54267"/>
                </a:lnTo>
                <a:lnTo>
                  <a:pt x="666229" y="41376"/>
                </a:lnTo>
                <a:lnTo>
                  <a:pt x="668451" y="34721"/>
                </a:lnTo>
                <a:lnTo>
                  <a:pt x="666013" y="21005"/>
                </a:lnTo>
                <a:lnTo>
                  <a:pt x="636155" y="5994"/>
                </a:lnTo>
                <a:lnTo>
                  <a:pt x="620737" y="7658"/>
                </a:lnTo>
                <a:lnTo>
                  <a:pt x="612495" y="8191"/>
                </a:lnTo>
                <a:lnTo>
                  <a:pt x="572185" y="4724"/>
                </a:lnTo>
                <a:lnTo>
                  <a:pt x="563791" y="3060"/>
                </a:lnTo>
                <a:lnTo>
                  <a:pt x="554672" y="1511"/>
                </a:lnTo>
                <a:lnTo>
                  <a:pt x="545490" y="482"/>
                </a:lnTo>
                <a:lnTo>
                  <a:pt x="536219" y="0"/>
                </a:lnTo>
                <a:lnTo>
                  <a:pt x="526884" y="50"/>
                </a:lnTo>
                <a:lnTo>
                  <a:pt x="488784" y="4254"/>
                </a:lnTo>
                <a:lnTo>
                  <a:pt x="453390" y="25069"/>
                </a:lnTo>
                <a:lnTo>
                  <a:pt x="452488" y="32994"/>
                </a:lnTo>
                <a:lnTo>
                  <a:pt x="453390" y="42595"/>
                </a:lnTo>
                <a:lnTo>
                  <a:pt x="456120" y="53848"/>
                </a:lnTo>
                <a:lnTo>
                  <a:pt x="465035" y="87515"/>
                </a:lnTo>
                <a:lnTo>
                  <a:pt x="471246" y="121920"/>
                </a:lnTo>
                <a:lnTo>
                  <a:pt x="474713" y="157086"/>
                </a:lnTo>
                <a:lnTo>
                  <a:pt x="475462" y="193001"/>
                </a:lnTo>
                <a:lnTo>
                  <a:pt x="475208" y="214249"/>
                </a:lnTo>
                <a:lnTo>
                  <a:pt x="475627" y="235648"/>
                </a:lnTo>
                <a:lnTo>
                  <a:pt x="476707" y="257213"/>
                </a:lnTo>
                <a:lnTo>
                  <a:pt x="480339" y="300685"/>
                </a:lnTo>
                <a:lnTo>
                  <a:pt x="481660" y="322453"/>
                </a:lnTo>
                <a:lnTo>
                  <a:pt x="482460" y="344220"/>
                </a:lnTo>
                <a:lnTo>
                  <a:pt x="482714" y="365975"/>
                </a:lnTo>
                <a:lnTo>
                  <a:pt x="482917" y="369620"/>
                </a:lnTo>
                <a:lnTo>
                  <a:pt x="483743" y="374472"/>
                </a:lnTo>
                <a:lnTo>
                  <a:pt x="483946" y="376897"/>
                </a:lnTo>
                <a:lnTo>
                  <a:pt x="483946" y="379298"/>
                </a:lnTo>
                <a:lnTo>
                  <a:pt x="484835" y="392925"/>
                </a:lnTo>
                <a:lnTo>
                  <a:pt x="485140" y="407136"/>
                </a:lnTo>
                <a:lnTo>
                  <a:pt x="484987" y="414388"/>
                </a:lnTo>
                <a:lnTo>
                  <a:pt x="484530" y="421640"/>
                </a:lnTo>
                <a:lnTo>
                  <a:pt x="483781" y="428904"/>
                </a:lnTo>
                <a:lnTo>
                  <a:pt x="480758" y="449922"/>
                </a:lnTo>
                <a:lnTo>
                  <a:pt x="479691" y="463384"/>
                </a:lnTo>
                <a:lnTo>
                  <a:pt x="479552" y="476542"/>
                </a:lnTo>
                <a:lnTo>
                  <a:pt x="480301" y="489394"/>
                </a:lnTo>
                <a:lnTo>
                  <a:pt x="480949" y="505002"/>
                </a:lnTo>
                <a:lnTo>
                  <a:pt x="476059" y="550494"/>
                </a:lnTo>
                <a:lnTo>
                  <a:pt x="463029" y="593940"/>
                </a:lnTo>
                <a:lnTo>
                  <a:pt x="457301" y="607974"/>
                </a:lnTo>
                <a:lnTo>
                  <a:pt x="454088" y="616826"/>
                </a:lnTo>
                <a:lnTo>
                  <a:pt x="451662" y="624484"/>
                </a:lnTo>
                <a:lnTo>
                  <a:pt x="450049" y="630936"/>
                </a:lnTo>
                <a:lnTo>
                  <a:pt x="448932" y="642886"/>
                </a:lnTo>
                <a:lnTo>
                  <a:pt x="451573" y="653326"/>
                </a:lnTo>
                <a:lnTo>
                  <a:pt x="487553" y="675297"/>
                </a:lnTo>
                <a:lnTo>
                  <a:pt x="492404" y="675690"/>
                </a:lnTo>
                <a:lnTo>
                  <a:pt x="497268" y="675690"/>
                </a:lnTo>
                <a:lnTo>
                  <a:pt x="506907" y="676198"/>
                </a:lnTo>
                <a:lnTo>
                  <a:pt x="516470" y="676465"/>
                </a:lnTo>
                <a:lnTo>
                  <a:pt x="525957" y="676503"/>
                </a:lnTo>
                <a:lnTo>
                  <a:pt x="535368" y="676325"/>
                </a:lnTo>
                <a:lnTo>
                  <a:pt x="544703" y="675894"/>
                </a:lnTo>
                <a:lnTo>
                  <a:pt x="553974" y="675246"/>
                </a:lnTo>
                <a:lnTo>
                  <a:pt x="563156" y="674370"/>
                </a:lnTo>
                <a:lnTo>
                  <a:pt x="572274" y="673277"/>
                </a:lnTo>
                <a:lnTo>
                  <a:pt x="580059" y="672757"/>
                </a:lnTo>
                <a:lnTo>
                  <a:pt x="595160" y="672160"/>
                </a:lnTo>
                <a:lnTo>
                  <a:pt x="609841" y="672160"/>
                </a:lnTo>
                <a:lnTo>
                  <a:pt x="624954" y="672757"/>
                </a:lnTo>
                <a:lnTo>
                  <a:pt x="646696" y="674370"/>
                </a:lnTo>
                <a:lnTo>
                  <a:pt x="660717" y="675246"/>
                </a:lnTo>
                <a:lnTo>
                  <a:pt x="674814" y="675894"/>
                </a:lnTo>
                <a:lnTo>
                  <a:pt x="703173" y="676884"/>
                </a:lnTo>
                <a:lnTo>
                  <a:pt x="717270" y="677976"/>
                </a:lnTo>
                <a:lnTo>
                  <a:pt x="731304" y="679602"/>
                </a:lnTo>
                <a:lnTo>
                  <a:pt x="745248" y="681761"/>
                </a:lnTo>
                <a:lnTo>
                  <a:pt x="752398" y="681609"/>
                </a:lnTo>
                <a:lnTo>
                  <a:pt x="791870" y="673658"/>
                </a:lnTo>
                <a:lnTo>
                  <a:pt x="825855" y="650443"/>
                </a:lnTo>
                <a:lnTo>
                  <a:pt x="851217" y="607390"/>
                </a:lnTo>
                <a:lnTo>
                  <a:pt x="854583" y="591172"/>
                </a:lnTo>
                <a:lnTo>
                  <a:pt x="855154" y="5744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0048" y="1152569"/>
            <a:ext cx="600075" cy="939165"/>
          </a:xfrm>
          <a:custGeom>
            <a:avLst/>
            <a:gdLst/>
            <a:ahLst/>
            <a:cxnLst/>
            <a:rect l="l" t="t" r="r" b="b"/>
            <a:pathLst>
              <a:path w="600075" h="939164">
                <a:moveTo>
                  <a:pt x="297619" y="938808"/>
                </a:moveTo>
                <a:lnTo>
                  <a:pt x="255851" y="936352"/>
                </a:lnTo>
                <a:lnTo>
                  <a:pt x="216423" y="928985"/>
                </a:lnTo>
                <a:lnTo>
                  <a:pt x="179335" y="916707"/>
                </a:lnTo>
                <a:lnTo>
                  <a:pt x="144586" y="899517"/>
                </a:lnTo>
                <a:lnTo>
                  <a:pt x="112783" y="877586"/>
                </a:lnTo>
                <a:lnTo>
                  <a:pt x="84534" y="851120"/>
                </a:lnTo>
                <a:lnTo>
                  <a:pt x="59838" y="820120"/>
                </a:lnTo>
                <a:lnTo>
                  <a:pt x="38695" y="784585"/>
                </a:lnTo>
                <a:lnTo>
                  <a:pt x="21765" y="744762"/>
                </a:lnTo>
                <a:lnTo>
                  <a:pt x="9673" y="700934"/>
                </a:lnTo>
                <a:lnTo>
                  <a:pt x="2418" y="653102"/>
                </a:lnTo>
                <a:lnTo>
                  <a:pt x="0" y="601266"/>
                </a:lnTo>
                <a:lnTo>
                  <a:pt x="3217" y="539864"/>
                </a:lnTo>
                <a:lnTo>
                  <a:pt x="12870" y="484364"/>
                </a:lnTo>
                <a:lnTo>
                  <a:pt x="28958" y="434767"/>
                </a:lnTo>
                <a:lnTo>
                  <a:pt x="51482" y="391073"/>
                </a:lnTo>
                <a:lnTo>
                  <a:pt x="80441" y="353281"/>
                </a:lnTo>
                <a:lnTo>
                  <a:pt x="115027" y="321911"/>
                </a:lnTo>
                <a:lnTo>
                  <a:pt x="154402" y="297512"/>
                </a:lnTo>
                <a:lnTo>
                  <a:pt x="198567" y="280084"/>
                </a:lnTo>
                <a:lnTo>
                  <a:pt x="247521" y="269627"/>
                </a:lnTo>
                <a:lnTo>
                  <a:pt x="301265" y="266142"/>
                </a:lnTo>
                <a:lnTo>
                  <a:pt x="343606" y="268600"/>
                </a:lnTo>
                <a:lnTo>
                  <a:pt x="383530" y="275974"/>
                </a:lnTo>
                <a:lnTo>
                  <a:pt x="421034" y="288264"/>
                </a:lnTo>
                <a:lnTo>
                  <a:pt x="456121" y="305469"/>
                </a:lnTo>
                <a:lnTo>
                  <a:pt x="488144" y="327326"/>
                </a:lnTo>
                <a:lnTo>
                  <a:pt x="516461" y="353569"/>
                </a:lnTo>
                <a:lnTo>
                  <a:pt x="518143" y="355662"/>
                </a:lnTo>
                <a:lnTo>
                  <a:pt x="298847" y="355662"/>
                </a:lnTo>
                <a:lnTo>
                  <a:pt x="252649" y="359745"/>
                </a:lnTo>
                <a:lnTo>
                  <a:pt x="213251" y="371996"/>
                </a:lnTo>
                <a:lnTo>
                  <a:pt x="180653" y="392413"/>
                </a:lnTo>
                <a:lnTo>
                  <a:pt x="154855" y="420997"/>
                </a:lnTo>
                <a:lnTo>
                  <a:pt x="135273" y="456765"/>
                </a:lnTo>
                <a:lnTo>
                  <a:pt x="121285" y="498732"/>
                </a:lnTo>
                <a:lnTo>
                  <a:pt x="112893" y="546899"/>
                </a:lnTo>
                <a:lnTo>
                  <a:pt x="110095" y="601266"/>
                </a:lnTo>
                <a:lnTo>
                  <a:pt x="112930" y="655746"/>
                </a:lnTo>
                <a:lnTo>
                  <a:pt x="121434" y="704255"/>
                </a:lnTo>
                <a:lnTo>
                  <a:pt x="135607" y="746792"/>
                </a:lnTo>
                <a:lnTo>
                  <a:pt x="155450" y="783357"/>
                </a:lnTo>
                <a:lnTo>
                  <a:pt x="181509" y="812722"/>
                </a:lnTo>
                <a:lnTo>
                  <a:pt x="214293" y="833698"/>
                </a:lnTo>
                <a:lnTo>
                  <a:pt x="253802" y="846283"/>
                </a:lnTo>
                <a:lnTo>
                  <a:pt x="300037" y="850479"/>
                </a:lnTo>
                <a:lnTo>
                  <a:pt x="518446" y="850479"/>
                </a:lnTo>
                <a:lnTo>
                  <a:pt x="483451" y="882301"/>
                </a:lnTo>
                <a:lnTo>
                  <a:pt x="443896" y="907023"/>
                </a:lnTo>
                <a:lnTo>
                  <a:pt x="399738" y="924681"/>
                </a:lnTo>
                <a:lnTo>
                  <a:pt x="350979" y="935276"/>
                </a:lnTo>
                <a:lnTo>
                  <a:pt x="297619" y="938808"/>
                </a:lnTo>
                <a:close/>
              </a:path>
              <a:path w="600075" h="939164">
                <a:moveTo>
                  <a:pt x="518433" y="850479"/>
                </a:moveTo>
                <a:lnTo>
                  <a:pt x="300037" y="850479"/>
                </a:lnTo>
                <a:lnTo>
                  <a:pt x="345785" y="846283"/>
                </a:lnTo>
                <a:lnTo>
                  <a:pt x="385027" y="833698"/>
                </a:lnTo>
                <a:lnTo>
                  <a:pt x="417762" y="812722"/>
                </a:lnTo>
                <a:lnTo>
                  <a:pt x="443991" y="783357"/>
                </a:lnTo>
                <a:lnTo>
                  <a:pt x="464111" y="746792"/>
                </a:lnTo>
                <a:lnTo>
                  <a:pt x="478482" y="704255"/>
                </a:lnTo>
                <a:lnTo>
                  <a:pt x="487105" y="655746"/>
                </a:lnTo>
                <a:lnTo>
                  <a:pt x="489979" y="601266"/>
                </a:lnTo>
                <a:lnTo>
                  <a:pt x="487105" y="546899"/>
                </a:lnTo>
                <a:lnTo>
                  <a:pt x="478482" y="498732"/>
                </a:lnTo>
                <a:lnTo>
                  <a:pt x="464111" y="456765"/>
                </a:lnTo>
                <a:lnTo>
                  <a:pt x="443991" y="420997"/>
                </a:lnTo>
                <a:lnTo>
                  <a:pt x="417688" y="392413"/>
                </a:lnTo>
                <a:lnTo>
                  <a:pt x="384730" y="371996"/>
                </a:lnTo>
                <a:lnTo>
                  <a:pt x="345116" y="359745"/>
                </a:lnTo>
                <a:lnTo>
                  <a:pt x="298847" y="355662"/>
                </a:lnTo>
                <a:lnTo>
                  <a:pt x="518143" y="355662"/>
                </a:lnTo>
                <a:lnTo>
                  <a:pt x="561975" y="419211"/>
                </a:lnTo>
                <a:lnTo>
                  <a:pt x="578643" y="458481"/>
                </a:lnTo>
                <a:lnTo>
                  <a:pt x="590550" y="501913"/>
                </a:lnTo>
                <a:lnTo>
                  <a:pt x="597694" y="549508"/>
                </a:lnTo>
                <a:lnTo>
                  <a:pt x="600075" y="601266"/>
                </a:lnTo>
                <a:lnTo>
                  <a:pt x="596808" y="662730"/>
                </a:lnTo>
                <a:lnTo>
                  <a:pt x="587008" y="718388"/>
                </a:lnTo>
                <a:lnTo>
                  <a:pt x="570674" y="768238"/>
                </a:lnTo>
                <a:lnTo>
                  <a:pt x="547806" y="812280"/>
                </a:lnTo>
                <a:lnTo>
                  <a:pt x="518433" y="850479"/>
                </a:lnTo>
                <a:close/>
              </a:path>
              <a:path w="600075" h="939164">
                <a:moveTo>
                  <a:pt x="211410" y="193551"/>
                </a:moveTo>
                <a:lnTo>
                  <a:pt x="150948" y="193551"/>
                </a:lnTo>
                <a:lnTo>
                  <a:pt x="150948" y="179040"/>
                </a:lnTo>
                <a:lnTo>
                  <a:pt x="163903" y="160976"/>
                </a:lnTo>
                <a:lnTo>
                  <a:pt x="177393" y="140642"/>
                </a:lnTo>
                <a:lnTo>
                  <a:pt x="205978" y="93166"/>
                </a:lnTo>
                <a:lnTo>
                  <a:pt x="233362" y="43848"/>
                </a:lnTo>
                <a:lnTo>
                  <a:pt x="256207" y="0"/>
                </a:lnTo>
                <a:lnTo>
                  <a:pt x="372330" y="0"/>
                </a:lnTo>
                <a:lnTo>
                  <a:pt x="372330" y="12092"/>
                </a:lnTo>
                <a:lnTo>
                  <a:pt x="364763" y="23770"/>
                </a:lnTo>
                <a:lnTo>
                  <a:pt x="331179" y="68349"/>
                </a:lnTo>
                <a:lnTo>
                  <a:pt x="302167" y="102840"/>
                </a:lnTo>
                <a:lnTo>
                  <a:pt x="270717" y="137331"/>
                </a:lnTo>
                <a:lnTo>
                  <a:pt x="239557" y="168613"/>
                </a:lnTo>
                <a:lnTo>
                  <a:pt x="225107" y="181875"/>
                </a:lnTo>
                <a:lnTo>
                  <a:pt x="211410" y="193551"/>
                </a:lnTo>
                <a:close/>
              </a:path>
              <a:path w="600075" h="939164">
                <a:moveTo>
                  <a:pt x="424345" y="193551"/>
                </a:moveTo>
                <a:lnTo>
                  <a:pt x="363847" y="193551"/>
                </a:lnTo>
                <a:lnTo>
                  <a:pt x="363847" y="179040"/>
                </a:lnTo>
                <a:lnTo>
                  <a:pt x="372479" y="167015"/>
                </a:lnTo>
                <a:lnTo>
                  <a:pt x="381409" y="153934"/>
                </a:lnTo>
                <a:lnTo>
                  <a:pt x="409761" y="108756"/>
                </a:lnTo>
                <a:lnTo>
                  <a:pt x="437666" y="59866"/>
                </a:lnTo>
                <a:lnTo>
                  <a:pt x="462160" y="13717"/>
                </a:lnTo>
                <a:lnTo>
                  <a:pt x="469106" y="0"/>
                </a:lnTo>
                <a:lnTo>
                  <a:pt x="585266" y="0"/>
                </a:lnTo>
                <a:lnTo>
                  <a:pt x="585266" y="12092"/>
                </a:lnTo>
                <a:lnTo>
                  <a:pt x="577699" y="23770"/>
                </a:lnTo>
                <a:lnTo>
                  <a:pt x="544116" y="68349"/>
                </a:lnTo>
                <a:lnTo>
                  <a:pt x="515075" y="102840"/>
                </a:lnTo>
                <a:lnTo>
                  <a:pt x="483617" y="137331"/>
                </a:lnTo>
                <a:lnTo>
                  <a:pt x="452483" y="168613"/>
                </a:lnTo>
                <a:lnTo>
                  <a:pt x="438040" y="181875"/>
                </a:lnTo>
                <a:lnTo>
                  <a:pt x="424345" y="193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62068" y="1405429"/>
            <a:ext cx="508634" cy="674370"/>
          </a:xfrm>
          <a:custGeom>
            <a:avLst/>
            <a:gdLst/>
            <a:ahLst/>
            <a:cxnLst/>
            <a:rect l="l" t="t" r="r" b="b"/>
            <a:pathLst>
              <a:path w="508634" h="674369">
                <a:moveTo>
                  <a:pt x="50824" y="673857"/>
                </a:moveTo>
                <a:lnTo>
                  <a:pt x="14235" y="660623"/>
                </a:lnTo>
                <a:lnTo>
                  <a:pt x="8171" y="645498"/>
                </a:lnTo>
                <a:lnTo>
                  <a:pt x="9673" y="636352"/>
                </a:lnTo>
                <a:lnTo>
                  <a:pt x="11310" y="629084"/>
                </a:lnTo>
                <a:lnTo>
                  <a:pt x="14547" y="621829"/>
                </a:lnTo>
                <a:lnTo>
                  <a:pt x="19384" y="614585"/>
                </a:lnTo>
                <a:lnTo>
                  <a:pt x="29881" y="591750"/>
                </a:lnTo>
                <a:lnTo>
                  <a:pt x="35997" y="568002"/>
                </a:lnTo>
                <a:lnTo>
                  <a:pt x="37732" y="543343"/>
                </a:lnTo>
                <a:lnTo>
                  <a:pt x="35086" y="517773"/>
                </a:lnTo>
                <a:lnTo>
                  <a:pt x="33393" y="504509"/>
                </a:lnTo>
                <a:lnTo>
                  <a:pt x="31923" y="491319"/>
                </a:lnTo>
                <a:lnTo>
                  <a:pt x="30677" y="478203"/>
                </a:lnTo>
                <a:lnTo>
                  <a:pt x="29654" y="465162"/>
                </a:lnTo>
                <a:lnTo>
                  <a:pt x="28933" y="452121"/>
                </a:lnTo>
                <a:lnTo>
                  <a:pt x="28593" y="439006"/>
                </a:lnTo>
                <a:lnTo>
                  <a:pt x="28635" y="425816"/>
                </a:lnTo>
                <a:lnTo>
                  <a:pt x="29058" y="412551"/>
                </a:lnTo>
                <a:lnTo>
                  <a:pt x="29058" y="352053"/>
                </a:lnTo>
                <a:lnTo>
                  <a:pt x="28749" y="337909"/>
                </a:lnTo>
                <a:lnTo>
                  <a:pt x="29049" y="323310"/>
                </a:lnTo>
                <a:lnTo>
                  <a:pt x="29958" y="308255"/>
                </a:lnTo>
                <a:lnTo>
                  <a:pt x="31477" y="292745"/>
                </a:lnTo>
                <a:lnTo>
                  <a:pt x="32535" y="279406"/>
                </a:lnTo>
                <a:lnTo>
                  <a:pt x="33290" y="265993"/>
                </a:lnTo>
                <a:lnTo>
                  <a:pt x="33744" y="252505"/>
                </a:lnTo>
                <a:lnTo>
                  <a:pt x="33895" y="238943"/>
                </a:lnTo>
                <a:lnTo>
                  <a:pt x="33516" y="225365"/>
                </a:lnTo>
                <a:lnTo>
                  <a:pt x="32379" y="211866"/>
                </a:lnTo>
                <a:lnTo>
                  <a:pt x="30484" y="198446"/>
                </a:lnTo>
                <a:lnTo>
                  <a:pt x="27831" y="185105"/>
                </a:lnTo>
                <a:lnTo>
                  <a:pt x="25268" y="173608"/>
                </a:lnTo>
                <a:lnTo>
                  <a:pt x="23607" y="162111"/>
                </a:lnTo>
                <a:lnTo>
                  <a:pt x="22849" y="150614"/>
                </a:lnTo>
                <a:lnTo>
                  <a:pt x="22993" y="139117"/>
                </a:lnTo>
                <a:lnTo>
                  <a:pt x="21935" y="118769"/>
                </a:lnTo>
                <a:lnTo>
                  <a:pt x="18761" y="98877"/>
                </a:lnTo>
                <a:lnTo>
                  <a:pt x="13471" y="79441"/>
                </a:lnTo>
                <a:lnTo>
                  <a:pt x="6064" y="60461"/>
                </a:lnTo>
                <a:lnTo>
                  <a:pt x="2840" y="53218"/>
                </a:lnTo>
                <a:lnTo>
                  <a:pt x="818" y="46372"/>
                </a:lnTo>
                <a:lnTo>
                  <a:pt x="0" y="39923"/>
                </a:lnTo>
                <a:lnTo>
                  <a:pt x="83" y="27368"/>
                </a:lnTo>
                <a:lnTo>
                  <a:pt x="3943" y="17533"/>
                </a:lnTo>
                <a:lnTo>
                  <a:pt x="42513" y="1953"/>
                </a:lnTo>
                <a:lnTo>
                  <a:pt x="112514" y="0"/>
                </a:lnTo>
                <a:lnTo>
                  <a:pt x="128696" y="3476"/>
                </a:lnTo>
                <a:lnTo>
                  <a:pt x="139740" y="11487"/>
                </a:lnTo>
                <a:lnTo>
                  <a:pt x="145644" y="24033"/>
                </a:lnTo>
                <a:lnTo>
                  <a:pt x="146409" y="41113"/>
                </a:lnTo>
                <a:lnTo>
                  <a:pt x="146409" y="44338"/>
                </a:lnTo>
                <a:lnTo>
                  <a:pt x="133626" y="100086"/>
                </a:lnTo>
                <a:lnTo>
                  <a:pt x="127061" y="122187"/>
                </a:lnTo>
                <a:lnTo>
                  <a:pt x="124482" y="133608"/>
                </a:lnTo>
                <a:lnTo>
                  <a:pt x="122810" y="144874"/>
                </a:lnTo>
                <a:lnTo>
                  <a:pt x="122045" y="155988"/>
                </a:lnTo>
                <a:lnTo>
                  <a:pt x="122187" y="166948"/>
                </a:lnTo>
                <a:lnTo>
                  <a:pt x="122952" y="177907"/>
                </a:lnTo>
                <a:lnTo>
                  <a:pt x="124020" y="189021"/>
                </a:lnTo>
                <a:lnTo>
                  <a:pt x="125389" y="200287"/>
                </a:lnTo>
                <a:lnTo>
                  <a:pt x="127061" y="211708"/>
                </a:lnTo>
                <a:lnTo>
                  <a:pt x="127061" y="213320"/>
                </a:lnTo>
                <a:lnTo>
                  <a:pt x="127868" y="215738"/>
                </a:lnTo>
                <a:lnTo>
                  <a:pt x="129480" y="218963"/>
                </a:lnTo>
                <a:lnTo>
                  <a:pt x="133786" y="229439"/>
                </a:lnTo>
                <a:lnTo>
                  <a:pt x="139451" y="237873"/>
                </a:lnTo>
                <a:lnTo>
                  <a:pt x="146474" y="244266"/>
                </a:lnTo>
                <a:lnTo>
                  <a:pt x="154855" y="248617"/>
                </a:lnTo>
                <a:lnTo>
                  <a:pt x="164085" y="250684"/>
                </a:lnTo>
                <a:lnTo>
                  <a:pt x="173617" y="250263"/>
                </a:lnTo>
                <a:lnTo>
                  <a:pt x="218088" y="220182"/>
                </a:lnTo>
                <a:lnTo>
                  <a:pt x="243531" y="178389"/>
                </a:lnTo>
                <a:lnTo>
                  <a:pt x="263128" y="132457"/>
                </a:lnTo>
                <a:lnTo>
                  <a:pt x="275287" y="84473"/>
                </a:lnTo>
                <a:lnTo>
                  <a:pt x="278131" y="58194"/>
                </a:lnTo>
                <a:lnTo>
                  <a:pt x="280094" y="48973"/>
                </a:lnTo>
                <a:lnTo>
                  <a:pt x="305795" y="8455"/>
                </a:lnTo>
                <a:lnTo>
                  <a:pt x="331515" y="0"/>
                </a:lnTo>
                <a:lnTo>
                  <a:pt x="419001" y="0"/>
                </a:lnTo>
                <a:lnTo>
                  <a:pt x="425053" y="2009"/>
                </a:lnTo>
                <a:lnTo>
                  <a:pt x="430708" y="6027"/>
                </a:lnTo>
                <a:lnTo>
                  <a:pt x="440156" y="14273"/>
                </a:lnTo>
                <a:lnTo>
                  <a:pt x="444317" y="23272"/>
                </a:lnTo>
                <a:lnTo>
                  <a:pt x="443189" y="33025"/>
                </a:lnTo>
                <a:lnTo>
                  <a:pt x="436773" y="43532"/>
                </a:lnTo>
                <a:lnTo>
                  <a:pt x="434342" y="46756"/>
                </a:lnTo>
                <a:lnTo>
                  <a:pt x="431515" y="49981"/>
                </a:lnTo>
                <a:lnTo>
                  <a:pt x="418616" y="62879"/>
                </a:lnTo>
                <a:lnTo>
                  <a:pt x="399403" y="83153"/>
                </a:lnTo>
                <a:lnTo>
                  <a:pt x="382916" y="105240"/>
                </a:lnTo>
                <a:lnTo>
                  <a:pt x="369154" y="129141"/>
                </a:lnTo>
                <a:lnTo>
                  <a:pt x="358117" y="154855"/>
                </a:lnTo>
                <a:lnTo>
                  <a:pt x="350180" y="174659"/>
                </a:lnTo>
                <a:lnTo>
                  <a:pt x="340881" y="192955"/>
                </a:lnTo>
                <a:lnTo>
                  <a:pt x="330219" y="209745"/>
                </a:lnTo>
                <a:lnTo>
                  <a:pt x="318194" y="225028"/>
                </a:lnTo>
                <a:lnTo>
                  <a:pt x="314970" y="228252"/>
                </a:lnTo>
                <a:lnTo>
                  <a:pt x="311744" y="231886"/>
                </a:lnTo>
                <a:lnTo>
                  <a:pt x="289726" y="270448"/>
                </a:lnTo>
                <a:lnTo>
                  <a:pt x="289768" y="275815"/>
                </a:lnTo>
                <a:lnTo>
                  <a:pt x="319422" y="301228"/>
                </a:lnTo>
                <a:lnTo>
                  <a:pt x="334695" y="310904"/>
                </a:lnTo>
                <a:lnTo>
                  <a:pt x="367791" y="354471"/>
                </a:lnTo>
                <a:lnTo>
                  <a:pt x="382916" y="404375"/>
                </a:lnTo>
                <a:lnTo>
                  <a:pt x="384576" y="429557"/>
                </a:lnTo>
                <a:lnTo>
                  <a:pt x="381318" y="466374"/>
                </a:lnTo>
                <a:lnTo>
                  <a:pt x="380786" y="477859"/>
                </a:lnTo>
                <a:lnTo>
                  <a:pt x="382906" y="523531"/>
                </a:lnTo>
                <a:lnTo>
                  <a:pt x="391101" y="564059"/>
                </a:lnTo>
                <a:lnTo>
                  <a:pt x="419458" y="590976"/>
                </a:lnTo>
                <a:lnTo>
                  <a:pt x="427099" y="590364"/>
                </a:lnTo>
                <a:lnTo>
                  <a:pt x="450056" y="559122"/>
                </a:lnTo>
                <a:lnTo>
                  <a:pt x="450056" y="550242"/>
                </a:lnTo>
                <a:lnTo>
                  <a:pt x="450465" y="545604"/>
                </a:lnTo>
                <a:lnTo>
                  <a:pt x="451284" y="540766"/>
                </a:lnTo>
                <a:lnTo>
                  <a:pt x="452077" y="531912"/>
                </a:lnTo>
                <a:lnTo>
                  <a:pt x="455898" y="525871"/>
                </a:lnTo>
                <a:lnTo>
                  <a:pt x="469615" y="519398"/>
                </a:lnTo>
                <a:lnTo>
                  <a:pt x="476683" y="520601"/>
                </a:lnTo>
                <a:lnTo>
                  <a:pt x="483952" y="526256"/>
                </a:lnTo>
                <a:lnTo>
                  <a:pt x="506945" y="564989"/>
                </a:lnTo>
                <a:lnTo>
                  <a:pt x="508303" y="582076"/>
                </a:lnTo>
                <a:lnTo>
                  <a:pt x="508187" y="590738"/>
                </a:lnTo>
                <a:lnTo>
                  <a:pt x="500881" y="633933"/>
                </a:lnTo>
                <a:lnTo>
                  <a:pt x="474105" y="665683"/>
                </a:lnTo>
                <a:lnTo>
                  <a:pt x="436615" y="673410"/>
                </a:lnTo>
                <a:lnTo>
                  <a:pt x="424939" y="673754"/>
                </a:lnTo>
                <a:lnTo>
                  <a:pt x="413184" y="673261"/>
                </a:lnTo>
                <a:lnTo>
                  <a:pt x="367791" y="660537"/>
                </a:lnTo>
                <a:lnTo>
                  <a:pt x="328096" y="625173"/>
                </a:lnTo>
                <a:lnTo>
                  <a:pt x="305746" y="568003"/>
                </a:lnTo>
                <a:lnTo>
                  <a:pt x="300633" y="554087"/>
                </a:lnTo>
                <a:lnTo>
                  <a:pt x="287614" y="511671"/>
                </a:lnTo>
                <a:lnTo>
                  <a:pt x="282287" y="486986"/>
                </a:lnTo>
                <a:lnTo>
                  <a:pt x="279787" y="476817"/>
                </a:lnTo>
                <a:lnTo>
                  <a:pt x="265872" y="436894"/>
                </a:lnTo>
                <a:lnTo>
                  <a:pt x="243799" y="393492"/>
                </a:lnTo>
                <a:lnTo>
                  <a:pt x="210833" y="363243"/>
                </a:lnTo>
                <a:lnTo>
                  <a:pt x="180881" y="354622"/>
                </a:lnTo>
                <a:lnTo>
                  <a:pt x="168175" y="357494"/>
                </a:lnTo>
                <a:lnTo>
                  <a:pt x="143581" y="393588"/>
                </a:lnTo>
                <a:lnTo>
                  <a:pt x="139451" y="442466"/>
                </a:lnTo>
                <a:lnTo>
                  <a:pt x="136735" y="482687"/>
                </a:lnTo>
                <a:lnTo>
                  <a:pt x="136270" y="500546"/>
                </a:lnTo>
                <a:lnTo>
                  <a:pt x="136609" y="509253"/>
                </a:lnTo>
                <a:lnTo>
                  <a:pt x="142763" y="552859"/>
                </a:lnTo>
                <a:lnTo>
                  <a:pt x="162110" y="597619"/>
                </a:lnTo>
                <a:lnTo>
                  <a:pt x="165360" y="601663"/>
                </a:lnTo>
                <a:lnTo>
                  <a:pt x="168187" y="606102"/>
                </a:lnTo>
                <a:lnTo>
                  <a:pt x="173024" y="615776"/>
                </a:lnTo>
                <a:lnTo>
                  <a:pt x="175046" y="620614"/>
                </a:lnTo>
                <a:lnTo>
                  <a:pt x="176659" y="625450"/>
                </a:lnTo>
                <a:lnTo>
                  <a:pt x="178396" y="637249"/>
                </a:lnTo>
                <a:lnTo>
                  <a:pt x="176352" y="647235"/>
                </a:lnTo>
                <a:lnTo>
                  <a:pt x="123406" y="668713"/>
                </a:lnTo>
                <a:lnTo>
                  <a:pt x="75008" y="673252"/>
                </a:lnTo>
                <a:lnTo>
                  <a:pt x="62916" y="673705"/>
                </a:lnTo>
                <a:lnTo>
                  <a:pt x="50824" y="673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47517" y="1402092"/>
            <a:ext cx="848360" cy="682625"/>
          </a:xfrm>
          <a:custGeom>
            <a:avLst/>
            <a:gdLst/>
            <a:ahLst/>
            <a:cxnLst/>
            <a:rect l="l" t="t" r="r" b="b"/>
            <a:pathLst>
              <a:path w="848359" h="682625">
                <a:moveTo>
                  <a:pt x="409092" y="482841"/>
                </a:moveTo>
                <a:lnTo>
                  <a:pt x="402132" y="435343"/>
                </a:lnTo>
                <a:lnTo>
                  <a:pt x="385572" y="391248"/>
                </a:lnTo>
                <a:lnTo>
                  <a:pt x="358063" y="351028"/>
                </a:lnTo>
                <a:lnTo>
                  <a:pt x="325374" y="318947"/>
                </a:lnTo>
                <a:lnTo>
                  <a:pt x="294525" y="294754"/>
                </a:lnTo>
                <a:lnTo>
                  <a:pt x="261708" y="274269"/>
                </a:lnTo>
                <a:lnTo>
                  <a:pt x="226009" y="257924"/>
                </a:lnTo>
                <a:lnTo>
                  <a:pt x="196926" y="247904"/>
                </a:lnTo>
                <a:lnTo>
                  <a:pt x="187198" y="243636"/>
                </a:lnTo>
                <a:lnTo>
                  <a:pt x="152120" y="218833"/>
                </a:lnTo>
                <a:lnTo>
                  <a:pt x="136855" y="202958"/>
                </a:lnTo>
                <a:lnTo>
                  <a:pt x="132016" y="198120"/>
                </a:lnTo>
                <a:lnTo>
                  <a:pt x="127787" y="192481"/>
                </a:lnTo>
                <a:lnTo>
                  <a:pt x="120535" y="179552"/>
                </a:lnTo>
                <a:lnTo>
                  <a:pt x="119126" y="172288"/>
                </a:lnTo>
                <a:lnTo>
                  <a:pt x="119926" y="164223"/>
                </a:lnTo>
                <a:lnTo>
                  <a:pt x="120332" y="154622"/>
                </a:lnTo>
                <a:lnTo>
                  <a:pt x="130479" y="117868"/>
                </a:lnTo>
                <a:lnTo>
                  <a:pt x="155790" y="88125"/>
                </a:lnTo>
                <a:lnTo>
                  <a:pt x="186804" y="78524"/>
                </a:lnTo>
                <a:lnTo>
                  <a:pt x="195084" y="79095"/>
                </a:lnTo>
                <a:lnTo>
                  <a:pt x="238785" y="101917"/>
                </a:lnTo>
                <a:lnTo>
                  <a:pt x="249364" y="131559"/>
                </a:lnTo>
                <a:lnTo>
                  <a:pt x="249364" y="144462"/>
                </a:lnTo>
                <a:lnTo>
                  <a:pt x="249770" y="147688"/>
                </a:lnTo>
                <a:lnTo>
                  <a:pt x="271449" y="179514"/>
                </a:lnTo>
                <a:lnTo>
                  <a:pt x="291719" y="183172"/>
                </a:lnTo>
                <a:lnTo>
                  <a:pt x="299796" y="183172"/>
                </a:lnTo>
                <a:lnTo>
                  <a:pt x="347967" y="167246"/>
                </a:lnTo>
                <a:lnTo>
                  <a:pt x="359460" y="129146"/>
                </a:lnTo>
                <a:lnTo>
                  <a:pt x="359308" y="120078"/>
                </a:lnTo>
                <a:lnTo>
                  <a:pt x="354330" y="74701"/>
                </a:lnTo>
                <a:lnTo>
                  <a:pt x="339801" y="33566"/>
                </a:lnTo>
                <a:lnTo>
                  <a:pt x="302006" y="7264"/>
                </a:lnTo>
                <a:lnTo>
                  <a:pt x="257848" y="3937"/>
                </a:lnTo>
                <a:lnTo>
                  <a:pt x="245757" y="4089"/>
                </a:lnTo>
                <a:lnTo>
                  <a:pt x="233667" y="4533"/>
                </a:lnTo>
                <a:lnTo>
                  <a:pt x="217779" y="5448"/>
                </a:lnTo>
                <a:lnTo>
                  <a:pt x="201587" y="5765"/>
                </a:lnTo>
                <a:lnTo>
                  <a:pt x="193382" y="5537"/>
                </a:lnTo>
                <a:lnTo>
                  <a:pt x="185102" y="4851"/>
                </a:lnTo>
                <a:lnTo>
                  <a:pt x="176758" y="3708"/>
                </a:lnTo>
                <a:lnTo>
                  <a:pt x="168325" y="2120"/>
                </a:lnTo>
                <a:lnTo>
                  <a:pt x="153568" y="381"/>
                </a:lnTo>
                <a:lnTo>
                  <a:pt x="138366" y="0"/>
                </a:lnTo>
                <a:lnTo>
                  <a:pt x="122707" y="990"/>
                </a:lnTo>
                <a:lnTo>
                  <a:pt x="106603" y="3340"/>
                </a:lnTo>
                <a:lnTo>
                  <a:pt x="99364" y="4140"/>
                </a:lnTo>
                <a:lnTo>
                  <a:pt x="92303" y="5143"/>
                </a:lnTo>
                <a:lnTo>
                  <a:pt x="78587" y="7569"/>
                </a:lnTo>
                <a:lnTo>
                  <a:pt x="71526" y="8572"/>
                </a:lnTo>
                <a:lnTo>
                  <a:pt x="35026" y="20027"/>
                </a:lnTo>
                <a:lnTo>
                  <a:pt x="20726" y="49288"/>
                </a:lnTo>
                <a:lnTo>
                  <a:pt x="20726" y="75933"/>
                </a:lnTo>
                <a:lnTo>
                  <a:pt x="21412" y="94754"/>
                </a:lnTo>
                <a:lnTo>
                  <a:pt x="21031" y="113741"/>
                </a:lnTo>
                <a:lnTo>
                  <a:pt x="19583" y="132854"/>
                </a:lnTo>
                <a:lnTo>
                  <a:pt x="15316" y="164846"/>
                </a:lnTo>
                <a:lnTo>
                  <a:pt x="8877" y="215658"/>
                </a:lnTo>
                <a:lnTo>
                  <a:pt x="3759" y="253746"/>
                </a:lnTo>
                <a:lnTo>
                  <a:pt x="3314" y="262750"/>
                </a:lnTo>
                <a:lnTo>
                  <a:pt x="3162" y="271602"/>
                </a:lnTo>
                <a:lnTo>
                  <a:pt x="3314" y="280289"/>
                </a:lnTo>
                <a:lnTo>
                  <a:pt x="14439" y="319366"/>
                </a:lnTo>
                <a:lnTo>
                  <a:pt x="51409" y="337959"/>
                </a:lnTo>
                <a:lnTo>
                  <a:pt x="63068" y="337235"/>
                </a:lnTo>
                <a:lnTo>
                  <a:pt x="71310" y="336321"/>
                </a:lnTo>
                <a:lnTo>
                  <a:pt x="79095" y="334810"/>
                </a:lnTo>
                <a:lnTo>
                  <a:pt x="86436" y="332701"/>
                </a:lnTo>
                <a:lnTo>
                  <a:pt x="93319" y="329984"/>
                </a:lnTo>
                <a:lnTo>
                  <a:pt x="113588" y="322948"/>
                </a:lnTo>
                <a:lnTo>
                  <a:pt x="134454" y="319989"/>
                </a:lnTo>
                <a:lnTo>
                  <a:pt x="155930" y="321119"/>
                </a:lnTo>
                <a:lnTo>
                  <a:pt x="178003" y="326339"/>
                </a:lnTo>
                <a:lnTo>
                  <a:pt x="221246" y="342696"/>
                </a:lnTo>
                <a:lnTo>
                  <a:pt x="250875" y="368706"/>
                </a:lnTo>
                <a:lnTo>
                  <a:pt x="278790" y="424738"/>
                </a:lnTo>
                <a:lnTo>
                  <a:pt x="284759" y="464578"/>
                </a:lnTo>
                <a:lnTo>
                  <a:pt x="280593" y="505180"/>
                </a:lnTo>
                <a:lnTo>
                  <a:pt x="266293" y="546531"/>
                </a:lnTo>
                <a:lnTo>
                  <a:pt x="238493" y="578904"/>
                </a:lnTo>
                <a:lnTo>
                  <a:pt x="196164" y="588873"/>
                </a:lnTo>
                <a:lnTo>
                  <a:pt x="179146" y="586536"/>
                </a:lnTo>
                <a:lnTo>
                  <a:pt x="134429" y="558622"/>
                </a:lnTo>
                <a:lnTo>
                  <a:pt x="116751" y="507834"/>
                </a:lnTo>
                <a:lnTo>
                  <a:pt x="129806" y="476580"/>
                </a:lnTo>
                <a:lnTo>
                  <a:pt x="131635" y="473557"/>
                </a:lnTo>
                <a:lnTo>
                  <a:pt x="125069" y="431609"/>
                </a:lnTo>
                <a:lnTo>
                  <a:pt x="94665" y="425551"/>
                </a:lnTo>
                <a:lnTo>
                  <a:pt x="80606" y="425564"/>
                </a:lnTo>
                <a:lnTo>
                  <a:pt x="40690" y="434022"/>
                </a:lnTo>
                <a:lnTo>
                  <a:pt x="14363" y="470331"/>
                </a:lnTo>
                <a:lnTo>
                  <a:pt x="152" y="593712"/>
                </a:lnTo>
                <a:lnTo>
                  <a:pt x="0" y="604608"/>
                </a:lnTo>
                <a:lnTo>
                  <a:pt x="749" y="615505"/>
                </a:lnTo>
                <a:lnTo>
                  <a:pt x="18300" y="659955"/>
                </a:lnTo>
                <a:lnTo>
                  <a:pt x="55194" y="678713"/>
                </a:lnTo>
                <a:lnTo>
                  <a:pt x="70319" y="680847"/>
                </a:lnTo>
                <a:lnTo>
                  <a:pt x="112661" y="680694"/>
                </a:lnTo>
                <a:lnTo>
                  <a:pt x="121145" y="680237"/>
                </a:lnTo>
                <a:lnTo>
                  <a:pt x="129616" y="679488"/>
                </a:lnTo>
                <a:lnTo>
                  <a:pt x="164985" y="675093"/>
                </a:lnTo>
                <a:lnTo>
                  <a:pt x="192506" y="672363"/>
                </a:lnTo>
                <a:lnTo>
                  <a:pt x="206425" y="671309"/>
                </a:lnTo>
                <a:lnTo>
                  <a:pt x="220345" y="670547"/>
                </a:lnTo>
                <a:lnTo>
                  <a:pt x="234264" y="670090"/>
                </a:lnTo>
                <a:lnTo>
                  <a:pt x="248170" y="669950"/>
                </a:lnTo>
                <a:lnTo>
                  <a:pt x="262674" y="671347"/>
                </a:lnTo>
                <a:lnTo>
                  <a:pt x="277202" y="672160"/>
                </a:lnTo>
                <a:lnTo>
                  <a:pt x="284467" y="672757"/>
                </a:lnTo>
                <a:lnTo>
                  <a:pt x="291706" y="673557"/>
                </a:lnTo>
                <a:lnTo>
                  <a:pt x="314159" y="672807"/>
                </a:lnTo>
                <a:lnTo>
                  <a:pt x="352285" y="655878"/>
                </a:lnTo>
                <a:lnTo>
                  <a:pt x="378536" y="624420"/>
                </a:lnTo>
                <a:lnTo>
                  <a:pt x="399389" y="576783"/>
                </a:lnTo>
                <a:lnTo>
                  <a:pt x="408012" y="524395"/>
                </a:lnTo>
                <a:lnTo>
                  <a:pt x="409054" y="507834"/>
                </a:lnTo>
                <a:lnTo>
                  <a:pt x="409092" y="482841"/>
                </a:lnTo>
                <a:close/>
              </a:path>
              <a:path w="848359" h="682625">
                <a:moveTo>
                  <a:pt x="848258" y="525157"/>
                </a:moveTo>
                <a:lnTo>
                  <a:pt x="828497" y="505104"/>
                </a:lnTo>
                <a:lnTo>
                  <a:pt x="821613" y="507834"/>
                </a:lnTo>
                <a:lnTo>
                  <a:pt x="788428" y="541172"/>
                </a:lnTo>
                <a:lnTo>
                  <a:pt x="776706" y="554850"/>
                </a:lnTo>
                <a:lnTo>
                  <a:pt x="771410" y="560438"/>
                </a:lnTo>
                <a:lnTo>
                  <a:pt x="739736" y="582536"/>
                </a:lnTo>
                <a:lnTo>
                  <a:pt x="693077" y="591159"/>
                </a:lnTo>
                <a:lnTo>
                  <a:pt x="676059" y="587641"/>
                </a:lnTo>
                <a:lnTo>
                  <a:pt x="638022" y="555764"/>
                </a:lnTo>
                <a:lnTo>
                  <a:pt x="626503" y="512051"/>
                </a:lnTo>
                <a:lnTo>
                  <a:pt x="624979" y="489077"/>
                </a:lnTo>
                <a:lnTo>
                  <a:pt x="625081" y="476351"/>
                </a:lnTo>
                <a:lnTo>
                  <a:pt x="631672" y="432828"/>
                </a:lnTo>
                <a:lnTo>
                  <a:pt x="644728" y="395058"/>
                </a:lnTo>
                <a:lnTo>
                  <a:pt x="659676" y="358267"/>
                </a:lnTo>
                <a:lnTo>
                  <a:pt x="686892" y="313766"/>
                </a:lnTo>
                <a:lnTo>
                  <a:pt x="715911" y="272338"/>
                </a:lnTo>
                <a:lnTo>
                  <a:pt x="746290" y="231876"/>
                </a:lnTo>
                <a:lnTo>
                  <a:pt x="778954" y="192849"/>
                </a:lnTo>
                <a:lnTo>
                  <a:pt x="796201" y="173901"/>
                </a:lnTo>
                <a:lnTo>
                  <a:pt x="802563" y="166497"/>
                </a:lnTo>
                <a:lnTo>
                  <a:pt x="822579" y="133235"/>
                </a:lnTo>
                <a:lnTo>
                  <a:pt x="835710" y="93472"/>
                </a:lnTo>
                <a:lnTo>
                  <a:pt x="842187" y="62611"/>
                </a:lnTo>
                <a:lnTo>
                  <a:pt x="842987" y="60185"/>
                </a:lnTo>
                <a:lnTo>
                  <a:pt x="843381" y="57569"/>
                </a:lnTo>
                <a:lnTo>
                  <a:pt x="843381" y="52120"/>
                </a:lnTo>
                <a:lnTo>
                  <a:pt x="843381" y="46875"/>
                </a:lnTo>
                <a:lnTo>
                  <a:pt x="819200" y="10604"/>
                </a:lnTo>
                <a:lnTo>
                  <a:pt x="790562" y="4089"/>
                </a:lnTo>
                <a:lnTo>
                  <a:pt x="785342" y="3340"/>
                </a:lnTo>
                <a:lnTo>
                  <a:pt x="775157" y="3340"/>
                </a:lnTo>
                <a:lnTo>
                  <a:pt x="755065" y="3822"/>
                </a:lnTo>
                <a:lnTo>
                  <a:pt x="756526" y="3822"/>
                </a:lnTo>
                <a:lnTo>
                  <a:pt x="744664" y="4089"/>
                </a:lnTo>
                <a:lnTo>
                  <a:pt x="734517" y="4089"/>
                </a:lnTo>
                <a:lnTo>
                  <a:pt x="726046" y="3822"/>
                </a:lnTo>
                <a:lnTo>
                  <a:pt x="717588" y="3340"/>
                </a:lnTo>
                <a:lnTo>
                  <a:pt x="696455" y="2997"/>
                </a:lnTo>
                <a:lnTo>
                  <a:pt x="675386" y="3187"/>
                </a:lnTo>
                <a:lnTo>
                  <a:pt x="656767" y="3822"/>
                </a:lnTo>
                <a:lnTo>
                  <a:pt x="655751" y="3822"/>
                </a:lnTo>
                <a:lnTo>
                  <a:pt x="633488" y="5168"/>
                </a:lnTo>
                <a:lnTo>
                  <a:pt x="549402" y="10604"/>
                </a:lnTo>
                <a:lnTo>
                  <a:pt x="546188" y="11391"/>
                </a:lnTo>
                <a:lnTo>
                  <a:pt x="542963" y="12001"/>
                </a:lnTo>
                <a:lnTo>
                  <a:pt x="536511" y="12814"/>
                </a:lnTo>
                <a:lnTo>
                  <a:pt x="533679" y="13017"/>
                </a:lnTo>
                <a:lnTo>
                  <a:pt x="531253" y="13017"/>
                </a:lnTo>
                <a:lnTo>
                  <a:pt x="519912" y="15849"/>
                </a:lnTo>
                <a:lnTo>
                  <a:pt x="484987" y="43713"/>
                </a:lnTo>
                <a:lnTo>
                  <a:pt x="475945" y="87071"/>
                </a:lnTo>
                <a:lnTo>
                  <a:pt x="474065" y="102273"/>
                </a:lnTo>
                <a:lnTo>
                  <a:pt x="473049" y="109956"/>
                </a:lnTo>
                <a:lnTo>
                  <a:pt x="471957" y="117703"/>
                </a:lnTo>
                <a:lnTo>
                  <a:pt x="470789" y="125526"/>
                </a:lnTo>
                <a:lnTo>
                  <a:pt x="470827" y="132321"/>
                </a:lnTo>
                <a:lnTo>
                  <a:pt x="470941" y="133235"/>
                </a:lnTo>
                <a:lnTo>
                  <a:pt x="471589" y="138430"/>
                </a:lnTo>
                <a:lnTo>
                  <a:pt x="473202" y="144881"/>
                </a:lnTo>
                <a:lnTo>
                  <a:pt x="474814" y="152146"/>
                </a:lnTo>
                <a:lnTo>
                  <a:pt x="478637" y="156781"/>
                </a:lnTo>
                <a:lnTo>
                  <a:pt x="490715" y="160807"/>
                </a:lnTo>
                <a:lnTo>
                  <a:pt x="496570" y="159804"/>
                </a:lnTo>
                <a:lnTo>
                  <a:pt x="526643" y="132321"/>
                </a:lnTo>
                <a:lnTo>
                  <a:pt x="536994" y="122504"/>
                </a:lnTo>
                <a:lnTo>
                  <a:pt x="605066" y="67449"/>
                </a:lnTo>
                <a:lnTo>
                  <a:pt x="641350" y="52933"/>
                </a:lnTo>
                <a:lnTo>
                  <a:pt x="650227" y="52120"/>
                </a:lnTo>
                <a:lnTo>
                  <a:pt x="656971" y="52933"/>
                </a:lnTo>
                <a:lnTo>
                  <a:pt x="657999" y="52933"/>
                </a:lnTo>
                <a:lnTo>
                  <a:pt x="702678" y="78854"/>
                </a:lnTo>
                <a:lnTo>
                  <a:pt x="716597" y="110921"/>
                </a:lnTo>
                <a:lnTo>
                  <a:pt x="715162" y="130365"/>
                </a:lnTo>
                <a:lnTo>
                  <a:pt x="698588" y="173151"/>
                </a:lnTo>
                <a:lnTo>
                  <a:pt x="664146" y="212826"/>
                </a:lnTo>
                <a:lnTo>
                  <a:pt x="660311" y="217474"/>
                </a:lnTo>
                <a:lnTo>
                  <a:pt x="635749" y="250736"/>
                </a:lnTo>
                <a:lnTo>
                  <a:pt x="601091" y="291198"/>
                </a:lnTo>
                <a:lnTo>
                  <a:pt x="565150" y="329984"/>
                </a:lnTo>
                <a:lnTo>
                  <a:pt x="556221" y="339737"/>
                </a:lnTo>
                <a:lnTo>
                  <a:pt x="531253" y="369912"/>
                </a:lnTo>
                <a:lnTo>
                  <a:pt x="510400" y="403491"/>
                </a:lnTo>
                <a:lnTo>
                  <a:pt x="504647" y="415899"/>
                </a:lnTo>
                <a:lnTo>
                  <a:pt x="500976" y="423672"/>
                </a:lnTo>
                <a:lnTo>
                  <a:pt x="497230" y="431304"/>
                </a:lnTo>
                <a:lnTo>
                  <a:pt x="493407" y="438797"/>
                </a:lnTo>
                <a:lnTo>
                  <a:pt x="489508" y="446138"/>
                </a:lnTo>
                <a:lnTo>
                  <a:pt x="473202" y="476351"/>
                </a:lnTo>
                <a:lnTo>
                  <a:pt x="470776" y="481190"/>
                </a:lnTo>
                <a:lnTo>
                  <a:pt x="468350" y="486244"/>
                </a:lnTo>
                <a:lnTo>
                  <a:pt x="463511" y="496735"/>
                </a:lnTo>
                <a:lnTo>
                  <a:pt x="461899" y="502577"/>
                </a:lnTo>
                <a:lnTo>
                  <a:pt x="461073" y="509028"/>
                </a:lnTo>
                <a:lnTo>
                  <a:pt x="459308" y="522414"/>
                </a:lnTo>
                <a:lnTo>
                  <a:pt x="454317" y="564413"/>
                </a:lnTo>
                <a:lnTo>
                  <a:pt x="450126" y="606374"/>
                </a:lnTo>
                <a:lnTo>
                  <a:pt x="448983" y="619125"/>
                </a:lnTo>
                <a:lnTo>
                  <a:pt x="449821" y="632891"/>
                </a:lnTo>
                <a:lnTo>
                  <a:pt x="476821" y="665111"/>
                </a:lnTo>
                <a:lnTo>
                  <a:pt x="499808" y="673557"/>
                </a:lnTo>
                <a:lnTo>
                  <a:pt x="513727" y="677265"/>
                </a:lnTo>
                <a:lnTo>
                  <a:pt x="527646" y="679919"/>
                </a:lnTo>
                <a:lnTo>
                  <a:pt x="540004" y="681329"/>
                </a:lnTo>
                <a:lnTo>
                  <a:pt x="536917" y="681329"/>
                </a:lnTo>
                <a:lnTo>
                  <a:pt x="555472" y="682040"/>
                </a:lnTo>
                <a:lnTo>
                  <a:pt x="653440" y="682040"/>
                </a:lnTo>
                <a:lnTo>
                  <a:pt x="653440" y="680847"/>
                </a:lnTo>
                <a:lnTo>
                  <a:pt x="667981" y="680847"/>
                </a:lnTo>
                <a:lnTo>
                  <a:pt x="697623" y="681329"/>
                </a:lnTo>
                <a:lnTo>
                  <a:pt x="740486" y="681329"/>
                </a:lnTo>
                <a:lnTo>
                  <a:pt x="752665" y="680847"/>
                </a:lnTo>
                <a:lnTo>
                  <a:pt x="763549" y="680542"/>
                </a:lnTo>
                <a:lnTo>
                  <a:pt x="807097" y="672045"/>
                </a:lnTo>
                <a:lnTo>
                  <a:pt x="836434" y="641883"/>
                </a:lnTo>
                <a:lnTo>
                  <a:pt x="845794" y="605205"/>
                </a:lnTo>
                <a:lnTo>
                  <a:pt x="846569" y="595972"/>
                </a:lnTo>
                <a:lnTo>
                  <a:pt x="846861" y="591159"/>
                </a:lnTo>
                <a:lnTo>
                  <a:pt x="846912" y="590359"/>
                </a:lnTo>
                <a:lnTo>
                  <a:pt x="847204" y="585508"/>
                </a:lnTo>
                <a:lnTo>
                  <a:pt x="847331" y="582536"/>
                </a:lnTo>
                <a:lnTo>
                  <a:pt x="847432" y="579831"/>
                </a:lnTo>
                <a:lnTo>
                  <a:pt x="847521" y="577392"/>
                </a:lnTo>
                <a:lnTo>
                  <a:pt x="847610" y="575284"/>
                </a:lnTo>
                <a:lnTo>
                  <a:pt x="848144" y="549656"/>
                </a:lnTo>
                <a:lnTo>
                  <a:pt x="848258" y="525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6" y="745"/>
            <a:ext cx="7879019" cy="1028176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242791" y="1410265"/>
            <a:ext cx="166370" cy="669290"/>
          </a:xfrm>
          <a:custGeom>
            <a:avLst/>
            <a:gdLst/>
            <a:ahLst/>
            <a:cxnLst/>
            <a:rect l="l" t="t" r="r" b="b"/>
            <a:pathLst>
              <a:path w="166370" h="669289">
                <a:moveTo>
                  <a:pt x="123561" y="669020"/>
                </a:moveTo>
                <a:lnTo>
                  <a:pt x="118700" y="669020"/>
                </a:lnTo>
                <a:lnTo>
                  <a:pt x="99501" y="668099"/>
                </a:lnTo>
                <a:lnTo>
                  <a:pt x="61698" y="667494"/>
                </a:lnTo>
                <a:lnTo>
                  <a:pt x="42499" y="666601"/>
                </a:lnTo>
                <a:lnTo>
                  <a:pt x="35231" y="666601"/>
                </a:lnTo>
                <a:lnTo>
                  <a:pt x="28373" y="665386"/>
                </a:lnTo>
                <a:lnTo>
                  <a:pt x="158" y="635161"/>
                </a:lnTo>
                <a:lnTo>
                  <a:pt x="0" y="627890"/>
                </a:lnTo>
                <a:lnTo>
                  <a:pt x="753" y="620623"/>
                </a:lnTo>
                <a:lnTo>
                  <a:pt x="2418" y="613360"/>
                </a:lnTo>
                <a:lnTo>
                  <a:pt x="4995" y="606102"/>
                </a:lnTo>
                <a:lnTo>
                  <a:pt x="13201" y="584260"/>
                </a:lnTo>
                <a:lnTo>
                  <a:pt x="19663" y="562263"/>
                </a:lnTo>
                <a:lnTo>
                  <a:pt x="27356" y="517810"/>
                </a:lnTo>
                <a:lnTo>
                  <a:pt x="30537" y="472725"/>
                </a:lnTo>
                <a:lnTo>
                  <a:pt x="32021" y="401652"/>
                </a:lnTo>
                <a:lnTo>
                  <a:pt x="32062" y="376247"/>
                </a:lnTo>
                <a:lnTo>
                  <a:pt x="31723" y="350846"/>
                </a:lnTo>
                <a:lnTo>
                  <a:pt x="31002" y="325450"/>
                </a:lnTo>
                <a:lnTo>
                  <a:pt x="27932" y="249212"/>
                </a:lnTo>
                <a:lnTo>
                  <a:pt x="26760" y="223800"/>
                </a:lnTo>
                <a:lnTo>
                  <a:pt x="25289" y="201699"/>
                </a:lnTo>
                <a:lnTo>
                  <a:pt x="24753" y="186651"/>
                </a:lnTo>
                <a:lnTo>
                  <a:pt x="24798" y="179198"/>
                </a:lnTo>
                <a:lnTo>
                  <a:pt x="25070" y="171824"/>
                </a:lnTo>
                <a:lnTo>
                  <a:pt x="25570" y="164529"/>
                </a:lnTo>
                <a:lnTo>
                  <a:pt x="25826" y="151249"/>
                </a:lnTo>
                <a:lnTo>
                  <a:pt x="22519" y="111881"/>
                </a:lnTo>
                <a:lnTo>
                  <a:pt x="14496" y="73204"/>
                </a:lnTo>
                <a:lnTo>
                  <a:pt x="4573" y="41113"/>
                </a:lnTo>
                <a:lnTo>
                  <a:pt x="3766" y="36276"/>
                </a:lnTo>
                <a:lnTo>
                  <a:pt x="3766" y="31439"/>
                </a:lnTo>
                <a:lnTo>
                  <a:pt x="5280" y="19573"/>
                </a:lnTo>
                <a:lnTo>
                  <a:pt x="39262" y="0"/>
                </a:lnTo>
                <a:lnTo>
                  <a:pt x="88487" y="0"/>
                </a:lnTo>
                <a:lnTo>
                  <a:pt x="88487" y="1190"/>
                </a:lnTo>
                <a:lnTo>
                  <a:pt x="96548" y="1190"/>
                </a:lnTo>
                <a:lnTo>
                  <a:pt x="104610" y="992"/>
                </a:lnTo>
                <a:lnTo>
                  <a:pt x="120733" y="198"/>
                </a:lnTo>
                <a:lnTo>
                  <a:pt x="128794" y="396"/>
                </a:lnTo>
                <a:lnTo>
                  <a:pt x="165912" y="21833"/>
                </a:lnTo>
                <a:lnTo>
                  <a:pt x="165915" y="36276"/>
                </a:lnTo>
                <a:lnTo>
                  <a:pt x="163190" y="49448"/>
                </a:lnTo>
                <a:lnTo>
                  <a:pt x="159850" y="62321"/>
                </a:lnTo>
                <a:lnTo>
                  <a:pt x="152594" y="87101"/>
                </a:lnTo>
                <a:lnTo>
                  <a:pt x="149713" y="99233"/>
                </a:lnTo>
                <a:lnTo>
                  <a:pt x="141305" y="148532"/>
                </a:lnTo>
                <a:lnTo>
                  <a:pt x="139274" y="194357"/>
                </a:lnTo>
                <a:lnTo>
                  <a:pt x="138866" y="202431"/>
                </a:lnTo>
                <a:lnTo>
                  <a:pt x="135665" y="234702"/>
                </a:lnTo>
                <a:lnTo>
                  <a:pt x="133544" y="254356"/>
                </a:lnTo>
                <a:lnTo>
                  <a:pt x="132019" y="274625"/>
                </a:lnTo>
                <a:lnTo>
                  <a:pt x="131724" y="284910"/>
                </a:lnTo>
                <a:lnTo>
                  <a:pt x="132029" y="295191"/>
                </a:lnTo>
                <a:lnTo>
                  <a:pt x="132933" y="305467"/>
                </a:lnTo>
                <a:lnTo>
                  <a:pt x="135956" y="327236"/>
                </a:lnTo>
                <a:lnTo>
                  <a:pt x="136866" y="338733"/>
                </a:lnTo>
                <a:lnTo>
                  <a:pt x="135359" y="384721"/>
                </a:lnTo>
                <a:lnTo>
                  <a:pt x="130973" y="429255"/>
                </a:lnTo>
                <a:lnTo>
                  <a:pt x="130215" y="450345"/>
                </a:lnTo>
                <a:lnTo>
                  <a:pt x="130973" y="470983"/>
                </a:lnTo>
                <a:lnTo>
                  <a:pt x="133247" y="491170"/>
                </a:lnTo>
                <a:lnTo>
                  <a:pt x="136519" y="518405"/>
                </a:lnTo>
                <a:lnTo>
                  <a:pt x="139423" y="545613"/>
                </a:lnTo>
                <a:lnTo>
                  <a:pt x="141693" y="563761"/>
                </a:lnTo>
                <a:lnTo>
                  <a:pt x="142512" y="571823"/>
                </a:lnTo>
                <a:lnTo>
                  <a:pt x="143926" y="580095"/>
                </a:lnTo>
                <a:lnTo>
                  <a:pt x="147555" y="594885"/>
                </a:lnTo>
                <a:lnTo>
                  <a:pt x="149404" y="601117"/>
                </a:lnTo>
                <a:lnTo>
                  <a:pt x="151481" y="607274"/>
                </a:lnTo>
                <a:lnTo>
                  <a:pt x="156217" y="619807"/>
                </a:lnTo>
                <a:lnTo>
                  <a:pt x="157828" y="625053"/>
                </a:lnTo>
                <a:lnTo>
                  <a:pt x="158623" y="629097"/>
                </a:lnTo>
                <a:lnTo>
                  <a:pt x="159695" y="644212"/>
                </a:lnTo>
                <a:lnTo>
                  <a:pt x="155618" y="655700"/>
                </a:lnTo>
                <a:lnTo>
                  <a:pt x="146393" y="663560"/>
                </a:lnTo>
                <a:lnTo>
                  <a:pt x="132019" y="667792"/>
                </a:lnTo>
                <a:lnTo>
                  <a:pt x="128001" y="668610"/>
                </a:lnTo>
                <a:lnTo>
                  <a:pt x="123561" y="669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66764" y="1400871"/>
            <a:ext cx="556895" cy="683895"/>
          </a:xfrm>
          <a:custGeom>
            <a:avLst/>
            <a:gdLst/>
            <a:ahLst/>
            <a:cxnLst/>
            <a:rect l="l" t="t" r="r" b="b"/>
            <a:pathLst>
              <a:path w="556895" h="683894">
                <a:moveTo>
                  <a:pt x="456342" y="683410"/>
                </a:moveTo>
                <a:lnTo>
                  <a:pt x="404061" y="672971"/>
                </a:lnTo>
                <a:lnTo>
                  <a:pt x="393178" y="651186"/>
                </a:lnTo>
                <a:lnTo>
                  <a:pt x="396812" y="634845"/>
                </a:lnTo>
                <a:lnTo>
                  <a:pt x="417339" y="597168"/>
                </a:lnTo>
                <a:lnTo>
                  <a:pt x="424486" y="583295"/>
                </a:lnTo>
                <a:lnTo>
                  <a:pt x="438589" y="539465"/>
                </a:lnTo>
                <a:lnTo>
                  <a:pt x="446410" y="493309"/>
                </a:lnTo>
                <a:lnTo>
                  <a:pt x="447165" y="484157"/>
                </a:lnTo>
                <a:lnTo>
                  <a:pt x="447014" y="474855"/>
                </a:lnTo>
                <a:lnTo>
                  <a:pt x="445956" y="465404"/>
                </a:lnTo>
                <a:lnTo>
                  <a:pt x="440447" y="437664"/>
                </a:lnTo>
                <a:lnTo>
                  <a:pt x="438261" y="419518"/>
                </a:lnTo>
                <a:lnTo>
                  <a:pt x="437434" y="401368"/>
                </a:lnTo>
                <a:lnTo>
                  <a:pt x="438417" y="365898"/>
                </a:lnTo>
                <a:lnTo>
                  <a:pt x="437359" y="349039"/>
                </a:lnTo>
                <a:lnTo>
                  <a:pt x="434789" y="332635"/>
                </a:lnTo>
                <a:lnTo>
                  <a:pt x="430708" y="316687"/>
                </a:lnTo>
                <a:lnTo>
                  <a:pt x="426920" y="303142"/>
                </a:lnTo>
                <a:lnTo>
                  <a:pt x="424039" y="289145"/>
                </a:lnTo>
                <a:lnTo>
                  <a:pt x="422064" y="274697"/>
                </a:lnTo>
                <a:lnTo>
                  <a:pt x="420997" y="259798"/>
                </a:lnTo>
                <a:lnTo>
                  <a:pt x="420469" y="248240"/>
                </a:lnTo>
                <a:lnTo>
                  <a:pt x="418886" y="236525"/>
                </a:lnTo>
                <a:lnTo>
                  <a:pt x="416246" y="224651"/>
                </a:lnTo>
                <a:lnTo>
                  <a:pt x="412551" y="212619"/>
                </a:lnTo>
                <a:lnTo>
                  <a:pt x="410939" y="206170"/>
                </a:lnTo>
                <a:lnTo>
                  <a:pt x="408520" y="200130"/>
                </a:lnTo>
                <a:lnTo>
                  <a:pt x="402865" y="190456"/>
                </a:lnTo>
                <a:lnTo>
                  <a:pt x="399628" y="188435"/>
                </a:lnTo>
                <a:lnTo>
                  <a:pt x="391567" y="188435"/>
                </a:lnTo>
                <a:lnTo>
                  <a:pt x="370526" y="242292"/>
                </a:lnTo>
                <a:lnTo>
                  <a:pt x="362192" y="280690"/>
                </a:lnTo>
                <a:lnTo>
                  <a:pt x="360536" y="307014"/>
                </a:lnTo>
                <a:lnTo>
                  <a:pt x="360869" y="318494"/>
                </a:lnTo>
                <a:lnTo>
                  <a:pt x="360675" y="329980"/>
                </a:lnTo>
                <a:lnTo>
                  <a:pt x="354936" y="375651"/>
                </a:lnTo>
                <a:lnTo>
                  <a:pt x="346157" y="411603"/>
                </a:lnTo>
                <a:lnTo>
                  <a:pt x="342983" y="425406"/>
                </a:lnTo>
                <a:lnTo>
                  <a:pt x="335500" y="466429"/>
                </a:lnTo>
                <a:lnTo>
                  <a:pt x="333677" y="493944"/>
                </a:lnTo>
                <a:lnTo>
                  <a:pt x="333896" y="516304"/>
                </a:lnTo>
                <a:lnTo>
                  <a:pt x="329435" y="532635"/>
                </a:lnTo>
                <a:lnTo>
                  <a:pt x="320892" y="544125"/>
                </a:lnTo>
                <a:lnTo>
                  <a:pt x="308265" y="550774"/>
                </a:lnTo>
                <a:lnTo>
                  <a:pt x="291554" y="552581"/>
                </a:lnTo>
                <a:lnTo>
                  <a:pt x="271223" y="549178"/>
                </a:lnTo>
                <a:lnTo>
                  <a:pt x="227446" y="512657"/>
                </a:lnTo>
                <a:lnTo>
                  <a:pt x="210498" y="476976"/>
                </a:lnTo>
                <a:lnTo>
                  <a:pt x="195969" y="437648"/>
                </a:lnTo>
                <a:lnTo>
                  <a:pt x="182528" y="393046"/>
                </a:lnTo>
                <a:lnTo>
                  <a:pt x="177849" y="378377"/>
                </a:lnTo>
                <a:lnTo>
                  <a:pt x="167542" y="329412"/>
                </a:lnTo>
                <a:lnTo>
                  <a:pt x="162110" y="280373"/>
                </a:lnTo>
                <a:lnTo>
                  <a:pt x="160710" y="270200"/>
                </a:lnTo>
                <a:lnTo>
                  <a:pt x="145739" y="213273"/>
                </a:lnTo>
                <a:lnTo>
                  <a:pt x="124606" y="177533"/>
                </a:lnTo>
                <a:lnTo>
                  <a:pt x="117338" y="172696"/>
                </a:lnTo>
                <a:lnTo>
                  <a:pt x="110479" y="173502"/>
                </a:lnTo>
                <a:lnTo>
                  <a:pt x="87408" y="221995"/>
                </a:lnTo>
                <a:lnTo>
                  <a:pt x="78934" y="264049"/>
                </a:lnTo>
                <a:lnTo>
                  <a:pt x="78400" y="275092"/>
                </a:lnTo>
                <a:lnTo>
                  <a:pt x="78618" y="286438"/>
                </a:lnTo>
                <a:lnTo>
                  <a:pt x="79806" y="377819"/>
                </a:lnTo>
                <a:lnTo>
                  <a:pt x="80144" y="421937"/>
                </a:lnTo>
                <a:lnTo>
                  <a:pt x="82978" y="464041"/>
                </a:lnTo>
                <a:lnTo>
                  <a:pt x="91145" y="510625"/>
                </a:lnTo>
                <a:lnTo>
                  <a:pt x="105349" y="555236"/>
                </a:lnTo>
                <a:lnTo>
                  <a:pt x="127431" y="596982"/>
                </a:lnTo>
                <a:lnTo>
                  <a:pt x="151221" y="628606"/>
                </a:lnTo>
                <a:lnTo>
                  <a:pt x="153243" y="631620"/>
                </a:lnTo>
                <a:lnTo>
                  <a:pt x="154855" y="634845"/>
                </a:lnTo>
                <a:lnTo>
                  <a:pt x="158339" y="644528"/>
                </a:lnTo>
                <a:lnTo>
                  <a:pt x="157888" y="653002"/>
                </a:lnTo>
                <a:lnTo>
                  <a:pt x="153502" y="660267"/>
                </a:lnTo>
                <a:lnTo>
                  <a:pt x="145182" y="666322"/>
                </a:lnTo>
                <a:lnTo>
                  <a:pt x="140345" y="669547"/>
                </a:lnTo>
                <a:lnTo>
                  <a:pt x="135098" y="671159"/>
                </a:lnTo>
                <a:lnTo>
                  <a:pt x="129442" y="671159"/>
                </a:lnTo>
                <a:lnTo>
                  <a:pt x="119192" y="672180"/>
                </a:lnTo>
                <a:lnTo>
                  <a:pt x="109016" y="672824"/>
                </a:lnTo>
                <a:lnTo>
                  <a:pt x="98914" y="673092"/>
                </a:lnTo>
                <a:lnTo>
                  <a:pt x="88887" y="672982"/>
                </a:lnTo>
                <a:lnTo>
                  <a:pt x="49596" y="666322"/>
                </a:lnTo>
                <a:lnTo>
                  <a:pt x="9980" y="641216"/>
                </a:lnTo>
                <a:lnTo>
                  <a:pt x="0" y="594922"/>
                </a:lnTo>
                <a:lnTo>
                  <a:pt x="793" y="588473"/>
                </a:lnTo>
                <a:lnTo>
                  <a:pt x="1996" y="581626"/>
                </a:lnTo>
                <a:lnTo>
                  <a:pt x="3609" y="574383"/>
                </a:lnTo>
                <a:lnTo>
                  <a:pt x="5241" y="564731"/>
                </a:lnTo>
                <a:lnTo>
                  <a:pt x="6492" y="555157"/>
                </a:lnTo>
                <a:lnTo>
                  <a:pt x="7362" y="545662"/>
                </a:lnTo>
                <a:lnTo>
                  <a:pt x="7850" y="536246"/>
                </a:lnTo>
                <a:lnTo>
                  <a:pt x="8050" y="526833"/>
                </a:lnTo>
                <a:lnTo>
                  <a:pt x="8017" y="517345"/>
                </a:lnTo>
                <a:lnTo>
                  <a:pt x="7752" y="507783"/>
                </a:lnTo>
                <a:lnTo>
                  <a:pt x="6794" y="490317"/>
                </a:lnTo>
                <a:lnTo>
                  <a:pt x="6641" y="482566"/>
                </a:lnTo>
                <a:lnTo>
                  <a:pt x="10901" y="436457"/>
                </a:lnTo>
                <a:lnTo>
                  <a:pt x="14212" y="418151"/>
                </a:lnTo>
                <a:lnTo>
                  <a:pt x="16928" y="399548"/>
                </a:lnTo>
                <a:lnTo>
                  <a:pt x="17986" y="390134"/>
                </a:lnTo>
                <a:lnTo>
                  <a:pt x="18742" y="380646"/>
                </a:lnTo>
                <a:lnTo>
                  <a:pt x="19196" y="371084"/>
                </a:lnTo>
                <a:lnTo>
                  <a:pt x="19347" y="353981"/>
                </a:lnTo>
                <a:lnTo>
                  <a:pt x="19756" y="352158"/>
                </a:lnTo>
                <a:lnTo>
                  <a:pt x="27058" y="304586"/>
                </a:lnTo>
                <a:lnTo>
                  <a:pt x="30346" y="235690"/>
                </a:lnTo>
                <a:lnTo>
                  <a:pt x="31904" y="212926"/>
                </a:lnTo>
                <a:lnTo>
                  <a:pt x="34290" y="190316"/>
                </a:lnTo>
                <a:lnTo>
                  <a:pt x="37504" y="167859"/>
                </a:lnTo>
                <a:lnTo>
                  <a:pt x="38932" y="156439"/>
                </a:lnTo>
                <a:lnTo>
                  <a:pt x="39607" y="145172"/>
                </a:lnTo>
                <a:lnTo>
                  <a:pt x="39527" y="134059"/>
                </a:lnTo>
                <a:lnTo>
                  <a:pt x="38695" y="123099"/>
                </a:lnTo>
                <a:lnTo>
                  <a:pt x="37109" y="112216"/>
                </a:lnTo>
                <a:lnTo>
                  <a:pt x="34769" y="101333"/>
                </a:lnTo>
                <a:lnTo>
                  <a:pt x="31677" y="90450"/>
                </a:lnTo>
                <a:lnTo>
                  <a:pt x="21381" y="60182"/>
                </a:lnTo>
                <a:lnTo>
                  <a:pt x="20166" y="55345"/>
                </a:lnTo>
                <a:lnTo>
                  <a:pt x="19347" y="50508"/>
                </a:lnTo>
                <a:lnTo>
                  <a:pt x="19575" y="33495"/>
                </a:lnTo>
                <a:lnTo>
                  <a:pt x="25095" y="19961"/>
                </a:lnTo>
                <a:lnTo>
                  <a:pt x="35909" y="9906"/>
                </a:lnTo>
                <a:lnTo>
                  <a:pt x="52015" y="3330"/>
                </a:lnTo>
                <a:lnTo>
                  <a:pt x="63051" y="981"/>
                </a:lnTo>
                <a:lnTo>
                  <a:pt x="74395" y="0"/>
                </a:lnTo>
                <a:lnTo>
                  <a:pt x="86045" y="386"/>
                </a:lnTo>
                <a:lnTo>
                  <a:pt x="129452" y="10287"/>
                </a:lnTo>
                <a:lnTo>
                  <a:pt x="171549" y="30705"/>
                </a:lnTo>
                <a:lnTo>
                  <a:pt x="200843" y="63828"/>
                </a:lnTo>
                <a:lnTo>
                  <a:pt x="219349" y="107195"/>
                </a:lnTo>
                <a:lnTo>
                  <a:pt x="225028" y="135191"/>
                </a:lnTo>
                <a:lnTo>
                  <a:pt x="228944" y="156688"/>
                </a:lnTo>
                <a:lnTo>
                  <a:pt x="239241" y="198118"/>
                </a:lnTo>
                <a:lnTo>
                  <a:pt x="250019" y="225952"/>
                </a:lnTo>
                <a:lnTo>
                  <a:pt x="252437" y="233616"/>
                </a:lnTo>
                <a:lnTo>
                  <a:pt x="255661" y="249739"/>
                </a:lnTo>
                <a:lnTo>
                  <a:pt x="256877" y="257801"/>
                </a:lnTo>
                <a:lnTo>
                  <a:pt x="258489" y="273924"/>
                </a:lnTo>
                <a:lnTo>
                  <a:pt x="259692" y="281986"/>
                </a:lnTo>
                <a:lnTo>
                  <a:pt x="285219" y="315767"/>
                </a:lnTo>
                <a:lnTo>
                  <a:pt x="291496" y="313722"/>
                </a:lnTo>
                <a:lnTo>
                  <a:pt x="309357" y="266814"/>
                </a:lnTo>
                <a:lnTo>
                  <a:pt x="312129" y="243675"/>
                </a:lnTo>
                <a:lnTo>
                  <a:pt x="312129" y="235613"/>
                </a:lnTo>
                <a:lnTo>
                  <a:pt x="312741" y="203401"/>
                </a:lnTo>
                <a:lnTo>
                  <a:pt x="315766" y="172101"/>
                </a:lnTo>
                <a:lnTo>
                  <a:pt x="321206" y="141712"/>
                </a:lnTo>
                <a:lnTo>
                  <a:pt x="329059" y="112235"/>
                </a:lnTo>
                <a:lnTo>
                  <a:pt x="331490" y="104967"/>
                </a:lnTo>
                <a:lnTo>
                  <a:pt x="333300" y="97501"/>
                </a:lnTo>
                <a:lnTo>
                  <a:pt x="335706" y="82171"/>
                </a:lnTo>
                <a:lnTo>
                  <a:pt x="337120" y="74705"/>
                </a:lnTo>
                <a:lnTo>
                  <a:pt x="338733" y="67437"/>
                </a:lnTo>
                <a:lnTo>
                  <a:pt x="338733" y="63419"/>
                </a:lnTo>
                <a:lnTo>
                  <a:pt x="358406" y="21487"/>
                </a:lnTo>
                <a:lnTo>
                  <a:pt x="403910" y="9701"/>
                </a:lnTo>
                <a:lnTo>
                  <a:pt x="464567" y="5748"/>
                </a:lnTo>
                <a:lnTo>
                  <a:pt x="469403" y="5748"/>
                </a:lnTo>
                <a:lnTo>
                  <a:pt x="505411" y="23598"/>
                </a:lnTo>
                <a:lnTo>
                  <a:pt x="510555" y="57763"/>
                </a:lnTo>
                <a:lnTo>
                  <a:pt x="509748" y="62613"/>
                </a:lnTo>
                <a:lnTo>
                  <a:pt x="506524" y="72311"/>
                </a:lnTo>
                <a:lnTo>
                  <a:pt x="505309" y="77148"/>
                </a:lnTo>
                <a:lnTo>
                  <a:pt x="504490" y="81985"/>
                </a:lnTo>
                <a:lnTo>
                  <a:pt x="502183" y="88666"/>
                </a:lnTo>
                <a:lnTo>
                  <a:pt x="500099" y="95426"/>
                </a:lnTo>
                <a:lnTo>
                  <a:pt x="491414" y="148549"/>
                </a:lnTo>
                <a:lnTo>
                  <a:pt x="490800" y="170650"/>
                </a:lnTo>
                <a:lnTo>
                  <a:pt x="491170" y="181812"/>
                </a:lnTo>
                <a:lnTo>
                  <a:pt x="492160" y="192955"/>
                </a:lnTo>
                <a:lnTo>
                  <a:pt x="493904" y="204024"/>
                </a:lnTo>
                <a:lnTo>
                  <a:pt x="496402" y="215019"/>
                </a:lnTo>
                <a:lnTo>
                  <a:pt x="499653" y="225939"/>
                </a:lnTo>
                <a:lnTo>
                  <a:pt x="502992" y="240459"/>
                </a:lnTo>
                <a:lnTo>
                  <a:pt x="505717" y="254998"/>
                </a:lnTo>
                <a:lnTo>
                  <a:pt x="507829" y="269509"/>
                </a:lnTo>
                <a:lnTo>
                  <a:pt x="509326" y="284020"/>
                </a:lnTo>
                <a:lnTo>
                  <a:pt x="509478" y="291238"/>
                </a:lnTo>
                <a:lnTo>
                  <a:pt x="509931" y="298382"/>
                </a:lnTo>
                <a:lnTo>
                  <a:pt x="510687" y="305451"/>
                </a:lnTo>
                <a:lnTo>
                  <a:pt x="516583" y="340872"/>
                </a:lnTo>
                <a:lnTo>
                  <a:pt x="529902" y="395306"/>
                </a:lnTo>
                <a:lnTo>
                  <a:pt x="533877" y="409184"/>
                </a:lnTo>
                <a:lnTo>
                  <a:pt x="537316" y="422988"/>
                </a:lnTo>
                <a:lnTo>
                  <a:pt x="544371" y="464011"/>
                </a:lnTo>
                <a:lnTo>
                  <a:pt x="545897" y="491525"/>
                </a:lnTo>
                <a:lnTo>
                  <a:pt x="545641" y="505401"/>
                </a:lnTo>
                <a:lnTo>
                  <a:pt x="545752" y="512061"/>
                </a:lnTo>
                <a:lnTo>
                  <a:pt x="551187" y="551987"/>
                </a:lnTo>
                <a:lnTo>
                  <a:pt x="552897" y="558645"/>
                </a:lnTo>
                <a:lnTo>
                  <a:pt x="554936" y="570965"/>
                </a:lnTo>
                <a:lnTo>
                  <a:pt x="556217" y="583741"/>
                </a:lnTo>
                <a:lnTo>
                  <a:pt x="556740" y="596973"/>
                </a:lnTo>
                <a:lnTo>
                  <a:pt x="556506" y="610660"/>
                </a:lnTo>
                <a:lnTo>
                  <a:pt x="533602" y="658972"/>
                </a:lnTo>
                <a:lnTo>
                  <a:pt x="493132" y="679326"/>
                </a:lnTo>
                <a:lnTo>
                  <a:pt x="468771" y="683251"/>
                </a:lnTo>
                <a:lnTo>
                  <a:pt x="456342" y="683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071289" y="1401114"/>
            <a:ext cx="955675" cy="681990"/>
          </a:xfrm>
          <a:custGeom>
            <a:avLst/>
            <a:gdLst/>
            <a:ahLst/>
            <a:cxnLst/>
            <a:rect l="l" t="t" r="r" b="b"/>
            <a:pathLst>
              <a:path w="955675" h="681989">
                <a:moveTo>
                  <a:pt x="464642" y="530263"/>
                </a:moveTo>
                <a:lnTo>
                  <a:pt x="463956" y="511213"/>
                </a:lnTo>
                <a:lnTo>
                  <a:pt x="460095" y="493433"/>
                </a:lnTo>
                <a:lnTo>
                  <a:pt x="456501" y="483273"/>
                </a:lnTo>
                <a:lnTo>
                  <a:pt x="452996" y="471843"/>
                </a:lnTo>
                <a:lnTo>
                  <a:pt x="449554" y="461683"/>
                </a:lnTo>
                <a:lnTo>
                  <a:pt x="442836" y="440093"/>
                </a:lnTo>
                <a:lnTo>
                  <a:pt x="439407" y="429933"/>
                </a:lnTo>
                <a:lnTo>
                  <a:pt x="435889" y="419773"/>
                </a:lnTo>
                <a:lnTo>
                  <a:pt x="432308" y="408343"/>
                </a:lnTo>
                <a:lnTo>
                  <a:pt x="426770" y="395643"/>
                </a:lnTo>
                <a:lnTo>
                  <a:pt x="419887" y="382943"/>
                </a:lnTo>
                <a:lnTo>
                  <a:pt x="411645" y="370243"/>
                </a:lnTo>
                <a:lnTo>
                  <a:pt x="402056" y="360083"/>
                </a:lnTo>
                <a:lnTo>
                  <a:pt x="392290" y="352463"/>
                </a:lnTo>
                <a:lnTo>
                  <a:pt x="382384" y="342303"/>
                </a:lnTo>
                <a:lnTo>
                  <a:pt x="372325" y="333413"/>
                </a:lnTo>
                <a:lnTo>
                  <a:pt x="367233" y="328333"/>
                </a:lnTo>
                <a:lnTo>
                  <a:pt x="362127" y="323253"/>
                </a:lnTo>
                <a:lnTo>
                  <a:pt x="359702" y="320713"/>
                </a:lnTo>
                <a:lnTo>
                  <a:pt x="357073" y="318173"/>
                </a:lnTo>
                <a:lnTo>
                  <a:pt x="351421" y="311823"/>
                </a:lnTo>
                <a:lnTo>
                  <a:pt x="348792" y="308013"/>
                </a:lnTo>
                <a:lnTo>
                  <a:pt x="346392" y="305473"/>
                </a:lnTo>
                <a:lnTo>
                  <a:pt x="342011" y="295313"/>
                </a:lnTo>
                <a:lnTo>
                  <a:pt x="361708" y="258483"/>
                </a:lnTo>
                <a:lnTo>
                  <a:pt x="365340" y="254673"/>
                </a:lnTo>
                <a:lnTo>
                  <a:pt x="369392" y="252133"/>
                </a:lnTo>
                <a:lnTo>
                  <a:pt x="372605" y="248323"/>
                </a:lnTo>
                <a:lnTo>
                  <a:pt x="376428" y="245783"/>
                </a:lnTo>
                <a:lnTo>
                  <a:pt x="385292" y="239433"/>
                </a:lnTo>
                <a:lnTo>
                  <a:pt x="389128" y="236893"/>
                </a:lnTo>
                <a:lnTo>
                  <a:pt x="392379" y="234353"/>
                </a:lnTo>
                <a:lnTo>
                  <a:pt x="404914" y="221653"/>
                </a:lnTo>
                <a:lnTo>
                  <a:pt x="412318" y="206413"/>
                </a:lnTo>
                <a:lnTo>
                  <a:pt x="414591" y="188633"/>
                </a:lnTo>
                <a:lnTo>
                  <a:pt x="411734" y="170853"/>
                </a:lnTo>
                <a:lnTo>
                  <a:pt x="409752" y="163233"/>
                </a:lnTo>
                <a:lnTo>
                  <a:pt x="407492" y="155613"/>
                </a:lnTo>
                <a:lnTo>
                  <a:pt x="404914" y="149263"/>
                </a:lnTo>
                <a:lnTo>
                  <a:pt x="402056" y="142913"/>
                </a:lnTo>
                <a:lnTo>
                  <a:pt x="397446" y="131483"/>
                </a:lnTo>
                <a:lnTo>
                  <a:pt x="383819" y="87033"/>
                </a:lnTo>
                <a:lnTo>
                  <a:pt x="381990" y="62903"/>
                </a:lnTo>
                <a:lnTo>
                  <a:pt x="382663" y="51473"/>
                </a:lnTo>
                <a:lnTo>
                  <a:pt x="382663" y="48933"/>
                </a:lnTo>
                <a:lnTo>
                  <a:pt x="354876" y="13373"/>
                </a:lnTo>
                <a:lnTo>
                  <a:pt x="340944" y="9563"/>
                </a:lnTo>
                <a:lnTo>
                  <a:pt x="337121" y="9563"/>
                </a:lnTo>
                <a:lnTo>
                  <a:pt x="333070" y="8293"/>
                </a:lnTo>
                <a:lnTo>
                  <a:pt x="329463" y="7874"/>
                </a:lnTo>
                <a:lnTo>
                  <a:pt x="329463" y="471843"/>
                </a:lnTo>
                <a:lnTo>
                  <a:pt x="328777" y="488353"/>
                </a:lnTo>
                <a:lnTo>
                  <a:pt x="325513" y="504863"/>
                </a:lnTo>
                <a:lnTo>
                  <a:pt x="319697" y="520103"/>
                </a:lnTo>
                <a:lnTo>
                  <a:pt x="311302" y="536613"/>
                </a:lnTo>
                <a:lnTo>
                  <a:pt x="306463" y="542963"/>
                </a:lnTo>
                <a:lnTo>
                  <a:pt x="302031" y="549313"/>
                </a:lnTo>
                <a:lnTo>
                  <a:pt x="270738" y="582333"/>
                </a:lnTo>
                <a:lnTo>
                  <a:pt x="241401" y="591223"/>
                </a:lnTo>
                <a:lnTo>
                  <a:pt x="224802" y="591223"/>
                </a:lnTo>
                <a:lnTo>
                  <a:pt x="182943" y="572173"/>
                </a:lnTo>
                <a:lnTo>
                  <a:pt x="162344" y="539153"/>
                </a:lnTo>
                <a:lnTo>
                  <a:pt x="147510" y="494703"/>
                </a:lnTo>
                <a:lnTo>
                  <a:pt x="145503" y="461683"/>
                </a:lnTo>
                <a:lnTo>
                  <a:pt x="145351" y="456603"/>
                </a:lnTo>
                <a:lnTo>
                  <a:pt x="145288" y="455333"/>
                </a:lnTo>
                <a:lnTo>
                  <a:pt x="145224" y="454063"/>
                </a:lnTo>
                <a:lnTo>
                  <a:pt x="144551" y="441363"/>
                </a:lnTo>
                <a:lnTo>
                  <a:pt x="144653" y="437553"/>
                </a:lnTo>
                <a:lnTo>
                  <a:pt x="144754" y="433743"/>
                </a:lnTo>
                <a:lnTo>
                  <a:pt x="145554" y="427393"/>
                </a:lnTo>
                <a:lnTo>
                  <a:pt x="155765" y="388023"/>
                </a:lnTo>
                <a:lnTo>
                  <a:pt x="186296" y="353733"/>
                </a:lnTo>
                <a:lnTo>
                  <a:pt x="192341" y="348653"/>
                </a:lnTo>
                <a:lnTo>
                  <a:pt x="198793" y="342303"/>
                </a:lnTo>
                <a:lnTo>
                  <a:pt x="208648" y="335953"/>
                </a:lnTo>
                <a:lnTo>
                  <a:pt x="218897" y="330873"/>
                </a:lnTo>
                <a:lnTo>
                  <a:pt x="229514" y="328333"/>
                </a:lnTo>
                <a:lnTo>
                  <a:pt x="240499" y="328333"/>
                </a:lnTo>
                <a:lnTo>
                  <a:pt x="279869" y="349923"/>
                </a:lnTo>
                <a:lnTo>
                  <a:pt x="308876" y="390563"/>
                </a:lnTo>
                <a:lnTo>
                  <a:pt x="326136" y="437553"/>
                </a:lnTo>
                <a:lnTo>
                  <a:pt x="329463" y="471843"/>
                </a:lnTo>
                <a:lnTo>
                  <a:pt x="329463" y="7874"/>
                </a:lnTo>
                <a:lnTo>
                  <a:pt x="322148" y="7023"/>
                </a:lnTo>
                <a:lnTo>
                  <a:pt x="311150" y="7023"/>
                </a:lnTo>
                <a:lnTo>
                  <a:pt x="300062" y="5753"/>
                </a:lnTo>
                <a:lnTo>
                  <a:pt x="288963" y="5753"/>
                </a:lnTo>
                <a:lnTo>
                  <a:pt x="288963" y="130213"/>
                </a:lnTo>
                <a:lnTo>
                  <a:pt x="287121" y="141643"/>
                </a:lnTo>
                <a:lnTo>
                  <a:pt x="270789" y="181013"/>
                </a:lnTo>
                <a:lnTo>
                  <a:pt x="241134" y="210223"/>
                </a:lnTo>
                <a:lnTo>
                  <a:pt x="235013" y="215303"/>
                </a:lnTo>
                <a:lnTo>
                  <a:pt x="228739" y="219113"/>
                </a:lnTo>
                <a:lnTo>
                  <a:pt x="222300" y="222923"/>
                </a:lnTo>
                <a:lnTo>
                  <a:pt x="215722" y="228003"/>
                </a:lnTo>
                <a:lnTo>
                  <a:pt x="185077" y="247053"/>
                </a:lnTo>
                <a:lnTo>
                  <a:pt x="181851" y="248323"/>
                </a:lnTo>
                <a:lnTo>
                  <a:pt x="179438" y="249593"/>
                </a:lnTo>
                <a:lnTo>
                  <a:pt x="169151" y="252133"/>
                </a:lnTo>
                <a:lnTo>
                  <a:pt x="160070" y="250863"/>
                </a:lnTo>
                <a:lnTo>
                  <a:pt x="152196" y="245783"/>
                </a:lnTo>
                <a:lnTo>
                  <a:pt x="138353" y="206413"/>
                </a:lnTo>
                <a:lnTo>
                  <a:pt x="138379" y="197523"/>
                </a:lnTo>
                <a:lnTo>
                  <a:pt x="146456" y="159423"/>
                </a:lnTo>
                <a:lnTo>
                  <a:pt x="168541" y="123863"/>
                </a:lnTo>
                <a:lnTo>
                  <a:pt x="201510" y="94653"/>
                </a:lnTo>
                <a:lnTo>
                  <a:pt x="242366" y="84493"/>
                </a:lnTo>
                <a:lnTo>
                  <a:pt x="254254" y="85763"/>
                </a:lnTo>
                <a:lnTo>
                  <a:pt x="285610" y="109893"/>
                </a:lnTo>
                <a:lnTo>
                  <a:pt x="288569" y="121323"/>
                </a:lnTo>
                <a:lnTo>
                  <a:pt x="288683" y="123863"/>
                </a:lnTo>
                <a:lnTo>
                  <a:pt x="288963" y="130213"/>
                </a:lnTo>
                <a:lnTo>
                  <a:pt x="288963" y="5753"/>
                </a:lnTo>
                <a:lnTo>
                  <a:pt x="277761" y="5753"/>
                </a:lnTo>
                <a:lnTo>
                  <a:pt x="266700" y="4483"/>
                </a:lnTo>
                <a:lnTo>
                  <a:pt x="187299" y="4483"/>
                </a:lnTo>
                <a:lnTo>
                  <a:pt x="152806" y="673"/>
                </a:lnTo>
                <a:lnTo>
                  <a:pt x="108699" y="673"/>
                </a:lnTo>
                <a:lnTo>
                  <a:pt x="99733" y="1943"/>
                </a:lnTo>
                <a:lnTo>
                  <a:pt x="90855" y="1943"/>
                </a:lnTo>
                <a:lnTo>
                  <a:pt x="73304" y="4483"/>
                </a:lnTo>
                <a:lnTo>
                  <a:pt x="64655" y="4483"/>
                </a:lnTo>
                <a:lnTo>
                  <a:pt x="56057" y="5753"/>
                </a:lnTo>
                <a:lnTo>
                  <a:pt x="47548" y="5753"/>
                </a:lnTo>
                <a:lnTo>
                  <a:pt x="10287" y="15913"/>
                </a:lnTo>
                <a:lnTo>
                  <a:pt x="0" y="36233"/>
                </a:lnTo>
                <a:lnTo>
                  <a:pt x="2781" y="50203"/>
                </a:lnTo>
                <a:lnTo>
                  <a:pt x="4394" y="54013"/>
                </a:lnTo>
                <a:lnTo>
                  <a:pt x="6413" y="57823"/>
                </a:lnTo>
                <a:lnTo>
                  <a:pt x="12255" y="69253"/>
                </a:lnTo>
                <a:lnTo>
                  <a:pt x="23050" y="106083"/>
                </a:lnTo>
                <a:lnTo>
                  <a:pt x="24498" y="114973"/>
                </a:lnTo>
                <a:lnTo>
                  <a:pt x="25781" y="122593"/>
                </a:lnTo>
                <a:lnTo>
                  <a:pt x="30988" y="160693"/>
                </a:lnTo>
                <a:lnTo>
                  <a:pt x="31127" y="163233"/>
                </a:lnTo>
                <a:lnTo>
                  <a:pt x="31800" y="174663"/>
                </a:lnTo>
                <a:lnTo>
                  <a:pt x="32219" y="186093"/>
                </a:lnTo>
                <a:lnTo>
                  <a:pt x="32143" y="269913"/>
                </a:lnTo>
                <a:lnTo>
                  <a:pt x="32512" y="277533"/>
                </a:lnTo>
                <a:lnTo>
                  <a:pt x="32613" y="278803"/>
                </a:lnTo>
                <a:lnTo>
                  <a:pt x="33032" y="283883"/>
                </a:lnTo>
                <a:lnTo>
                  <a:pt x="34124" y="295313"/>
                </a:lnTo>
                <a:lnTo>
                  <a:pt x="35001" y="305473"/>
                </a:lnTo>
                <a:lnTo>
                  <a:pt x="35636" y="316903"/>
                </a:lnTo>
                <a:lnTo>
                  <a:pt x="35687" y="318173"/>
                </a:lnTo>
                <a:lnTo>
                  <a:pt x="35788" y="320713"/>
                </a:lnTo>
                <a:lnTo>
                  <a:pt x="35890" y="323253"/>
                </a:lnTo>
                <a:lnTo>
                  <a:pt x="36042" y="327063"/>
                </a:lnTo>
                <a:lnTo>
                  <a:pt x="35953" y="358813"/>
                </a:lnTo>
                <a:lnTo>
                  <a:pt x="35890" y="360083"/>
                </a:lnTo>
                <a:lnTo>
                  <a:pt x="35788" y="362623"/>
                </a:lnTo>
                <a:lnTo>
                  <a:pt x="35674" y="365163"/>
                </a:lnTo>
                <a:lnTo>
                  <a:pt x="35458" y="370243"/>
                </a:lnTo>
                <a:lnTo>
                  <a:pt x="35521" y="441363"/>
                </a:lnTo>
                <a:lnTo>
                  <a:pt x="35737" y="454063"/>
                </a:lnTo>
                <a:lnTo>
                  <a:pt x="35826" y="456603"/>
                </a:lnTo>
                <a:lnTo>
                  <a:pt x="36664" y="471843"/>
                </a:lnTo>
                <a:lnTo>
                  <a:pt x="38176" y="488353"/>
                </a:lnTo>
                <a:lnTo>
                  <a:pt x="40284" y="506133"/>
                </a:lnTo>
                <a:lnTo>
                  <a:pt x="40284" y="508673"/>
                </a:lnTo>
                <a:lnTo>
                  <a:pt x="40487" y="512483"/>
                </a:lnTo>
                <a:lnTo>
                  <a:pt x="41313" y="520103"/>
                </a:lnTo>
                <a:lnTo>
                  <a:pt x="41516" y="522643"/>
                </a:lnTo>
                <a:lnTo>
                  <a:pt x="41516" y="526453"/>
                </a:lnTo>
                <a:lnTo>
                  <a:pt x="40754" y="539153"/>
                </a:lnTo>
                <a:lnTo>
                  <a:pt x="36639" y="578523"/>
                </a:lnTo>
                <a:lnTo>
                  <a:pt x="26454" y="615353"/>
                </a:lnTo>
                <a:lnTo>
                  <a:pt x="20942" y="626783"/>
                </a:lnTo>
                <a:lnTo>
                  <a:pt x="18529" y="631863"/>
                </a:lnTo>
                <a:lnTo>
                  <a:pt x="15506" y="647103"/>
                </a:lnTo>
                <a:lnTo>
                  <a:pt x="18529" y="659803"/>
                </a:lnTo>
                <a:lnTo>
                  <a:pt x="27597" y="668693"/>
                </a:lnTo>
                <a:lnTo>
                  <a:pt x="42710" y="673773"/>
                </a:lnTo>
                <a:lnTo>
                  <a:pt x="45935" y="675043"/>
                </a:lnTo>
                <a:lnTo>
                  <a:pt x="60871" y="675043"/>
                </a:lnTo>
                <a:lnTo>
                  <a:pt x="68135" y="676313"/>
                </a:lnTo>
                <a:lnTo>
                  <a:pt x="74993" y="676313"/>
                </a:lnTo>
                <a:lnTo>
                  <a:pt x="87884" y="677583"/>
                </a:lnTo>
                <a:lnTo>
                  <a:pt x="94754" y="677583"/>
                </a:lnTo>
                <a:lnTo>
                  <a:pt x="102019" y="678853"/>
                </a:lnTo>
                <a:lnTo>
                  <a:pt x="140119" y="681393"/>
                </a:lnTo>
                <a:lnTo>
                  <a:pt x="158724" y="680123"/>
                </a:lnTo>
                <a:lnTo>
                  <a:pt x="199847" y="676313"/>
                </a:lnTo>
                <a:lnTo>
                  <a:pt x="244614" y="676313"/>
                </a:lnTo>
                <a:lnTo>
                  <a:pt x="266547" y="678853"/>
                </a:lnTo>
                <a:lnTo>
                  <a:pt x="295871" y="681393"/>
                </a:lnTo>
                <a:lnTo>
                  <a:pt x="325818" y="681393"/>
                </a:lnTo>
                <a:lnTo>
                  <a:pt x="375945" y="666153"/>
                </a:lnTo>
                <a:lnTo>
                  <a:pt x="409981" y="636943"/>
                </a:lnTo>
                <a:lnTo>
                  <a:pt x="443255" y="591223"/>
                </a:lnTo>
                <a:lnTo>
                  <a:pt x="462153" y="548043"/>
                </a:lnTo>
                <a:lnTo>
                  <a:pt x="464642" y="530263"/>
                </a:lnTo>
                <a:close/>
              </a:path>
              <a:path w="955675" h="681989">
                <a:moveTo>
                  <a:pt x="955192" y="519620"/>
                </a:moveTo>
                <a:lnTo>
                  <a:pt x="953566" y="502450"/>
                </a:lnTo>
                <a:lnTo>
                  <a:pt x="949452" y="485127"/>
                </a:lnTo>
                <a:lnTo>
                  <a:pt x="942822" y="467664"/>
                </a:lnTo>
                <a:lnTo>
                  <a:pt x="937463" y="452234"/>
                </a:lnTo>
                <a:lnTo>
                  <a:pt x="933450" y="436206"/>
                </a:lnTo>
                <a:lnTo>
                  <a:pt x="930795" y="419569"/>
                </a:lnTo>
                <a:lnTo>
                  <a:pt x="929513" y="402323"/>
                </a:lnTo>
                <a:lnTo>
                  <a:pt x="927925" y="378968"/>
                </a:lnTo>
                <a:lnTo>
                  <a:pt x="924382" y="356057"/>
                </a:lnTo>
                <a:lnTo>
                  <a:pt x="918870" y="333603"/>
                </a:lnTo>
                <a:lnTo>
                  <a:pt x="911390" y="311619"/>
                </a:lnTo>
                <a:lnTo>
                  <a:pt x="907376" y="300634"/>
                </a:lnTo>
                <a:lnTo>
                  <a:pt x="903820" y="289521"/>
                </a:lnTo>
                <a:lnTo>
                  <a:pt x="893838" y="243547"/>
                </a:lnTo>
                <a:lnTo>
                  <a:pt x="889419" y="198031"/>
                </a:lnTo>
                <a:lnTo>
                  <a:pt x="887793" y="176999"/>
                </a:lnTo>
                <a:lnTo>
                  <a:pt x="883551" y="133769"/>
                </a:lnTo>
                <a:lnTo>
                  <a:pt x="878027" y="94640"/>
                </a:lnTo>
                <a:lnTo>
                  <a:pt x="876769" y="85305"/>
                </a:lnTo>
                <a:lnTo>
                  <a:pt x="875830" y="75387"/>
                </a:lnTo>
                <a:lnTo>
                  <a:pt x="875258" y="65316"/>
                </a:lnTo>
                <a:lnTo>
                  <a:pt x="875207" y="62191"/>
                </a:lnTo>
                <a:lnTo>
                  <a:pt x="875080" y="55524"/>
                </a:lnTo>
                <a:lnTo>
                  <a:pt x="853160" y="17475"/>
                </a:lnTo>
                <a:lnTo>
                  <a:pt x="836383" y="11582"/>
                </a:lnTo>
                <a:lnTo>
                  <a:pt x="833945" y="10756"/>
                </a:lnTo>
                <a:lnTo>
                  <a:pt x="831926" y="10350"/>
                </a:lnTo>
                <a:lnTo>
                  <a:pt x="828700" y="10350"/>
                </a:lnTo>
                <a:lnTo>
                  <a:pt x="827087" y="9956"/>
                </a:lnTo>
                <a:lnTo>
                  <a:pt x="825474" y="9156"/>
                </a:lnTo>
                <a:lnTo>
                  <a:pt x="820483" y="8458"/>
                </a:lnTo>
                <a:lnTo>
                  <a:pt x="820483" y="324891"/>
                </a:lnTo>
                <a:lnTo>
                  <a:pt x="820445" y="370332"/>
                </a:lnTo>
                <a:lnTo>
                  <a:pt x="817587" y="420522"/>
                </a:lnTo>
                <a:lnTo>
                  <a:pt x="812038" y="471309"/>
                </a:lnTo>
                <a:lnTo>
                  <a:pt x="804748" y="512622"/>
                </a:lnTo>
                <a:lnTo>
                  <a:pt x="786777" y="548728"/>
                </a:lnTo>
                <a:lnTo>
                  <a:pt x="757732" y="573684"/>
                </a:lnTo>
                <a:lnTo>
                  <a:pt x="736587" y="579577"/>
                </a:lnTo>
                <a:lnTo>
                  <a:pt x="737108" y="579577"/>
                </a:lnTo>
                <a:lnTo>
                  <a:pt x="727075" y="580593"/>
                </a:lnTo>
                <a:lnTo>
                  <a:pt x="717613" y="580593"/>
                </a:lnTo>
                <a:lnTo>
                  <a:pt x="677875" y="558406"/>
                </a:lnTo>
                <a:lnTo>
                  <a:pt x="674649" y="555180"/>
                </a:lnTo>
                <a:lnTo>
                  <a:pt x="651954" y="518261"/>
                </a:lnTo>
                <a:lnTo>
                  <a:pt x="638035" y="482574"/>
                </a:lnTo>
                <a:lnTo>
                  <a:pt x="626986" y="429945"/>
                </a:lnTo>
                <a:lnTo>
                  <a:pt x="624332" y="395389"/>
                </a:lnTo>
                <a:lnTo>
                  <a:pt x="625157" y="360375"/>
                </a:lnTo>
                <a:lnTo>
                  <a:pt x="629475" y="324891"/>
                </a:lnTo>
                <a:lnTo>
                  <a:pt x="630656" y="315836"/>
                </a:lnTo>
                <a:lnTo>
                  <a:pt x="631761" y="306768"/>
                </a:lnTo>
                <a:lnTo>
                  <a:pt x="635419" y="261378"/>
                </a:lnTo>
                <a:lnTo>
                  <a:pt x="635622" y="236131"/>
                </a:lnTo>
                <a:lnTo>
                  <a:pt x="637057" y="220256"/>
                </a:lnTo>
                <a:lnTo>
                  <a:pt x="637171" y="219633"/>
                </a:lnTo>
                <a:lnTo>
                  <a:pt x="639864" y="204685"/>
                </a:lnTo>
                <a:lnTo>
                  <a:pt x="644017" y="189420"/>
                </a:lnTo>
                <a:lnTo>
                  <a:pt x="661924" y="145415"/>
                </a:lnTo>
                <a:lnTo>
                  <a:pt x="688225" y="106616"/>
                </a:lnTo>
                <a:lnTo>
                  <a:pt x="728980" y="85382"/>
                </a:lnTo>
                <a:lnTo>
                  <a:pt x="744194" y="89598"/>
                </a:lnTo>
                <a:lnTo>
                  <a:pt x="773455" y="120446"/>
                </a:lnTo>
                <a:lnTo>
                  <a:pt x="775868" y="125285"/>
                </a:lnTo>
                <a:lnTo>
                  <a:pt x="778281" y="129921"/>
                </a:lnTo>
                <a:lnTo>
                  <a:pt x="783145" y="138798"/>
                </a:lnTo>
                <a:lnTo>
                  <a:pt x="785164" y="143433"/>
                </a:lnTo>
                <a:lnTo>
                  <a:pt x="785266" y="143751"/>
                </a:lnTo>
                <a:lnTo>
                  <a:pt x="786777" y="148272"/>
                </a:lnTo>
                <a:lnTo>
                  <a:pt x="801065" y="198386"/>
                </a:lnTo>
                <a:lnTo>
                  <a:pt x="812152" y="248107"/>
                </a:lnTo>
                <a:lnTo>
                  <a:pt x="819137" y="299656"/>
                </a:lnTo>
                <a:lnTo>
                  <a:pt x="819188" y="300634"/>
                </a:lnTo>
                <a:lnTo>
                  <a:pt x="820483" y="324891"/>
                </a:lnTo>
                <a:lnTo>
                  <a:pt x="820483" y="8458"/>
                </a:lnTo>
                <a:lnTo>
                  <a:pt x="814057" y="7531"/>
                </a:lnTo>
                <a:lnTo>
                  <a:pt x="802792" y="6273"/>
                </a:lnTo>
                <a:lnTo>
                  <a:pt x="791679" y="5410"/>
                </a:lnTo>
                <a:lnTo>
                  <a:pt x="780719" y="4914"/>
                </a:lnTo>
                <a:lnTo>
                  <a:pt x="749757" y="4318"/>
                </a:lnTo>
                <a:lnTo>
                  <a:pt x="691794" y="4318"/>
                </a:lnTo>
                <a:lnTo>
                  <a:pt x="680554" y="4089"/>
                </a:lnTo>
                <a:lnTo>
                  <a:pt x="669251" y="3403"/>
                </a:lnTo>
                <a:lnTo>
                  <a:pt x="657885" y="2273"/>
                </a:lnTo>
                <a:lnTo>
                  <a:pt x="646442" y="673"/>
                </a:lnTo>
                <a:lnTo>
                  <a:pt x="635165" y="0"/>
                </a:lnTo>
                <a:lnTo>
                  <a:pt x="589800" y="11188"/>
                </a:lnTo>
                <a:lnTo>
                  <a:pt x="571423" y="49085"/>
                </a:lnTo>
                <a:lnTo>
                  <a:pt x="571423" y="55524"/>
                </a:lnTo>
                <a:lnTo>
                  <a:pt x="571627" y="62191"/>
                </a:lnTo>
                <a:lnTo>
                  <a:pt x="572414" y="75907"/>
                </a:lnTo>
                <a:lnTo>
                  <a:pt x="573417" y="82550"/>
                </a:lnTo>
                <a:lnTo>
                  <a:pt x="575030" y="89001"/>
                </a:lnTo>
                <a:lnTo>
                  <a:pt x="575119" y="89598"/>
                </a:lnTo>
                <a:lnTo>
                  <a:pt x="575856" y="94640"/>
                </a:lnTo>
                <a:lnTo>
                  <a:pt x="575894" y="95072"/>
                </a:lnTo>
                <a:lnTo>
                  <a:pt x="576465" y="100482"/>
                </a:lnTo>
                <a:lnTo>
                  <a:pt x="576503" y="101092"/>
                </a:lnTo>
                <a:lnTo>
                  <a:pt x="577253" y="112585"/>
                </a:lnTo>
                <a:lnTo>
                  <a:pt x="577189" y="113182"/>
                </a:lnTo>
                <a:lnTo>
                  <a:pt x="576643" y="118440"/>
                </a:lnTo>
                <a:lnTo>
                  <a:pt x="575030" y="124091"/>
                </a:lnTo>
                <a:lnTo>
                  <a:pt x="573316" y="133769"/>
                </a:lnTo>
                <a:lnTo>
                  <a:pt x="571728" y="143751"/>
                </a:lnTo>
                <a:lnTo>
                  <a:pt x="570293" y="153797"/>
                </a:lnTo>
                <a:lnTo>
                  <a:pt x="569010" y="164007"/>
                </a:lnTo>
                <a:lnTo>
                  <a:pt x="566585" y="184264"/>
                </a:lnTo>
                <a:lnTo>
                  <a:pt x="564172" y="203936"/>
                </a:lnTo>
                <a:lnTo>
                  <a:pt x="564045" y="204685"/>
                </a:lnTo>
                <a:lnTo>
                  <a:pt x="562737" y="212623"/>
                </a:lnTo>
                <a:lnTo>
                  <a:pt x="560844" y="221780"/>
                </a:lnTo>
                <a:lnTo>
                  <a:pt x="558406" y="231673"/>
                </a:lnTo>
                <a:lnTo>
                  <a:pt x="555688" y="241439"/>
                </a:lnTo>
                <a:lnTo>
                  <a:pt x="549910" y="259613"/>
                </a:lnTo>
                <a:lnTo>
                  <a:pt x="544550" y="278257"/>
                </a:lnTo>
                <a:lnTo>
                  <a:pt x="531799" y="333603"/>
                </a:lnTo>
                <a:lnTo>
                  <a:pt x="521830" y="389039"/>
                </a:lnTo>
                <a:lnTo>
                  <a:pt x="519912" y="403644"/>
                </a:lnTo>
                <a:lnTo>
                  <a:pt x="514540" y="444106"/>
                </a:lnTo>
                <a:lnTo>
                  <a:pt x="512584" y="457669"/>
                </a:lnTo>
                <a:lnTo>
                  <a:pt x="510286" y="471309"/>
                </a:lnTo>
                <a:lnTo>
                  <a:pt x="507619" y="485127"/>
                </a:lnTo>
                <a:lnTo>
                  <a:pt x="504863" y="497903"/>
                </a:lnTo>
                <a:lnTo>
                  <a:pt x="502107" y="515150"/>
                </a:lnTo>
                <a:lnTo>
                  <a:pt x="501091" y="531787"/>
                </a:lnTo>
                <a:lnTo>
                  <a:pt x="501802" y="547814"/>
                </a:lnTo>
                <a:lnTo>
                  <a:pt x="504266" y="563245"/>
                </a:lnTo>
                <a:lnTo>
                  <a:pt x="520039" y="608622"/>
                </a:lnTo>
                <a:lnTo>
                  <a:pt x="554482" y="654291"/>
                </a:lnTo>
                <a:lnTo>
                  <a:pt x="593191" y="670928"/>
                </a:lnTo>
                <a:lnTo>
                  <a:pt x="633514" y="676554"/>
                </a:lnTo>
                <a:lnTo>
                  <a:pt x="641604" y="675754"/>
                </a:lnTo>
                <a:lnTo>
                  <a:pt x="654253" y="674243"/>
                </a:lnTo>
                <a:lnTo>
                  <a:pt x="666838" y="673328"/>
                </a:lnTo>
                <a:lnTo>
                  <a:pt x="679348" y="673036"/>
                </a:lnTo>
                <a:lnTo>
                  <a:pt x="691616" y="673328"/>
                </a:lnTo>
                <a:lnTo>
                  <a:pt x="703262" y="673950"/>
                </a:lnTo>
                <a:lnTo>
                  <a:pt x="716749" y="674839"/>
                </a:lnTo>
                <a:lnTo>
                  <a:pt x="728586" y="675754"/>
                </a:lnTo>
                <a:lnTo>
                  <a:pt x="741984" y="676948"/>
                </a:lnTo>
                <a:lnTo>
                  <a:pt x="747636" y="677773"/>
                </a:lnTo>
                <a:lnTo>
                  <a:pt x="753084" y="677976"/>
                </a:lnTo>
                <a:lnTo>
                  <a:pt x="763574" y="677164"/>
                </a:lnTo>
                <a:lnTo>
                  <a:pt x="769023" y="676948"/>
                </a:lnTo>
                <a:lnTo>
                  <a:pt x="781126" y="676948"/>
                </a:lnTo>
                <a:lnTo>
                  <a:pt x="787781" y="677164"/>
                </a:lnTo>
                <a:lnTo>
                  <a:pt x="801471" y="677976"/>
                </a:lnTo>
                <a:lnTo>
                  <a:pt x="808126" y="677773"/>
                </a:lnTo>
                <a:lnTo>
                  <a:pt x="814578" y="676948"/>
                </a:lnTo>
                <a:lnTo>
                  <a:pt x="837653" y="674611"/>
                </a:lnTo>
                <a:lnTo>
                  <a:pt x="843648" y="673036"/>
                </a:lnTo>
                <a:lnTo>
                  <a:pt x="880605" y="659511"/>
                </a:lnTo>
                <a:lnTo>
                  <a:pt x="916482" y="633349"/>
                </a:lnTo>
                <a:lnTo>
                  <a:pt x="943546" y="587451"/>
                </a:lnTo>
                <a:lnTo>
                  <a:pt x="954328" y="536638"/>
                </a:lnTo>
                <a:lnTo>
                  <a:pt x="954405" y="534962"/>
                </a:lnTo>
                <a:lnTo>
                  <a:pt x="955192" y="519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072267" y="1402366"/>
            <a:ext cx="406400" cy="681990"/>
          </a:xfrm>
          <a:custGeom>
            <a:avLst/>
            <a:gdLst/>
            <a:ahLst/>
            <a:cxnLst/>
            <a:rect l="l" t="t" r="r" b="b"/>
            <a:pathLst>
              <a:path w="406400" h="681989">
                <a:moveTo>
                  <a:pt x="296326" y="681756"/>
                </a:moveTo>
                <a:lnTo>
                  <a:pt x="282373" y="679603"/>
                </a:lnTo>
                <a:lnTo>
                  <a:pt x="268346" y="677980"/>
                </a:lnTo>
                <a:lnTo>
                  <a:pt x="254245" y="676887"/>
                </a:lnTo>
                <a:lnTo>
                  <a:pt x="225893" y="675896"/>
                </a:lnTo>
                <a:lnTo>
                  <a:pt x="211791" y="675245"/>
                </a:lnTo>
                <a:lnTo>
                  <a:pt x="197764" y="674371"/>
                </a:lnTo>
                <a:lnTo>
                  <a:pt x="176033" y="672752"/>
                </a:lnTo>
                <a:lnTo>
                  <a:pt x="160908" y="672157"/>
                </a:lnTo>
                <a:lnTo>
                  <a:pt x="146233" y="672157"/>
                </a:lnTo>
                <a:lnTo>
                  <a:pt x="131127" y="672752"/>
                </a:lnTo>
                <a:lnTo>
                  <a:pt x="123350" y="673273"/>
                </a:lnTo>
                <a:lnTo>
                  <a:pt x="114234" y="674371"/>
                </a:lnTo>
                <a:lnTo>
                  <a:pt x="105044" y="675245"/>
                </a:lnTo>
                <a:lnTo>
                  <a:pt x="95780" y="675896"/>
                </a:lnTo>
                <a:lnTo>
                  <a:pt x="86441" y="676324"/>
                </a:lnTo>
                <a:lnTo>
                  <a:pt x="77027" y="676508"/>
                </a:lnTo>
                <a:lnTo>
                  <a:pt x="67540" y="676463"/>
                </a:lnTo>
                <a:lnTo>
                  <a:pt x="57977" y="676191"/>
                </a:lnTo>
                <a:lnTo>
                  <a:pt x="48341" y="675691"/>
                </a:lnTo>
                <a:lnTo>
                  <a:pt x="43479" y="675691"/>
                </a:lnTo>
                <a:lnTo>
                  <a:pt x="2650" y="653321"/>
                </a:lnTo>
                <a:lnTo>
                  <a:pt x="0" y="642882"/>
                </a:lnTo>
                <a:lnTo>
                  <a:pt x="1125" y="630931"/>
                </a:lnTo>
                <a:lnTo>
                  <a:pt x="2738" y="624482"/>
                </a:lnTo>
                <a:lnTo>
                  <a:pt x="5156" y="616830"/>
                </a:lnTo>
                <a:lnTo>
                  <a:pt x="8380" y="607974"/>
                </a:lnTo>
                <a:lnTo>
                  <a:pt x="14101" y="593945"/>
                </a:lnTo>
                <a:lnTo>
                  <a:pt x="19133" y="579688"/>
                </a:lnTo>
                <a:lnTo>
                  <a:pt x="29896" y="535551"/>
                </a:lnTo>
                <a:lnTo>
                  <a:pt x="32016" y="505004"/>
                </a:lnTo>
                <a:lnTo>
                  <a:pt x="31375" y="489396"/>
                </a:lnTo>
                <a:lnTo>
                  <a:pt x="30619" y="476538"/>
                </a:lnTo>
                <a:lnTo>
                  <a:pt x="30770" y="463379"/>
                </a:lnTo>
                <a:lnTo>
                  <a:pt x="31828" y="449917"/>
                </a:lnTo>
                <a:lnTo>
                  <a:pt x="34851" y="428897"/>
                </a:lnTo>
                <a:lnTo>
                  <a:pt x="35607" y="421642"/>
                </a:lnTo>
                <a:lnTo>
                  <a:pt x="36060" y="414386"/>
                </a:lnTo>
                <a:lnTo>
                  <a:pt x="36211" y="407131"/>
                </a:lnTo>
                <a:lnTo>
                  <a:pt x="35914" y="392918"/>
                </a:lnTo>
                <a:lnTo>
                  <a:pt x="35021" y="379300"/>
                </a:lnTo>
                <a:lnTo>
                  <a:pt x="35021" y="376894"/>
                </a:lnTo>
                <a:lnTo>
                  <a:pt x="34809" y="374475"/>
                </a:lnTo>
                <a:lnTo>
                  <a:pt x="33991" y="369614"/>
                </a:lnTo>
                <a:lnTo>
                  <a:pt x="33793" y="365980"/>
                </a:lnTo>
                <a:lnTo>
                  <a:pt x="33528" y="344214"/>
                </a:lnTo>
                <a:lnTo>
                  <a:pt x="32732" y="322447"/>
                </a:lnTo>
                <a:lnTo>
                  <a:pt x="31407" y="300681"/>
                </a:lnTo>
                <a:lnTo>
                  <a:pt x="27786" y="257207"/>
                </a:lnTo>
                <a:lnTo>
                  <a:pt x="26696" y="235653"/>
                </a:lnTo>
                <a:lnTo>
                  <a:pt x="26279" y="214252"/>
                </a:lnTo>
                <a:lnTo>
                  <a:pt x="26538" y="193004"/>
                </a:lnTo>
                <a:lnTo>
                  <a:pt x="25789" y="157085"/>
                </a:lnTo>
                <a:lnTo>
                  <a:pt x="22315" y="121920"/>
                </a:lnTo>
                <a:lnTo>
                  <a:pt x="16115" y="87508"/>
                </a:lnTo>
                <a:lnTo>
                  <a:pt x="7190" y="53850"/>
                </a:lnTo>
                <a:lnTo>
                  <a:pt x="4469" y="42590"/>
                </a:lnTo>
                <a:lnTo>
                  <a:pt x="3562" y="32995"/>
                </a:lnTo>
                <a:lnTo>
                  <a:pt x="4469" y="25065"/>
                </a:lnTo>
                <a:lnTo>
                  <a:pt x="7190" y="18801"/>
                </a:lnTo>
                <a:lnTo>
                  <a:pt x="49494" y="2637"/>
                </a:lnTo>
                <a:lnTo>
                  <a:pt x="87297" y="0"/>
                </a:lnTo>
                <a:lnTo>
                  <a:pt x="96561" y="486"/>
                </a:lnTo>
                <a:lnTo>
                  <a:pt x="105752" y="1506"/>
                </a:lnTo>
                <a:lnTo>
                  <a:pt x="114867" y="3062"/>
                </a:lnTo>
                <a:lnTo>
                  <a:pt x="123257" y="4718"/>
                </a:lnTo>
                <a:lnTo>
                  <a:pt x="131499" y="6076"/>
                </a:lnTo>
                <a:lnTo>
                  <a:pt x="139591" y="7136"/>
                </a:lnTo>
                <a:lnTo>
                  <a:pt x="147535" y="7899"/>
                </a:lnTo>
                <a:lnTo>
                  <a:pt x="155478" y="8269"/>
                </a:lnTo>
                <a:lnTo>
                  <a:pt x="163571" y="8187"/>
                </a:lnTo>
                <a:lnTo>
                  <a:pt x="171813" y="7655"/>
                </a:lnTo>
                <a:lnTo>
                  <a:pt x="187233" y="5992"/>
                </a:lnTo>
                <a:lnTo>
                  <a:pt x="193811" y="6374"/>
                </a:lnTo>
                <a:lnTo>
                  <a:pt x="219518" y="34725"/>
                </a:lnTo>
                <a:lnTo>
                  <a:pt x="217298" y="41373"/>
                </a:lnTo>
                <a:lnTo>
                  <a:pt x="206012" y="54271"/>
                </a:lnTo>
                <a:lnTo>
                  <a:pt x="199563" y="58699"/>
                </a:lnTo>
                <a:lnTo>
                  <a:pt x="192295" y="61105"/>
                </a:lnTo>
                <a:lnTo>
                  <a:pt x="186640" y="61924"/>
                </a:lnTo>
                <a:lnTo>
                  <a:pt x="181394" y="63139"/>
                </a:lnTo>
                <a:lnTo>
                  <a:pt x="139826" y="92650"/>
                </a:lnTo>
                <a:lnTo>
                  <a:pt x="125731" y="174847"/>
                </a:lnTo>
                <a:lnTo>
                  <a:pt x="122578" y="224519"/>
                </a:lnTo>
                <a:lnTo>
                  <a:pt x="123834" y="254731"/>
                </a:lnTo>
                <a:lnTo>
                  <a:pt x="124095" y="268162"/>
                </a:lnTo>
                <a:lnTo>
                  <a:pt x="124132" y="281669"/>
                </a:lnTo>
                <a:lnTo>
                  <a:pt x="123609" y="308811"/>
                </a:lnTo>
                <a:lnTo>
                  <a:pt x="122122" y="349051"/>
                </a:lnTo>
                <a:lnTo>
                  <a:pt x="122576" y="365996"/>
                </a:lnTo>
                <a:lnTo>
                  <a:pt x="123936" y="382937"/>
                </a:lnTo>
                <a:lnTo>
                  <a:pt x="126203" y="399873"/>
                </a:lnTo>
                <a:lnTo>
                  <a:pt x="129377" y="416805"/>
                </a:lnTo>
                <a:lnTo>
                  <a:pt x="131645" y="425346"/>
                </a:lnTo>
                <a:lnTo>
                  <a:pt x="133610" y="434041"/>
                </a:lnTo>
                <a:lnTo>
                  <a:pt x="138901" y="479127"/>
                </a:lnTo>
                <a:lnTo>
                  <a:pt x="139052" y="488205"/>
                </a:lnTo>
                <a:lnTo>
                  <a:pt x="140496" y="503434"/>
                </a:lnTo>
                <a:lnTo>
                  <a:pt x="154790" y="543234"/>
                </a:lnTo>
                <a:lnTo>
                  <a:pt x="181998" y="574872"/>
                </a:lnTo>
                <a:lnTo>
                  <a:pt x="224237" y="595996"/>
                </a:lnTo>
                <a:lnTo>
                  <a:pt x="235232" y="595845"/>
                </a:lnTo>
                <a:lnTo>
                  <a:pt x="274560" y="576497"/>
                </a:lnTo>
                <a:lnTo>
                  <a:pt x="300270" y="532044"/>
                </a:lnTo>
                <a:lnTo>
                  <a:pt x="302465" y="507313"/>
                </a:lnTo>
                <a:lnTo>
                  <a:pt x="297554" y="480913"/>
                </a:lnTo>
                <a:lnTo>
                  <a:pt x="296735" y="477687"/>
                </a:lnTo>
                <a:lnTo>
                  <a:pt x="295519" y="474066"/>
                </a:lnTo>
                <a:lnTo>
                  <a:pt x="292295" y="466005"/>
                </a:lnTo>
                <a:lnTo>
                  <a:pt x="289071" y="459146"/>
                </a:lnTo>
                <a:lnTo>
                  <a:pt x="285715" y="451098"/>
                </a:lnTo>
                <a:lnTo>
                  <a:pt x="258384" y="423614"/>
                </a:lnTo>
                <a:lnTo>
                  <a:pt x="241892" y="419223"/>
                </a:lnTo>
                <a:lnTo>
                  <a:pt x="241098" y="418429"/>
                </a:lnTo>
                <a:lnTo>
                  <a:pt x="239486" y="417623"/>
                </a:lnTo>
                <a:lnTo>
                  <a:pt x="224886" y="412233"/>
                </a:lnTo>
                <a:lnTo>
                  <a:pt x="214982" y="405773"/>
                </a:lnTo>
                <a:lnTo>
                  <a:pt x="207343" y="397424"/>
                </a:lnTo>
                <a:lnTo>
                  <a:pt x="201969" y="387188"/>
                </a:lnTo>
                <a:lnTo>
                  <a:pt x="199167" y="375951"/>
                </a:lnTo>
                <a:lnTo>
                  <a:pt x="199243" y="364640"/>
                </a:lnTo>
                <a:lnTo>
                  <a:pt x="221028" y="327880"/>
                </a:lnTo>
                <a:lnTo>
                  <a:pt x="238283" y="322448"/>
                </a:lnTo>
                <a:lnTo>
                  <a:pt x="245945" y="322750"/>
                </a:lnTo>
                <a:lnTo>
                  <a:pt x="285403" y="337261"/>
                </a:lnTo>
                <a:lnTo>
                  <a:pt x="314074" y="364181"/>
                </a:lnTo>
                <a:lnTo>
                  <a:pt x="322967" y="378109"/>
                </a:lnTo>
                <a:lnTo>
                  <a:pt x="350106" y="423465"/>
                </a:lnTo>
                <a:lnTo>
                  <a:pt x="360394" y="441622"/>
                </a:lnTo>
                <a:lnTo>
                  <a:pt x="365308" y="450700"/>
                </a:lnTo>
                <a:lnTo>
                  <a:pt x="372707" y="462983"/>
                </a:lnTo>
                <a:lnTo>
                  <a:pt x="389492" y="502120"/>
                </a:lnTo>
                <a:lnTo>
                  <a:pt x="400836" y="543274"/>
                </a:lnTo>
                <a:lnTo>
                  <a:pt x="406231" y="574428"/>
                </a:lnTo>
                <a:lnTo>
                  <a:pt x="405659" y="591176"/>
                </a:lnTo>
                <a:lnTo>
                  <a:pt x="387541" y="637633"/>
                </a:lnTo>
                <a:lnTo>
                  <a:pt x="349569" y="670855"/>
                </a:lnTo>
                <a:lnTo>
                  <a:pt x="310381" y="681151"/>
                </a:lnTo>
                <a:lnTo>
                  <a:pt x="303467" y="681605"/>
                </a:lnTo>
                <a:lnTo>
                  <a:pt x="296326" y="681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23838" y="3545074"/>
            <a:ext cx="50165" cy="376555"/>
          </a:xfrm>
          <a:custGeom>
            <a:avLst/>
            <a:gdLst/>
            <a:ahLst/>
            <a:cxnLst/>
            <a:rect l="l" t="t" r="r" b="b"/>
            <a:pathLst>
              <a:path w="50164" h="376554">
                <a:moveTo>
                  <a:pt x="49709" y="376349"/>
                </a:moveTo>
                <a:lnTo>
                  <a:pt x="0" y="376349"/>
                </a:lnTo>
                <a:lnTo>
                  <a:pt x="0" y="0"/>
                </a:lnTo>
                <a:lnTo>
                  <a:pt x="49709" y="0"/>
                </a:lnTo>
                <a:lnTo>
                  <a:pt x="49709" y="37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30241" y="3545074"/>
            <a:ext cx="50165" cy="376555"/>
          </a:xfrm>
          <a:custGeom>
            <a:avLst/>
            <a:gdLst/>
            <a:ahLst/>
            <a:cxnLst/>
            <a:rect l="l" t="t" r="r" b="b"/>
            <a:pathLst>
              <a:path w="50164" h="376554">
                <a:moveTo>
                  <a:pt x="49709" y="376349"/>
                </a:moveTo>
                <a:lnTo>
                  <a:pt x="0" y="376349"/>
                </a:lnTo>
                <a:lnTo>
                  <a:pt x="0" y="0"/>
                </a:lnTo>
                <a:lnTo>
                  <a:pt x="49709" y="0"/>
                </a:lnTo>
                <a:lnTo>
                  <a:pt x="49709" y="37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26886" y="3647769"/>
            <a:ext cx="554990" cy="356870"/>
          </a:xfrm>
          <a:custGeom>
            <a:avLst/>
            <a:gdLst/>
            <a:ahLst/>
            <a:cxnLst/>
            <a:rect l="l" t="t" r="r" b="b"/>
            <a:pathLst>
              <a:path w="554990" h="356870">
                <a:moveTo>
                  <a:pt x="155638" y="140309"/>
                </a:moveTo>
                <a:lnTo>
                  <a:pt x="155308" y="98856"/>
                </a:lnTo>
                <a:lnTo>
                  <a:pt x="152565" y="65659"/>
                </a:lnTo>
                <a:lnTo>
                  <a:pt x="150279" y="52730"/>
                </a:lnTo>
                <a:lnTo>
                  <a:pt x="128473" y="14846"/>
                </a:lnTo>
                <a:lnTo>
                  <a:pt x="106857" y="4546"/>
                </a:lnTo>
                <a:lnTo>
                  <a:pt x="106857" y="113372"/>
                </a:lnTo>
                <a:lnTo>
                  <a:pt x="49707" y="113372"/>
                </a:lnTo>
                <a:lnTo>
                  <a:pt x="49834" y="89192"/>
                </a:lnTo>
                <a:lnTo>
                  <a:pt x="49860" y="87591"/>
                </a:lnTo>
                <a:lnTo>
                  <a:pt x="50292" y="77647"/>
                </a:lnTo>
                <a:lnTo>
                  <a:pt x="50393" y="76454"/>
                </a:lnTo>
                <a:lnTo>
                  <a:pt x="51003" y="69126"/>
                </a:lnTo>
                <a:lnTo>
                  <a:pt x="70929" y="38100"/>
                </a:lnTo>
                <a:lnTo>
                  <a:pt x="78994" y="38100"/>
                </a:lnTo>
                <a:lnTo>
                  <a:pt x="105524" y="65659"/>
                </a:lnTo>
                <a:lnTo>
                  <a:pt x="105549" y="65989"/>
                </a:lnTo>
                <a:lnTo>
                  <a:pt x="106527" y="76454"/>
                </a:lnTo>
                <a:lnTo>
                  <a:pt x="106553" y="77647"/>
                </a:lnTo>
                <a:lnTo>
                  <a:pt x="106654" y="81368"/>
                </a:lnTo>
                <a:lnTo>
                  <a:pt x="106692" y="82715"/>
                </a:lnTo>
                <a:lnTo>
                  <a:pt x="106819" y="87591"/>
                </a:lnTo>
                <a:lnTo>
                  <a:pt x="106857" y="113372"/>
                </a:lnTo>
                <a:lnTo>
                  <a:pt x="106857" y="4546"/>
                </a:lnTo>
                <a:lnTo>
                  <a:pt x="94716" y="2222"/>
                </a:lnTo>
                <a:lnTo>
                  <a:pt x="79438" y="1384"/>
                </a:lnTo>
                <a:lnTo>
                  <a:pt x="58851" y="2984"/>
                </a:lnTo>
                <a:lnTo>
                  <a:pt x="17411" y="27165"/>
                </a:lnTo>
                <a:lnTo>
                  <a:pt x="1092" y="82715"/>
                </a:lnTo>
                <a:lnTo>
                  <a:pt x="0" y="108724"/>
                </a:lnTo>
                <a:lnTo>
                  <a:pt x="0" y="170040"/>
                </a:lnTo>
                <a:lnTo>
                  <a:pt x="3911" y="217970"/>
                </a:lnTo>
                <a:lnTo>
                  <a:pt x="23190" y="258902"/>
                </a:lnTo>
                <a:lnTo>
                  <a:pt x="64757" y="276644"/>
                </a:lnTo>
                <a:lnTo>
                  <a:pt x="79438" y="277380"/>
                </a:lnTo>
                <a:lnTo>
                  <a:pt x="97866" y="275983"/>
                </a:lnTo>
                <a:lnTo>
                  <a:pt x="137071" y="255092"/>
                </a:lnTo>
                <a:lnTo>
                  <a:pt x="154063" y="210388"/>
                </a:lnTo>
                <a:lnTo>
                  <a:pt x="155194" y="190500"/>
                </a:lnTo>
                <a:lnTo>
                  <a:pt x="155194" y="180276"/>
                </a:lnTo>
                <a:lnTo>
                  <a:pt x="106857" y="180276"/>
                </a:lnTo>
                <a:lnTo>
                  <a:pt x="106857" y="196532"/>
                </a:lnTo>
                <a:lnTo>
                  <a:pt x="106514" y="206959"/>
                </a:lnTo>
                <a:lnTo>
                  <a:pt x="90462" y="240652"/>
                </a:lnTo>
                <a:lnTo>
                  <a:pt x="79921" y="240652"/>
                </a:lnTo>
                <a:lnTo>
                  <a:pt x="50165" y="205663"/>
                </a:lnTo>
                <a:lnTo>
                  <a:pt x="50088" y="203733"/>
                </a:lnTo>
                <a:lnTo>
                  <a:pt x="49796" y="196532"/>
                </a:lnTo>
                <a:lnTo>
                  <a:pt x="49707" y="140309"/>
                </a:lnTo>
                <a:lnTo>
                  <a:pt x="155638" y="140309"/>
                </a:lnTo>
                <a:close/>
              </a:path>
              <a:path w="554990" h="356870">
                <a:moveTo>
                  <a:pt x="383324" y="32042"/>
                </a:moveTo>
                <a:lnTo>
                  <a:pt x="382968" y="31102"/>
                </a:lnTo>
                <a:lnTo>
                  <a:pt x="370789" y="0"/>
                </a:lnTo>
                <a:lnTo>
                  <a:pt x="363347" y="3238"/>
                </a:lnTo>
                <a:lnTo>
                  <a:pt x="329285" y="27711"/>
                </a:lnTo>
                <a:lnTo>
                  <a:pt x="327101" y="31102"/>
                </a:lnTo>
                <a:lnTo>
                  <a:pt x="323215" y="24142"/>
                </a:lnTo>
                <a:lnTo>
                  <a:pt x="318516" y="18110"/>
                </a:lnTo>
                <a:lnTo>
                  <a:pt x="312991" y="13004"/>
                </a:lnTo>
                <a:lnTo>
                  <a:pt x="306641" y="8826"/>
                </a:lnTo>
                <a:lnTo>
                  <a:pt x="303860" y="7581"/>
                </a:lnTo>
                <a:lnTo>
                  <a:pt x="303860" y="98488"/>
                </a:lnTo>
                <a:lnTo>
                  <a:pt x="303504" y="111810"/>
                </a:lnTo>
                <a:lnTo>
                  <a:pt x="293941" y="148742"/>
                </a:lnTo>
                <a:lnTo>
                  <a:pt x="281190" y="155613"/>
                </a:lnTo>
                <a:lnTo>
                  <a:pt x="281863" y="155613"/>
                </a:lnTo>
                <a:lnTo>
                  <a:pt x="271818" y="156565"/>
                </a:lnTo>
                <a:lnTo>
                  <a:pt x="263067" y="155613"/>
                </a:lnTo>
                <a:lnTo>
                  <a:pt x="255841" y="152742"/>
                </a:lnTo>
                <a:lnTo>
                  <a:pt x="239725" y="110667"/>
                </a:lnTo>
                <a:lnTo>
                  <a:pt x="239344" y="98488"/>
                </a:lnTo>
                <a:lnTo>
                  <a:pt x="239420" y="92671"/>
                </a:lnTo>
                <a:lnTo>
                  <a:pt x="246037" y="50419"/>
                </a:lnTo>
                <a:lnTo>
                  <a:pt x="272300" y="35763"/>
                </a:lnTo>
                <a:lnTo>
                  <a:pt x="281203" y="36677"/>
                </a:lnTo>
                <a:lnTo>
                  <a:pt x="302374" y="69405"/>
                </a:lnTo>
                <a:lnTo>
                  <a:pt x="303860" y="98488"/>
                </a:lnTo>
                <a:lnTo>
                  <a:pt x="303860" y="7581"/>
                </a:lnTo>
                <a:lnTo>
                  <a:pt x="299415" y="5562"/>
                </a:lnTo>
                <a:lnTo>
                  <a:pt x="291198" y="3238"/>
                </a:lnTo>
                <a:lnTo>
                  <a:pt x="282003" y="1841"/>
                </a:lnTo>
                <a:lnTo>
                  <a:pt x="271818" y="1384"/>
                </a:lnTo>
                <a:lnTo>
                  <a:pt x="254342" y="2908"/>
                </a:lnTo>
                <a:lnTo>
                  <a:pt x="215341" y="25781"/>
                </a:lnTo>
                <a:lnTo>
                  <a:pt x="197269" y="75044"/>
                </a:lnTo>
                <a:lnTo>
                  <a:pt x="196062" y="97116"/>
                </a:lnTo>
                <a:lnTo>
                  <a:pt x="196113" y="98488"/>
                </a:lnTo>
                <a:lnTo>
                  <a:pt x="196545" y="111810"/>
                </a:lnTo>
                <a:lnTo>
                  <a:pt x="208089" y="155371"/>
                </a:lnTo>
                <a:lnTo>
                  <a:pt x="227203" y="176999"/>
                </a:lnTo>
                <a:lnTo>
                  <a:pt x="219862" y="183946"/>
                </a:lnTo>
                <a:lnTo>
                  <a:pt x="197472" y="216509"/>
                </a:lnTo>
                <a:lnTo>
                  <a:pt x="197472" y="231990"/>
                </a:lnTo>
                <a:lnTo>
                  <a:pt x="199720" y="237718"/>
                </a:lnTo>
                <a:lnTo>
                  <a:pt x="208699" y="248259"/>
                </a:lnTo>
                <a:lnTo>
                  <a:pt x="215125" y="252133"/>
                </a:lnTo>
                <a:lnTo>
                  <a:pt x="223481" y="254609"/>
                </a:lnTo>
                <a:lnTo>
                  <a:pt x="215493" y="258876"/>
                </a:lnTo>
                <a:lnTo>
                  <a:pt x="187667" y="289699"/>
                </a:lnTo>
                <a:lnTo>
                  <a:pt x="184937" y="306184"/>
                </a:lnTo>
                <a:lnTo>
                  <a:pt x="186385" y="318325"/>
                </a:lnTo>
                <a:lnTo>
                  <a:pt x="220764" y="349885"/>
                </a:lnTo>
                <a:lnTo>
                  <a:pt x="270446" y="356819"/>
                </a:lnTo>
                <a:lnTo>
                  <a:pt x="311302" y="352640"/>
                </a:lnTo>
                <a:lnTo>
                  <a:pt x="340487" y="340093"/>
                </a:lnTo>
                <a:lnTo>
                  <a:pt x="357987" y="319189"/>
                </a:lnTo>
                <a:lnTo>
                  <a:pt x="358267" y="317792"/>
                </a:lnTo>
                <a:lnTo>
                  <a:pt x="358355" y="317398"/>
                </a:lnTo>
                <a:lnTo>
                  <a:pt x="363829" y="289915"/>
                </a:lnTo>
                <a:lnTo>
                  <a:pt x="363816" y="289699"/>
                </a:lnTo>
                <a:lnTo>
                  <a:pt x="362902" y="276225"/>
                </a:lnTo>
                <a:lnTo>
                  <a:pt x="339788" y="236156"/>
                </a:lnTo>
                <a:lnTo>
                  <a:pt x="325729" y="229539"/>
                </a:lnTo>
                <a:lnTo>
                  <a:pt x="325729" y="282651"/>
                </a:lnTo>
                <a:lnTo>
                  <a:pt x="325729" y="300609"/>
                </a:lnTo>
                <a:lnTo>
                  <a:pt x="286499" y="317398"/>
                </a:lnTo>
                <a:lnTo>
                  <a:pt x="274129" y="317792"/>
                </a:lnTo>
                <a:lnTo>
                  <a:pt x="260883" y="317398"/>
                </a:lnTo>
                <a:lnTo>
                  <a:pt x="261607" y="317398"/>
                </a:lnTo>
                <a:lnTo>
                  <a:pt x="250532" y="316217"/>
                </a:lnTo>
                <a:lnTo>
                  <a:pt x="251117" y="316217"/>
                </a:lnTo>
                <a:lnTo>
                  <a:pt x="243446" y="314528"/>
                </a:lnTo>
                <a:lnTo>
                  <a:pt x="237210" y="311988"/>
                </a:lnTo>
                <a:lnTo>
                  <a:pt x="230238" y="308114"/>
                </a:lnTo>
                <a:lnTo>
                  <a:pt x="226758" y="301993"/>
                </a:lnTo>
                <a:lnTo>
                  <a:pt x="226758" y="287756"/>
                </a:lnTo>
                <a:lnTo>
                  <a:pt x="228473" y="282321"/>
                </a:lnTo>
                <a:lnTo>
                  <a:pt x="235254" y="272415"/>
                </a:lnTo>
                <a:lnTo>
                  <a:pt x="240220" y="266687"/>
                </a:lnTo>
                <a:lnTo>
                  <a:pt x="246735" y="260184"/>
                </a:lnTo>
                <a:lnTo>
                  <a:pt x="289001" y="263906"/>
                </a:lnTo>
                <a:lnTo>
                  <a:pt x="325729" y="282651"/>
                </a:lnTo>
                <a:lnTo>
                  <a:pt x="325729" y="229539"/>
                </a:lnTo>
                <a:lnTo>
                  <a:pt x="316318" y="226631"/>
                </a:lnTo>
                <a:lnTo>
                  <a:pt x="301548" y="224396"/>
                </a:lnTo>
                <a:lnTo>
                  <a:pt x="251980" y="220052"/>
                </a:lnTo>
                <a:lnTo>
                  <a:pt x="246329" y="218744"/>
                </a:lnTo>
                <a:lnTo>
                  <a:pt x="239217" y="214718"/>
                </a:lnTo>
                <a:lnTo>
                  <a:pt x="237439" y="212026"/>
                </a:lnTo>
                <a:lnTo>
                  <a:pt x="237439" y="203657"/>
                </a:lnTo>
                <a:lnTo>
                  <a:pt x="240372" y="196837"/>
                </a:lnTo>
                <a:lnTo>
                  <a:pt x="246253" y="188163"/>
                </a:lnTo>
                <a:lnTo>
                  <a:pt x="252742" y="189585"/>
                </a:lnTo>
                <a:lnTo>
                  <a:pt x="259156" y="190614"/>
                </a:lnTo>
                <a:lnTo>
                  <a:pt x="265518" y="191223"/>
                </a:lnTo>
                <a:lnTo>
                  <a:pt x="271818" y="191427"/>
                </a:lnTo>
                <a:lnTo>
                  <a:pt x="290372" y="189903"/>
                </a:lnTo>
                <a:lnTo>
                  <a:pt x="328968" y="167030"/>
                </a:lnTo>
                <a:lnTo>
                  <a:pt x="334822" y="156565"/>
                </a:lnTo>
                <a:lnTo>
                  <a:pt x="336486" y="153593"/>
                </a:lnTo>
                <a:lnTo>
                  <a:pt x="341858" y="137680"/>
                </a:lnTo>
                <a:lnTo>
                  <a:pt x="345084" y="119316"/>
                </a:lnTo>
                <a:lnTo>
                  <a:pt x="346151" y="98488"/>
                </a:lnTo>
                <a:lnTo>
                  <a:pt x="346113" y="97116"/>
                </a:lnTo>
                <a:lnTo>
                  <a:pt x="345998" y="92671"/>
                </a:lnTo>
                <a:lnTo>
                  <a:pt x="339966" y="54813"/>
                </a:lnTo>
                <a:lnTo>
                  <a:pt x="337781" y="49225"/>
                </a:lnTo>
                <a:lnTo>
                  <a:pt x="339966" y="47066"/>
                </a:lnTo>
                <a:lnTo>
                  <a:pt x="346557" y="43980"/>
                </a:lnTo>
                <a:lnTo>
                  <a:pt x="357543" y="39966"/>
                </a:lnTo>
                <a:lnTo>
                  <a:pt x="365340" y="37198"/>
                </a:lnTo>
                <a:lnTo>
                  <a:pt x="369747" y="35763"/>
                </a:lnTo>
                <a:lnTo>
                  <a:pt x="372224" y="34950"/>
                </a:lnTo>
                <a:lnTo>
                  <a:pt x="378231" y="33235"/>
                </a:lnTo>
                <a:lnTo>
                  <a:pt x="383324" y="32042"/>
                </a:lnTo>
                <a:close/>
              </a:path>
              <a:path w="554990" h="356870">
                <a:moveTo>
                  <a:pt x="554786" y="100355"/>
                </a:moveTo>
                <a:lnTo>
                  <a:pt x="550316" y="57772"/>
                </a:lnTo>
                <a:lnTo>
                  <a:pt x="526415" y="15633"/>
                </a:lnTo>
                <a:lnTo>
                  <a:pt x="504990" y="5448"/>
                </a:lnTo>
                <a:lnTo>
                  <a:pt x="504990" y="88074"/>
                </a:lnTo>
                <a:lnTo>
                  <a:pt x="504990" y="191122"/>
                </a:lnTo>
                <a:lnTo>
                  <a:pt x="492252" y="237972"/>
                </a:lnTo>
                <a:lnTo>
                  <a:pt x="485711" y="240652"/>
                </a:lnTo>
                <a:lnTo>
                  <a:pt x="467753" y="240652"/>
                </a:lnTo>
                <a:lnTo>
                  <a:pt x="448703" y="206933"/>
                </a:lnTo>
                <a:lnTo>
                  <a:pt x="448017" y="191122"/>
                </a:lnTo>
                <a:lnTo>
                  <a:pt x="448017" y="88074"/>
                </a:lnTo>
                <a:lnTo>
                  <a:pt x="461162" y="40728"/>
                </a:lnTo>
                <a:lnTo>
                  <a:pt x="467753" y="38100"/>
                </a:lnTo>
                <a:lnTo>
                  <a:pt x="485711" y="38100"/>
                </a:lnTo>
                <a:lnTo>
                  <a:pt x="504278" y="72174"/>
                </a:lnTo>
                <a:lnTo>
                  <a:pt x="504990" y="88074"/>
                </a:lnTo>
                <a:lnTo>
                  <a:pt x="504990" y="5448"/>
                </a:lnTo>
                <a:lnTo>
                  <a:pt x="496341" y="2959"/>
                </a:lnTo>
                <a:lnTo>
                  <a:pt x="476732" y="1384"/>
                </a:lnTo>
                <a:lnTo>
                  <a:pt x="456907" y="2959"/>
                </a:lnTo>
                <a:lnTo>
                  <a:pt x="416077" y="26720"/>
                </a:lnTo>
                <a:lnTo>
                  <a:pt x="399300" y="77622"/>
                </a:lnTo>
                <a:lnTo>
                  <a:pt x="398183" y="100355"/>
                </a:lnTo>
                <a:lnTo>
                  <a:pt x="398183" y="178409"/>
                </a:lnTo>
                <a:lnTo>
                  <a:pt x="402653" y="220992"/>
                </a:lnTo>
                <a:lnTo>
                  <a:pt x="426580" y="263144"/>
                </a:lnTo>
                <a:lnTo>
                  <a:pt x="476732" y="277380"/>
                </a:lnTo>
                <a:lnTo>
                  <a:pt x="496341" y="275805"/>
                </a:lnTo>
                <a:lnTo>
                  <a:pt x="512902" y="271056"/>
                </a:lnTo>
                <a:lnTo>
                  <a:pt x="526415" y="263144"/>
                </a:lnTo>
                <a:lnTo>
                  <a:pt x="536892" y="252082"/>
                </a:lnTo>
                <a:lnTo>
                  <a:pt x="543229" y="240652"/>
                </a:lnTo>
                <a:lnTo>
                  <a:pt x="544715" y="237972"/>
                </a:lnTo>
                <a:lnTo>
                  <a:pt x="550316" y="220992"/>
                </a:lnTo>
                <a:lnTo>
                  <a:pt x="553669" y="201142"/>
                </a:lnTo>
                <a:lnTo>
                  <a:pt x="553745" y="199542"/>
                </a:lnTo>
                <a:lnTo>
                  <a:pt x="554786" y="178409"/>
                </a:lnTo>
                <a:lnTo>
                  <a:pt x="554786" y="100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28600" y="3560850"/>
            <a:ext cx="201295" cy="360680"/>
          </a:xfrm>
          <a:custGeom>
            <a:avLst/>
            <a:gdLst/>
            <a:ahLst/>
            <a:cxnLst/>
            <a:rect l="l" t="t" r="r" b="b"/>
            <a:pathLst>
              <a:path w="201295" h="360679">
                <a:moveTo>
                  <a:pt x="117094" y="89230"/>
                </a:moveTo>
                <a:lnTo>
                  <a:pt x="114617" y="88925"/>
                </a:lnTo>
                <a:lnTo>
                  <a:pt x="109169" y="88785"/>
                </a:lnTo>
                <a:lnTo>
                  <a:pt x="101142" y="89357"/>
                </a:lnTo>
                <a:lnTo>
                  <a:pt x="63830" y="110718"/>
                </a:lnTo>
                <a:lnTo>
                  <a:pt x="49720" y="130124"/>
                </a:lnTo>
                <a:lnTo>
                  <a:pt x="49720" y="92024"/>
                </a:lnTo>
                <a:lnTo>
                  <a:pt x="0" y="92024"/>
                </a:lnTo>
                <a:lnTo>
                  <a:pt x="0" y="360578"/>
                </a:lnTo>
                <a:lnTo>
                  <a:pt x="49720" y="360578"/>
                </a:lnTo>
                <a:lnTo>
                  <a:pt x="49720" y="164503"/>
                </a:lnTo>
                <a:lnTo>
                  <a:pt x="54165" y="157835"/>
                </a:lnTo>
                <a:lnTo>
                  <a:pt x="81610" y="138493"/>
                </a:lnTo>
                <a:lnTo>
                  <a:pt x="89674" y="138493"/>
                </a:lnTo>
                <a:lnTo>
                  <a:pt x="96088" y="138836"/>
                </a:lnTo>
                <a:lnTo>
                  <a:pt x="102793" y="139890"/>
                </a:lnTo>
                <a:lnTo>
                  <a:pt x="109804" y="141630"/>
                </a:lnTo>
                <a:lnTo>
                  <a:pt x="117094" y="144068"/>
                </a:lnTo>
                <a:lnTo>
                  <a:pt x="117094" y="89230"/>
                </a:lnTo>
                <a:close/>
              </a:path>
              <a:path w="201295" h="360679">
                <a:moveTo>
                  <a:pt x="200723" y="92024"/>
                </a:moveTo>
                <a:lnTo>
                  <a:pt x="151015" y="92024"/>
                </a:lnTo>
                <a:lnTo>
                  <a:pt x="151015" y="360578"/>
                </a:lnTo>
                <a:lnTo>
                  <a:pt x="200723" y="360578"/>
                </a:lnTo>
                <a:lnTo>
                  <a:pt x="200723" y="92024"/>
                </a:lnTo>
                <a:close/>
              </a:path>
              <a:path w="201295" h="360679">
                <a:moveTo>
                  <a:pt x="200723" y="0"/>
                </a:moveTo>
                <a:lnTo>
                  <a:pt x="151015" y="0"/>
                </a:lnTo>
                <a:lnTo>
                  <a:pt x="151015" y="52057"/>
                </a:lnTo>
                <a:lnTo>
                  <a:pt x="200723" y="52057"/>
                </a:lnTo>
                <a:lnTo>
                  <a:pt x="200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83679" y="3544594"/>
            <a:ext cx="539750" cy="381000"/>
          </a:xfrm>
          <a:custGeom>
            <a:avLst/>
            <a:gdLst/>
            <a:ahLst/>
            <a:cxnLst/>
            <a:rect l="l" t="t" r="r" b="b"/>
            <a:pathLst>
              <a:path w="539750" h="381000">
                <a:moveTo>
                  <a:pt x="174231" y="108280"/>
                </a:moveTo>
                <a:lnTo>
                  <a:pt x="122224" y="108280"/>
                </a:lnTo>
                <a:lnTo>
                  <a:pt x="49745" y="224434"/>
                </a:lnTo>
                <a:lnTo>
                  <a:pt x="49745" y="0"/>
                </a:lnTo>
                <a:lnTo>
                  <a:pt x="0" y="0"/>
                </a:lnTo>
                <a:lnTo>
                  <a:pt x="0" y="376389"/>
                </a:lnTo>
                <a:lnTo>
                  <a:pt x="49745" y="376389"/>
                </a:lnTo>
                <a:lnTo>
                  <a:pt x="49745" y="273697"/>
                </a:lnTo>
                <a:lnTo>
                  <a:pt x="72478" y="239318"/>
                </a:lnTo>
                <a:lnTo>
                  <a:pt x="122669" y="376834"/>
                </a:lnTo>
                <a:lnTo>
                  <a:pt x="172377" y="376834"/>
                </a:lnTo>
                <a:lnTo>
                  <a:pt x="111061" y="213271"/>
                </a:lnTo>
                <a:lnTo>
                  <a:pt x="174231" y="108280"/>
                </a:lnTo>
                <a:close/>
              </a:path>
              <a:path w="539750" h="381000">
                <a:moveTo>
                  <a:pt x="352209" y="108280"/>
                </a:moveTo>
                <a:lnTo>
                  <a:pt x="302501" y="108280"/>
                </a:lnTo>
                <a:lnTo>
                  <a:pt x="302501" y="324777"/>
                </a:lnTo>
                <a:lnTo>
                  <a:pt x="292823" y="332105"/>
                </a:lnTo>
                <a:lnTo>
                  <a:pt x="283794" y="337337"/>
                </a:lnTo>
                <a:lnTo>
                  <a:pt x="275399" y="340474"/>
                </a:lnTo>
                <a:lnTo>
                  <a:pt x="267639" y="341528"/>
                </a:lnTo>
                <a:lnTo>
                  <a:pt x="259575" y="341528"/>
                </a:lnTo>
                <a:lnTo>
                  <a:pt x="254000" y="338975"/>
                </a:lnTo>
                <a:lnTo>
                  <a:pt x="247815" y="328752"/>
                </a:lnTo>
                <a:lnTo>
                  <a:pt x="246278" y="321081"/>
                </a:lnTo>
                <a:lnTo>
                  <a:pt x="246278" y="108280"/>
                </a:lnTo>
                <a:lnTo>
                  <a:pt x="196532" y="108280"/>
                </a:lnTo>
                <a:lnTo>
                  <a:pt x="196532" y="325716"/>
                </a:lnTo>
                <a:lnTo>
                  <a:pt x="197116" y="336880"/>
                </a:lnTo>
                <a:lnTo>
                  <a:pt x="218274" y="376605"/>
                </a:lnTo>
                <a:lnTo>
                  <a:pt x="236982" y="380555"/>
                </a:lnTo>
                <a:lnTo>
                  <a:pt x="253619" y="378663"/>
                </a:lnTo>
                <a:lnTo>
                  <a:pt x="270090" y="372999"/>
                </a:lnTo>
                <a:lnTo>
                  <a:pt x="286385" y="363562"/>
                </a:lnTo>
                <a:lnTo>
                  <a:pt x="302501" y="350342"/>
                </a:lnTo>
                <a:lnTo>
                  <a:pt x="302501" y="376834"/>
                </a:lnTo>
                <a:lnTo>
                  <a:pt x="352209" y="376834"/>
                </a:lnTo>
                <a:lnTo>
                  <a:pt x="352209" y="108280"/>
                </a:lnTo>
                <a:close/>
              </a:path>
              <a:path w="539750" h="381000">
                <a:moveTo>
                  <a:pt x="539457" y="311797"/>
                </a:moveTo>
                <a:lnTo>
                  <a:pt x="529450" y="272288"/>
                </a:lnTo>
                <a:lnTo>
                  <a:pt x="501357" y="239318"/>
                </a:lnTo>
                <a:lnTo>
                  <a:pt x="453961" y="195630"/>
                </a:lnTo>
                <a:lnTo>
                  <a:pt x="448068" y="189420"/>
                </a:lnTo>
                <a:lnTo>
                  <a:pt x="443865" y="182841"/>
                </a:lnTo>
                <a:lnTo>
                  <a:pt x="441337" y="175933"/>
                </a:lnTo>
                <a:lnTo>
                  <a:pt x="440486" y="168656"/>
                </a:lnTo>
                <a:lnTo>
                  <a:pt x="440486" y="160921"/>
                </a:lnTo>
                <a:lnTo>
                  <a:pt x="442887" y="154419"/>
                </a:lnTo>
                <a:lnTo>
                  <a:pt x="452488" y="143903"/>
                </a:lnTo>
                <a:lnTo>
                  <a:pt x="458927" y="141274"/>
                </a:lnTo>
                <a:lnTo>
                  <a:pt x="476885" y="141274"/>
                </a:lnTo>
                <a:lnTo>
                  <a:pt x="498068" y="177012"/>
                </a:lnTo>
                <a:lnTo>
                  <a:pt x="499948" y="187706"/>
                </a:lnTo>
                <a:lnTo>
                  <a:pt x="533400" y="175171"/>
                </a:lnTo>
                <a:lnTo>
                  <a:pt x="521004" y="134899"/>
                </a:lnTo>
                <a:lnTo>
                  <a:pt x="492467" y="109486"/>
                </a:lnTo>
                <a:lnTo>
                  <a:pt x="465124" y="104559"/>
                </a:lnTo>
                <a:lnTo>
                  <a:pt x="449922" y="105638"/>
                </a:lnTo>
                <a:lnTo>
                  <a:pt x="414451" y="122008"/>
                </a:lnTo>
                <a:lnTo>
                  <a:pt x="395884" y="170522"/>
                </a:lnTo>
                <a:lnTo>
                  <a:pt x="396417" y="181025"/>
                </a:lnTo>
                <a:lnTo>
                  <a:pt x="414870" y="222161"/>
                </a:lnTo>
                <a:lnTo>
                  <a:pt x="474865" y="275551"/>
                </a:lnTo>
                <a:lnTo>
                  <a:pt x="482612" y="282054"/>
                </a:lnTo>
                <a:lnTo>
                  <a:pt x="488175" y="288404"/>
                </a:lnTo>
                <a:lnTo>
                  <a:pt x="494995" y="300786"/>
                </a:lnTo>
                <a:lnTo>
                  <a:pt x="496709" y="307759"/>
                </a:lnTo>
                <a:lnTo>
                  <a:pt x="496709" y="324180"/>
                </a:lnTo>
                <a:lnTo>
                  <a:pt x="494309" y="331063"/>
                </a:lnTo>
                <a:lnTo>
                  <a:pt x="484708" y="341274"/>
                </a:lnTo>
                <a:lnTo>
                  <a:pt x="477977" y="343827"/>
                </a:lnTo>
                <a:lnTo>
                  <a:pt x="469290" y="343827"/>
                </a:lnTo>
                <a:lnTo>
                  <a:pt x="435800" y="315391"/>
                </a:lnTo>
                <a:lnTo>
                  <a:pt x="430745" y="292747"/>
                </a:lnTo>
                <a:lnTo>
                  <a:pt x="389369" y="305282"/>
                </a:lnTo>
                <a:lnTo>
                  <a:pt x="403352" y="349021"/>
                </a:lnTo>
                <a:lnTo>
                  <a:pt x="435673" y="375450"/>
                </a:lnTo>
                <a:lnTo>
                  <a:pt x="465124" y="380555"/>
                </a:lnTo>
                <a:lnTo>
                  <a:pt x="481418" y="379450"/>
                </a:lnTo>
                <a:lnTo>
                  <a:pt x="519480" y="362915"/>
                </a:lnTo>
                <a:lnTo>
                  <a:pt x="538213" y="327533"/>
                </a:lnTo>
                <a:lnTo>
                  <a:pt x="539457" y="311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61223" y="3649142"/>
            <a:ext cx="160655" cy="276225"/>
          </a:xfrm>
          <a:custGeom>
            <a:avLst/>
            <a:gdLst/>
            <a:ahLst/>
            <a:cxnLst/>
            <a:rect l="l" t="t" r="r" b="b"/>
            <a:pathLst>
              <a:path w="160654" h="276225">
                <a:moveTo>
                  <a:pt x="50572" y="88738"/>
                </a:moveTo>
                <a:lnTo>
                  <a:pt x="1311" y="86878"/>
                </a:lnTo>
                <a:lnTo>
                  <a:pt x="2936" y="66040"/>
                </a:lnTo>
                <a:lnTo>
                  <a:pt x="6894" y="48108"/>
                </a:lnTo>
                <a:lnTo>
                  <a:pt x="32839" y="11887"/>
                </a:lnTo>
                <a:lnTo>
                  <a:pt x="82161" y="0"/>
                </a:lnTo>
                <a:lnTo>
                  <a:pt x="100114" y="1320"/>
                </a:lnTo>
                <a:lnTo>
                  <a:pt x="138121" y="21133"/>
                </a:lnTo>
                <a:lnTo>
                  <a:pt x="147291" y="37169"/>
                </a:lnTo>
                <a:lnTo>
                  <a:pt x="78887" y="37169"/>
                </a:lnTo>
                <a:lnTo>
                  <a:pt x="66500" y="39551"/>
                </a:lnTo>
                <a:lnTo>
                  <a:pt x="57651" y="46694"/>
                </a:lnTo>
                <a:lnTo>
                  <a:pt x="52342" y="58601"/>
                </a:lnTo>
                <a:lnTo>
                  <a:pt x="50572" y="75269"/>
                </a:lnTo>
                <a:lnTo>
                  <a:pt x="50572" y="88738"/>
                </a:lnTo>
                <a:close/>
              </a:path>
              <a:path w="160654" h="276225">
                <a:moveTo>
                  <a:pt x="53810" y="276002"/>
                </a:moveTo>
                <a:lnTo>
                  <a:pt x="15108" y="256845"/>
                </a:lnTo>
                <a:lnTo>
                  <a:pt x="331" y="221556"/>
                </a:lnTo>
                <a:lnTo>
                  <a:pt x="0" y="215602"/>
                </a:lnTo>
                <a:lnTo>
                  <a:pt x="52" y="210964"/>
                </a:lnTo>
                <a:lnTo>
                  <a:pt x="7473" y="173012"/>
                </a:lnTo>
                <a:lnTo>
                  <a:pt x="37790" y="137356"/>
                </a:lnTo>
                <a:lnTo>
                  <a:pt x="72758" y="118597"/>
                </a:lnTo>
                <a:lnTo>
                  <a:pt x="105862" y="104551"/>
                </a:lnTo>
                <a:lnTo>
                  <a:pt x="105849" y="85018"/>
                </a:lnTo>
                <a:lnTo>
                  <a:pt x="96957" y="40816"/>
                </a:lnTo>
                <a:lnTo>
                  <a:pt x="89752" y="37169"/>
                </a:lnTo>
                <a:lnTo>
                  <a:pt x="147291" y="37169"/>
                </a:lnTo>
                <a:lnTo>
                  <a:pt x="151209" y="47671"/>
                </a:lnTo>
                <a:lnTo>
                  <a:pt x="154481" y="64993"/>
                </a:lnTo>
                <a:lnTo>
                  <a:pt x="155571" y="85018"/>
                </a:lnTo>
                <a:lnTo>
                  <a:pt x="155571" y="134764"/>
                </a:lnTo>
                <a:lnTo>
                  <a:pt x="105862" y="134764"/>
                </a:lnTo>
                <a:lnTo>
                  <a:pt x="96437" y="140140"/>
                </a:lnTo>
                <a:lnTo>
                  <a:pt x="64963" y="162799"/>
                </a:lnTo>
                <a:lnTo>
                  <a:pt x="49643" y="198388"/>
                </a:lnTo>
                <a:lnTo>
                  <a:pt x="50019" y="206280"/>
                </a:lnTo>
                <a:lnTo>
                  <a:pt x="65580" y="233251"/>
                </a:lnTo>
                <a:lnTo>
                  <a:pt x="108000" y="233251"/>
                </a:lnTo>
                <a:lnTo>
                  <a:pt x="104872" y="241515"/>
                </a:lnTo>
                <a:lnTo>
                  <a:pt x="73278" y="272867"/>
                </a:lnTo>
                <a:lnTo>
                  <a:pt x="64026" y="275218"/>
                </a:lnTo>
                <a:lnTo>
                  <a:pt x="53810" y="276002"/>
                </a:lnTo>
                <a:close/>
              </a:path>
              <a:path w="160654" h="276225">
                <a:moveTo>
                  <a:pt x="108000" y="233251"/>
                </a:moveTo>
                <a:lnTo>
                  <a:pt x="79842" y="233251"/>
                </a:lnTo>
                <a:lnTo>
                  <a:pt x="86180" y="230696"/>
                </a:lnTo>
                <a:lnTo>
                  <a:pt x="98557" y="220476"/>
                </a:lnTo>
                <a:lnTo>
                  <a:pt x="103059" y="215602"/>
                </a:lnTo>
                <a:lnTo>
                  <a:pt x="105862" y="210964"/>
                </a:lnTo>
                <a:lnTo>
                  <a:pt x="105862" y="134764"/>
                </a:lnTo>
                <a:lnTo>
                  <a:pt x="155571" y="134764"/>
                </a:lnTo>
                <a:lnTo>
                  <a:pt x="155686" y="213754"/>
                </a:lnTo>
                <a:lnTo>
                  <a:pt x="156281" y="230696"/>
                </a:lnTo>
                <a:lnTo>
                  <a:pt x="156397" y="232804"/>
                </a:lnTo>
                <a:lnTo>
                  <a:pt x="108169" y="232804"/>
                </a:lnTo>
                <a:lnTo>
                  <a:pt x="108000" y="233251"/>
                </a:lnTo>
                <a:close/>
              </a:path>
              <a:path w="160654" h="276225">
                <a:moveTo>
                  <a:pt x="160222" y="272281"/>
                </a:moveTo>
                <a:lnTo>
                  <a:pt x="114680" y="272281"/>
                </a:lnTo>
                <a:lnTo>
                  <a:pt x="112362" y="259879"/>
                </a:lnTo>
                <a:lnTo>
                  <a:pt x="110567" y="249529"/>
                </a:lnTo>
                <a:lnTo>
                  <a:pt x="109106" y="240141"/>
                </a:lnTo>
                <a:lnTo>
                  <a:pt x="108226" y="233251"/>
                </a:lnTo>
                <a:lnTo>
                  <a:pt x="108169" y="232804"/>
                </a:lnTo>
                <a:lnTo>
                  <a:pt x="156397" y="232804"/>
                </a:lnTo>
                <a:lnTo>
                  <a:pt x="156608" y="236643"/>
                </a:lnTo>
                <a:lnTo>
                  <a:pt x="156734" y="238943"/>
                </a:lnTo>
                <a:lnTo>
                  <a:pt x="158187" y="255352"/>
                </a:lnTo>
                <a:lnTo>
                  <a:pt x="160222" y="272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69290" y="3545074"/>
            <a:ext cx="50165" cy="376555"/>
          </a:xfrm>
          <a:custGeom>
            <a:avLst/>
            <a:gdLst/>
            <a:ahLst/>
            <a:cxnLst/>
            <a:rect l="l" t="t" r="r" b="b"/>
            <a:pathLst>
              <a:path w="50165" h="376554">
                <a:moveTo>
                  <a:pt x="49708" y="376349"/>
                </a:moveTo>
                <a:lnTo>
                  <a:pt x="0" y="376349"/>
                </a:lnTo>
                <a:lnTo>
                  <a:pt x="0" y="0"/>
                </a:lnTo>
                <a:lnTo>
                  <a:pt x="49708" y="0"/>
                </a:lnTo>
                <a:lnTo>
                  <a:pt x="49708" y="37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65554" y="3544594"/>
            <a:ext cx="554990" cy="381000"/>
          </a:xfrm>
          <a:custGeom>
            <a:avLst/>
            <a:gdLst/>
            <a:ahLst/>
            <a:cxnLst/>
            <a:rect l="l" t="t" r="r" b="b"/>
            <a:pathLst>
              <a:path w="554990" h="381000">
                <a:moveTo>
                  <a:pt x="160223" y="376834"/>
                </a:moveTo>
                <a:lnTo>
                  <a:pt x="158191" y="359905"/>
                </a:lnTo>
                <a:lnTo>
                  <a:pt x="156743" y="343496"/>
                </a:lnTo>
                <a:lnTo>
                  <a:pt x="156616" y="341198"/>
                </a:lnTo>
                <a:lnTo>
                  <a:pt x="156400" y="337362"/>
                </a:lnTo>
                <a:lnTo>
                  <a:pt x="156286" y="335254"/>
                </a:lnTo>
                <a:lnTo>
                  <a:pt x="156197" y="333743"/>
                </a:lnTo>
                <a:lnTo>
                  <a:pt x="155867" y="327609"/>
                </a:lnTo>
                <a:lnTo>
                  <a:pt x="155790" y="323748"/>
                </a:lnTo>
                <a:lnTo>
                  <a:pt x="155689" y="318312"/>
                </a:lnTo>
                <a:lnTo>
                  <a:pt x="155575" y="239318"/>
                </a:lnTo>
                <a:lnTo>
                  <a:pt x="155575" y="189572"/>
                </a:lnTo>
                <a:lnTo>
                  <a:pt x="154482" y="169545"/>
                </a:lnTo>
                <a:lnTo>
                  <a:pt x="138125" y="125691"/>
                </a:lnTo>
                <a:lnTo>
                  <a:pt x="100114" y="105879"/>
                </a:lnTo>
                <a:lnTo>
                  <a:pt x="82169" y="104559"/>
                </a:lnTo>
                <a:lnTo>
                  <a:pt x="63055" y="105879"/>
                </a:lnTo>
                <a:lnTo>
                  <a:pt x="21742" y="125691"/>
                </a:lnTo>
                <a:lnTo>
                  <a:pt x="2933" y="170599"/>
                </a:lnTo>
                <a:lnTo>
                  <a:pt x="1308" y="191427"/>
                </a:lnTo>
                <a:lnTo>
                  <a:pt x="50571" y="193294"/>
                </a:lnTo>
                <a:lnTo>
                  <a:pt x="50571" y="179819"/>
                </a:lnTo>
                <a:lnTo>
                  <a:pt x="52349" y="163156"/>
                </a:lnTo>
                <a:lnTo>
                  <a:pt x="57658" y="151244"/>
                </a:lnTo>
                <a:lnTo>
                  <a:pt x="66497" y="144106"/>
                </a:lnTo>
                <a:lnTo>
                  <a:pt x="78892" y="141719"/>
                </a:lnTo>
                <a:lnTo>
                  <a:pt x="89750" y="141719"/>
                </a:lnTo>
                <a:lnTo>
                  <a:pt x="105537" y="177787"/>
                </a:lnTo>
                <a:lnTo>
                  <a:pt x="105587" y="179819"/>
                </a:lnTo>
                <a:lnTo>
                  <a:pt x="105854" y="189572"/>
                </a:lnTo>
                <a:lnTo>
                  <a:pt x="105867" y="209105"/>
                </a:lnTo>
                <a:lnTo>
                  <a:pt x="105867" y="239318"/>
                </a:lnTo>
                <a:lnTo>
                  <a:pt x="105867" y="315518"/>
                </a:lnTo>
                <a:lnTo>
                  <a:pt x="103060" y="320154"/>
                </a:lnTo>
                <a:lnTo>
                  <a:pt x="98564" y="325031"/>
                </a:lnTo>
                <a:lnTo>
                  <a:pt x="86182" y="335254"/>
                </a:lnTo>
                <a:lnTo>
                  <a:pt x="79844" y="337807"/>
                </a:lnTo>
                <a:lnTo>
                  <a:pt x="65582" y="337807"/>
                </a:lnTo>
                <a:lnTo>
                  <a:pt x="49644" y="302945"/>
                </a:lnTo>
                <a:lnTo>
                  <a:pt x="50088" y="295783"/>
                </a:lnTo>
                <a:lnTo>
                  <a:pt x="69723" y="262813"/>
                </a:lnTo>
                <a:lnTo>
                  <a:pt x="105867" y="239318"/>
                </a:lnTo>
                <a:lnTo>
                  <a:pt x="105867" y="209105"/>
                </a:lnTo>
                <a:lnTo>
                  <a:pt x="59258" y="229577"/>
                </a:lnTo>
                <a:lnTo>
                  <a:pt x="20586" y="257594"/>
                </a:lnTo>
                <a:lnTo>
                  <a:pt x="736" y="303237"/>
                </a:lnTo>
                <a:lnTo>
                  <a:pt x="0" y="320154"/>
                </a:lnTo>
                <a:lnTo>
                  <a:pt x="330" y="326110"/>
                </a:lnTo>
                <a:lnTo>
                  <a:pt x="15113" y="361403"/>
                </a:lnTo>
                <a:lnTo>
                  <a:pt x="53809" y="380555"/>
                </a:lnTo>
                <a:lnTo>
                  <a:pt x="64033" y="379768"/>
                </a:lnTo>
                <a:lnTo>
                  <a:pt x="100558" y="354088"/>
                </a:lnTo>
                <a:lnTo>
                  <a:pt x="108000" y="337807"/>
                </a:lnTo>
                <a:lnTo>
                  <a:pt x="108178" y="337362"/>
                </a:lnTo>
                <a:lnTo>
                  <a:pt x="114681" y="376834"/>
                </a:lnTo>
                <a:lnTo>
                  <a:pt x="160223" y="376834"/>
                </a:lnTo>
                <a:close/>
              </a:path>
              <a:path w="554990" h="381000">
                <a:moveTo>
                  <a:pt x="378587" y="108280"/>
                </a:moveTo>
                <a:lnTo>
                  <a:pt x="326567" y="108280"/>
                </a:lnTo>
                <a:lnTo>
                  <a:pt x="254088" y="224434"/>
                </a:lnTo>
                <a:lnTo>
                  <a:pt x="254088" y="0"/>
                </a:lnTo>
                <a:lnTo>
                  <a:pt x="204343" y="0"/>
                </a:lnTo>
                <a:lnTo>
                  <a:pt x="204343" y="376389"/>
                </a:lnTo>
                <a:lnTo>
                  <a:pt x="254088" y="376389"/>
                </a:lnTo>
                <a:lnTo>
                  <a:pt x="254088" y="273697"/>
                </a:lnTo>
                <a:lnTo>
                  <a:pt x="276834" y="239318"/>
                </a:lnTo>
                <a:lnTo>
                  <a:pt x="327025" y="376834"/>
                </a:lnTo>
                <a:lnTo>
                  <a:pt x="376732" y="376834"/>
                </a:lnTo>
                <a:lnTo>
                  <a:pt x="315417" y="213271"/>
                </a:lnTo>
                <a:lnTo>
                  <a:pt x="378587" y="108280"/>
                </a:lnTo>
                <a:close/>
              </a:path>
              <a:path w="554990" h="381000">
                <a:moveTo>
                  <a:pt x="554697" y="203530"/>
                </a:moveTo>
                <a:lnTo>
                  <a:pt x="550227" y="160947"/>
                </a:lnTo>
                <a:lnTo>
                  <a:pt x="526338" y="118808"/>
                </a:lnTo>
                <a:lnTo>
                  <a:pt x="504901" y="108623"/>
                </a:lnTo>
                <a:lnTo>
                  <a:pt x="504901" y="191249"/>
                </a:lnTo>
                <a:lnTo>
                  <a:pt x="504901" y="294297"/>
                </a:lnTo>
                <a:lnTo>
                  <a:pt x="504647" y="302717"/>
                </a:lnTo>
                <a:lnTo>
                  <a:pt x="504545" y="304317"/>
                </a:lnTo>
                <a:lnTo>
                  <a:pt x="504202" y="310108"/>
                </a:lnTo>
                <a:lnTo>
                  <a:pt x="485622" y="343827"/>
                </a:lnTo>
                <a:lnTo>
                  <a:pt x="467664" y="343827"/>
                </a:lnTo>
                <a:lnTo>
                  <a:pt x="448614" y="310108"/>
                </a:lnTo>
                <a:lnTo>
                  <a:pt x="447929" y="294297"/>
                </a:lnTo>
                <a:lnTo>
                  <a:pt x="447929" y="191249"/>
                </a:lnTo>
                <a:lnTo>
                  <a:pt x="448183" y="182791"/>
                </a:lnTo>
                <a:lnTo>
                  <a:pt x="448310" y="180797"/>
                </a:lnTo>
                <a:lnTo>
                  <a:pt x="448614" y="175348"/>
                </a:lnTo>
                <a:lnTo>
                  <a:pt x="467664" y="141274"/>
                </a:lnTo>
                <a:lnTo>
                  <a:pt x="485622" y="141274"/>
                </a:lnTo>
                <a:lnTo>
                  <a:pt x="504202" y="175348"/>
                </a:lnTo>
                <a:lnTo>
                  <a:pt x="504901" y="191249"/>
                </a:lnTo>
                <a:lnTo>
                  <a:pt x="504901" y="108623"/>
                </a:lnTo>
                <a:lnTo>
                  <a:pt x="496252" y="106133"/>
                </a:lnTo>
                <a:lnTo>
                  <a:pt x="476643" y="104559"/>
                </a:lnTo>
                <a:lnTo>
                  <a:pt x="456819" y="106133"/>
                </a:lnTo>
                <a:lnTo>
                  <a:pt x="415988" y="129895"/>
                </a:lnTo>
                <a:lnTo>
                  <a:pt x="399211" y="180797"/>
                </a:lnTo>
                <a:lnTo>
                  <a:pt x="399122" y="182791"/>
                </a:lnTo>
                <a:lnTo>
                  <a:pt x="398094" y="203530"/>
                </a:lnTo>
                <a:lnTo>
                  <a:pt x="398094" y="281584"/>
                </a:lnTo>
                <a:lnTo>
                  <a:pt x="399211" y="304317"/>
                </a:lnTo>
                <a:lnTo>
                  <a:pt x="415988" y="355257"/>
                </a:lnTo>
                <a:lnTo>
                  <a:pt x="456819" y="378980"/>
                </a:lnTo>
                <a:lnTo>
                  <a:pt x="476643" y="380555"/>
                </a:lnTo>
                <a:lnTo>
                  <a:pt x="496252" y="378980"/>
                </a:lnTo>
                <a:lnTo>
                  <a:pt x="512813" y="374230"/>
                </a:lnTo>
                <a:lnTo>
                  <a:pt x="526338" y="366318"/>
                </a:lnTo>
                <a:lnTo>
                  <a:pt x="536803" y="355257"/>
                </a:lnTo>
                <a:lnTo>
                  <a:pt x="543140" y="343827"/>
                </a:lnTo>
                <a:lnTo>
                  <a:pt x="544639" y="341147"/>
                </a:lnTo>
                <a:lnTo>
                  <a:pt x="550227" y="324167"/>
                </a:lnTo>
                <a:lnTo>
                  <a:pt x="553580" y="304317"/>
                </a:lnTo>
                <a:lnTo>
                  <a:pt x="553656" y="302717"/>
                </a:lnTo>
                <a:lnTo>
                  <a:pt x="554697" y="281584"/>
                </a:lnTo>
                <a:lnTo>
                  <a:pt x="554697" y="203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66708" y="3544594"/>
            <a:ext cx="243840" cy="438150"/>
          </a:xfrm>
          <a:custGeom>
            <a:avLst/>
            <a:gdLst/>
            <a:ahLst/>
            <a:cxnLst/>
            <a:rect l="l" t="t" r="r" b="b"/>
            <a:pathLst>
              <a:path w="243840" h="438150">
                <a:moveTo>
                  <a:pt x="174244" y="108280"/>
                </a:moveTo>
                <a:lnTo>
                  <a:pt x="122224" y="108280"/>
                </a:lnTo>
                <a:lnTo>
                  <a:pt x="49745" y="224434"/>
                </a:lnTo>
                <a:lnTo>
                  <a:pt x="49745" y="0"/>
                </a:lnTo>
                <a:lnTo>
                  <a:pt x="0" y="0"/>
                </a:lnTo>
                <a:lnTo>
                  <a:pt x="0" y="376389"/>
                </a:lnTo>
                <a:lnTo>
                  <a:pt x="49745" y="376389"/>
                </a:lnTo>
                <a:lnTo>
                  <a:pt x="49745" y="273697"/>
                </a:lnTo>
                <a:lnTo>
                  <a:pt x="72478" y="239318"/>
                </a:lnTo>
                <a:lnTo>
                  <a:pt x="122669" y="376834"/>
                </a:lnTo>
                <a:lnTo>
                  <a:pt x="172377" y="376834"/>
                </a:lnTo>
                <a:lnTo>
                  <a:pt x="111061" y="213271"/>
                </a:lnTo>
                <a:lnTo>
                  <a:pt x="174244" y="108280"/>
                </a:lnTo>
                <a:close/>
              </a:path>
              <a:path w="243840" h="438150">
                <a:moveTo>
                  <a:pt x="243497" y="323405"/>
                </a:moveTo>
                <a:lnTo>
                  <a:pt x="192366" y="323405"/>
                </a:lnTo>
                <a:lnTo>
                  <a:pt x="192366" y="376834"/>
                </a:lnTo>
                <a:lnTo>
                  <a:pt x="218859" y="376834"/>
                </a:lnTo>
                <a:lnTo>
                  <a:pt x="218414" y="383794"/>
                </a:lnTo>
                <a:lnTo>
                  <a:pt x="191922" y="416306"/>
                </a:lnTo>
                <a:lnTo>
                  <a:pt x="199809" y="437705"/>
                </a:lnTo>
                <a:lnTo>
                  <a:pt x="232778" y="415163"/>
                </a:lnTo>
                <a:lnTo>
                  <a:pt x="243497" y="375907"/>
                </a:lnTo>
                <a:lnTo>
                  <a:pt x="243497" y="323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90298" y="4208550"/>
            <a:ext cx="427990" cy="364490"/>
          </a:xfrm>
          <a:custGeom>
            <a:avLst/>
            <a:gdLst/>
            <a:ahLst/>
            <a:cxnLst/>
            <a:rect l="l" t="t" r="r" b="b"/>
            <a:pathLst>
              <a:path w="427989" h="364489">
                <a:moveTo>
                  <a:pt x="49707" y="92024"/>
                </a:moveTo>
                <a:lnTo>
                  <a:pt x="0" y="92024"/>
                </a:lnTo>
                <a:lnTo>
                  <a:pt x="0" y="360578"/>
                </a:lnTo>
                <a:lnTo>
                  <a:pt x="49707" y="360578"/>
                </a:lnTo>
                <a:lnTo>
                  <a:pt x="49707" y="92024"/>
                </a:lnTo>
                <a:close/>
              </a:path>
              <a:path w="427989" h="364489">
                <a:moveTo>
                  <a:pt x="49707" y="0"/>
                </a:moveTo>
                <a:lnTo>
                  <a:pt x="0" y="0"/>
                </a:lnTo>
                <a:lnTo>
                  <a:pt x="0" y="52057"/>
                </a:lnTo>
                <a:lnTo>
                  <a:pt x="49707" y="52057"/>
                </a:lnTo>
                <a:lnTo>
                  <a:pt x="49707" y="0"/>
                </a:lnTo>
                <a:close/>
              </a:path>
              <a:path w="427989" h="364489">
                <a:moveTo>
                  <a:pt x="239750" y="295541"/>
                </a:moveTo>
                <a:lnTo>
                  <a:pt x="229743" y="256032"/>
                </a:lnTo>
                <a:lnTo>
                  <a:pt x="201650" y="223062"/>
                </a:lnTo>
                <a:lnTo>
                  <a:pt x="154241" y="179387"/>
                </a:lnTo>
                <a:lnTo>
                  <a:pt x="148348" y="173164"/>
                </a:lnTo>
                <a:lnTo>
                  <a:pt x="144145" y="166585"/>
                </a:lnTo>
                <a:lnTo>
                  <a:pt x="141617" y="159677"/>
                </a:lnTo>
                <a:lnTo>
                  <a:pt x="140779" y="152400"/>
                </a:lnTo>
                <a:lnTo>
                  <a:pt x="140779" y="144665"/>
                </a:lnTo>
                <a:lnTo>
                  <a:pt x="143167" y="138163"/>
                </a:lnTo>
                <a:lnTo>
                  <a:pt x="152768" y="127647"/>
                </a:lnTo>
                <a:lnTo>
                  <a:pt x="159207" y="125018"/>
                </a:lnTo>
                <a:lnTo>
                  <a:pt x="177165" y="125018"/>
                </a:lnTo>
                <a:lnTo>
                  <a:pt x="198348" y="160756"/>
                </a:lnTo>
                <a:lnTo>
                  <a:pt x="200228" y="171450"/>
                </a:lnTo>
                <a:lnTo>
                  <a:pt x="233680" y="158915"/>
                </a:lnTo>
                <a:lnTo>
                  <a:pt x="221284" y="118643"/>
                </a:lnTo>
                <a:lnTo>
                  <a:pt x="192760" y="93243"/>
                </a:lnTo>
                <a:lnTo>
                  <a:pt x="165404" y="88303"/>
                </a:lnTo>
                <a:lnTo>
                  <a:pt x="150215" y="89382"/>
                </a:lnTo>
                <a:lnTo>
                  <a:pt x="114731" y="105752"/>
                </a:lnTo>
                <a:lnTo>
                  <a:pt x="96164" y="154266"/>
                </a:lnTo>
                <a:lnTo>
                  <a:pt x="96697" y="164769"/>
                </a:lnTo>
                <a:lnTo>
                  <a:pt x="115163" y="205905"/>
                </a:lnTo>
                <a:lnTo>
                  <a:pt x="175158" y="259295"/>
                </a:lnTo>
                <a:lnTo>
                  <a:pt x="182892" y="265798"/>
                </a:lnTo>
                <a:lnTo>
                  <a:pt x="188468" y="272148"/>
                </a:lnTo>
                <a:lnTo>
                  <a:pt x="195287" y="284530"/>
                </a:lnTo>
                <a:lnTo>
                  <a:pt x="197002" y="291503"/>
                </a:lnTo>
                <a:lnTo>
                  <a:pt x="197002" y="307924"/>
                </a:lnTo>
                <a:lnTo>
                  <a:pt x="194589" y="314807"/>
                </a:lnTo>
                <a:lnTo>
                  <a:pt x="184988" y="325018"/>
                </a:lnTo>
                <a:lnTo>
                  <a:pt x="178257" y="327571"/>
                </a:lnTo>
                <a:lnTo>
                  <a:pt x="169570" y="327571"/>
                </a:lnTo>
                <a:lnTo>
                  <a:pt x="136080" y="299135"/>
                </a:lnTo>
                <a:lnTo>
                  <a:pt x="131025" y="276491"/>
                </a:lnTo>
                <a:lnTo>
                  <a:pt x="89649" y="289026"/>
                </a:lnTo>
                <a:lnTo>
                  <a:pt x="103632" y="332778"/>
                </a:lnTo>
                <a:lnTo>
                  <a:pt x="135953" y="359194"/>
                </a:lnTo>
                <a:lnTo>
                  <a:pt x="165404" y="364299"/>
                </a:lnTo>
                <a:lnTo>
                  <a:pt x="181698" y="363194"/>
                </a:lnTo>
                <a:lnTo>
                  <a:pt x="219773" y="346659"/>
                </a:lnTo>
                <a:lnTo>
                  <a:pt x="238493" y="311277"/>
                </a:lnTo>
                <a:lnTo>
                  <a:pt x="239750" y="295541"/>
                </a:lnTo>
                <a:close/>
              </a:path>
              <a:path w="427989" h="364489">
                <a:moveTo>
                  <a:pt x="427443" y="227228"/>
                </a:moveTo>
                <a:lnTo>
                  <a:pt x="427101" y="185775"/>
                </a:lnTo>
                <a:lnTo>
                  <a:pt x="422084" y="139649"/>
                </a:lnTo>
                <a:lnTo>
                  <a:pt x="400278" y="101765"/>
                </a:lnTo>
                <a:lnTo>
                  <a:pt x="378663" y="91465"/>
                </a:lnTo>
                <a:lnTo>
                  <a:pt x="378663" y="200291"/>
                </a:lnTo>
                <a:lnTo>
                  <a:pt x="321513" y="200291"/>
                </a:lnTo>
                <a:lnTo>
                  <a:pt x="321640" y="176110"/>
                </a:lnTo>
                <a:lnTo>
                  <a:pt x="321652" y="174510"/>
                </a:lnTo>
                <a:lnTo>
                  <a:pt x="322084" y="164566"/>
                </a:lnTo>
                <a:lnTo>
                  <a:pt x="322186" y="163372"/>
                </a:lnTo>
                <a:lnTo>
                  <a:pt x="322808" y="156044"/>
                </a:lnTo>
                <a:lnTo>
                  <a:pt x="342734" y="125018"/>
                </a:lnTo>
                <a:lnTo>
                  <a:pt x="350786" y="125018"/>
                </a:lnTo>
                <a:lnTo>
                  <a:pt x="377317" y="152577"/>
                </a:lnTo>
                <a:lnTo>
                  <a:pt x="378485" y="169633"/>
                </a:lnTo>
                <a:lnTo>
                  <a:pt x="378625" y="174510"/>
                </a:lnTo>
                <a:lnTo>
                  <a:pt x="378663" y="200291"/>
                </a:lnTo>
                <a:lnTo>
                  <a:pt x="378663" y="91465"/>
                </a:lnTo>
                <a:lnTo>
                  <a:pt x="366509" y="89141"/>
                </a:lnTo>
                <a:lnTo>
                  <a:pt x="351243" y="88303"/>
                </a:lnTo>
                <a:lnTo>
                  <a:pt x="330644" y="89916"/>
                </a:lnTo>
                <a:lnTo>
                  <a:pt x="289217" y="114084"/>
                </a:lnTo>
                <a:lnTo>
                  <a:pt x="272884" y="169633"/>
                </a:lnTo>
                <a:lnTo>
                  <a:pt x="271805" y="195643"/>
                </a:lnTo>
                <a:lnTo>
                  <a:pt x="271805" y="256959"/>
                </a:lnTo>
                <a:lnTo>
                  <a:pt x="275717" y="304888"/>
                </a:lnTo>
                <a:lnTo>
                  <a:pt x="294982" y="345821"/>
                </a:lnTo>
                <a:lnTo>
                  <a:pt x="336562" y="363562"/>
                </a:lnTo>
                <a:lnTo>
                  <a:pt x="351243" y="364299"/>
                </a:lnTo>
                <a:lnTo>
                  <a:pt x="369658" y="362902"/>
                </a:lnTo>
                <a:lnTo>
                  <a:pt x="408876" y="342011"/>
                </a:lnTo>
                <a:lnTo>
                  <a:pt x="425856" y="297307"/>
                </a:lnTo>
                <a:lnTo>
                  <a:pt x="426986" y="277418"/>
                </a:lnTo>
                <a:lnTo>
                  <a:pt x="426986" y="267195"/>
                </a:lnTo>
                <a:lnTo>
                  <a:pt x="378663" y="267195"/>
                </a:lnTo>
                <a:lnTo>
                  <a:pt x="378663" y="283451"/>
                </a:lnTo>
                <a:lnTo>
                  <a:pt x="378307" y="293878"/>
                </a:lnTo>
                <a:lnTo>
                  <a:pt x="362267" y="327571"/>
                </a:lnTo>
                <a:lnTo>
                  <a:pt x="351726" y="327571"/>
                </a:lnTo>
                <a:lnTo>
                  <a:pt x="321957" y="292582"/>
                </a:lnTo>
                <a:lnTo>
                  <a:pt x="321513" y="227228"/>
                </a:lnTo>
                <a:lnTo>
                  <a:pt x="427443" y="227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67468" y="4192774"/>
            <a:ext cx="50165" cy="376555"/>
          </a:xfrm>
          <a:custGeom>
            <a:avLst/>
            <a:gdLst/>
            <a:ahLst/>
            <a:cxnLst/>
            <a:rect l="l" t="t" r="r" b="b"/>
            <a:pathLst>
              <a:path w="50165" h="376554">
                <a:moveTo>
                  <a:pt x="49708" y="376349"/>
                </a:moveTo>
                <a:lnTo>
                  <a:pt x="0" y="376349"/>
                </a:lnTo>
                <a:lnTo>
                  <a:pt x="0" y="0"/>
                </a:lnTo>
                <a:lnTo>
                  <a:pt x="49708" y="0"/>
                </a:lnTo>
                <a:lnTo>
                  <a:pt x="49708" y="37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569215" y="4296854"/>
            <a:ext cx="354965" cy="276225"/>
          </a:xfrm>
          <a:custGeom>
            <a:avLst/>
            <a:gdLst/>
            <a:ahLst/>
            <a:cxnLst/>
            <a:rect l="l" t="t" r="r" b="b"/>
            <a:pathLst>
              <a:path w="354965" h="276225">
                <a:moveTo>
                  <a:pt x="155676" y="54838"/>
                </a:moveTo>
                <a:lnTo>
                  <a:pt x="146367" y="15811"/>
                </a:lnTo>
                <a:lnTo>
                  <a:pt x="115227" y="0"/>
                </a:lnTo>
                <a:lnTo>
                  <a:pt x="98590" y="1879"/>
                </a:lnTo>
                <a:lnTo>
                  <a:pt x="82130" y="7543"/>
                </a:lnTo>
                <a:lnTo>
                  <a:pt x="65849" y="16992"/>
                </a:lnTo>
                <a:lnTo>
                  <a:pt x="49745" y="30213"/>
                </a:lnTo>
                <a:lnTo>
                  <a:pt x="49745" y="3721"/>
                </a:lnTo>
                <a:lnTo>
                  <a:pt x="0" y="3721"/>
                </a:lnTo>
                <a:lnTo>
                  <a:pt x="0" y="272275"/>
                </a:lnTo>
                <a:lnTo>
                  <a:pt x="49745" y="272275"/>
                </a:lnTo>
                <a:lnTo>
                  <a:pt x="49745" y="55765"/>
                </a:lnTo>
                <a:lnTo>
                  <a:pt x="59410" y="48437"/>
                </a:lnTo>
                <a:lnTo>
                  <a:pt x="68440" y="43205"/>
                </a:lnTo>
                <a:lnTo>
                  <a:pt x="76822" y="40068"/>
                </a:lnTo>
                <a:lnTo>
                  <a:pt x="84569" y="39027"/>
                </a:lnTo>
                <a:lnTo>
                  <a:pt x="92633" y="39027"/>
                </a:lnTo>
                <a:lnTo>
                  <a:pt x="98209" y="41503"/>
                </a:lnTo>
                <a:lnTo>
                  <a:pt x="104419" y="51422"/>
                </a:lnTo>
                <a:lnTo>
                  <a:pt x="105968" y="59016"/>
                </a:lnTo>
                <a:lnTo>
                  <a:pt x="105968" y="272275"/>
                </a:lnTo>
                <a:lnTo>
                  <a:pt x="155676" y="272275"/>
                </a:lnTo>
                <a:lnTo>
                  <a:pt x="155676" y="54838"/>
                </a:lnTo>
                <a:close/>
              </a:path>
              <a:path w="354965" h="276225">
                <a:moveTo>
                  <a:pt x="354520" y="138925"/>
                </a:moveTo>
                <a:lnTo>
                  <a:pt x="354177" y="97472"/>
                </a:lnTo>
                <a:lnTo>
                  <a:pt x="349161" y="51346"/>
                </a:lnTo>
                <a:lnTo>
                  <a:pt x="327355" y="13462"/>
                </a:lnTo>
                <a:lnTo>
                  <a:pt x="305739" y="3162"/>
                </a:lnTo>
                <a:lnTo>
                  <a:pt x="305739" y="111988"/>
                </a:lnTo>
                <a:lnTo>
                  <a:pt x="248589" y="111988"/>
                </a:lnTo>
                <a:lnTo>
                  <a:pt x="248716" y="87807"/>
                </a:lnTo>
                <a:lnTo>
                  <a:pt x="248729" y="86207"/>
                </a:lnTo>
                <a:lnTo>
                  <a:pt x="249161" y="76263"/>
                </a:lnTo>
                <a:lnTo>
                  <a:pt x="249262" y="75069"/>
                </a:lnTo>
                <a:lnTo>
                  <a:pt x="249885" y="67741"/>
                </a:lnTo>
                <a:lnTo>
                  <a:pt x="269811" y="36715"/>
                </a:lnTo>
                <a:lnTo>
                  <a:pt x="277876" y="36715"/>
                </a:lnTo>
                <a:lnTo>
                  <a:pt x="304393" y="64274"/>
                </a:lnTo>
                <a:lnTo>
                  <a:pt x="305435" y="76263"/>
                </a:lnTo>
                <a:lnTo>
                  <a:pt x="305536" y="79984"/>
                </a:lnTo>
                <a:lnTo>
                  <a:pt x="305562" y="81330"/>
                </a:lnTo>
                <a:lnTo>
                  <a:pt x="305701" y="86207"/>
                </a:lnTo>
                <a:lnTo>
                  <a:pt x="305739" y="111988"/>
                </a:lnTo>
                <a:lnTo>
                  <a:pt x="305739" y="3162"/>
                </a:lnTo>
                <a:lnTo>
                  <a:pt x="293585" y="838"/>
                </a:lnTo>
                <a:lnTo>
                  <a:pt x="278320" y="0"/>
                </a:lnTo>
                <a:lnTo>
                  <a:pt x="257721" y="1612"/>
                </a:lnTo>
                <a:lnTo>
                  <a:pt x="216293" y="25781"/>
                </a:lnTo>
                <a:lnTo>
                  <a:pt x="199961" y="81330"/>
                </a:lnTo>
                <a:lnTo>
                  <a:pt x="198882" y="107340"/>
                </a:lnTo>
                <a:lnTo>
                  <a:pt x="198882" y="168656"/>
                </a:lnTo>
                <a:lnTo>
                  <a:pt x="202793" y="216585"/>
                </a:lnTo>
                <a:lnTo>
                  <a:pt x="222059" y="257517"/>
                </a:lnTo>
                <a:lnTo>
                  <a:pt x="263639" y="275259"/>
                </a:lnTo>
                <a:lnTo>
                  <a:pt x="278320" y="275996"/>
                </a:lnTo>
                <a:lnTo>
                  <a:pt x="296735" y="274599"/>
                </a:lnTo>
                <a:lnTo>
                  <a:pt x="335953" y="253707"/>
                </a:lnTo>
                <a:lnTo>
                  <a:pt x="352933" y="209003"/>
                </a:lnTo>
                <a:lnTo>
                  <a:pt x="354076" y="189115"/>
                </a:lnTo>
                <a:lnTo>
                  <a:pt x="354076" y="178892"/>
                </a:lnTo>
                <a:lnTo>
                  <a:pt x="305739" y="178892"/>
                </a:lnTo>
                <a:lnTo>
                  <a:pt x="305739" y="195148"/>
                </a:lnTo>
                <a:lnTo>
                  <a:pt x="305384" y="205574"/>
                </a:lnTo>
                <a:lnTo>
                  <a:pt x="289344" y="239268"/>
                </a:lnTo>
                <a:lnTo>
                  <a:pt x="278803" y="239268"/>
                </a:lnTo>
                <a:lnTo>
                  <a:pt x="249034" y="204279"/>
                </a:lnTo>
                <a:lnTo>
                  <a:pt x="248589" y="138925"/>
                </a:lnTo>
                <a:lnTo>
                  <a:pt x="354520" y="138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969735" y="4192294"/>
            <a:ext cx="246379" cy="377190"/>
          </a:xfrm>
          <a:custGeom>
            <a:avLst/>
            <a:gdLst/>
            <a:ahLst/>
            <a:cxnLst/>
            <a:rect l="l" t="t" r="r" b="b"/>
            <a:pathLst>
              <a:path w="246379" h="377189">
                <a:moveTo>
                  <a:pt x="174244" y="108280"/>
                </a:moveTo>
                <a:lnTo>
                  <a:pt x="122224" y="108280"/>
                </a:lnTo>
                <a:lnTo>
                  <a:pt x="49745" y="224434"/>
                </a:lnTo>
                <a:lnTo>
                  <a:pt x="49745" y="0"/>
                </a:lnTo>
                <a:lnTo>
                  <a:pt x="0" y="0"/>
                </a:lnTo>
                <a:lnTo>
                  <a:pt x="0" y="376389"/>
                </a:lnTo>
                <a:lnTo>
                  <a:pt x="49745" y="376389"/>
                </a:lnTo>
                <a:lnTo>
                  <a:pt x="49745" y="273697"/>
                </a:lnTo>
                <a:lnTo>
                  <a:pt x="72478" y="239318"/>
                </a:lnTo>
                <a:lnTo>
                  <a:pt x="122669" y="376834"/>
                </a:lnTo>
                <a:lnTo>
                  <a:pt x="172377" y="376834"/>
                </a:lnTo>
                <a:lnTo>
                  <a:pt x="111061" y="213271"/>
                </a:lnTo>
                <a:lnTo>
                  <a:pt x="174244" y="108280"/>
                </a:lnTo>
                <a:close/>
              </a:path>
              <a:path w="246379" h="377189">
                <a:moveTo>
                  <a:pt x="245808" y="321551"/>
                </a:moveTo>
                <a:lnTo>
                  <a:pt x="196100" y="321551"/>
                </a:lnTo>
                <a:lnTo>
                  <a:pt x="196100" y="376834"/>
                </a:lnTo>
                <a:lnTo>
                  <a:pt x="245808" y="376834"/>
                </a:lnTo>
                <a:lnTo>
                  <a:pt x="245808" y="321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43255" y="4840274"/>
            <a:ext cx="1289685" cy="381635"/>
          </a:xfrm>
          <a:custGeom>
            <a:avLst/>
            <a:gdLst/>
            <a:ahLst/>
            <a:cxnLst/>
            <a:rect l="l" t="t" r="r" b="b"/>
            <a:pathLst>
              <a:path w="1289684" h="381635">
                <a:moveTo>
                  <a:pt x="169583" y="320040"/>
                </a:moveTo>
                <a:lnTo>
                  <a:pt x="83185" y="320040"/>
                </a:lnTo>
                <a:lnTo>
                  <a:pt x="83185" y="0"/>
                </a:lnTo>
                <a:lnTo>
                  <a:pt x="0" y="0"/>
                </a:lnTo>
                <a:lnTo>
                  <a:pt x="0" y="320040"/>
                </a:lnTo>
                <a:lnTo>
                  <a:pt x="0" y="377190"/>
                </a:lnTo>
                <a:lnTo>
                  <a:pt x="169583" y="377190"/>
                </a:lnTo>
                <a:lnTo>
                  <a:pt x="169583" y="320040"/>
                </a:lnTo>
                <a:close/>
              </a:path>
              <a:path w="1289684" h="381635">
                <a:moveTo>
                  <a:pt x="387997" y="108000"/>
                </a:moveTo>
                <a:lnTo>
                  <a:pt x="312724" y="108000"/>
                </a:lnTo>
                <a:lnTo>
                  <a:pt x="312724" y="321716"/>
                </a:lnTo>
                <a:lnTo>
                  <a:pt x="302806" y="327291"/>
                </a:lnTo>
                <a:lnTo>
                  <a:pt x="295363" y="330085"/>
                </a:lnTo>
                <a:lnTo>
                  <a:pt x="284822" y="330085"/>
                </a:lnTo>
                <a:lnTo>
                  <a:pt x="280797" y="328383"/>
                </a:lnTo>
                <a:lnTo>
                  <a:pt x="275856" y="321564"/>
                </a:lnTo>
                <a:lnTo>
                  <a:pt x="274624" y="316458"/>
                </a:lnTo>
                <a:lnTo>
                  <a:pt x="274624" y="108000"/>
                </a:lnTo>
                <a:lnTo>
                  <a:pt x="198869" y="108000"/>
                </a:lnTo>
                <a:lnTo>
                  <a:pt x="198869" y="318477"/>
                </a:lnTo>
                <a:lnTo>
                  <a:pt x="199682" y="331762"/>
                </a:lnTo>
                <a:lnTo>
                  <a:pt x="219062" y="371411"/>
                </a:lnTo>
                <a:lnTo>
                  <a:pt x="249059" y="381203"/>
                </a:lnTo>
                <a:lnTo>
                  <a:pt x="265061" y="379374"/>
                </a:lnTo>
                <a:lnTo>
                  <a:pt x="281000" y="373888"/>
                </a:lnTo>
                <a:lnTo>
                  <a:pt x="296887" y="364731"/>
                </a:lnTo>
                <a:lnTo>
                  <a:pt x="312724" y="351929"/>
                </a:lnTo>
                <a:lnTo>
                  <a:pt x="312724" y="376555"/>
                </a:lnTo>
                <a:lnTo>
                  <a:pt x="387997" y="376555"/>
                </a:lnTo>
                <a:lnTo>
                  <a:pt x="387997" y="108000"/>
                </a:lnTo>
                <a:close/>
              </a:path>
              <a:path w="1289684" h="381635">
                <a:moveTo>
                  <a:pt x="613803" y="184200"/>
                </a:moveTo>
                <a:lnTo>
                  <a:pt x="600595" y="135242"/>
                </a:lnTo>
                <a:lnTo>
                  <a:pt x="561822" y="108458"/>
                </a:lnTo>
                <a:lnTo>
                  <a:pt x="523201" y="103339"/>
                </a:lnTo>
                <a:lnTo>
                  <a:pt x="502361" y="104813"/>
                </a:lnTo>
                <a:lnTo>
                  <a:pt x="454634" y="126822"/>
                </a:lnTo>
                <a:lnTo>
                  <a:pt x="431787" y="172847"/>
                </a:lnTo>
                <a:lnTo>
                  <a:pt x="430263" y="193014"/>
                </a:lnTo>
                <a:lnTo>
                  <a:pt x="430263" y="291541"/>
                </a:lnTo>
                <a:lnTo>
                  <a:pt x="436422" y="329158"/>
                </a:lnTo>
                <a:lnTo>
                  <a:pt x="468401" y="367880"/>
                </a:lnTo>
                <a:lnTo>
                  <a:pt x="523201" y="381203"/>
                </a:lnTo>
                <a:lnTo>
                  <a:pt x="543585" y="379895"/>
                </a:lnTo>
                <a:lnTo>
                  <a:pt x="590105" y="360299"/>
                </a:lnTo>
                <a:lnTo>
                  <a:pt x="612317" y="318211"/>
                </a:lnTo>
                <a:lnTo>
                  <a:pt x="613803" y="299427"/>
                </a:lnTo>
                <a:lnTo>
                  <a:pt x="613803" y="266903"/>
                </a:lnTo>
                <a:lnTo>
                  <a:pt x="540842" y="266903"/>
                </a:lnTo>
                <a:lnTo>
                  <a:pt x="540842" y="312293"/>
                </a:lnTo>
                <a:lnTo>
                  <a:pt x="539445" y="319112"/>
                </a:lnTo>
                <a:lnTo>
                  <a:pt x="533857" y="327139"/>
                </a:lnTo>
                <a:lnTo>
                  <a:pt x="529526" y="329158"/>
                </a:lnTo>
                <a:lnTo>
                  <a:pt x="517779" y="329158"/>
                </a:lnTo>
                <a:lnTo>
                  <a:pt x="513435" y="326834"/>
                </a:lnTo>
                <a:lnTo>
                  <a:pt x="507847" y="317563"/>
                </a:lnTo>
                <a:lnTo>
                  <a:pt x="506463" y="309511"/>
                </a:lnTo>
                <a:lnTo>
                  <a:pt x="506463" y="175044"/>
                </a:lnTo>
                <a:lnTo>
                  <a:pt x="507771" y="166916"/>
                </a:lnTo>
                <a:lnTo>
                  <a:pt x="513029" y="157314"/>
                </a:lnTo>
                <a:lnTo>
                  <a:pt x="517296" y="154914"/>
                </a:lnTo>
                <a:lnTo>
                  <a:pt x="529082" y="154914"/>
                </a:lnTo>
                <a:lnTo>
                  <a:pt x="533488" y="156845"/>
                </a:lnTo>
                <a:lnTo>
                  <a:pt x="539369" y="164592"/>
                </a:lnTo>
                <a:lnTo>
                  <a:pt x="540842" y="171640"/>
                </a:lnTo>
                <a:lnTo>
                  <a:pt x="540842" y="212547"/>
                </a:lnTo>
                <a:lnTo>
                  <a:pt x="613803" y="212547"/>
                </a:lnTo>
                <a:lnTo>
                  <a:pt x="613803" y="184200"/>
                </a:lnTo>
                <a:close/>
              </a:path>
              <a:path w="1289684" h="381635">
                <a:moveTo>
                  <a:pt x="729500" y="108000"/>
                </a:moveTo>
                <a:lnTo>
                  <a:pt x="653745" y="108000"/>
                </a:lnTo>
                <a:lnTo>
                  <a:pt x="653745" y="376555"/>
                </a:lnTo>
                <a:lnTo>
                  <a:pt x="729500" y="376555"/>
                </a:lnTo>
                <a:lnTo>
                  <a:pt x="729500" y="108000"/>
                </a:lnTo>
                <a:close/>
              </a:path>
              <a:path w="1289684" h="381635">
                <a:moveTo>
                  <a:pt x="729500" y="9956"/>
                </a:moveTo>
                <a:lnTo>
                  <a:pt x="653300" y="9956"/>
                </a:lnTo>
                <a:lnTo>
                  <a:pt x="653300" y="62458"/>
                </a:lnTo>
                <a:lnTo>
                  <a:pt x="729500" y="62458"/>
                </a:lnTo>
                <a:lnTo>
                  <a:pt x="729500" y="9956"/>
                </a:lnTo>
                <a:close/>
              </a:path>
              <a:path w="1289684" h="381635">
                <a:moveTo>
                  <a:pt x="895819" y="11811"/>
                </a:moveTo>
                <a:lnTo>
                  <a:pt x="887298" y="10795"/>
                </a:lnTo>
                <a:lnTo>
                  <a:pt x="878408" y="10058"/>
                </a:lnTo>
                <a:lnTo>
                  <a:pt x="869175" y="9613"/>
                </a:lnTo>
                <a:lnTo>
                  <a:pt x="859586" y="9474"/>
                </a:lnTo>
                <a:lnTo>
                  <a:pt x="844969" y="10058"/>
                </a:lnTo>
                <a:lnTo>
                  <a:pt x="805103" y="23876"/>
                </a:lnTo>
                <a:lnTo>
                  <a:pt x="787450" y="63690"/>
                </a:lnTo>
                <a:lnTo>
                  <a:pt x="786168" y="88011"/>
                </a:lnTo>
                <a:lnTo>
                  <a:pt x="786168" y="108000"/>
                </a:lnTo>
                <a:lnTo>
                  <a:pt x="760615" y="108000"/>
                </a:lnTo>
                <a:lnTo>
                  <a:pt x="760615" y="159118"/>
                </a:lnTo>
                <a:lnTo>
                  <a:pt x="786168" y="159118"/>
                </a:lnTo>
                <a:lnTo>
                  <a:pt x="786168" y="376555"/>
                </a:lnTo>
                <a:lnTo>
                  <a:pt x="861923" y="376555"/>
                </a:lnTo>
                <a:lnTo>
                  <a:pt x="861923" y="159118"/>
                </a:lnTo>
                <a:lnTo>
                  <a:pt x="895819" y="159118"/>
                </a:lnTo>
                <a:lnTo>
                  <a:pt x="895819" y="108000"/>
                </a:lnTo>
                <a:lnTo>
                  <a:pt x="861923" y="108000"/>
                </a:lnTo>
                <a:lnTo>
                  <a:pt x="861923" y="86601"/>
                </a:lnTo>
                <a:lnTo>
                  <a:pt x="863028" y="77470"/>
                </a:lnTo>
                <a:lnTo>
                  <a:pt x="866330" y="70942"/>
                </a:lnTo>
                <a:lnTo>
                  <a:pt x="871842" y="67030"/>
                </a:lnTo>
                <a:lnTo>
                  <a:pt x="879563" y="65735"/>
                </a:lnTo>
                <a:lnTo>
                  <a:pt x="883602" y="65735"/>
                </a:lnTo>
                <a:lnTo>
                  <a:pt x="889025" y="66497"/>
                </a:lnTo>
                <a:lnTo>
                  <a:pt x="895819" y="68033"/>
                </a:lnTo>
                <a:lnTo>
                  <a:pt x="895819" y="11811"/>
                </a:lnTo>
                <a:close/>
              </a:path>
              <a:path w="1289684" h="381635">
                <a:moveTo>
                  <a:pt x="1102144" y="193014"/>
                </a:moveTo>
                <a:lnTo>
                  <a:pt x="1096556" y="154228"/>
                </a:lnTo>
                <a:lnTo>
                  <a:pt x="1067282" y="116154"/>
                </a:lnTo>
                <a:lnTo>
                  <a:pt x="1032459" y="104673"/>
                </a:lnTo>
                <a:lnTo>
                  <a:pt x="1032459" y="174739"/>
                </a:lnTo>
                <a:lnTo>
                  <a:pt x="1032459" y="211620"/>
                </a:lnTo>
                <a:lnTo>
                  <a:pt x="994359" y="211620"/>
                </a:lnTo>
                <a:lnTo>
                  <a:pt x="994359" y="177063"/>
                </a:lnTo>
                <a:lnTo>
                  <a:pt x="995895" y="168859"/>
                </a:lnTo>
                <a:lnTo>
                  <a:pt x="1002068" y="159575"/>
                </a:lnTo>
                <a:lnTo>
                  <a:pt x="1006563" y="157264"/>
                </a:lnTo>
                <a:lnTo>
                  <a:pt x="1018654" y="157264"/>
                </a:lnTo>
                <a:lnTo>
                  <a:pt x="1023518" y="159359"/>
                </a:lnTo>
                <a:lnTo>
                  <a:pt x="1030668" y="167716"/>
                </a:lnTo>
                <a:lnTo>
                  <a:pt x="1032459" y="174739"/>
                </a:lnTo>
                <a:lnTo>
                  <a:pt x="1032459" y="104673"/>
                </a:lnTo>
                <a:lnTo>
                  <a:pt x="1012913" y="103339"/>
                </a:lnTo>
                <a:lnTo>
                  <a:pt x="992695" y="104762"/>
                </a:lnTo>
                <a:lnTo>
                  <a:pt x="992263" y="104762"/>
                </a:lnTo>
                <a:lnTo>
                  <a:pt x="944156" y="126822"/>
                </a:lnTo>
                <a:lnTo>
                  <a:pt x="921067" y="172847"/>
                </a:lnTo>
                <a:lnTo>
                  <a:pt x="919530" y="193014"/>
                </a:lnTo>
                <a:lnTo>
                  <a:pt x="919530" y="291541"/>
                </a:lnTo>
                <a:lnTo>
                  <a:pt x="925690" y="329476"/>
                </a:lnTo>
                <a:lnTo>
                  <a:pt x="957694" y="368020"/>
                </a:lnTo>
                <a:lnTo>
                  <a:pt x="1012913" y="381203"/>
                </a:lnTo>
                <a:lnTo>
                  <a:pt x="1032891" y="379895"/>
                </a:lnTo>
                <a:lnTo>
                  <a:pt x="1078661" y="360299"/>
                </a:lnTo>
                <a:lnTo>
                  <a:pt x="1098194" y="327291"/>
                </a:lnTo>
                <a:lnTo>
                  <a:pt x="1100670" y="317969"/>
                </a:lnTo>
                <a:lnTo>
                  <a:pt x="1102144" y="298983"/>
                </a:lnTo>
                <a:lnTo>
                  <a:pt x="1102144" y="272935"/>
                </a:lnTo>
                <a:lnTo>
                  <a:pt x="1032459" y="272935"/>
                </a:lnTo>
                <a:lnTo>
                  <a:pt x="1032459" y="301282"/>
                </a:lnTo>
                <a:lnTo>
                  <a:pt x="1031227" y="312661"/>
                </a:lnTo>
                <a:lnTo>
                  <a:pt x="1027569" y="320789"/>
                </a:lnTo>
                <a:lnTo>
                  <a:pt x="1021461" y="325666"/>
                </a:lnTo>
                <a:lnTo>
                  <a:pt x="1012913" y="327291"/>
                </a:lnTo>
                <a:lnTo>
                  <a:pt x="1004798" y="325488"/>
                </a:lnTo>
                <a:lnTo>
                  <a:pt x="998994" y="320090"/>
                </a:lnTo>
                <a:lnTo>
                  <a:pt x="995514" y="311099"/>
                </a:lnTo>
                <a:lnTo>
                  <a:pt x="994397" y="298983"/>
                </a:lnTo>
                <a:lnTo>
                  <a:pt x="994359" y="246926"/>
                </a:lnTo>
                <a:lnTo>
                  <a:pt x="1102144" y="246926"/>
                </a:lnTo>
                <a:lnTo>
                  <a:pt x="1102144" y="211620"/>
                </a:lnTo>
                <a:lnTo>
                  <a:pt x="1102144" y="193014"/>
                </a:lnTo>
                <a:close/>
              </a:path>
              <a:path w="1289684" h="381635">
                <a:moveTo>
                  <a:pt x="1289380" y="106133"/>
                </a:moveTo>
                <a:lnTo>
                  <a:pt x="1285976" y="105219"/>
                </a:lnTo>
                <a:lnTo>
                  <a:pt x="1282115" y="104762"/>
                </a:lnTo>
                <a:lnTo>
                  <a:pt x="1277772" y="104762"/>
                </a:lnTo>
                <a:lnTo>
                  <a:pt x="1240523" y="122986"/>
                </a:lnTo>
                <a:lnTo>
                  <a:pt x="1220139" y="152603"/>
                </a:lnTo>
                <a:lnTo>
                  <a:pt x="1220139" y="108000"/>
                </a:lnTo>
                <a:lnTo>
                  <a:pt x="1144422" y="108000"/>
                </a:lnTo>
                <a:lnTo>
                  <a:pt x="1144422" y="376555"/>
                </a:lnTo>
                <a:lnTo>
                  <a:pt x="1220139" y="376555"/>
                </a:lnTo>
                <a:lnTo>
                  <a:pt x="1220139" y="201866"/>
                </a:lnTo>
                <a:lnTo>
                  <a:pt x="1230414" y="190474"/>
                </a:lnTo>
                <a:lnTo>
                  <a:pt x="1241285" y="182333"/>
                </a:lnTo>
                <a:lnTo>
                  <a:pt x="1252728" y="177457"/>
                </a:lnTo>
                <a:lnTo>
                  <a:pt x="1264754" y="175818"/>
                </a:lnTo>
                <a:lnTo>
                  <a:pt x="1271866" y="175818"/>
                </a:lnTo>
                <a:lnTo>
                  <a:pt x="1280083" y="177685"/>
                </a:lnTo>
                <a:lnTo>
                  <a:pt x="1289380" y="181406"/>
                </a:lnTo>
                <a:lnTo>
                  <a:pt x="1289380" y="1061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072628" y="4840477"/>
            <a:ext cx="558165" cy="464820"/>
          </a:xfrm>
          <a:custGeom>
            <a:avLst/>
            <a:gdLst/>
            <a:ahLst/>
            <a:cxnLst/>
            <a:rect l="l" t="t" r="r" b="b"/>
            <a:pathLst>
              <a:path w="558165" h="464820">
                <a:moveTo>
                  <a:pt x="162179" y="204901"/>
                </a:moveTo>
                <a:lnTo>
                  <a:pt x="161417" y="186270"/>
                </a:lnTo>
                <a:lnTo>
                  <a:pt x="159105" y="168490"/>
                </a:lnTo>
                <a:lnTo>
                  <a:pt x="158991" y="168008"/>
                </a:lnTo>
                <a:lnTo>
                  <a:pt x="155257" y="151536"/>
                </a:lnTo>
                <a:lnTo>
                  <a:pt x="152438" y="143103"/>
                </a:lnTo>
                <a:lnTo>
                  <a:pt x="149872" y="135432"/>
                </a:lnTo>
                <a:lnTo>
                  <a:pt x="146342" y="129146"/>
                </a:lnTo>
                <a:lnTo>
                  <a:pt x="142189" y="121716"/>
                </a:lnTo>
                <a:lnTo>
                  <a:pt x="131445" y="111912"/>
                </a:lnTo>
                <a:lnTo>
                  <a:pt x="117665" y="106032"/>
                </a:lnTo>
                <a:lnTo>
                  <a:pt x="112433" y="105435"/>
                </a:lnTo>
                <a:lnTo>
                  <a:pt x="112433" y="204901"/>
                </a:lnTo>
                <a:lnTo>
                  <a:pt x="112433" y="269938"/>
                </a:lnTo>
                <a:lnTo>
                  <a:pt x="109689" y="313728"/>
                </a:lnTo>
                <a:lnTo>
                  <a:pt x="85496" y="341045"/>
                </a:lnTo>
                <a:lnTo>
                  <a:pt x="75958" y="340283"/>
                </a:lnTo>
                <a:lnTo>
                  <a:pt x="66814" y="338023"/>
                </a:lnTo>
                <a:lnTo>
                  <a:pt x="58077" y="334238"/>
                </a:lnTo>
                <a:lnTo>
                  <a:pt x="49745" y="328955"/>
                </a:lnTo>
                <a:lnTo>
                  <a:pt x="49745" y="157060"/>
                </a:lnTo>
                <a:lnTo>
                  <a:pt x="58127" y="150952"/>
                </a:lnTo>
                <a:lnTo>
                  <a:pt x="66573" y="146596"/>
                </a:lnTo>
                <a:lnTo>
                  <a:pt x="75069" y="143979"/>
                </a:lnTo>
                <a:lnTo>
                  <a:pt x="83642" y="143103"/>
                </a:lnTo>
                <a:lnTo>
                  <a:pt x="91719" y="144106"/>
                </a:lnTo>
                <a:lnTo>
                  <a:pt x="109372" y="168490"/>
                </a:lnTo>
                <a:lnTo>
                  <a:pt x="111036" y="178600"/>
                </a:lnTo>
                <a:lnTo>
                  <a:pt x="112090" y="190893"/>
                </a:lnTo>
                <a:lnTo>
                  <a:pt x="112433" y="204901"/>
                </a:lnTo>
                <a:lnTo>
                  <a:pt x="112433" y="105435"/>
                </a:lnTo>
                <a:lnTo>
                  <a:pt x="73431" y="110337"/>
                </a:lnTo>
                <a:lnTo>
                  <a:pt x="49745" y="129146"/>
                </a:lnTo>
                <a:lnTo>
                  <a:pt x="49745" y="107797"/>
                </a:lnTo>
                <a:lnTo>
                  <a:pt x="0" y="107797"/>
                </a:lnTo>
                <a:lnTo>
                  <a:pt x="0" y="464642"/>
                </a:lnTo>
                <a:lnTo>
                  <a:pt x="49745" y="464642"/>
                </a:lnTo>
                <a:lnTo>
                  <a:pt x="49745" y="356374"/>
                </a:lnTo>
                <a:lnTo>
                  <a:pt x="60782" y="366737"/>
                </a:lnTo>
                <a:lnTo>
                  <a:pt x="72034" y="374154"/>
                </a:lnTo>
                <a:lnTo>
                  <a:pt x="83527" y="378587"/>
                </a:lnTo>
                <a:lnTo>
                  <a:pt x="95250" y="380072"/>
                </a:lnTo>
                <a:lnTo>
                  <a:pt x="112255" y="378167"/>
                </a:lnTo>
                <a:lnTo>
                  <a:pt x="126568" y="372465"/>
                </a:lnTo>
                <a:lnTo>
                  <a:pt x="138176" y="362953"/>
                </a:lnTo>
                <a:lnTo>
                  <a:pt x="142570" y="356374"/>
                </a:lnTo>
                <a:lnTo>
                  <a:pt x="147078" y="349643"/>
                </a:lnTo>
                <a:lnTo>
                  <a:pt x="150545" y="341045"/>
                </a:lnTo>
                <a:lnTo>
                  <a:pt x="153682" y="333248"/>
                </a:lnTo>
                <a:lnTo>
                  <a:pt x="158407" y="314490"/>
                </a:lnTo>
                <a:lnTo>
                  <a:pt x="158508" y="313728"/>
                </a:lnTo>
                <a:lnTo>
                  <a:pt x="161239" y="293395"/>
                </a:lnTo>
                <a:lnTo>
                  <a:pt x="162179" y="269938"/>
                </a:lnTo>
                <a:lnTo>
                  <a:pt x="162179" y="204901"/>
                </a:lnTo>
                <a:close/>
              </a:path>
              <a:path w="558165" h="464820">
                <a:moveTo>
                  <a:pt x="357771" y="243001"/>
                </a:moveTo>
                <a:lnTo>
                  <a:pt x="357428" y="201549"/>
                </a:lnTo>
                <a:lnTo>
                  <a:pt x="352412" y="155422"/>
                </a:lnTo>
                <a:lnTo>
                  <a:pt x="330606" y="117538"/>
                </a:lnTo>
                <a:lnTo>
                  <a:pt x="308991" y="107238"/>
                </a:lnTo>
                <a:lnTo>
                  <a:pt x="308991" y="216065"/>
                </a:lnTo>
                <a:lnTo>
                  <a:pt x="251841" y="216065"/>
                </a:lnTo>
                <a:lnTo>
                  <a:pt x="251968" y="191884"/>
                </a:lnTo>
                <a:lnTo>
                  <a:pt x="251980" y="190284"/>
                </a:lnTo>
                <a:lnTo>
                  <a:pt x="252412" y="180340"/>
                </a:lnTo>
                <a:lnTo>
                  <a:pt x="252514" y="179146"/>
                </a:lnTo>
                <a:lnTo>
                  <a:pt x="253136" y="171818"/>
                </a:lnTo>
                <a:lnTo>
                  <a:pt x="273062" y="140792"/>
                </a:lnTo>
                <a:lnTo>
                  <a:pt x="281127" y="140792"/>
                </a:lnTo>
                <a:lnTo>
                  <a:pt x="307644" y="168351"/>
                </a:lnTo>
                <a:lnTo>
                  <a:pt x="308813" y="185407"/>
                </a:lnTo>
                <a:lnTo>
                  <a:pt x="308952" y="190284"/>
                </a:lnTo>
                <a:lnTo>
                  <a:pt x="308991" y="216065"/>
                </a:lnTo>
                <a:lnTo>
                  <a:pt x="308991" y="107238"/>
                </a:lnTo>
                <a:lnTo>
                  <a:pt x="296837" y="104914"/>
                </a:lnTo>
                <a:lnTo>
                  <a:pt x="281571" y="104076"/>
                </a:lnTo>
                <a:lnTo>
                  <a:pt x="260972" y="105689"/>
                </a:lnTo>
                <a:lnTo>
                  <a:pt x="219544" y="129857"/>
                </a:lnTo>
                <a:lnTo>
                  <a:pt x="203212" y="185407"/>
                </a:lnTo>
                <a:lnTo>
                  <a:pt x="202133" y="211416"/>
                </a:lnTo>
                <a:lnTo>
                  <a:pt x="202133" y="272732"/>
                </a:lnTo>
                <a:lnTo>
                  <a:pt x="206044" y="320662"/>
                </a:lnTo>
                <a:lnTo>
                  <a:pt x="225310" y="361594"/>
                </a:lnTo>
                <a:lnTo>
                  <a:pt x="266890" y="379336"/>
                </a:lnTo>
                <a:lnTo>
                  <a:pt x="281571" y="380072"/>
                </a:lnTo>
                <a:lnTo>
                  <a:pt x="299986" y="378675"/>
                </a:lnTo>
                <a:lnTo>
                  <a:pt x="339204" y="357784"/>
                </a:lnTo>
                <a:lnTo>
                  <a:pt x="356184" y="313080"/>
                </a:lnTo>
                <a:lnTo>
                  <a:pt x="357327" y="293192"/>
                </a:lnTo>
                <a:lnTo>
                  <a:pt x="357327" y="282968"/>
                </a:lnTo>
                <a:lnTo>
                  <a:pt x="308991" y="282968"/>
                </a:lnTo>
                <a:lnTo>
                  <a:pt x="308991" y="299224"/>
                </a:lnTo>
                <a:lnTo>
                  <a:pt x="308635" y="309651"/>
                </a:lnTo>
                <a:lnTo>
                  <a:pt x="292595" y="343357"/>
                </a:lnTo>
                <a:lnTo>
                  <a:pt x="282054" y="343357"/>
                </a:lnTo>
                <a:lnTo>
                  <a:pt x="252285" y="308356"/>
                </a:lnTo>
                <a:lnTo>
                  <a:pt x="251841" y="243001"/>
                </a:lnTo>
                <a:lnTo>
                  <a:pt x="357771" y="243001"/>
                </a:lnTo>
                <a:close/>
              </a:path>
              <a:path w="558165" h="464820">
                <a:moveTo>
                  <a:pt x="558038" y="0"/>
                </a:moveTo>
                <a:lnTo>
                  <a:pt x="508317" y="0"/>
                </a:lnTo>
                <a:lnTo>
                  <a:pt x="508317" y="124980"/>
                </a:lnTo>
                <a:lnTo>
                  <a:pt x="508317" y="154711"/>
                </a:lnTo>
                <a:lnTo>
                  <a:pt x="508317" y="330809"/>
                </a:lnTo>
                <a:lnTo>
                  <a:pt x="500494" y="335292"/>
                </a:lnTo>
                <a:lnTo>
                  <a:pt x="492772" y="338480"/>
                </a:lnTo>
                <a:lnTo>
                  <a:pt x="485165" y="340410"/>
                </a:lnTo>
                <a:lnTo>
                  <a:pt x="477659" y="341045"/>
                </a:lnTo>
                <a:lnTo>
                  <a:pt x="469353" y="340004"/>
                </a:lnTo>
                <a:lnTo>
                  <a:pt x="448957" y="303657"/>
                </a:lnTo>
                <a:lnTo>
                  <a:pt x="447459" y="275082"/>
                </a:lnTo>
                <a:lnTo>
                  <a:pt x="447459" y="199326"/>
                </a:lnTo>
                <a:lnTo>
                  <a:pt x="449287" y="174726"/>
                </a:lnTo>
                <a:lnTo>
                  <a:pt x="454774" y="157162"/>
                </a:lnTo>
                <a:lnTo>
                  <a:pt x="463918" y="146621"/>
                </a:lnTo>
                <a:lnTo>
                  <a:pt x="476732" y="143103"/>
                </a:lnTo>
                <a:lnTo>
                  <a:pt x="484111" y="143827"/>
                </a:lnTo>
                <a:lnTo>
                  <a:pt x="491832" y="145999"/>
                </a:lnTo>
                <a:lnTo>
                  <a:pt x="499897" y="149631"/>
                </a:lnTo>
                <a:lnTo>
                  <a:pt x="508317" y="154711"/>
                </a:lnTo>
                <a:lnTo>
                  <a:pt x="508317" y="124980"/>
                </a:lnTo>
                <a:lnTo>
                  <a:pt x="497687" y="115836"/>
                </a:lnTo>
                <a:lnTo>
                  <a:pt x="486714" y="109296"/>
                </a:lnTo>
                <a:lnTo>
                  <a:pt x="475386" y="105384"/>
                </a:lnTo>
                <a:lnTo>
                  <a:pt x="463715" y="104076"/>
                </a:lnTo>
                <a:lnTo>
                  <a:pt x="446366" y="105994"/>
                </a:lnTo>
                <a:lnTo>
                  <a:pt x="411924" y="134734"/>
                </a:lnTo>
                <a:lnTo>
                  <a:pt x="398627" y="193548"/>
                </a:lnTo>
                <a:lnTo>
                  <a:pt x="397738" y="218859"/>
                </a:lnTo>
                <a:lnTo>
                  <a:pt x="397738" y="270865"/>
                </a:lnTo>
                <a:lnTo>
                  <a:pt x="401815" y="321132"/>
                </a:lnTo>
                <a:lnTo>
                  <a:pt x="423291" y="365836"/>
                </a:lnTo>
                <a:lnTo>
                  <a:pt x="465124" y="380072"/>
                </a:lnTo>
                <a:lnTo>
                  <a:pt x="476719" y="378764"/>
                </a:lnTo>
                <a:lnTo>
                  <a:pt x="487781" y="374840"/>
                </a:lnTo>
                <a:lnTo>
                  <a:pt x="498309" y="368312"/>
                </a:lnTo>
                <a:lnTo>
                  <a:pt x="508317" y="359168"/>
                </a:lnTo>
                <a:lnTo>
                  <a:pt x="508317" y="376351"/>
                </a:lnTo>
                <a:lnTo>
                  <a:pt x="558038" y="376351"/>
                </a:lnTo>
                <a:lnTo>
                  <a:pt x="558038" y="359168"/>
                </a:lnTo>
                <a:lnTo>
                  <a:pt x="558038" y="341045"/>
                </a:lnTo>
                <a:lnTo>
                  <a:pt x="558038" y="143103"/>
                </a:lnTo>
                <a:lnTo>
                  <a:pt x="558038" y="124980"/>
                </a:lnTo>
                <a:lnTo>
                  <a:pt x="5580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684121" y="4856250"/>
            <a:ext cx="285750" cy="443865"/>
          </a:xfrm>
          <a:custGeom>
            <a:avLst/>
            <a:gdLst/>
            <a:ahLst/>
            <a:cxnLst/>
            <a:rect l="l" t="t" r="r" b="b"/>
            <a:pathLst>
              <a:path w="285750" h="443864">
                <a:moveTo>
                  <a:pt x="49707" y="92024"/>
                </a:moveTo>
                <a:lnTo>
                  <a:pt x="0" y="92024"/>
                </a:lnTo>
                <a:lnTo>
                  <a:pt x="0" y="360578"/>
                </a:lnTo>
                <a:lnTo>
                  <a:pt x="49707" y="360578"/>
                </a:lnTo>
                <a:lnTo>
                  <a:pt x="49707" y="92024"/>
                </a:lnTo>
                <a:close/>
              </a:path>
              <a:path w="285750" h="443864">
                <a:moveTo>
                  <a:pt x="49707" y="0"/>
                </a:moveTo>
                <a:lnTo>
                  <a:pt x="0" y="0"/>
                </a:lnTo>
                <a:lnTo>
                  <a:pt x="0" y="52057"/>
                </a:lnTo>
                <a:lnTo>
                  <a:pt x="49707" y="52057"/>
                </a:lnTo>
                <a:lnTo>
                  <a:pt x="49707" y="0"/>
                </a:lnTo>
                <a:close/>
              </a:path>
              <a:path w="285750" h="443864">
                <a:moveTo>
                  <a:pt x="285737" y="118960"/>
                </a:moveTo>
                <a:lnTo>
                  <a:pt x="285369" y="118033"/>
                </a:lnTo>
                <a:lnTo>
                  <a:pt x="273202" y="86918"/>
                </a:lnTo>
                <a:lnTo>
                  <a:pt x="265760" y="90157"/>
                </a:lnTo>
                <a:lnTo>
                  <a:pt x="231698" y="114630"/>
                </a:lnTo>
                <a:lnTo>
                  <a:pt x="229514" y="118033"/>
                </a:lnTo>
                <a:lnTo>
                  <a:pt x="225628" y="111061"/>
                </a:lnTo>
                <a:lnTo>
                  <a:pt x="220916" y="105029"/>
                </a:lnTo>
                <a:lnTo>
                  <a:pt x="215392" y="99923"/>
                </a:lnTo>
                <a:lnTo>
                  <a:pt x="209054" y="95745"/>
                </a:lnTo>
                <a:lnTo>
                  <a:pt x="206260" y="94488"/>
                </a:lnTo>
                <a:lnTo>
                  <a:pt x="206260" y="185407"/>
                </a:lnTo>
                <a:lnTo>
                  <a:pt x="205917" y="198729"/>
                </a:lnTo>
                <a:lnTo>
                  <a:pt x="196342" y="235661"/>
                </a:lnTo>
                <a:lnTo>
                  <a:pt x="183591" y="242531"/>
                </a:lnTo>
                <a:lnTo>
                  <a:pt x="184264" y="242531"/>
                </a:lnTo>
                <a:lnTo>
                  <a:pt x="174231" y="243484"/>
                </a:lnTo>
                <a:lnTo>
                  <a:pt x="165468" y="242531"/>
                </a:lnTo>
                <a:lnTo>
                  <a:pt x="158254" y="239661"/>
                </a:lnTo>
                <a:lnTo>
                  <a:pt x="142125" y="197586"/>
                </a:lnTo>
                <a:lnTo>
                  <a:pt x="141744" y="185407"/>
                </a:lnTo>
                <a:lnTo>
                  <a:pt x="141833" y="179603"/>
                </a:lnTo>
                <a:lnTo>
                  <a:pt x="148437" y="137337"/>
                </a:lnTo>
                <a:lnTo>
                  <a:pt x="174713" y="122682"/>
                </a:lnTo>
                <a:lnTo>
                  <a:pt x="183616" y="123596"/>
                </a:lnTo>
                <a:lnTo>
                  <a:pt x="204787" y="156324"/>
                </a:lnTo>
                <a:lnTo>
                  <a:pt x="206260" y="185407"/>
                </a:lnTo>
                <a:lnTo>
                  <a:pt x="206260" y="94488"/>
                </a:lnTo>
                <a:lnTo>
                  <a:pt x="201828" y="92481"/>
                </a:lnTo>
                <a:lnTo>
                  <a:pt x="193611" y="90157"/>
                </a:lnTo>
                <a:lnTo>
                  <a:pt x="184416" y="88760"/>
                </a:lnTo>
                <a:lnTo>
                  <a:pt x="174231" y="88303"/>
                </a:lnTo>
                <a:lnTo>
                  <a:pt x="156756" y="89827"/>
                </a:lnTo>
                <a:lnTo>
                  <a:pt x="117741" y="112712"/>
                </a:lnTo>
                <a:lnTo>
                  <a:pt x="99682" y="161963"/>
                </a:lnTo>
                <a:lnTo>
                  <a:pt x="98475" y="184035"/>
                </a:lnTo>
                <a:lnTo>
                  <a:pt x="98513" y="185407"/>
                </a:lnTo>
                <a:lnTo>
                  <a:pt x="102781" y="223532"/>
                </a:lnTo>
                <a:lnTo>
                  <a:pt x="122237" y="257492"/>
                </a:lnTo>
                <a:lnTo>
                  <a:pt x="129616" y="263918"/>
                </a:lnTo>
                <a:lnTo>
                  <a:pt x="122275" y="270865"/>
                </a:lnTo>
                <a:lnTo>
                  <a:pt x="99885" y="303428"/>
                </a:lnTo>
                <a:lnTo>
                  <a:pt x="99885" y="318909"/>
                </a:lnTo>
                <a:lnTo>
                  <a:pt x="102133" y="324637"/>
                </a:lnTo>
                <a:lnTo>
                  <a:pt x="111112" y="335178"/>
                </a:lnTo>
                <a:lnTo>
                  <a:pt x="117538" y="339051"/>
                </a:lnTo>
                <a:lnTo>
                  <a:pt x="125895" y="341528"/>
                </a:lnTo>
                <a:lnTo>
                  <a:pt x="117906" y="345795"/>
                </a:lnTo>
                <a:lnTo>
                  <a:pt x="110629" y="350697"/>
                </a:lnTo>
                <a:lnTo>
                  <a:pt x="104076" y="356247"/>
                </a:lnTo>
                <a:lnTo>
                  <a:pt x="98247" y="362445"/>
                </a:lnTo>
                <a:lnTo>
                  <a:pt x="98132" y="362610"/>
                </a:lnTo>
                <a:lnTo>
                  <a:pt x="93484" y="369239"/>
                </a:lnTo>
                <a:lnTo>
                  <a:pt x="90068" y="376618"/>
                </a:lnTo>
                <a:lnTo>
                  <a:pt x="90017" y="376834"/>
                </a:lnTo>
                <a:lnTo>
                  <a:pt x="88023" y="384568"/>
                </a:lnTo>
                <a:lnTo>
                  <a:pt x="100406" y="424408"/>
                </a:lnTo>
                <a:lnTo>
                  <a:pt x="137756" y="440664"/>
                </a:lnTo>
                <a:lnTo>
                  <a:pt x="172847" y="443738"/>
                </a:lnTo>
                <a:lnTo>
                  <a:pt x="213702" y="439559"/>
                </a:lnTo>
                <a:lnTo>
                  <a:pt x="242887" y="427012"/>
                </a:lnTo>
                <a:lnTo>
                  <a:pt x="260400" y="406107"/>
                </a:lnTo>
                <a:lnTo>
                  <a:pt x="260680" y="404710"/>
                </a:lnTo>
                <a:lnTo>
                  <a:pt x="260756" y="404317"/>
                </a:lnTo>
                <a:lnTo>
                  <a:pt x="266242" y="376834"/>
                </a:lnTo>
                <a:lnTo>
                  <a:pt x="257594" y="339369"/>
                </a:lnTo>
                <a:lnTo>
                  <a:pt x="228142" y="316458"/>
                </a:lnTo>
                <a:lnTo>
                  <a:pt x="228142" y="369570"/>
                </a:lnTo>
                <a:lnTo>
                  <a:pt x="228142" y="387527"/>
                </a:lnTo>
                <a:lnTo>
                  <a:pt x="188912" y="404317"/>
                </a:lnTo>
                <a:lnTo>
                  <a:pt x="176530" y="404710"/>
                </a:lnTo>
                <a:lnTo>
                  <a:pt x="163283" y="404317"/>
                </a:lnTo>
                <a:lnTo>
                  <a:pt x="164020" y="404317"/>
                </a:lnTo>
                <a:lnTo>
                  <a:pt x="152946" y="403136"/>
                </a:lnTo>
                <a:lnTo>
                  <a:pt x="153530" y="403136"/>
                </a:lnTo>
                <a:lnTo>
                  <a:pt x="145846" y="401447"/>
                </a:lnTo>
                <a:lnTo>
                  <a:pt x="139623" y="398907"/>
                </a:lnTo>
                <a:lnTo>
                  <a:pt x="132651" y="395033"/>
                </a:lnTo>
                <a:lnTo>
                  <a:pt x="129171" y="388924"/>
                </a:lnTo>
                <a:lnTo>
                  <a:pt x="129171" y="374688"/>
                </a:lnTo>
                <a:lnTo>
                  <a:pt x="130886" y="369239"/>
                </a:lnTo>
                <a:lnTo>
                  <a:pt x="137668" y="359333"/>
                </a:lnTo>
                <a:lnTo>
                  <a:pt x="142621" y="353606"/>
                </a:lnTo>
                <a:lnTo>
                  <a:pt x="149148" y="347116"/>
                </a:lnTo>
                <a:lnTo>
                  <a:pt x="191414" y="350837"/>
                </a:lnTo>
                <a:lnTo>
                  <a:pt x="228142" y="369570"/>
                </a:lnTo>
                <a:lnTo>
                  <a:pt x="228142" y="316458"/>
                </a:lnTo>
                <a:lnTo>
                  <a:pt x="218732" y="313550"/>
                </a:lnTo>
                <a:lnTo>
                  <a:pt x="203949" y="311315"/>
                </a:lnTo>
                <a:lnTo>
                  <a:pt x="154393" y="306971"/>
                </a:lnTo>
                <a:lnTo>
                  <a:pt x="148742" y="305663"/>
                </a:lnTo>
                <a:lnTo>
                  <a:pt x="141617" y="301637"/>
                </a:lnTo>
                <a:lnTo>
                  <a:pt x="139852" y="298945"/>
                </a:lnTo>
                <a:lnTo>
                  <a:pt x="139852" y="290576"/>
                </a:lnTo>
                <a:lnTo>
                  <a:pt x="142786" y="283756"/>
                </a:lnTo>
                <a:lnTo>
                  <a:pt x="148666" y="275082"/>
                </a:lnTo>
                <a:lnTo>
                  <a:pt x="155143" y="276504"/>
                </a:lnTo>
                <a:lnTo>
                  <a:pt x="161569" y="277533"/>
                </a:lnTo>
                <a:lnTo>
                  <a:pt x="167932" y="278142"/>
                </a:lnTo>
                <a:lnTo>
                  <a:pt x="174231" y="278358"/>
                </a:lnTo>
                <a:lnTo>
                  <a:pt x="192786" y="276821"/>
                </a:lnTo>
                <a:lnTo>
                  <a:pt x="231381" y="253949"/>
                </a:lnTo>
                <a:lnTo>
                  <a:pt x="237223" y="243484"/>
                </a:lnTo>
                <a:lnTo>
                  <a:pt x="238899" y="240512"/>
                </a:lnTo>
                <a:lnTo>
                  <a:pt x="244271" y="224612"/>
                </a:lnTo>
                <a:lnTo>
                  <a:pt x="247497" y="206235"/>
                </a:lnTo>
                <a:lnTo>
                  <a:pt x="248564" y="185407"/>
                </a:lnTo>
                <a:lnTo>
                  <a:pt x="248526" y="184035"/>
                </a:lnTo>
                <a:lnTo>
                  <a:pt x="242379" y="141732"/>
                </a:lnTo>
                <a:lnTo>
                  <a:pt x="240195" y="136144"/>
                </a:lnTo>
                <a:lnTo>
                  <a:pt x="242379" y="133985"/>
                </a:lnTo>
                <a:lnTo>
                  <a:pt x="248958" y="130898"/>
                </a:lnTo>
                <a:lnTo>
                  <a:pt x="259956" y="126885"/>
                </a:lnTo>
                <a:lnTo>
                  <a:pt x="267741" y="124117"/>
                </a:lnTo>
                <a:lnTo>
                  <a:pt x="272148" y="122682"/>
                </a:lnTo>
                <a:lnTo>
                  <a:pt x="274637" y="121869"/>
                </a:lnTo>
                <a:lnTo>
                  <a:pt x="280631" y="120154"/>
                </a:lnTo>
                <a:lnTo>
                  <a:pt x="285737" y="11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090293" y="4944543"/>
            <a:ext cx="160655" cy="276225"/>
          </a:xfrm>
          <a:custGeom>
            <a:avLst/>
            <a:gdLst/>
            <a:ahLst/>
            <a:cxnLst/>
            <a:rect l="l" t="t" r="r" b="b"/>
            <a:pathLst>
              <a:path w="160654" h="276225">
                <a:moveTo>
                  <a:pt x="50572" y="88738"/>
                </a:moveTo>
                <a:lnTo>
                  <a:pt x="1310" y="86878"/>
                </a:lnTo>
                <a:lnTo>
                  <a:pt x="2936" y="66040"/>
                </a:lnTo>
                <a:lnTo>
                  <a:pt x="6894" y="48107"/>
                </a:lnTo>
                <a:lnTo>
                  <a:pt x="32839" y="11887"/>
                </a:lnTo>
                <a:lnTo>
                  <a:pt x="82161" y="0"/>
                </a:lnTo>
                <a:lnTo>
                  <a:pt x="100114" y="1320"/>
                </a:lnTo>
                <a:lnTo>
                  <a:pt x="138121" y="21133"/>
                </a:lnTo>
                <a:lnTo>
                  <a:pt x="147291" y="37169"/>
                </a:lnTo>
                <a:lnTo>
                  <a:pt x="78887" y="37169"/>
                </a:lnTo>
                <a:lnTo>
                  <a:pt x="66500" y="39550"/>
                </a:lnTo>
                <a:lnTo>
                  <a:pt x="57651" y="46694"/>
                </a:lnTo>
                <a:lnTo>
                  <a:pt x="52342" y="58600"/>
                </a:lnTo>
                <a:lnTo>
                  <a:pt x="50572" y="75269"/>
                </a:lnTo>
                <a:lnTo>
                  <a:pt x="50572" y="88738"/>
                </a:lnTo>
                <a:close/>
              </a:path>
              <a:path w="160654" h="276225">
                <a:moveTo>
                  <a:pt x="53810" y="276001"/>
                </a:moveTo>
                <a:lnTo>
                  <a:pt x="15108" y="256844"/>
                </a:lnTo>
                <a:lnTo>
                  <a:pt x="331" y="221556"/>
                </a:lnTo>
                <a:lnTo>
                  <a:pt x="0" y="215602"/>
                </a:lnTo>
                <a:lnTo>
                  <a:pt x="52" y="210963"/>
                </a:lnTo>
                <a:lnTo>
                  <a:pt x="7473" y="173012"/>
                </a:lnTo>
                <a:lnTo>
                  <a:pt x="37789" y="137356"/>
                </a:lnTo>
                <a:lnTo>
                  <a:pt x="72757" y="118597"/>
                </a:lnTo>
                <a:lnTo>
                  <a:pt x="105862" y="104551"/>
                </a:lnTo>
                <a:lnTo>
                  <a:pt x="105849" y="85017"/>
                </a:lnTo>
                <a:lnTo>
                  <a:pt x="96957" y="40815"/>
                </a:lnTo>
                <a:lnTo>
                  <a:pt x="89752" y="37169"/>
                </a:lnTo>
                <a:lnTo>
                  <a:pt x="147291" y="37169"/>
                </a:lnTo>
                <a:lnTo>
                  <a:pt x="151209" y="47671"/>
                </a:lnTo>
                <a:lnTo>
                  <a:pt x="154481" y="64993"/>
                </a:lnTo>
                <a:lnTo>
                  <a:pt x="155571" y="85017"/>
                </a:lnTo>
                <a:lnTo>
                  <a:pt x="155571" y="134763"/>
                </a:lnTo>
                <a:lnTo>
                  <a:pt x="105862" y="134763"/>
                </a:lnTo>
                <a:lnTo>
                  <a:pt x="96437" y="140139"/>
                </a:lnTo>
                <a:lnTo>
                  <a:pt x="64963" y="162798"/>
                </a:lnTo>
                <a:lnTo>
                  <a:pt x="49643" y="198387"/>
                </a:lnTo>
                <a:lnTo>
                  <a:pt x="50019" y="206280"/>
                </a:lnTo>
                <a:lnTo>
                  <a:pt x="65579" y="233250"/>
                </a:lnTo>
                <a:lnTo>
                  <a:pt x="108000" y="233250"/>
                </a:lnTo>
                <a:lnTo>
                  <a:pt x="104872" y="241515"/>
                </a:lnTo>
                <a:lnTo>
                  <a:pt x="73278" y="272866"/>
                </a:lnTo>
                <a:lnTo>
                  <a:pt x="64025" y="275217"/>
                </a:lnTo>
                <a:lnTo>
                  <a:pt x="53810" y="276001"/>
                </a:lnTo>
                <a:close/>
              </a:path>
              <a:path w="160654" h="276225">
                <a:moveTo>
                  <a:pt x="108000" y="233250"/>
                </a:moveTo>
                <a:lnTo>
                  <a:pt x="79842" y="233250"/>
                </a:lnTo>
                <a:lnTo>
                  <a:pt x="86180" y="230695"/>
                </a:lnTo>
                <a:lnTo>
                  <a:pt x="98557" y="220476"/>
                </a:lnTo>
                <a:lnTo>
                  <a:pt x="103059" y="215602"/>
                </a:lnTo>
                <a:lnTo>
                  <a:pt x="105862" y="210963"/>
                </a:lnTo>
                <a:lnTo>
                  <a:pt x="105862" y="134763"/>
                </a:lnTo>
                <a:lnTo>
                  <a:pt x="155571" y="134763"/>
                </a:lnTo>
                <a:lnTo>
                  <a:pt x="155686" y="213754"/>
                </a:lnTo>
                <a:lnTo>
                  <a:pt x="155789" y="219191"/>
                </a:lnTo>
                <a:lnTo>
                  <a:pt x="155862" y="223056"/>
                </a:lnTo>
                <a:lnTo>
                  <a:pt x="156198" y="229185"/>
                </a:lnTo>
                <a:lnTo>
                  <a:pt x="156281" y="230695"/>
                </a:lnTo>
                <a:lnTo>
                  <a:pt x="156397" y="232804"/>
                </a:lnTo>
                <a:lnTo>
                  <a:pt x="108169" y="232804"/>
                </a:lnTo>
                <a:lnTo>
                  <a:pt x="108000" y="233250"/>
                </a:lnTo>
                <a:close/>
              </a:path>
              <a:path w="160654" h="276225">
                <a:moveTo>
                  <a:pt x="160221" y="272280"/>
                </a:moveTo>
                <a:lnTo>
                  <a:pt x="114680" y="272280"/>
                </a:lnTo>
                <a:lnTo>
                  <a:pt x="112362" y="259879"/>
                </a:lnTo>
                <a:lnTo>
                  <a:pt x="110567" y="249528"/>
                </a:lnTo>
                <a:lnTo>
                  <a:pt x="109106" y="240140"/>
                </a:lnTo>
                <a:lnTo>
                  <a:pt x="108226" y="233250"/>
                </a:lnTo>
                <a:lnTo>
                  <a:pt x="108169" y="232804"/>
                </a:lnTo>
                <a:lnTo>
                  <a:pt x="156397" y="232804"/>
                </a:lnTo>
                <a:lnTo>
                  <a:pt x="156607" y="236643"/>
                </a:lnTo>
                <a:lnTo>
                  <a:pt x="156734" y="238943"/>
                </a:lnTo>
                <a:lnTo>
                  <a:pt x="158187" y="255351"/>
                </a:lnTo>
                <a:lnTo>
                  <a:pt x="160221" y="272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7188144" y="5481664"/>
            <a:ext cx="2108200" cy="466090"/>
            <a:chOff x="7188144" y="5481664"/>
            <a:chExt cx="2108200" cy="466090"/>
          </a:xfrm>
        </p:grpSpPr>
        <p:sp>
          <p:nvSpPr>
            <p:cNvPr id="31" name="object 31"/>
            <p:cNvSpPr/>
            <p:nvPr/>
          </p:nvSpPr>
          <p:spPr>
            <a:xfrm>
              <a:off x="7188136" y="5517425"/>
              <a:ext cx="313055" cy="351155"/>
            </a:xfrm>
            <a:custGeom>
              <a:avLst/>
              <a:gdLst/>
              <a:ahLst/>
              <a:cxnLst/>
              <a:rect l="l" t="t" r="r" b="b"/>
              <a:pathLst>
                <a:path w="313054" h="351154">
                  <a:moveTo>
                    <a:pt x="121259" y="78549"/>
                  </a:moveTo>
                  <a:lnTo>
                    <a:pt x="78066" y="78549"/>
                  </a:lnTo>
                  <a:lnTo>
                    <a:pt x="78066" y="0"/>
                  </a:lnTo>
                  <a:lnTo>
                    <a:pt x="28359" y="0"/>
                  </a:lnTo>
                  <a:lnTo>
                    <a:pt x="28359" y="78549"/>
                  </a:lnTo>
                  <a:lnTo>
                    <a:pt x="0" y="78549"/>
                  </a:lnTo>
                  <a:lnTo>
                    <a:pt x="0" y="111544"/>
                  </a:lnTo>
                  <a:lnTo>
                    <a:pt x="28359" y="111544"/>
                  </a:lnTo>
                  <a:lnTo>
                    <a:pt x="28359" y="286715"/>
                  </a:lnTo>
                  <a:lnTo>
                    <a:pt x="31978" y="314769"/>
                  </a:lnTo>
                  <a:lnTo>
                    <a:pt x="42875" y="334797"/>
                  </a:lnTo>
                  <a:lnTo>
                    <a:pt x="61023" y="346824"/>
                  </a:lnTo>
                  <a:lnTo>
                    <a:pt x="86436" y="350824"/>
                  </a:lnTo>
                  <a:lnTo>
                    <a:pt x="94500" y="350647"/>
                  </a:lnTo>
                  <a:lnTo>
                    <a:pt x="102920" y="350126"/>
                  </a:lnTo>
                  <a:lnTo>
                    <a:pt x="111683" y="349262"/>
                  </a:lnTo>
                  <a:lnTo>
                    <a:pt x="120815" y="348030"/>
                  </a:lnTo>
                  <a:lnTo>
                    <a:pt x="120815" y="311315"/>
                  </a:lnTo>
                  <a:lnTo>
                    <a:pt x="114909" y="312254"/>
                  </a:lnTo>
                  <a:lnTo>
                    <a:pt x="108864" y="312724"/>
                  </a:lnTo>
                  <a:lnTo>
                    <a:pt x="93065" y="312724"/>
                  </a:lnTo>
                  <a:lnTo>
                    <a:pt x="86563" y="310553"/>
                  </a:lnTo>
                  <a:lnTo>
                    <a:pt x="79756" y="301879"/>
                  </a:lnTo>
                  <a:lnTo>
                    <a:pt x="78066" y="294284"/>
                  </a:lnTo>
                  <a:lnTo>
                    <a:pt x="78066" y="111544"/>
                  </a:lnTo>
                  <a:lnTo>
                    <a:pt x="121259" y="111544"/>
                  </a:lnTo>
                  <a:lnTo>
                    <a:pt x="121259" y="78549"/>
                  </a:lnTo>
                  <a:close/>
                </a:path>
                <a:path w="313054" h="351154">
                  <a:moveTo>
                    <a:pt x="312699" y="347103"/>
                  </a:moveTo>
                  <a:lnTo>
                    <a:pt x="310667" y="330174"/>
                  </a:lnTo>
                  <a:lnTo>
                    <a:pt x="309219" y="313766"/>
                  </a:lnTo>
                  <a:lnTo>
                    <a:pt x="309092" y="311467"/>
                  </a:lnTo>
                  <a:lnTo>
                    <a:pt x="308876" y="307632"/>
                  </a:lnTo>
                  <a:lnTo>
                    <a:pt x="308762" y="305523"/>
                  </a:lnTo>
                  <a:lnTo>
                    <a:pt x="308673" y="304012"/>
                  </a:lnTo>
                  <a:lnTo>
                    <a:pt x="308343" y="297878"/>
                  </a:lnTo>
                  <a:lnTo>
                    <a:pt x="308267" y="294017"/>
                  </a:lnTo>
                  <a:lnTo>
                    <a:pt x="308165" y="288582"/>
                  </a:lnTo>
                  <a:lnTo>
                    <a:pt x="308051" y="209588"/>
                  </a:lnTo>
                  <a:lnTo>
                    <a:pt x="308051" y="159842"/>
                  </a:lnTo>
                  <a:lnTo>
                    <a:pt x="306959" y="139814"/>
                  </a:lnTo>
                  <a:lnTo>
                    <a:pt x="290601" y="95961"/>
                  </a:lnTo>
                  <a:lnTo>
                    <a:pt x="252590" y="76149"/>
                  </a:lnTo>
                  <a:lnTo>
                    <a:pt x="234645" y="74828"/>
                  </a:lnTo>
                  <a:lnTo>
                    <a:pt x="215531" y="76149"/>
                  </a:lnTo>
                  <a:lnTo>
                    <a:pt x="174218" y="95961"/>
                  </a:lnTo>
                  <a:lnTo>
                    <a:pt x="155409" y="140868"/>
                  </a:lnTo>
                  <a:lnTo>
                    <a:pt x="153784" y="161709"/>
                  </a:lnTo>
                  <a:lnTo>
                    <a:pt x="203047" y="163563"/>
                  </a:lnTo>
                  <a:lnTo>
                    <a:pt x="203047" y="150088"/>
                  </a:lnTo>
                  <a:lnTo>
                    <a:pt x="204825" y="133426"/>
                  </a:lnTo>
                  <a:lnTo>
                    <a:pt x="210134" y="121513"/>
                  </a:lnTo>
                  <a:lnTo>
                    <a:pt x="218986" y="114376"/>
                  </a:lnTo>
                  <a:lnTo>
                    <a:pt x="231368" y="111988"/>
                  </a:lnTo>
                  <a:lnTo>
                    <a:pt x="242227" y="111988"/>
                  </a:lnTo>
                  <a:lnTo>
                    <a:pt x="258013" y="148056"/>
                  </a:lnTo>
                  <a:lnTo>
                    <a:pt x="258064" y="150088"/>
                  </a:lnTo>
                  <a:lnTo>
                    <a:pt x="258330" y="159842"/>
                  </a:lnTo>
                  <a:lnTo>
                    <a:pt x="258343" y="179374"/>
                  </a:lnTo>
                  <a:lnTo>
                    <a:pt x="258343" y="209588"/>
                  </a:lnTo>
                  <a:lnTo>
                    <a:pt x="258343" y="285788"/>
                  </a:lnTo>
                  <a:lnTo>
                    <a:pt x="255536" y="290423"/>
                  </a:lnTo>
                  <a:lnTo>
                    <a:pt x="251040" y="295300"/>
                  </a:lnTo>
                  <a:lnTo>
                    <a:pt x="238658" y="305523"/>
                  </a:lnTo>
                  <a:lnTo>
                    <a:pt x="232321" y="308076"/>
                  </a:lnTo>
                  <a:lnTo>
                    <a:pt x="218059" y="308076"/>
                  </a:lnTo>
                  <a:lnTo>
                    <a:pt x="202120" y="273215"/>
                  </a:lnTo>
                  <a:lnTo>
                    <a:pt x="202565" y="266052"/>
                  </a:lnTo>
                  <a:lnTo>
                    <a:pt x="222199" y="233083"/>
                  </a:lnTo>
                  <a:lnTo>
                    <a:pt x="258343" y="209588"/>
                  </a:lnTo>
                  <a:lnTo>
                    <a:pt x="258343" y="179374"/>
                  </a:lnTo>
                  <a:lnTo>
                    <a:pt x="211734" y="199847"/>
                  </a:lnTo>
                  <a:lnTo>
                    <a:pt x="173062" y="227863"/>
                  </a:lnTo>
                  <a:lnTo>
                    <a:pt x="153212" y="273507"/>
                  </a:lnTo>
                  <a:lnTo>
                    <a:pt x="152476" y="290423"/>
                  </a:lnTo>
                  <a:lnTo>
                    <a:pt x="152806" y="296379"/>
                  </a:lnTo>
                  <a:lnTo>
                    <a:pt x="167589" y="331673"/>
                  </a:lnTo>
                  <a:lnTo>
                    <a:pt x="206286" y="350824"/>
                  </a:lnTo>
                  <a:lnTo>
                    <a:pt x="216509" y="350037"/>
                  </a:lnTo>
                  <a:lnTo>
                    <a:pt x="253034" y="324358"/>
                  </a:lnTo>
                  <a:lnTo>
                    <a:pt x="260477" y="308076"/>
                  </a:lnTo>
                  <a:lnTo>
                    <a:pt x="260654" y="307632"/>
                  </a:lnTo>
                  <a:lnTo>
                    <a:pt x="267157" y="347103"/>
                  </a:lnTo>
                  <a:lnTo>
                    <a:pt x="312699" y="347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261" y="5481664"/>
              <a:ext cx="1549573" cy="46601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121958" y="5487692"/>
              <a:ext cx="174625" cy="377190"/>
            </a:xfrm>
            <a:custGeom>
              <a:avLst/>
              <a:gdLst/>
              <a:ahLst/>
              <a:cxnLst/>
              <a:rect l="l" t="t" r="r" b="b"/>
              <a:pathLst>
                <a:path w="174625" h="377189">
                  <a:moveTo>
                    <a:pt x="172379" y="376833"/>
                  </a:moveTo>
                  <a:lnTo>
                    <a:pt x="122671" y="376833"/>
                  </a:lnTo>
                  <a:lnTo>
                    <a:pt x="72478" y="239315"/>
                  </a:lnTo>
                  <a:lnTo>
                    <a:pt x="49745" y="273695"/>
                  </a:lnTo>
                  <a:lnTo>
                    <a:pt x="49745" y="376386"/>
                  </a:lnTo>
                  <a:lnTo>
                    <a:pt x="0" y="376386"/>
                  </a:lnTo>
                  <a:lnTo>
                    <a:pt x="0" y="0"/>
                  </a:lnTo>
                  <a:lnTo>
                    <a:pt x="49745" y="0"/>
                  </a:lnTo>
                  <a:lnTo>
                    <a:pt x="49745" y="224432"/>
                  </a:lnTo>
                  <a:lnTo>
                    <a:pt x="122224" y="108272"/>
                  </a:lnTo>
                  <a:lnTo>
                    <a:pt x="174240" y="108272"/>
                  </a:lnTo>
                  <a:lnTo>
                    <a:pt x="111062" y="213270"/>
                  </a:lnTo>
                  <a:lnTo>
                    <a:pt x="172379" y="376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/>
          <p:nvPr/>
        </p:nvSpPr>
        <p:spPr>
          <a:xfrm>
            <a:off x="7916278" y="6783095"/>
            <a:ext cx="259715" cy="445134"/>
          </a:xfrm>
          <a:custGeom>
            <a:avLst/>
            <a:gdLst/>
            <a:ahLst/>
            <a:cxnLst/>
            <a:rect l="l" t="t" r="r" b="b"/>
            <a:pathLst>
              <a:path w="259715" h="445134">
                <a:moveTo>
                  <a:pt x="97586" y="0"/>
                </a:moveTo>
                <a:lnTo>
                  <a:pt x="56705" y="0"/>
                </a:lnTo>
                <a:lnTo>
                  <a:pt x="38582" y="79476"/>
                </a:lnTo>
                <a:lnTo>
                  <a:pt x="63665" y="79476"/>
                </a:lnTo>
                <a:lnTo>
                  <a:pt x="97586" y="0"/>
                </a:lnTo>
                <a:close/>
              </a:path>
              <a:path w="259715" h="445134">
                <a:moveTo>
                  <a:pt x="156603" y="203530"/>
                </a:moveTo>
                <a:lnTo>
                  <a:pt x="152133" y="160947"/>
                </a:lnTo>
                <a:lnTo>
                  <a:pt x="128231" y="118808"/>
                </a:lnTo>
                <a:lnTo>
                  <a:pt x="106807" y="108635"/>
                </a:lnTo>
                <a:lnTo>
                  <a:pt x="106807" y="191262"/>
                </a:lnTo>
                <a:lnTo>
                  <a:pt x="106807" y="294297"/>
                </a:lnTo>
                <a:lnTo>
                  <a:pt x="94056" y="341147"/>
                </a:lnTo>
                <a:lnTo>
                  <a:pt x="87515" y="343839"/>
                </a:lnTo>
                <a:lnTo>
                  <a:pt x="69557" y="343839"/>
                </a:lnTo>
                <a:lnTo>
                  <a:pt x="50520" y="310108"/>
                </a:lnTo>
                <a:lnTo>
                  <a:pt x="49834" y="294297"/>
                </a:lnTo>
                <a:lnTo>
                  <a:pt x="49834" y="191262"/>
                </a:lnTo>
                <a:lnTo>
                  <a:pt x="62979" y="143903"/>
                </a:lnTo>
                <a:lnTo>
                  <a:pt x="69557" y="141274"/>
                </a:lnTo>
                <a:lnTo>
                  <a:pt x="87515" y="141274"/>
                </a:lnTo>
                <a:lnTo>
                  <a:pt x="106095" y="175348"/>
                </a:lnTo>
                <a:lnTo>
                  <a:pt x="106807" y="191262"/>
                </a:lnTo>
                <a:lnTo>
                  <a:pt x="106807" y="108635"/>
                </a:lnTo>
                <a:lnTo>
                  <a:pt x="98158" y="106146"/>
                </a:lnTo>
                <a:lnTo>
                  <a:pt x="78536" y="104559"/>
                </a:lnTo>
                <a:lnTo>
                  <a:pt x="58724" y="106146"/>
                </a:lnTo>
                <a:lnTo>
                  <a:pt x="17894" y="129895"/>
                </a:lnTo>
                <a:lnTo>
                  <a:pt x="1117" y="180797"/>
                </a:lnTo>
                <a:lnTo>
                  <a:pt x="0" y="203530"/>
                </a:lnTo>
                <a:lnTo>
                  <a:pt x="0" y="281584"/>
                </a:lnTo>
                <a:lnTo>
                  <a:pt x="4470" y="324167"/>
                </a:lnTo>
                <a:lnTo>
                  <a:pt x="28397" y="366331"/>
                </a:lnTo>
                <a:lnTo>
                  <a:pt x="78536" y="380555"/>
                </a:lnTo>
                <a:lnTo>
                  <a:pt x="98158" y="378980"/>
                </a:lnTo>
                <a:lnTo>
                  <a:pt x="138709" y="355257"/>
                </a:lnTo>
                <a:lnTo>
                  <a:pt x="155486" y="304317"/>
                </a:lnTo>
                <a:lnTo>
                  <a:pt x="155562" y="302717"/>
                </a:lnTo>
                <a:lnTo>
                  <a:pt x="156603" y="281584"/>
                </a:lnTo>
                <a:lnTo>
                  <a:pt x="156603" y="203530"/>
                </a:lnTo>
                <a:close/>
              </a:path>
              <a:path w="259715" h="445134">
                <a:moveTo>
                  <a:pt x="174282" y="0"/>
                </a:moveTo>
                <a:lnTo>
                  <a:pt x="124079" y="0"/>
                </a:lnTo>
                <a:lnTo>
                  <a:pt x="97142" y="79476"/>
                </a:lnTo>
                <a:lnTo>
                  <a:pt x="122669" y="79476"/>
                </a:lnTo>
                <a:lnTo>
                  <a:pt x="174282" y="0"/>
                </a:lnTo>
                <a:close/>
              </a:path>
              <a:path w="259715" h="445134">
                <a:moveTo>
                  <a:pt x="258826" y="108280"/>
                </a:moveTo>
                <a:lnTo>
                  <a:pt x="209118" y="108280"/>
                </a:lnTo>
                <a:lnTo>
                  <a:pt x="209118" y="384746"/>
                </a:lnTo>
                <a:lnTo>
                  <a:pt x="207022" y="392722"/>
                </a:lnTo>
                <a:lnTo>
                  <a:pt x="198640" y="404190"/>
                </a:lnTo>
                <a:lnTo>
                  <a:pt x="191427" y="407047"/>
                </a:lnTo>
                <a:lnTo>
                  <a:pt x="179057" y="407047"/>
                </a:lnTo>
                <a:lnTo>
                  <a:pt x="174726" y="406577"/>
                </a:lnTo>
                <a:lnTo>
                  <a:pt x="168224" y="405638"/>
                </a:lnTo>
                <a:lnTo>
                  <a:pt x="168224" y="441426"/>
                </a:lnTo>
                <a:lnTo>
                  <a:pt x="172618" y="442849"/>
                </a:lnTo>
                <a:lnTo>
                  <a:pt x="178333" y="443852"/>
                </a:lnTo>
                <a:lnTo>
                  <a:pt x="185394" y="444461"/>
                </a:lnTo>
                <a:lnTo>
                  <a:pt x="193789" y="444665"/>
                </a:lnTo>
                <a:lnTo>
                  <a:pt x="208280" y="443623"/>
                </a:lnTo>
                <a:lnTo>
                  <a:pt x="249161" y="418642"/>
                </a:lnTo>
                <a:lnTo>
                  <a:pt x="254635" y="407047"/>
                </a:lnTo>
                <a:lnTo>
                  <a:pt x="254762" y="406577"/>
                </a:lnTo>
                <a:lnTo>
                  <a:pt x="257746" y="394487"/>
                </a:lnTo>
                <a:lnTo>
                  <a:pt x="258826" y="379628"/>
                </a:lnTo>
                <a:lnTo>
                  <a:pt x="258826" y="108280"/>
                </a:lnTo>
                <a:close/>
              </a:path>
              <a:path w="259715" h="445134">
                <a:moveTo>
                  <a:pt x="259270" y="16268"/>
                </a:moveTo>
                <a:lnTo>
                  <a:pt x="209118" y="16268"/>
                </a:lnTo>
                <a:lnTo>
                  <a:pt x="209118" y="68313"/>
                </a:lnTo>
                <a:lnTo>
                  <a:pt x="259270" y="68313"/>
                </a:lnTo>
                <a:lnTo>
                  <a:pt x="259270" y="16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220164" y="6887654"/>
            <a:ext cx="248285" cy="276225"/>
          </a:xfrm>
          <a:custGeom>
            <a:avLst/>
            <a:gdLst/>
            <a:ahLst/>
            <a:cxnLst/>
            <a:rect l="l" t="t" r="r" b="b"/>
            <a:pathLst>
              <a:path w="248284" h="276225">
                <a:moveTo>
                  <a:pt x="155638" y="138925"/>
                </a:moveTo>
                <a:lnTo>
                  <a:pt x="155562" y="111988"/>
                </a:lnTo>
                <a:lnTo>
                  <a:pt x="155473" y="107340"/>
                </a:lnTo>
                <a:lnTo>
                  <a:pt x="155308" y="97472"/>
                </a:lnTo>
                <a:lnTo>
                  <a:pt x="150291" y="51346"/>
                </a:lnTo>
                <a:lnTo>
                  <a:pt x="128485" y="13462"/>
                </a:lnTo>
                <a:lnTo>
                  <a:pt x="106870" y="3162"/>
                </a:lnTo>
                <a:lnTo>
                  <a:pt x="106870" y="111988"/>
                </a:lnTo>
                <a:lnTo>
                  <a:pt x="49720" y="111988"/>
                </a:lnTo>
                <a:lnTo>
                  <a:pt x="49834" y="87807"/>
                </a:lnTo>
                <a:lnTo>
                  <a:pt x="49860" y="86207"/>
                </a:lnTo>
                <a:lnTo>
                  <a:pt x="50292" y="76263"/>
                </a:lnTo>
                <a:lnTo>
                  <a:pt x="50393" y="75069"/>
                </a:lnTo>
                <a:lnTo>
                  <a:pt x="51015" y="67741"/>
                </a:lnTo>
                <a:lnTo>
                  <a:pt x="70929" y="36715"/>
                </a:lnTo>
                <a:lnTo>
                  <a:pt x="78994" y="36715"/>
                </a:lnTo>
                <a:lnTo>
                  <a:pt x="105524" y="64287"/>
                </a:lnTo>
                <a:lnTo>
                  <a:pt x="105549" y="64604"/>
                </a:lnTo>
                <a:lnTo>
                  <a:pt x="106527" y="75069"/>
                </a:lnTo>
                <a:lnTo>
                  <a:pt x="106565" y="76263"/>
                </a:lnTo>
                <a:lnTo>
                  <a:pt x="106654" y="79984"/>
                </a:lnTo>
                <a:lnTo>
                  <a:pt x="106692" y="81330"/>
                </a:lnTo>
                <a:lnTo>
                  <a:pt x="106819" y="86207"/>
                </a:lnTo>
                <a:lnTo>
                  <a:pt x="106870" y="111988"/>
                </a:lnTo>
                <a:lnTo>
                  <a:pt x="106870" y="3162"/>
                </a:lnTo>
                <a:lnTo>
                  <a:pt x="94716" y="838"/>
                </a:lnTo>
                <a:lnTo>
                  <a:pt x="79438" y="0"/>
                </a:lnTo>
                <a:lnTo>
                  <a:pt x="58851" y="1612"/>
                </a:lnTo>
                <a:lnTo>
                  <a:pt x="17424" y="25781"/>
                </a:lnTo>
                <a:lnTo>
                  <a:pt x="1092" y="81330"/>
                </a:lnTo>
                <a:lnTo>
                  <a:pt x="0" y="107340"/>
                </a:lnTo>
                <a:lnTo>
                  <a:pt x="0" y="168656"/>
                </a:lnTo>
                <a:lnTo>
                  <a:pt x="3924" y="216585"/>
                </a:lnTo>
                <a:lnTo>
                  <a:pt x="23190" y="257517"/>
                </a:lnTo>
                <a:lnTo>
                  <a:pt x="64757" y="275259"/>
                </a:lnTo>
                <a:lnTo>
                  <a:pt x="79438" y="275996"/>
                </a:lnTo>
                <a:lnTo>
                  <a:pt x="97866" y="274612"/>
                </a:lnTo>
                <a:lnTo>
                  <a:pt x="137071" y="253707"/>
                </a:lnTo>
                <a:lnTo>
                  <a:pt x="145770" y="239280"/>
                </a:lnTo>
                <a:lnTo>
                  <a:pt x="150672" y="226402"/>
                </a:lnTo>
                <a:lnTo>
                  <a:pt x="154063" y="209003"/>
                </a:lnTo>
                <a:lnTo>
                  <a:pt x="155194" y="189115"/>
                </a:lnTo>
                <a:lnTo>
                  <a:pt x="155194" y="178892"/>
                </a:lnTo>
                <a:lnTo>
                  <a:pt x="106870" y="178892"/>
                </a:lnTo>
                <a:lnTo>
                  <a:pt x="106870" y="195148"/>
                </a:lnTo>
                <a:lnTo>
                  <a:pt x="106514" y="205587"/>
                </a:lnTo>
                <a:lnTo>
                  <a:pt x="90474" y="239280"/>
                </a:lnTo>
                <a:lnTo>
                  <a:pt x="79921" y="239280"/>
                </a:lnTo>
                <a:lnTo>
                  <a:pt x="50165" y="204279"/>
                </a:lnTo>
                <a:lnTo>
                  <a:pt x="49720" y="138925"/>
                </a:lnTo>
                <a:lnTo>
                  <a:pt x="155638" y="138925"/>
                </a:lnTo>
                <a:close/>
              </a:path>
              <a:path w="248284" h="276225">
                <a:moveTo>
                  <a:pt x="248119" y="216992"/>
                </a:moveTo>
                <a:lnTo>
                  <a:pt x="198412" y="216992"/>
                </a:lnTo>
                <a:lnTo>
                  <a:pt x="198412" y="272275"/>
                </a:lnTo>
                <a:lnTo>
                  <a:pt x="248119" y="272275"/>
                </a:lnTo>
                <a:lnTo>
                  <a:pt x="248119" y="216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6387" y="1538224"/>
              <a:ext cx="3700514" cy="40399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9379" y="6064682"/>
              <a:ext cx="5773280" cy="31924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09444" y="3047554"/>
              <a:ext cx="5887720" cy="1300480"/>
            </a:xfrm>
            <a:custGeom>
              <a:avLst/>
              <a:gdLst/>
              <a:ahLst/>
              <a:cxnLst/>
              <a:rect l="l" t="t" r="r" b="b"/>
              <a:pathLst>
                <a:path w="5887720" h="1300479">
                  <a:moveTo>
                    <a:pt x="298297" y="1218196"/>
                  </a:moveTo>
                  <a:lnTo>
                    <a:pt x="157276" y="1218196"/>
                  </a:lnTo>
                  <a:lnTo>
                    <a:pt x="221018" y="1138872"/>
                  </a:lnTo>
                  <a:lnTo>
                    <a:pt x="233794" y="1122641"/>
                  </a:lnTo>
                  <a:lnTo>
                    <a:pt x="263017" y="1082611"/>
                  </a:lnTo>
                  <a:lnTo>
                    <a:pt x="284378" y="1040942"/>
                  </a:lnTo>
                  <a:lnTo>
                    <a:pt x="290817" y="997889"/>
                  </a:lnTo>
                  <a:lnTo>
                    <a:pt x="289775" y="981430"/>
                  </a:lnTo>
                  <a:lnTo>
                    <a:pt x="274218" y="937907"/>
                  </a:lnTo>
                  <a:lnTo>
                    <a:pt x="242824" y="905027"/>
                  </a:lnTo>
                  <a:lnTo>
                    <a:pt x="199555" y="885685"/>
                  </a:lnTo>
                  <a:lnTo>
                    <a:pt x="166090" y="881951"/>
                  </a:lnTo>
                  <a:lnTo>
                    <a:pt x="148107" y="882967"/>
                  </a:lnTo>
                  <a:lnTo>
                    <a:pt x="97929" y="898245"/>
                  </a:lnTo>
                  <a:lnTo>
                    <a:pt x="58280" y="929881"/>
                  </a:lnTo>
                  <a:lnTo>
                    <a:pt x="35839" y="974991"/>
                  </a:lnTo>
                  <a:lnTo>
                    <a:pt x="33540" y="992327"/>
                  </a:lnTo>
                  <a:lnTo>
                    <a:pt x="33896" y="1010767"/>
                  </a:lnTo>
                  <a:lnTo>
                    <a:pt x="117944" y="1010767"/>
                  </a:lnTo>
                  <a:lnTo>
                    <a:pt x="117589" y="999515"/>
                  </a:lnTo>
                  <a:lnTo>
                    <a:pt x="119214" y="989495"/>
                  </a:lnTo>
                  <a:lnTo>
                    <a:pt x="152311" y="960107"/>
                  </a:lnTo>
                  <a:lnTo>
                    <a:pt x="162039" y="959231"/>
                  </a:lnTo>
                  <a:lnTo>
                    <a:pt x="169773" y="959827"/>
                  </a:lnTo>
                  <a:lnTo>
                    <a:pt x="203111" y="982789"/>
                  </a:lnTo>
                  <a:lnTo>
                    <a:pt x="206768" y="1006005"/>
                  </a:lnTo>
                  <a:lnTo>
                    <a:pt x="206768" y="1011885"/>
                  </a:lnTo>
                  <a:lnTo>
                    <a:pt x="190842" y="1048385"/>
                  </a:lnTo>
                  <a:lnTo>
                    <a:pt x="0" y="1294803"/>
                  </a:lnTo>
                  <a:lnTo>
                    <a:pt x="298297" y="1294803"/>
                  </a:lnTo>
                  <a:lnTo>
                    <a:pt x="298297" y="1218196"/>
                  </a:lnTo>
                  <a:close/>
                </a:path>
                <a:path w="5887720" h="1300479">
                  <a:moveTo>
                    <a:pt x="306400" y="0"/>
                  </a:moveTo>
                  <a:lnTo>
                    <a:pt x="224396" y="0"/>
                  </a:lnTo>
                  <a:lnTo>
                    <a:pt x="164719" y="101015"/>
                  </a:lnTo>
                  <a:lnTo>
                    <a:pt x="221678" y="101015"/>
                  </a:lnTo>
                  <a:lnTo>
                    <a:pt x="306400" y="0"/>
                  </a:lnTo>
                  <a:close/>
                </a:path>
                <a:path w="5887720" h="1300479">
                  <a:moveTo>
                    <a:pt x="393877" y="542328"/>
                  </a:moveTo>
                  <a:lnTo>
                    <a:pt x="366293" y="465721"/>
                  </a:lnTo>
                  <a:lnTo>
                    <a:pt x="339445" y="391160"/>
                  </a:lnTo>
                  <a:lnTo>
                    <a:pt x="281368" y="229819"/>
                  </a:lnTo>
                  <a:lnTo>
                    <a:pt x="249478" y="141274"/>
                  </a:lnTo>
                  <a:lnTo>
                    <a:pt x="249478" y="391160"/>
                  </a:lnTo>
                  <a:lnTo>
                    <a:pt x="145072" y="391160"/>
                  </a:lnTo>
                  <a:lnTo>
                    <a:pt x="197281" y="229819"/>
                  </a:lnTo>
                  <a:lnTo>
                    <a:pt x="249478" y="391160"/>
                  </a:lnTo>
                  <a:lnTo>
                    <a:pt x="249478" y="141274"/>
                  </a:lnTo>
                  <a:lnTo>
                    <a:pt x="247434" y="135585"/>
                  </a:lnTo>
                  <a:lnTo>
                    <a:pt x="147116" y="135585"/>
                  </a:lnTo>
                  <a:lnTo>
                    <a:pt x="673" y="542328"/>
                  </a:lnTo>
                  <a:lnTo>
                    <a:pt x="96253" y="542328"/>
                  </a:lnTo>
                  <a:lnTo>
                    <a:pt x="121335" y="465721"/>
                  </a:lnTo>
                  <a:lnTo>
                    <a:pt x="273215" y="465721"/>
                  </a:lnTo>
                  <a:lnTo>
                    <a:pt x="298297" y="542328"/>
                  </a:lnTo>
                  <a:lnTo>
                    <a:pt x="393877" y="542328"/>
                  </a:lnTo>
                  <a:close/>
                </a:path>
                <a:path w="5887720" h="1300479">
                  <a:moveTo>
                    <a:pt x="657593" y="1091425"/>
                  </a:moveTo>
                  <a:lnTo>
                    <a:pt x="653351" y="1032967"/>
                  </a:lnTo>
                  <a:lnTo>
                    <a:pt x="640626" y="982294"/>
                  </a:lnTo>
                  <a:lnTo>
                    <a:pt x="619455" y="940587"/>
                  </a:lnTo>
                  <a:lnTo>
                    <a:pt x="589800" y="909078"/>
                  </a:lnTo>
                  <a:lnTo>
                    <a:pt x="570788" y="897089"/>
                  </a:lnTo>
                  <a:lnTo>
                    <a:pt x="570788" y="1091425"/>
                  </a:lnTo>
                  <a:lnTo>
                    <a:pt x="569899" y="1119784"/>
                  </a:lnTo>
                  <a:lnTo>
                    <a:pt x="562775" y="1167752"/>
                  </a:lnTo>
                  <a:lnTo>
                    <a:pt x="548030" y="1203223"/>
                  </a:lnTo>
                  <a:lnTo>
                    <a:pt x="505714" y="1223619"/>
                  </a:lnTo>
                  <a:lnTo>
                    <a:pt x="488505" y="1221359"/>
                  </a:lnTo>
                  <a:lnTo>
                    <a:pt x="454177" y="1187348"/>
                  </a:lnTo>
                  <a:lnTo>
                    <a:pt x="443522" y="1145235"/>
                  </a:lnTo>
                  <a:lnTo>
                    <a:pt x="439966" y="1091425"/>
                  </a:lnTo>
                  <a:lnTo>
                    <a:pt x="440855" y="1063066"/>
                  </a:lnTo>
                  <a:lnTo>
                    <a:pt x="447967" y="1015111"/>
                  </a:lnTo>
                  <a:lnTo>
                    <a:pt x="462749" y="979639"/>
                  </a:lnTo>
                  <a:lnTo>
                    <a:pt x="505714" y="959231"/>
                  </a:lnTo>
                  <a:lnTo>
                    <a:pt x="522617" y="961504"/>
                  </a:lnTo>
                  <a:lnTo>
                    <a:pt x="556539" y="995514"/>
                  </a:lnTo>
                  <a:lnTo>
                    <a:pt x="567220" y="1037628"/>
                  </a:lnTo>
                  <a:lnTo>
                    <a:pt x="570788" y="1091425"/>
                  </a:lnTo>
                  <a:lnTo>
                    <a:pt x="570788" y="897089"/>
                  </a:lnTo>
                  <a:lnTo>
                    <a:pt x="551827" y="889241"/>
                  </a:lnTo>
                  <a:lnTo>
                    <a:pt x="529793" y="884275"/>
                  </a:lnTo>
                  <a:lnTo>
                    <a:pt x="505714" y="882624"/>
                  </a:lnTo>
                  <a:lnTo>
                    <a:pt x="481355" y="884275"/>
                  </a:lnTo>
                  <a:lnTo>
                    <a:pt x="439000" y="897509"/>
                  </a:lnTo>
                  <a:lnTo>
                    <a:pt x="405104" y="923556"/>
                  </a:lnTo>
                  <a:lnTo>
                    <a:pt x="379666" y="960170"/>
                  </a:lnTo>
                  <a:lnTo>
                    <a:pt x="362724" y="1006652"/>
                  </a:lnTo>
                  <a:lnTo>
                    <a:pt x="354253" y="1061224"/>
                  </a:lnTo>
                  <a:lnTo>
                    <a:pt x="354190" y="1063066"/>
                  </a:lnTo>
                  <a:lnTo>
                    <a:pt x="353199" y="1091425"/>
                  </a:lnTo>
                  <a:lnTo>
                    <a:pt x="357428" y="1149477"/>
                  </a:lnTo>
                  <a:lnTo>
                    <a:pt x="370128" y="1200264"/>
                  </a:lnTo>
                  <a:lnTo>
                    <a:pt x="391325" y="1242199"/>
                  </a:lnTo>
                  <a:lnTo>
                    <a:pt x="420992" y="1273822"/>
                  </a:lnTo>
                  <a:lnTo>
                    <a:pt x="459117" y="1293634"/>
                  </a:lnTo>
                  <a:lnTo>
                    <a:pt x="505714" y="1300238"/>
                  </a:lnTo>
                  <a:lnTo>
                    <a:pt x="529793" y="1298587"/>
                  </a:lnTo>
                  <a:lnTo>
                    <a:pt x="571830" y="1285379"/>
                  </a:lnTo>
                  <a:lnTo>
                    <a:pt x="605688" y="1259293"/>
                  </a:lnTo>
                  <a:lnTo>
                    <a:pt x="630440" y="1223619"/>
                  </a:lnTo>
                  <a:lnTo>
                    <a:pt x="631101" y="1222514"/>
                  </a:lnTo>
                  <a:lnTo>
                    <a:pt x="648042" y="1175778"/>
                  </a:lnTo>
                  <a:lnTo>
                    <a:pt x="656526" y="1121359"/>
                  </a:lnTo>
                  <a:lnTo>
                    <a:pt x="656590" y="1119784"/>
                  </a:lnTo>
                  <a:lnTo>
                    <a:pt x="657593" y="1091425"/>
                  </a:lnTo>
                  <a:close/>
                </a:path>
                <a:path w="5887720" h="1300479">
                  <a:moveTo>
                    <a:pt x="703656" y="77939"/>
                  </a:moveTo>
                  <a:lnTo>
                    <a:pt x="621652" y="77939"/>
                  </a:lnTo>
                  <a:lnTo>
                    <a:pt x="621652" y="406742"/>
                  </a:lnTo>
                  <a:lnTo>
                    <a:pt x="620471" y="419773"/>
                  </a:lnTo>
                  <a:lnTo>
                    <a:pt x="592683" y="460667"/>
                  </a:lnTo>
                  <a:lnTo>
                    <a:pt x="557250" y="471144"/>
                  </a:lnTo>
                  <a:lnTo>
                    <a:pt x="544220" y="469988"/>
                  </a:lnTo>
                  <a:lnTo>
                    <a:pt x="503326" y="442658"/>
                  </a:lnTo>
                  <a:lnTo>
                    <a:pt x="492848" y="406742"/>
                  </a:lnTo>
                  <a:lnTo>
                    <a:pt x="494004" y="393712"/>
                  </a:lnTo>
                  <a:lnTo>
                    <a:pt x="521335" y="352818"/>
                  </a:lnTo>
                  <a:lnTo>
                    <a:pt x="557250" y="342341"/>
                  </a:lnTo>
                  <a:lnTo>
                    <a:pt x="569988" y="343509"/>
                  </a:lnTo>
                  <a:lnTo>
                    <a:pt x="610958" y="370827"/>
                  </a:lnTo>
                  <a:lnTo>
                    <a:pt x="621652" y="406742"/>
                  </a:lnTo>
                  <a:lnTo>
                    <a:pt x="621652" y="77939"/>
                  </a:lnTo>
                  <a:lnTo>
                    <a:pt x="617562" y="77939"/>
                  </a:lnTo>
                  <a:lnTo>
                    <a:pt x="617562" y="294894"/>
                  </a:lnTo>
                  <a:lnTo>
                    <a:pt x="609841" y="288467"/>
                  </a:lnTo>
                  <a:lnTo>
                    <a:pt x="573405" y="270129"/>
                  </a:lnTo>
                  <a:lnTo>
                    <a:pt x="540283" y="265734"/>
                  </a:lnTo>
                  <a:lnTo>
                    <a:pt x="522058" y="266915"/>
                  </a:lnTo>
                  <a:lnTo>
                    <a:pt x="472490" y="284746"/>
                  </a:lnTo>
                  <a:lnTo>
                    <a:pt x="433781" y="320446"/>
                  </a:lnTo>
                  <a:lnTo>
                    <a:pt x="410565" y="369290"/>
                  </a:lnTo>
                  <a:lnTo>
                    <a:pt x="406082" y="406742"/>
                  </a:lnTo>
                  <a:lnTo>
                    <a:pt x="407200" y="425945"/>
                  </a:lnTo>
                  <a:lnTo>
                    <a:pt x="424014" y="477926"/>
                  </a:lnTo>
                  <a:lnTo>
                    <a:pt x="458025" y="518477"/>
                  </a:lnTo>
                  <a:lnTo>
                    <a:pt x="504647" y="543001"/>
                  </a:lnTo>
                  <a:lnTo>
                    <a:pt x="540283" y="547763"/>
                  </a:lnTo>
                  <a:lnTo>
                    <a:pt x="551878" y="547268"/>
                  </a:lnTo>
                  <a:lnTo>
                    <a:pt x="592721" y="535711"/>
                  </a:lnTo>
                  <a:lnTo>
                    <a:pt x="617562" y="518604"/>
                  </a:lnTo>
                  <a:lnTo>
                    <a:pt x="617562" y="543001"/>
                  </a:lnTo>
                  <a:lnTo>
                    <a:pt x="703656" y="542328"/>
                  </a:lnTo>
                  <a:lnTo>
                    <a:pt x="703656" y="518477"/>
                  </a:lnTo>
                  <a:lnTo>
                    <a:pt x="703656" y="471144"/>
                  </a:lnTo>
                  <a:lnTo>
                    <a:pt x="703656" y="342341"/>
                  </a:lnTo>
                  <a:lnTo>
                    <a:pt x="703656" y="294894"/>
                  </a:lnTo>
                  <a:lnTo>
                    <a:pt x="703656" y="77939"/>
                  </a:lnTo>
                  <a:close/>
                </a:path>
                <a:path w="5887720" h="1300479">
                  <a:moveTo>
                    <a:pt x="1022273" y="135585"/>
                  </a:moveTo>
                  <a:lnTo>
                    <a:pt x="940269" y="135585"/>
                  </a:lnTo>
                  <a:lnTo>
                    <a:pt x="880592" y="236601"/>
                  </a:lnTo>
                  <a:lnTo>
                    <a:pt x="937552" y="236601"/>
                  </a:lnTo>
                  <a:lnTo>
                    <a:pt x="1022273" y="135585"/>
                  </a:lnTo>
                  <a:close/>
                </a:path>
                <a:path w="5887720" h="1300479">
                  <a:moveTo>
                    <a:pt x="1029093" y="1091425"/>
                  </a:moveTo>
                  <a:lnTo>
                    <a:pt x="1024851" y="1032967"/>
                  </a:lnTo>
                  <a:lnTo>
                    <a:pt x="1012126" y="982294"/>
                  </a:lnTo>
                  <a:lnTo>
                    <a:pt x="990955" y="940587"/>
                  </a:lnTo>
                  <a:lnTo>
                    <a:pt x="961301" y="909078"/>
                  </a:lnTo>
                  <a:lnTo>
                    <a:pt x="942289" y="897089"/>
                  </a:lnTo>
                  <a:lnTo>
                    <a:pt x="942289" y="1091425"/>
                  </a:lnTo>
                  <a:lnTo>
                    <a:pt x="941387" y="1119784"/>
                  </a:lnTo>
                  <a:lnTo>
                    <a:pt x="934262" y="1167752"/>
                  </a:lnTo>
                  <a:lnTo>
                    <a:pt x="919530" y="1203223"/>
                  </a:lnTo>
                  <a:lnTo>
                    <a:pt x="877214" y="1223619"/>
                  </a:lnTo>
                  <a:lnTo>
                    <a:pt x="860005" y="1221359"/>
                  </a:lnTo>
                  <a:lnTo>
                    <a:pt x="825677" y="1187348"/>
                  </a:lnTo>
                  <a:lnTo>
                    <a:pt x="815022" y="1145235"/>
                  </a:lnTo>
                  <a:lnTo>
                    <a:pt x="811466" y="1091425"/>
                  </a:lnTo>
                  <a:lnTo>
                    <a:pt x="812355" y="1063066"/>
                  </a:lnTo>
                  <a:lnTo>
                    <a:pt x="819454" y="1015111"/>
                  </a:lnTo>
                  <a:lnTo>
                    <a:pt x="834237" y="979639"/>
                  </a:lnTo>
                  <a:lnTo>
                    <a:pt x="877214" y="959231"/>
                  </a:lnTo>
                  <a:lnTo>
                    <a:pt x="894118" y="961504"/>
                  </a:lnTo>
                  <a:lnTo>
                    <a:pt x="928027" y="995514"/>
                  </a:lnTo>
                  <a:lnTo>
                    <a:pt x="938720" y="1037628"/>
                  </a:lnTo>
                  <a:lnTo>
                    <a:pt x="942289" y="1091425"/>
                  </a:lnTo>
                  <a:lnTo>
                    <a:pt x="942289" y="897089"/>
                  </a:lnTo>
                  <a:lnTo>
                    <a:pt x="923328" y="889241"/>
                  </a:lnTo>
                  <a:lnTo>
                    <a:pt x="901280" y="884275"/>
                  </a:lnTo>
                  <a:lnTo>
                    <a:pt x="877214" y="882624"/>
                  </a:lnTo>
                  <a:lnTo>
                    <a:pt x="852855" y="884275"/>
                  </a:lnTo>
                  <a:lnTo>
                    <a:pt x="810488" y="897509"/>
                  </a:lnTo>
                  <a:lnTo>
                    <a:pt x="776592" y="923556"/>
                  </a:lnTo>
                  <a:lnTo>
                    <a:pt x="751166" y="960170"/>
                  </a:lnTo>
                  <a:lnTo>
                    <a:pt x="734225" y="1006652"/>
                  </a:lnTo>
                  <a:lnTo>
                    <a:pt x="725754" y="1061224"/>
                  </a:lnTo>
                  <a:lnTo>
                    <a:pt x="725690" y="1063066"/>
                  </a:lnTo>
                  <a:lnTo>
                    <a:pt x="724700" y="1091425"/>
                  </a:lnTo>
                  <a:lnTo>
                    <a:pt x="728929" y="1149477"/>
                  </a:lnTo>
                  <a:lnTo>
                    <a:pt x="741629" y="1200264"/>
                  </a:lnTo>
                  <a:lnTo>
                    <a:pt x="762825" y="1242199"/>
                  </a:lnTo>
                  <a:lnTo>
                    <a:pt x="792492" y="1273822"/>
                  </a:lnTo>
                  <a:lnTo>
                    <a:pt x="830618" y="1293634"/>
                  </a:lnTo>
                  <a:lnTo>
                    <a:pt x="877214" y="1300238"/>
                  </a:lnTo>
                  <a:lnTo>
                    <a:pt x="901280" y="1298587"/>
                  </a:lnTo>
                  <a:lnTo>
                    <a:pt x="943330" y="1285379"/>
                  </a:lnTo>
                  <a:lnTo>
                    <a:pt x="977188" y="1259293"/>
                  </a:lnTo>
                  <a:lnTo>
                    <a:pt x="1001941" y="1223619"/>
                  </a:lnTo>
                  <a:lnTo>
                    <a:pt x="1002601" y="1222514"/>
                  </a:lnTo>
                  <a:lnTo>
                    <a:pt x="1019543" y="1175778"/>
                  </a:lnTo>
                  <a:lnTo>
                    <a:pt x="1028026" y="1121359"/>
                  </a:lnTo>
                  <a:lnTo>
                    <a:pt x="1028077" y="1119784"/>
                  </a:lnTo>
                  <a:lnTo>
                    <a:pt x="1029093" y="1091425"/>
                  </a:lnTo>
                  <a:close/>
                </a:path>
                <a:path w="5887720" h="1300479">
                  <a:moveTo>
                    <a:pt x="1098219" y="471817"/>
                  </a:moveTo>
                  <a:lnTo>
                    <a:pt x="1080135" y="471817"/>
                  </a:lnTo>
                  <a:lnTo>
                    <a:pt x="1077823" y="471144"/>
                  </a:lnTo>
                  <a:lnTo>
                    <a:pt x="1074699" y="470242"/>
                  </a:lnTo>
                  <a:lnTo>
                    <a:pt x="1064755" y="463918"/>
                  </a:lnTo>
                  <a:lnTo>
                    <a:pt x="1062278" y="456692"/>
                  </a:lnTo>
                  <a:lnTo>
                    <a:pt x="1062278" y="342341"/>
                  </a:lnTo>
                  <a:lnTo>
                    <a:pt x="1062278" y="294894"/>
                  </a:lnTo>
                  <a:lnTo>
                    <a:pt x="1062278" y="271157"/>
                  </a:lnTo>
                  <a:lnTo>
                    <a:pt x="980274" y="271157"/>
                  </a:lnTo>
                  <a:lnTo>
                    <a:pt x="980274" y="406742"/>
                  </a:lnTo>
                  <a:lnTo>
                    <a:pt x="979081" y="419773"/>
                  </a:lnTo>
                  <a:lnTo>
                    <a:pt x="951306" y="460667"/>
                  </a:lnTo>
                  <a:lnTo>
                    <a:pt x="915860" y="471144"/>
                  </a:lnTo>
                  <a:lnTo>
                    <a:pt x="902830" y="469988"/>
                  </a:lnTo>
                  <a:lnTo>
                    <a:pt x="861949" y="442658"/>
                  </a:lnTo>
                  <a:lnTo>
                    <a:pt x="851458" y="406742"/>
                  </a:lnTo>
                  <a:lnTo>
                    <a:pt x="852627" y="393712"/>
                  </a:lnTo>
                  <a:lnTo>
                    <a:pt x="879944" y="352818"/>
                  </a:lnTo>
                  <a:lnTo>
                    <a:pt x="915860" y="342341"/>
                  </a:lnTo>
                  <a:lnTo>
                    <a:pt x="928611" y="343509"/>
                  </a:lnTo>
                  <a:lnTo>
                    <a:pt x="969568" y="370827"/>
                  </a:lnTo>
                  <a:lnTo>
                    <a:pt x="980274" y="406742"/>
                  </a:lnTo>
                  <a:lnTo>
                    <a:pt x="980274" y="271157"/>
                  </a:lnTo>
                  <a:lnTo>
                    <a:pt x="976172" y="271157"/>
                  </a:lnTo>
                  <a:lnTo>
                    <a:pt x="976172" y="294894"/>
                  </a:lnTo>
                  <a:lnTo>
                    <a:pt x="968451" y="288467"/>
                  </a:lnTo>
                  <a:lnTo>
                    <a:pt x="932014" y="270129"/>
                  </a:lnTo>
                  <a:lnTo>
                    <a:pt x="898893" y="265734"/>
                  </a:lnTo>
                  <a:lnTo>
                    <a:pt x="880681" y="266915"/>
                  </a:lnTo>
                  <a:lnTo>
                    <a:pt x="831100" y="284746"/>
                  </a:lnTo>
                  <a:lnTo>
                    <a:pt x="792391" y="320446"/>
                  </a:lnTo>
                  <a:lnTo>
                    <a:pt x="769175" y="369290"/>
                  </a:lnTo>
                  <a:lnTo>
                    <a:pt x="764692" y="406742"/>
                  </a:lnTo>
                  <a:lnTo>
                    <a:pt x="765810" y="425945"/>
                  </a:lnTo>
                  <a:lnTo>
                    <a:pt x="782624" y="477926"/>
                  </a:lnTo>
                  <a:lnTo>
                    <a:pt x="816635" y="518477"/>
                  </a:lnTo>
                  <a:lnTo>
                    <a:pt x="863307" y="543013"/>
                  </a:lnTo>
                  <a:lnTo>
                    <a:pt x="898893" y="547763"/>
                  </a:lnTo>
                  <a:lnTo>
                    <a:pt x="913409" y="546976"/>
                  </a:lnTo>
                  <a:lnTo>
                    <a:pt x="952106" y="535216"/>
                  </a:lnTo>
                  <a:lnTo>
                    <a:pt x="983208" y="511644"/>
                  </a:lnTo>
                  <a:lnTo>
                    <a:pt x="991806" y="501662"/>
                  </a:lnTo>
                  <a:lnTo>
                    <a:pt x="998791" y="511644"/>
                  </a:lnTo>
                  <a:lnTo>
                    <a:pt x="1037551" y="540702"/>
                  </a:lnTo>
                  <a:lnTo>
                    <a:pt x="1075182" y="547763"/>
                  </a:lnTo>
                  <a:lnTo>
                    <a:pt x="1079703" y="547763"/>
                  </a:lnTo>
                  <a:lnTo>
                    <a:pt x="1083881" y="547192"/>
                  </a:lnTo>
                  <a:lnTo>
                    <a:pt x="1091565" y="544931"/>
                  </a:lnTo>
                  <a:lnTo>
                    <a:pt x="1095070" y="543687"/>
                  </a:lnTo>
                  <a:lnTo>
                    <a:pt x="1098219" y="542328"/>
                  </a:lnTo>
                  <a:lnTo>
                    <a:pt x="1098219" y="501662"/>
                  </a:lnTo>
                  <a:lnTo>
                    <a:pt x="1098219" y="471817"/>
                  </a:lnTo>
                  <a:close/>
                </a:path>
                <a:path w="5887720" h="1300479">
                  <a:moveTo>
                    <a:pt x="1351762" y="1218196"/>
                  </a:moveTo>
                  <a:lnTo>
                    <a:pt x="1210754" y="1218196"/>
                  </a:lnTo>
                  <a:lnTo>
                    <a:pt x="1274483" y="1138872"/>
                  </a:lnTo>
                  <a:lnTo>
                    <a:pt x="1287272" y="1122641"/>
                  </a:lnTo>
                  <a:lnTo>
                    <a:pt x="1316494" y="1082611"/>
                  </a:lnTo>
                  <a:lnTo>
                    <a:pt x="1337856" y="1040942"/>
                  </a:lnTo>
                  <a:lnTo>
                    <a:pt x="1344295" y="997889"/>
                  </a:lnTo>
                  <a:lnTo>
                    <a:pt x="1343253" y="981430"/>
                  </a:lnTo>
                  <a:lnTo>
                    <a:pt x="1327696" y="937907"/>
                  </a:lnTo>
                  <a:lnTo>
                    <a:pt x="1296289" y="905027"/>
                  </a:lnTo>
                  <a:lnTo>
                    <a:pt x="1253032" y="885685"/>
                  </a:lnTo>
                  <a:lnTo>
                    <a:pt x="1219568" y="881951"/>
                  </a:lnTo>
                  <a:lnTo>
                    <a:pt x="1201585" y="882967"/>
                  </a:lnTo>
                  <a:lnTo>
                    <a:pt x="1151407" y="898245"/>
                  </a:lnTo>
                  <a:lnTo>
                    <a:pt x="1111758" y="929881"/>
                  </a:lnTo>
                  <a:lnTo>
                    <a:pt x="1089317" y="974991"/>
                  </a:lnTo>
                  <a:lnTo>
                    <a:pt x="1087018" y="992327"/>
                  </a:lnTo>
                  <a:lnTo>
                    <a:pt x="1087374" y="1010767"/>
                  </a:lnTo>
                  <a:lnTo>
                    <a:pt x="1171422" y="1010767"/>
                  </a:lnTo>
                  <a:lnTo>
                    <a:pt x="1171067" y="999515"/>
                  </a:lnTo>
                  <a:lnTo>
                    <a:pt x="1172692" y="989495"/>
                  </a:lnTo>
                  <a:lnTo>
                    <a:pt x="1205788" y="960107"/>
                  </a:lnTo>
                  <a:lnTo>
                    <a:pt x="1215517" y="959231"/>
                  </a:lnTo>
                  <a:lnTo>
                    <a:pt x="1223238" y="959827"/>
                  </a:lnTo>
                  <a:lnTo>
                    <a:pt x="1256588" y="982789"/>
                  </a:lnTo>
                  <a:lnTo>
                    <a:pt x="1260233" y="1006005"/>
                  </a:lnTo>
                  <a:lnTo>
                    <a:pt x="1260233" y="1011885"/>
                  </a:lnTo>
                  <a:lnTo>
                    <a:pt x="1244307" y="1048385"/>
                  </a:lnTo>
                  <a:lnTo>
                    <a:pt x="1053477" y="1294803"/>
                  </a:lnTo>
                  <a:lnTo>
                    <a:pt x="1351762" y="1294803"/>
                  </a:lnTo>
                  <a:lnTo>
                    <a:pt x="1351762" y="1218196"/>
                  </a:lnTo>
                  <a:close/>
                </a:path>
                <a:path w="5887720" h="1300479">
                  <a:moveTo>
                    <a:pt x="1564614" y="370801"/>
                  </a:moveTo>
                  <a:lnTo>
                    <a:pt x="1558594" y="328028"/>
                  </a:lnTo>
                  <a:lnTo>
                    <a:pt x="1527213" y="281952"/>
                  </a:lnTo>
                  <a:lnTo>
                    <a:pt x="1471752" y="265734"/>
                  </a:lnTo>
                  <a:lnTo>
                    <a:pt x="1457629" y="266509"/>
                  </a:lnTo>
                  <a:lnTo>
                    <a:pt x="1420888" y="278269"/>
                  </a:lnTo>
                  <a:lnTo>
                    <a:pt x="1386319" y="313207"/>
                  </a:lnTo>
                  <a:lnTo>
                    <a:pt x="1380020" y="302907"/>
                  </a:lnTo>
                  <a:lnTo>
                    <a:pt x="1344422" y="272986"/>
                  </a:lnTo>
                  <a:lnTo>
                    <a:pt x="1309039" y="265734"/>
                  </a:lnTo>
                  <a:lnTo>
                    <a:pt x="1297800" y="266382"/>
                  </a:lnTo>
                  <a:lnTo>
                    <a:pt x="1258366" y="281952"/>
                  </a:lnTo>
                  <a:lnTo>
                    <a:pt x="1235151" y="304393"/>
                  </a:lnTo>
                  <a:lnTo>
                    <a:pt x="1235151" y="271157"/>
                  </a:lnTo>
                  <a:lnTo>
                    <a:pt x="1148384" y="271157"/>
                  </a:lnTo>
                  <a:lnTo>
                    <a:pt x="1148384" y="542328"/>
                  </a:lnTo>
                  <a:lnTo>
                    <a:pt x="1235151" y="542328"/>
                  </a:lnTo>
                  <a:lnTo>
                    <a:pt x="1235151" y="385051"/>
                  </a:lnTo>
                  <a:lnTo>
                    <a:pt x="1235748" y="377659"/>
                  </a:lnTo>
                  <a:lnTo>
                    <a:pt x="1256677" y="345821"/>
                  </a:lnTo>
                  <a:lnTo>
                    <a:pt x="1273810" y="342341"/>
                  </a:lnTo>
                  <a:lnTo>
                    <a:pt x="1282179" y="343128"/>
                  </a:lnTo>
                  <a:lnTo>
                    <a:pt x="1312418" y="376555"/>
                  </a:lnTo>
                  <a:lnTo>
                    <a:pt x="1313103" y="385051"/>
                  </a:lnTo>
                  <a:lnTo>
                    <a:pt x="1313103" y="542328"/>
                  </a:lnTo>
                  <a:lnTo>
                    <a:pt x="1399908" y="542328"/>
                  </a:lnTo>
                  <a:lnTo>
                    <a:pt x="1399908" y="385051"/>
                  </a:lnTo>
                  <a:lnTo>
                    <a:pt x="1400492" y="377659"/>
                  </a:lnTo>
                  <a:lnTo>
                    <a:pt x="1421422" y="345821"/>
                  </a:lnTo>
                  <a:lnTo>
                    <a:pt x="1438529" y="342341"/>
                  </a:lnTo>
                  <a:lnTo>
                    <a:pt x="1446936" y="343128"/>
                  </a:lnTo>
                  <a:lnTo>
                    <a:pt x="1475727" y="368693"/>
                  </a:lnTo>
                  <a:lnTo>
                    <a:pt x="1478521" y="385051"/>
                  </a:lnTo>
                  <a:lnTo>
                    <a:pt x="1478521" y="542328"/>
                  </a:lnTo>
                  <a:lnTo>
                    <a:pt x="1564614" y="542328"/>
                  </a:lnTo>
                  <a:lnTo>
                    <a:pt x="1564614" y="370801"/>
                  </a:lnTo>
                  <a:close/>
                </a:path>
                <a:path w="5887720" h="1300479">
                  <a:moveTo>
                    <a:pt x="1744268" y="500278"/>
                  </a:moveTo>
                  <a:lnTo>
                    <a:pt x="1723047" y="460184"/>
                  </a:lnTo>
                  <a:lnTo>
                    <a:pt x="1696821" y="452170"/>
                  </a:lnTo>
                  <a:lnTo>
                    <a:pt x="1687626" y="453059"/>
                  </a:lnTo>
                  <a:lnTo>
                    <a:pt x="1652917" y="481990"/>
                  </a:lnTo>
                  <a:lnTo>
                    <a:pt x="1649349" y="500278"/>
                  </a:lnTo>
                  <a:lnTo>
                    <a:pt x="1650238" y="509485"/>
                  </a:lnTo>
                  <a:lnTo>
                    <a:pt x="1679028" y="544207"/>
                  </a:lnTo>
                  <a:lnTo>
                    <a:pt x="1696821" y="547763"/>
                  </a:lnTo>
                  <a:lnTo>
                    <a:pt x="1706283" y="546874"/>
                  </a:lnTo>
                  <a:lnTo>
                    <a:pt x="1740789" y="518109"/>
                  </a:lnTo>
                  <a:lnTo>
                    <a:pt x="1744268" y="500278"/>
                  </a:lnTo>
                  <a:close/>
                </a:path>
                <a:path w="5887720" h="1300479">
                  <a:moveTo>
                    <a:pt x="1744268" y="313207"/>
                  </a:moveTo>
                  <a:lnTo>
                    <a:pt x="1723047" y="273558"/>
                  </a:lnTo>
                  <a:lnTo>
                    <a:pt x="1696821" y="265734"/>
                  </a:lnTo>
                  <a:lnTo>
                    <a:pt x="1687626" y="266598"/>
                  </a:lnTo>
                  <a:lnTo>
                    <a:pt x="1652917" y="294970"/>
                  </a:lnTo>
                  <a:lnTo>
                    <a:pt x="1649349" y="313207"/>
                  </a:lnTo>
                  <a:lnTo>
                    <a:pt x="1650238" y="322694"/>
                  </a:lnTo>
                  <a:lnTo>
                    <a:pt x="1679028" y="357759"/>
                  </a:lnTo>
                  <a:lnTo>
                    <a:pt x="1696821" y="361315"/>
                  </a:lnTo>
                  <a:lnTo>
                    <a:pt x="1706283" y="360426"/>
                  </a:lnTo>
                  <a:lnTo>
                    <a:pt x="1740789" y="331508"/>
                  </a:lnTo>
                  <a:lnTo>
                    <a:pt x="1744268" y="313207"/>
                  </a:lnTo>
                  <a:close/>
                </a:path>
                <a:path w="5887720" h="1300479">
                  <a:moveTo>
                    <a:pt x="2262860" y="427101"/>
                  </a:moveTo>
                  <a:lnTo>
                    <a:pt x="2255228" y="378333"/>
                  </a:lnTo>
                  <a:lnTo>
                    <a:pt x="2233790" y="344639"/>
                  </a:lnTo>
                  <a:lnTo>
                    <a:pt x="2203564" y="321335"/>
                  </a:lnTo>
                  <a:lnTo>
                    <a:pt x="2124227" y="288798"/>
                  </a:lnTo>
                  <a:lnTo>
                    <a:pt x="2114042" y="284886"/>
                  </a:lnTo>
                  <a:lnTo>
                    <a:pt x="2079167" y="259130"/>
                  </a:lnTo>
                  <a:lnTo>
                    <a:pt x="2075789" y="243370"/>
                  </a:lnTo>
                  <a:lnTo>
                    <a:pt x="2076500" y="235140"/>
                  </a:lnTo>
                  <a:lnTo>
                    <a:pt x="2107234" y="209981"/>
                  </a:lnTo>
                  <a:lnTo>
                    <a:pt x="2115070" y="209473"/>
                  </a:lnTo>
                  <a:lnTo>
                    <a:pt x="2123846" y="210045"/>
                  </a:lnTo>
                  <a:lnTo>
                    <a:pt x="2166099" y="229717"/>
                  </a:lnTo>
                  <a:lnTo>
                    <a:pt x="2181529" y="244703"/>
                  </a:lnTo>
                  <a:lnTo>
                    <a:pt x="2241169" y="187782"/>
                  </a:lnTo>
                  <a:lnTo>
                    <a:pt x="2201888" y="154686"/>
                  </a:lnTo>
                  <a:lnTo>
                    <a:pt x="2152370" y="134137"/>
                  </a:lnTo>
                  <a:lnTo>
                    <a:pt x="2115743" y="130149"/>
                  </a:lnTo>
                  <a:lnTo>
                    <a:pt x="2099919" y="130975"/>
                  </a:lnTo>
                  <a:lnTo>
                    <a:pt x="2053717" y="143395"/>
                  </a:lnTo>
                  <a:lnTo>
                    <a:pt x="2014766" y="170649"/>
                  </a:lnTo>
                  <a:lnTo>
                    <a:pt x="1990344" y="213029"/>
                  </a:lnTo>
                  <a:lnTo>
                    <a:pt x="1985594" y="250139"/>
                  </a:lnTo>
                  <a:lnTo>
                    <a:pt x="1986445" y="266623"/>
                  </a:lnTo>
                  <a:lnTo>
                    <a:pt x="1999132" y="306400"/>
                  </a:lnTo>
                  <a:lnTo>
                    <a:pt x="2034070" y="341668"/>
                  </a:lnTo>
                  <a:lnTo>
                    <a:pt x="2079510" y="363689"/>
                  </a:lnTo>
                  <a:lnTo>
                    <a:pt x="2124900" y="379653"/>
                  </a:lnTo>
                  <a:lnTo>
                    <a:pt x="2135086" y="383590"/>
                  </a:lnTo>
                  <a:lnTo>
                    <a:pt x="2169985" y="410489"/>
                  </a:lnTo>
                  <a:lnTo>
                    <a:pt x="2173376" y="426389"/>
                  </a:lnTo>
                  <a:lnTo>
                    <a:pt x="2172551" y="434441"/>
                  </a:lnTo>
                  <a:lnTo>
                    <a:pt x="2144331" y="461137"/>
                  </a:lnTo>
                  <a:lnTo>
                    <a:pt x="2123224" y="463677"/>
                  </a:lnTo>
                  <a:lnTo>
                    <a:pt x="2109749" y="462762"/>
                  </a:lnTo>
                  <a:lnTo>
                    <a:pt x="2064486" y="441261"/>
                  </a:lnTo>
                  <a:lnTo>
                    <a:pt x="2041893" y="410794"/>
                  </a:lnTo>
                  <a:lnTo>
                    <a:pt x="1967992" y="456895"/>
                  </a:lnTo>
                  <a:lnTo>
                    <a:pt x="1992896" y="491998"/>
                  </a:lnTo>
                  <a:lnTo>
                    <a:pt x="2028304" y="521347"/>
                  </a:lnTo>
                  <a:lnTo>
                    <a:pt x="2072208" y="541159"/>
                  </a:lnTo>
                  <a:lnTo>
                    <a:pt x="2122551" y="547763"/>
                  </a:lnTo>
                  <a:lnTo>
                    <a:pt x="2141143" y="546874"/>
                  </a:lnTo>
                  <a:lnTo>
                    <a:pt x="2192350" y="533539"/>
                  </a:lnTo>
                  <a:lnTo>
                    <a:pt x="2233104" y="504926"/>
                  </a:lnTo>
                  <a:lnTo>
                    <a:pt x="2258034" y="462343"/>
                  </a:lnTo>
                  <a:lnTo>
                    <a:pt x="2261654" y="445389"/>
                  </a:lnTo>
                  <a:lnTo>
                    <a:pt x="2262860" y="427101"/>
                  </a:lnTo>
                  <a:close/>
                </a:path>
                <a:path w="5887720" h="1300479">
                  <a:moveTo>
                    <a:pt x="2534031" y="271157"/>
                  </a:moveTo>
                  <a:lnTo>
                    <a:pt x="2306929" y="271157"/>
                  </a:lnTo>
                  <a:lnTo>
                    <a:pt x="2306929" y="343014"/>
                  </a:lnTo>
                  <a:lnTo>
                    <a:pt x="2405900" y="343014"/>
                  </a:lnTo>
                  <a:lnTo>
                    <a:pt x="2292705" y="542328"/>
                  </a:lnTo>
                  <a:lnTo>
                    <a:pt x="2529979" y="542328"/>
                  </a:lnTo>
                  <a:lnTo>
                    <a:pt x="2529979" y="470484"/>
                  </a:lnTo>
                  <a:lnTo>
                    <a:pt x="2420150" y="470484"/>
                  </a:lnTo>
                  <a:lnTo>
                    <a:pt x="2534031" y="271157"/>
                  </a:lnTo>
                  <a:close/>
                </a:path>
                <a:path w="5887720" h="1300479">
                  <a:moveTo>
                    <a:pt x="2898076" y="471817"/>
                  </a:moveTo>
                  <a:lnTo>
                    <a:pt x="2879991" y="471817"/>
                  </a:lnTo>
                  <a:lnTo>
                    <a:pt x="2877680" y="471144"/>
                  </a:lnTo>
                  <a:lnTo>
                    <a:pt x="2874556" y="470242"/>
                  </a:lnTo>
                  <a:lnTo>
                    <a:pt x="2864612" y="463918"/>
                  </a:lnTo>
                  <a:lnTo>
                    <a:pt x="2862135" y="456692"/>
                  </a:lnTo>
                  <a:lnTo>
                    <a:pt x="2862135" y="342341"/>
                  </a:lnTo>
                  <a:lnTo>
                    <a:pt x="2862135" y="294894"/>
                  </a:lnTo>
                  <a:lnTo>
                    <a:pt x="2862135" y="271157"/>
                  </a:lnTo>
                  <a:lnTo>
                    <a:pt x="2780119" y="271157"/>
                  </a:lnTo>
                  <a:lnTo>
                    <a:pt x="2780119" y="406742"/>
                  </a:lnTo>
                  <a:lnTo>
                    <a:pt x="2778937" y="419773"/>
                  </a:lnTo>
                  <a:lnTo>
                    <a:pt x="2751163" y="460667"/>
                  </a:lnTo>
                  <a:lnTo>
                    <a:pt x="2715717" y="471144"/>
                  </a:lnTo>
                  <a:lnTo>
                    <a:pt x="2702687" y="469988"/>
                  </a:lnTo>
                  <a:lnTo>
                    <a:pt x="2661805" y="442658"/>
                  </a:lnTo>
                  <a:lnTo>
                    <a:pt x="2651315" y="406742"/>
                  </a:lnTo>
                  <a:lnTo>
                    <a:pt x="2652484" y="393712"/>
                  </a:lnTo>
                  <a:lnTo>
                    <a:pt x="2679801" y="352818"/>
                  </a:lnTo>
                  <a:lnTo>
                    <a:pt x="2715717" y="342341"/>
                  </a:lnTo>
                  <a:lnTo>
                    <a:pt x="2728468" y="343509"/>
                  </a:lnTo>
                  <a:lnTo>
                    <a:pt x="2769425" y="370827"/>
                  </a:lnTo>
                  <a:lnTo>
                    <a:pt x="2780119" y="406742"/>
                  </a:lnTo>
                  <a:lnTo>
                    <a:pt x="2780119" y="271157"/>
                  </a:lnTo>
                  <a:lnTo>
                    <a:pt x="2776029" y="271157"/>
                  </a:lnTo>
                  <a:lnTo>
                    <a:pt x="2776029" y="294894"/>
                  </a:lnTo>
                  <a:lnTo>
                    <a:pt x="2768308" y="288467"/>
                  </a:lnTo>
                  <a:lnTo>
                    <a:pt x="2731871" y="270129"/>
                  </a:lnTo>
                  <a:lnTo>
                    <a:pt x="2698750" y="265734"/>
                  </a:lnTo>
                  <a:lnTo>
                    <a:pt x="2680538" y="266915"/>
                  </a:lnTo>
                  <a:lnTo>
                    <a:pt x="2630957" y="284746"/>
                  </a:lnTo>
                  <a:lnTo>
                    <a:pt x="2592247" y="320446"/>
                  </a:lnTo>
                  <a:lnTo>
                    <a:pt x="2569032" y="369290"/>
                  </a:lnTo>
                  <a:lnTo>
                    <a:pt x="2564549" y="406742"/>
                  </a:lnTo>
                  <a:lnTo>
                    <a:pt x="2565666" y="425945"/>
                  </a:lnTo>
                  <a:lnTo>
                    <a:pt x="2582481" y="477926"/>
                  </a:lnTo>
                  <a:lnTo>
                    <a:pt x="2616492" y="518477"/>
                  </a:lnTo>
                  <a:lnTo>
                    <a:pt x="2663164" y="543013"/>
                  </a:lnTo>
                  <a:lnTo>
                    <a:pt x="2698750" y="547763"/>
                  </a:lnTo>
                  <a:lnTo>
                    <a:pt x="2713266" y="546976"/>
                  </a:lnTo>
                  <a:lnTo>
                    <a:pt x="2751963" y="535216"/>
                  </a:lnTo>
                  <a:lnTo>
                    <a:pt x="2783065" y="511644"/>
                  </a:lnTo>
                  <a:lnTo>
                    <a:pt x="2791663" y="501662"/>
                  </a:lnTo>
                  <a:lnTo>
                    <a:pt x="2798648" y="511644"/>
                  </a:lnTo>
                  <a:lnTo>
                    <a:pt x="2837408" y="540702"/>
                  </a:lnTo>
                  <a:lnTo>
                    <a:pt x="2875038" y="547763"/>
                  </a:lnTo>
                  <a:lnTo>
                    <a:pt x="2879560" y="547763"/>
                  </a:lnTo>
                  <a:lnTo>
                    <a:pt x="2883738" y="547192"/>
                  </a:lnTo>
                  <a:lnTo>
                    <a:pt x="2891421" y="544931"/>
                  </a:lnTo>
                  <a:lnTo>
                    <a:pt x="2894927" y="543687"/>
                  </a:lnTo>
                  <a:lnTo>
                    <a:pt x="2898076" y="542328"/>
                  </a:lnTo>
                  <a:lnTo>
                    <a:pt x="2898076" y="501662"/>
                  </a:lnTo>
                  <a:lnTo>
                    <a:pt x="2898076" y="471817"/>
                  </a:lnTo>
                  <a:close/>
                </a:path>
                <a:path w="5887720" h="1300479">
                  <a:moveTo>
                    <a:pt x="3428200" y="271157"/>
                  </a:moveTo>
                  <a:lnTo>
                    <a:pt x="3335324" y="271157"/>
                  </a:lnTo>
                  <a:lnTo>
                    <a:pt x="3278403" y="449453"/>
                  </a:lnTo>
                  <a:lnTo>
                    <a:pt x="3220770" y="271157"/>
                  </a:lnTo>
                  <a:lnTo>
                    <a:pt x="3133306" y="271157"/>
                  </a:lnTo>
                  <a:lnTo>
                    <a:pt x="3133306" y="268439"/>
                  </a:lnTo>
                  <a:lnTo>
                    <a:pt x="3130156" y="267550"/>
                  </a:lnTo>
                  <a:lnTo>
                    <a:pt x="3126663" y="266877"/>
                  </a:lnTo>
                  <a:lnTo>
                    <a:pt x="3118967" y="265963"/>
                  </a:lnTo>
                  <a:lnTo>
                    <a:pt x="3115018" y="265734"/>
                  </a:lnTo>
                  <a:lnTo>
                    <a:pt x="3110941" y="265734"/>
                  </a:lnTo>
                  <a:lnTo>
                    <a:pt x="3067901" y="277266"/>
                  </a:lnTo>
                  <a:lnTo>
                    <a:pt x="3035008" y="308444"/>
                  </a:lnTo>
                  <a:lnTo>
                    <a:pt x="3035008" y="271157"/>
                  </a:lnTo>
                  <a:lnTo>
                    <a:pt x="2948241" y="271157"/>
                  </a:lnTo>
                  <a:lnTo>
                    <a:pt x="2948241" y="542328"/>
                  </a:lnTo>
                  <a:lnTo>
                    <a:pt x="3035008" y="542328"/>
                  </a:lnTo>
                  <a:lnTo>
                    <a:pt x="3035008" y="412851"/>
                  </a:lnTo>
                  <a:lnTo>
                    <a:pt x="3036303" y="396875"/>
                  </a:lnTo>
                  <a:lnTo>
                    <a:pt x="3055696" y="360641"/>
                  </a:lnTo>
                  <a:lnTo>
                    <a:pt x="3093008" y="343484"/>
                  </a:lnTo>
                  <a:lnTo>
                    <a:pt x="3108223" y="342341"/>
                  </a:lnTo>
                  <a:lnTo>
                    <a:pt x="3113189" y="342341"/>
                  </a:lnTo>
                  <a:lnTo>
                    <a:pt x="3117812" y="342569"/>
                  </a:lnTo>
                  <a:lnTo>
                    <a:pt x="3126422" y="343496"/>
                  </a:lnTo>
                  <a:lnTo>
                    <a:pt x="3130156" y="344157"/>
                  </a:lnTo>
                  <a:lnTo>
                    <a:pt x="3133306" y="345059"/>
                  </a:lnTo>
                  <a:lnTo>
                    <a:pt x="3133306" y="283006"/>
                  </a:lnTo>
                  <a:lnTo>
                    <a:pt x="3237026" y="542328"/>
                  </a:lnTo>
                  <a:lnTo>
                    <a:pt x="3318395" y="542328"/>
                  </a:lnTo>
                  <a:lnTo>
                    <a:pt x="3428200" y="271157"/>
                  </a:lnTo>
                  <a:close/>
                </a:path>
                <a:path w="5887720" h="1300479">
                  <a:moveTo>
                    <a:pt x="3779355" y="471817"/>
                  </a:moveTo>
                  <a:lnTo>
                    <a:pt x="3761270" y="471817"/>
                  </a:lnTo>
                  <a:lnTo>
                    <a:pt x="3758958" y="471144"/>
                  </a:lnTo>
                  <a:lnTo>
                    <a:pt x="3755847" y="470242"/>
                  </a:lnTo>
                  <a:lnTo>
                    <a:pt x="3745890" y="463918"/>
                  </a:lnTo>
                  <a:lnTo>
                    <a:pt x="3743414" y="456692"/>
                  </a:lnTo>
                  <a:lnTo>
                    <a:pt x="3743414" y="342341"/>
                  </a:lnTo>
                  <a:lnTo>
                    <a:pt x="3743414" y="294894"/>
                  </a:lnTo>
                  <a:lnTo>
                    <a:pt x="3743414" y="271157"/>
                  </a:lnTo>
                  <a:lnTo>
                    <a:pt x="3661410" y="271157"/>
                  </a:lnTo>
                  <a:lnTo>
                    <a:pt x="3661410" y="406742"/>
                  </a:lnTo>
                  <a:lnTo>
                    <a:pt x="3660216" y="419773"/>
                  </a:lnTo>
                  <a:lnTo>
                    <a:pt x="3632441" y="460667"/>
                  </a:lnTo>
                  <a:lnTo>
                    <a:pt x="3597008" y="471144"/>
                  </a:lnTo>
                  <a:lnTo>
                    <a:pt x="3583978" y="469988"/>
                  </a:lnTo>
                  <a:lnTo>
                    <a:pt x="3543084" y="442658"/>
                  </a:lnTo>
                  <a:lnTo>
                    <a:pt x="3532594" y="406742"/>
                  </a:lnTo>
                  <a:lnTo>
                    <a:pt x="3533762" y="393712"/>
                  </a:lnTo>
                  <a:lnTo>
                    <a:pt x="3561092" y="352818"/>
                  </a:lnTo>
                  <a:lnTo>
                    <a:pt x="3597008" y="342341"/>
                  </a:lnTo>
                  <a:lnTo>
                    <a:pt x="3609746" y="343509"/>
                  </a:lnTo>
                  <a:lnTo>
                    <a:pt x="3650716" y="370827"/>
                  </a:lnTo>
                  <a:lnTo>
                    <a:pt x="3661410" y="406742"/>
                  </a:lnTo>
                  <a:lnTo>
                    <a:pt x="3661410" y="271157"/>
                  </a:lnTo>
                  <a:lnTo>
                    <a:pt x="3657320" y="271157"/>
                  </a:lnTo>
                  <a:lnTo>
                    <a:pt x="3657320" y="294894"/>
                  </a:lnTo>
                  <a:lnTo>
                    <a:pt x="3649599" y="288467"/>
                  </a:lnTo>
                  <a:lnTo>
                    <a:pt x="3613150" y="270129"/>
                  </a:lnTo>
                  <a:lnTo>
                    <a:pt x="3580041" y="265734"/>
                  </a:lnTo>
                  <a:lnTo>
                    <a:pt x="3561816" y="266915"/>
                  </a:lnTo>
                  <a:lnTo>
                    <a:pt x="3512248" y="284746"/>
                  </a:lnTo>
                  <a:lnTo>
                    <a:pt x="3473539" y="320446"/>
                  </a:lnTo>
                  <a:lnTo>
                    <a:pt x="3450310" y="369290"/>
                  </a:lnTo>
                  <a:lnTo>
                    <a:pt x="3445827" y="406742"/>
                  </a:lnTo>
                  <a:lnTo>
                    <a:pt x="3446957" y="425945"/>
                  </a:lnTo>
                  <a:lnTo>
                    <a:pt x="3463760" y="477926"/>
                  </a:lnTo>
                  <a:lnTo>
                    <a:pt x="3497770" y="518477"/>
                  </a:lnTo>
                  <a:lnTo>
                    <a:pt x="3544443" y="543013"/>
                  </a:lnTo>
                  <a:lnTo>
                    <a:pt x="3580041" y="547763"/>
                  </a:lnTo>
                  <a:lnTo>
                    <a:pt x="3594557" y="546976"/>
                  </a:lnTo>
                  <a:lnTo>
                    <a:pt x="3633241" y="535216"/>
                  </a:lnTo>
                  <a:lnTo>
                    <a:pt x="3664356" y="511644"/>
                  </a:lnTo>
                  <a:lnTo>
                    <a:pt x="3672941" y="501662"/>
                  </a:lnTo>
                  <a:lnTo>
                    <a:pt x="3679926" y="511644"/>
                  </a:lnTo>
                  <a:lnTo>
                    <a:pt x="3718699" y="540702"/>
                  </a:lnTo>
                  <a:lnTo>
                    <a:pt x="3756329" y="547763"/>
                  </a:lnTo>
                  <a:lnTo>
                    <a:pt x="3760838" y="547763"/>
                  </a:lnTo>
                  <a:lnTo>
                    <a:pt x="3765016" y="547192"/>
                  </a:lnTo>
                  <a:lnTo>
                    <a:pt x="3772712" y="544931"/>
                  </a:lnTo>
                  <a:lnTo>
                    <a:pt x="3776205" y="543687"/>
                  </a:lnTo>
                  <a:lnTo>
                    <a:pt x="3779355" y="542328"/>
                  </a:lnTo>
                  <a:lnTo>
                    <a:pt x="3779355" y="501662"/>
                  </a:lnTo>
                  <a:lnTo>
                    <a:pt x="3779355" y="471817"/>
                  </a:lnTo>
                  <a:close/>
                </a:path>
                <a:path w="5887720" h="1300479">
                  <a:moveTo>
                    <a:pt x="4015257" y="459613"/>
                  </a:moveTo>
                  <a:lnTo>
                    <a:pt x="4002392" y="415226"/>
                  </a:lnTo>
                  <a:lnTo>
                    <a:pt x="3970540" y="387096"/>
                  </a:lnTo>
                  <a:lnTo>
                    <a:pt x="3921937" y="364718"/>
                  </a:lnTo>
                  <a:lnTo>
                    <a:pt x="3914597" y="361226"/>
                  </a:lnTo>
                  <a:lnTo>
                    <a:pt x="3905110" y="355346"/>
                  </a:lnTo>
                  <a:lnTo>
                    <a:pt x="3902748" y="351383"/>
                  </a:lnTo>
                  <a:lnTo>
                    <a:pt x="3902748" y="341884"/>
                  </a:lnTo>
                  <a:lnTo>
                    <a:pt x="3904551" y="338162"/>
                  </a:lnTo>
                  <a:lnTo>
                    <a:pt x="3911765" y="332282"/>
                  </a:lnTo>
                  <a:lnTo>
                    <a:pt x="3917200" y="330809"/>
                  </a:lnTo>
                  <a:lnTo>
                    <a:pt x="3924439" y="330809"/>
                  </a:lnTo>
                  <a:lnTo>
                    <a:pt x="3962374" y="345503"/>
                  </a:lnTo>
                  <a:lnTo>
                    <a:pt x="3966451" y="350481"/>
                  </a:lnTo>
                  <a:lnTo>
                    <a:pt x="4009872" y="301675"/>
                  </a:lnTo>
                  <a:lnTo>
                    <a:pt x="3970871" y="275920"/>
                  </a:lnTo>
                  <a:lnTo>
                    <a:pt x="3932288" y="266369"/>
                  </a:lnTo>
                  <a:lnTo>
                    <a:pt x="3918331" y="265734"/>
                  </a:lnTo>
                  <a:lnTo>
                    <a:pt x="3903573" y="266496"/>
                  </a:lnTo>
                  <a:lnTo>
                    <a:pt x="3865092" y="277939"/>
                  </a:lnTo>
                  <a:lnTo>
                    <a:pt x="3829862" y="309816"/>
                  </a:lnTo>
                  <a:lnTo>
                    <a:pt x="3817315" y="352501"/>
                  </a:lnTo>
                  <a:lnTo>
                    <a:pt x="3818255" y="365379"/>
                  </a:lnTo>
                  <a:lnTo>
                    <a:pt x="3840010" y="403606"/>
                  </a:lnTo>
                  <a:lnTo>
                    <a:pt x="3876878" y="425716"/>
                  </a:lnTo>
                  <a:lnTo>
                    <a:pt x="3911206" y="439902"/>
                  </a:lnTo>
                  <a:lnTo>
                    <a:pt x="3918254" y="443103"/>
                  </a:lnTo>
                  <a:lnTo>
                    <a:pt x="3923906" y="446176"/>
                  </a:lnTo>
                  <a:lnTo>
                    <a:pt x="3928160" y="449122"/>
                  </a:lnTo>
                  <a:lnTo>
                    <a:pt x="3932898" y="452970"/>
                  </a:lnTo>
                  <a:lnTo>
                    <a:pt x="3935260" y="457365"/>
                  </a:lnTo>
                  <a:lnTo>
                    <a:pt x="3935260" y="467766"/>
                  </a:lnTo>
                  <a:lnTo>
                    <a:pt x="3933126" y="471957"/>
                  </a:lnTo>
                  <a:lnTo>
                    <a:pt x="3924541" y="477837"/>
                  </a:lnTo>
                  <a:lnTo>
                    <a:pt x="3918788" y="479298"/>
                  </a:lnTo>
                  <a:lnTo>
                    <a:pt x="3904323" y="479298"/>
                  </a:lnTo>
                  <a:lnTo>
                    <a:pt x="3871074" y="458584"/>
                  </a:lnTo>
                  <a:lnTo>
                    <a:pt x="3866134" y="450799"/>
                  </a:lnTo>
                  <a:lnTo>
                    <a:pt x="3802405" y="482688"/>
                  </a:lnTo>
                  <a:lnTo>
                    <a:pt x="3832529" y="521462"/>
                  </a:lnTo>
                  <a:lnTo>
                    <a:pt x="3881729" y="543521"/>
                  </a:lnTo>
                  <a:lnTo>
                    <a:pt x="3916959" y="547763"/>
                  </a:lnTo>
                  <a:lnTo>
                    <a:pt x="3938765" y="546188"/>
                  </a:lnTo>
                  <a:lnTo>
                    <a:pt x="3974846" y="533654"/>
                  </a:lnTo>
                  <a:lnTo>
                    <a:pt x="4008729" y="494360"/>
                  </a:lnTo>
                  <a:lnTo>
                    <a:pt x="4013631" y="477786"/>
                  </a:lnTo>
                  <a:lnTo>
                    <a:pt x="4015257" y="459613"/>
                  </a:lnTo>
                  <a:close/>
                </a:path>
                <a:path w="5887720" h="1300479">
                  <a:moveTo>
                    <a:pt x="4465396" y="135585"/>
                  </a:moveTo>
                  <a:lnTo>
                    <a:pt x="4242384" y="135585"/>
                  </a:lnTo>
                  <a:lnTo>
                    <a:pt x="4242384" y="214909"/>
                  </a:lnTo>
                  <a:lnTo>
                    <a:pt x="4375912" y="214909"/>
                  </a:lnTo>
                  <a:lnTo>
                    <a:pt x="4375912" y="426389"/>
                  </a:lnTo>
                  <a:lnTo>
                    <a:pt x="4358297" y="462241"/>
                  </a:lnTo>
                  <a:lnTo>
                    <a:pt x="4335919" y="469099"/>
                  </a:lnTo>
                  <a:lnTo>
                    <a:pt x="4328719" y="468464"/>
                  </a:lnTo>
                  <a:lnTo>
                    <a:pt x="4298454" y="440651"/>
                  </a:lnTo>
                  <a:lnTo>
                    <a:pt x="4296588" y="433197"/>
                  </a:lnTo>
                  <a:lnTo>
                    <a:pt x="4208488" y="458939"/>
                  </a:lnTo>
                  <a:lnTo>
                    <a:pt x="4221696" y="495884"/>
                  </a:lnTo>
                  <a:lnTo>
                    <a:pt x="4247781" y="524014"/>
                  </a:lnTo>
                  <a:lnTo>
                    <a:pt x="4286085" y="541820"/>
                  </a:lnTo>
                  <a:lnTo>
                    <a:pt x="4335919" y="547763"/>
                  </a:lnTo>
                  <a:lnTo>
                    <a:pt x="4365295" y="545896"/>
                  </a:lnTo>
                  <a:lnTo>
                    <a:pt x="4413262" y="530974"/>
                  </a:lnTo>
                  <a:lnTo>
                    <a:pt x="4446524" y="501726"/>
                  </a:lnTo>
                  <a:lnTo>
                    <a:pt x="4463300" y="461733"/>
                  </a:lnTo>
                  <a:lnTo>
                    <a:pt x="4465396" y="437921"/>
                  </a:lnTo>
                  <a:lnTo>
                    <a:pt x="4465396" y="135585"/>
                  </a:lnTo>
                  <a:close/>
                </a:path>
                <a:path w="5887720" h="1300479">
                  <a:moveTo>
                    <a:pt x="4779950" y="135585"/>
                  </a:moveTo>
                  <a:lnTo>
                    <a:pt x="4697908" y="135585"/>
                  </a:lnTo>
                  <a:lnTo>
                    <a:pt x="4638268" y="236601"/>
                  </a:lnTo>
                  <a:lnTo>
                    <a:pt x="4695228" y="236601"/>
                  </a:lnTo>
                  <a:lnTo>
                    <a:pt x="4779950" y="135585"/>
                  </a:lnTo>
                  <a:close/>
                </a:path>
                <a:path w="5887720" h="1300479">
                  <a:moveTo>
                    <a:pt x="4821999" y="406742"/>
                  </a:moveTo>
                  <a:lnTo>
                    <a:pt x="4820831" y="386956"/>
                  </a:lnTo>
                  <a:lnTo>
                    <a:pt x="4817338" y="368287"/>
                  </a:lnTo>
                  <a:lnTo>
                    <a:pt x="4811509" y="350697"/>
                  </a:lnTo>
                  <a:lnTo>
                    <a:pt x="4807369" y="342341"/>
                  </a:lnTo>
                  <a:lnTo>
                    <a:pt x="4803356" y="334225"/>
                  </a:lnTo>
                  <a:lnTo>
                    <a:pt x="4766818" y="294043"/>
                  </a:lnTo>
                  <a:lnTo>
                    <a:pt x="4735893" y="277266"/>
                  </a:lnTo>
                  <a:lnTo>
                    <a:pt x="4735893" y="406742"/>
                  </a:lnTo>
                  <a:lnTo>
                    <a:pt x="4734750" y="419760"/>
                  </a:lnTo>
                  <a:lnTo>
                    <a:pt x="4707852" y="460222"/>
                  </a:lnTo>
                  <a:lnTo>
                    <a:pt x="4671492" y="471144"/>
                  </a:lnTo>
                  <a:lnTo>
                    <a:pt x="4658195" y="469709"/>
                  </a:lnTo>
                  <a:lnTo>
                    <a:pt x="4617390" y="442468"/>
                  </a:lnTo>
                  <a:lnTo>
                    <a:pt x="4607090" y="406742"/>
                  </a:lnTo>
                  <a:lnTo>
                    <a:pt x="4608233" y="393458"/>
                  </a:lnTo>
                  <a:lnTo>
                    <a:pt x="4635144" y="353072"/>
                  </a:lnTo>
                  <a:lnTo>
                    <a:pt x="4671492" y="342341"/>
                  </a:lnTo>
                  <a:lnTo>
                    <a:pt x="4684801" y="343750"/>
                  </a:lnTo>
                  <a:lnTo>
                    <a:pt x="4725606" y="370573"/>
                  </a:lnTo>
                  <a:lnTo>
                    <a:pt x="4735893" y="406742"/>
                  </a:lnTo>
                  <a:lnTo>
                    <a:pt x="4735893" y="277266"/>
                  </a:lnTo>
                  <a:lnTo>
                    <a:pt x="4733150" y="276021"/>
                  </a:lnTo>
                  <a:lnTo>
                    <a:pt x="4714037" y="270306"/>
                  </a:lnTo>
                  <a:lnTo>
                    <a:pt x="4693488" y="266877"/>
                  </a:lnTo>
                  <a:lnTo>
                    <a:pt x="4671492" y="265734"/>
                  </a:lnTo>
                  <a:lnTo>
                    <a:pt x="4649495" y="266877"/>
                  </a:lnTo>
                  <a:lnTo>
                    <a:pt x="4609833" y="276021"/>
                  </a:lnTo>
                  <a:lnTo>
                    <a:pt x="4576153" y="294043"/>
                  </a:lnTo>
                  <a:lnTo>
                    <a:pt x="4539297" y="334225"/>
                  </a:lnTo>
                  <a:lnTo>
                    <a:pt x="4521505" y="386956"/>
                  </a:lnTo>
                  <a:lnTo>
                    <a:pt x="4520323" y="406742"/>
                  </a:lnTo>
                  <a:lnTo>
                    <a:pt x="4521505" y="426529"/>
                  </a:lnTo>
                  <a:lnTo>
                    <a:pt x="4539297" y="479298"/>
                  </a:lnTo>
                  <a:lnTo>
                    <a:pt x="4576153" y="519455"/>
                  </a:lnTo>
                  <a:lnTo>
                    <a:pt x="4609833" y="537464"/>
                  </a:lnTo>
                  <a:lnTo>
                    <a:pt x="4649495" y="546620"/>
                  </a:lnTo>
                  <a:lnTo>
                    <a:pt x="4671492" y="547763"/>
                  </a:lnTo>
                  <a:lnTo>
                    <a:pt x="4693488" y="546620"/>
                  </a:lnTo>
                  <a:lnTo>
                    <a:pt x="4733150" y="537464"/>
                  </a:lnTo>
                  <a:lnTo>
                    <a:pt x="4766818" y="519455"/>
                  </a:lnTo>
                  <a:lnTo>
                    <a:pt x="4803356" y="479298"/>
                  </a:lnTo>
                  <a:lnTo>
                    <a:pt x="4807382" y="471144"/>
                  </a:lnTo>
                  <a:lnTo>
                    <a:pt x="4811509" y="462800"/>
                  </a:lnTo>
                  <a:lnTo>
                    <a:pt x="4817338" y="445211"/>
                  </a:lnTo>
                  <a:lnTo>
                    <a:pt x="4820831" y="426529"/>
                  </a:lnTo>
                  <a:lnTo>
                    <a:pt x="4821999" y="406742"/>
                  </a:lnTo>
                  <a:close/>
                </a:path>
                <a:path w="5887720" h="1300479">
                  <a:moveTo>
                    <a:pt x="5099253" y="271157"/>
                  </a:moveTo>
                  <a:lnTo>
                    <a:pt x="4872139" y="271157"/>
                  </a:lnTo>
                  <a:lnTo>
                    <a:pt x="4872139" y="343014"/>
                  </a:lnTo>
                  <a:lnTo>
                    <a:pt x="4971110" y="343014"/>
                  </a:lnTo>
                  <a:lnTo>
                    <a:pt x="4857928" y="542328"/>
                  </a:lnTo>
                  <a:lnTo>
                    <a:pt x="5095202" y="542328"/>
                  </a:lnTo>
                  <a:lnTo>
                    <a:pt x="5095202" y="470484"/>
                  </a:lnTo>
                  <a:lnTo>
                    <a:pt x="4985359" y="470484"/>
                  </a:lnTo>
                  <a:lnTo>
                    <a:pt x="5099253" y="271157"/>
                  </a:lnTo>
                  <a:close/>
                </a:path>
                <a:path w="5887720" h="1300479">
                  <a:moveTo>
                    <a:pt x="5334482" y="459613"/>
                  </a:moveTo>
                  <a:lnTo>
                    <a:pt x="5321605" y="415226"/>
                  </a:lnTo>
                  <a:lnTo>
                    <a:pt x="5289753" y="387096"/>
                  </a:lnTo>
                  <a:lnTo>
                    <a:pt x="5241150" y="364718"/>
                  </a:lnTo>
                  <a:lnTo>
                    <a:pt x="5233809" y="361226"/>
                  </a:lnTo>
                  <a:lnTo>
                    <a:pt x="5224335" y="355346"/>
                  </a:lnTo>
                  <a:lnTo>
                    <a:pt x="5221960" y="351383"/>
                  </a:lnTo>
                  <a:lnTo>
                    <a:pt x="5221960" y="341884"/>
                  </a:lnTo>
                  <a:lnTo>
                    <a:pt x="5223764" y="338162"/>
                  </a:lnTo>
                  <a:lnTo>
                    <a:pt x="5230977" y="332282"/>
                  </a:lnTo>
                  <a:lnTo>
                    <a:pt x="5236413" y="330809"/>
                  </a:lnTo>
                  <a:lnTo>
                    <a:pt x="5243652" y="330809"/>
                  </a:lnTo>
                  <a:lnTo>
                    <a:pt x="5281600" y="345503"/>
                  </a:lnTo>
                  <a:lnTo>
                    <a:pt x="5285664" y="350481"/>
                  </a:lnTo>
                  <a:lnTo>
                    <a:pt x="5329085" y="301675"/>
                  </a:lnTo>
                  <a:lnTo>
                    <a:pt x="5290083" y="275920"/>
                  </a:lnTo>
                  <a:lnTo>
                    <a:pt x="5251513" y="266369"/>
                  </a:lnTo>
                  <a:lnTo>
                    <a:pt x="5237556" y="265734"/>
                  </a:lnTo>
                  <a:lnTo>
                    <a:pt x="5222786" y="266496"/>
                  </a:lnTo>
                  <a:lnTo>
                    <a:pt x="5184305" y="277939"/>
                  </a:lnTo>
                  <a:lnTo>
                    <a:pt x="5149075" y="309816"/>
                  </a:lnTo>
                  <a:lnTo>
                    <a:pt x="5136540" y="352501"/>
                  </a:lnTo>
                  <a:lnTo>
                    <a:pt x="5137467" y="365379"/>
                  </a:lnTo>
                  <a:lnTo>
                    <a:pt x="5159235" y="403606"/>
                  </a:lnTo>
                  <a:lnTo>
                    <a:pt x="5196090" y="425716"/>
                  </a:lnTo>
                  <a:lnTo>
                    <a:pt x="5230419" y="439902"/>
                  </a:lnTo>
                  <a:lnTo>
                    <a:pt x="5237467" y="443103"/>
                  </a:lnTo>
                  <a:lnTo>
                    <a:pt x="5243119" y="446176"/>
                  </a:lnTo>
                  <a:lnTo>
                    <a:pt x="5247373" y="449122"/>
                  </a:lnTo>
                  <a:lnTo>
                    <a:pt x="5252110" y="452970"/>
                  </a:lnTo>
                  <a:lnTo>
                    <a:pt x="5254485" y="457365"/>
                  </a:lnTo>
                  <a:lnTo>
                    <a:pt x="5254485" y="467766"/>
                  </a:lnTo>
                  <a:lnTo>
                    <a:pt x="5252339" y="471957"/>
                  </a:lnTo>
                  <a:lnTo>
                    <a:pt x="5243754" y="477837"/>
                  </a:lnTo>
                  <a:lnTo>
                    <a:pt x="5238000" y="479298"/>
                  </a:lnTo>
                  <a:lnTo>
                    <a:pt x="5223535" y="479298"/>
                  </a:lnTo>
                  <a:lnTo>
                    <a:pt x="5190287" y="458584"/>
                  </a:lnTo>
                  <a:lnTo>
                    <a:pt x="5185346" y="450799"/>
                  </a:lnTo>
                  <a:lnTo>
                    <a:pt x="5121618" y="482688"/>
                  </a:lnTo>
                  <a:lnTo>
                    <a:pt x="5151742" y="521462"/>
                  </a:lnTo>
                  <a:lnTo>
                    <a:pt x="5200942" y="543521"/>
                  </a:lnTo>
                  <a:lnTo>
                    <a:pt x="5236172" y="547763"/>
                  </a:lnTo>
                  <a:lnTo>
                    <a:pt x="5257978" y="546188"/>
                  </a:lnTo>
                  <a:lnTo>
                    <a:pt x="5294071" y="533654"/>
                  </a:lnTo>
                  <a:lnTo>
                    <a:pt x="5327942" y="494360"/>
                  </a:lnTo>
                  <a:lnTo>
                    <a:pt x="5332844" y="477786"/>
                  </a:lnTo>
                  <a:lnTo>
                    <a:pt x="5334482" y="459613"/>
                  </a:lnTo>
                  <a:close/>
                </a:path>
                <a:path w="5887720" h="1300479">
                  <a:moveTo>
                    <a:pt x="5663298" y="406069"/>
                  </a:moveTo>
                  <a:lnTo>
                    <a:pt x="5658713" y="366166"/>
                  </a:lnTo>
                  <a:lnTo>
                    <a:pt x="5634939" y="316941"/>
                  </a:lnTo>
                  <a:lnTo>
                    <a:pt x="5594121" y="282702"/>
                  </a:lnTo>
                  <a:lnTo>
                    <a:pt x="5573776" y="273977"/>
                  </a:lnTo>
                  <a:lnTo>
                    <a:pt x="5573776" y="368795"/>
                  </a:lnTo>
                  <a:lnTo>
                    <a:pt x="5461254" y="368795"/>
                  </a:lnTo>
                  <a:lnTo>
                    <a:pt x="5489435" y="337032"/>
                  </a:lnTo>
                  <a:lnTo>
                    <a:pt x="5518886" y="331508"/>
                  </a:lnTo>
                  <a:lnTo>
                    <a:pt x="5529211" y="332130"/>
                  </a:lnTo>
                  <a:lnTo>
                    <a:pt x="5565394" y="353110"/>
                  </a:lnTo>
                  <a:lnTo>
                    <a:pt x="5573776" y="368795"/>
                  </a:lnTo>
                  <a:lnTo>
                    <a:pt x="5573776" y="273977"/>
                  </a:lnTo>
                  <a:lnTo>
                    <a:pt x="5558714" y="269468"/>
                  </a:lnTo>
                  <a:lnTo>
                    <a:pt x="5538838" y="266166"/>
                  </a:lnTo>
                  <a:lnTo>
                    <a:pt x="5517515" y="265061"/>
                  </a:lnTo>
                  <a:lnTo>
                    <a:pt x="5496420" y="266166"/>
                  </a:lnTo>
                  <a:lnTo>
                    <a:pt x="5457774" y="274980"/>
                  </a:lnTo>
                  <a:lnTo>
                    <a:pt x="5410174" y="303784"/>
                  </a:lnTo>
                  <a:lnTo>
                    <a:pt x="5379059" y="348780"/>
                  </a:lnTo>
                  <a:lnTo>
                    <a:pt x="5369572" y="386067"/>
                  </a:lnTo>
                  <a:lnTo>
                    <a:pt x="5368391" y="406742"/>
                  </a:lnTo>
                  <a:lnTo>
                    <a:pt x="5369572" y="427126"/>
                  </a:lnTo>
                  <a:lnTo>
                    <a:pt x="5379059" y="464070"/>
                  </a:lnTo>
                  <a:lnTo>
                    <a:pt x="5410149" y="508927"/>
                  </a:lnTo>
                  <a:lnTo>
                    <a:pt x="5458384" y="537832"/>
                  </a:lnTo>
                  <a:lnTo>
                    <a:pt x="5498211" y="546658"/>
                  </a:lnTo>
                  <a:lnTo>
                    <a:pt x="5520233" y="547763"/>
                  </a:lnTo>
                  <a:lnTo>
                    <a:pt x="5547106" y="546036"/>
                  </a:lnTo>
                  <a:lnTo>
                    <a:pt x="5593372" y="532307"/>
                  </a:lnTo>
                  <a:lnTo>
                    <a:pt x="5629275" y="505536"/>
                  </a:lnTo>
                  <a:lnTo>
                    <a:pt x="5645328" y="483349"/>
                  </a:lnTo>
                  <a:lnTo>
                    <a:pt x="5652490" y="469773"/>
                  </a:lnTo>
                  <a:lnTo>
                    <a:pt x="5659196" y="448792"/>
                  </a:lnTo>
                  <a:lnTo>
                    <a:pt x="5575820" y="448792"/>
                  </a:lnTo>
                  <a:lnTo>
                    <a:pt x="5567680" y="463905"/>
                  </a:lnTo>
                  <a:lnTo>
                    <a:pt x="5555488" y="474713"/>
                  </a:lnTo>
                  <a:lnTo>
                    <a:pt x="5539219" y="481190"/>
                  </a:lnTo>
                  <a:lnTo>
                    <a:pt x="5518886" y="483349"/>
                  </a:lnTo>
                  <a:lnTo>
                    <a:pt x="5505158" y="482320"/>
                  </a:lnTo>
                  <a:lnTo>
                    <a:pt x="5467147" y="457657"/>
                  </a:lnTo>
                  <a:lnTo>
                    <a:pt x="5455831" y="420992"/>
                  </a:lnTo>
                  <a:lnTo>
                    <a:pt x="5663298" y="420992"/>
                  </a:lnTo>
                  <a:lnTo>
                    <a:pt x="5663298" y="406069"/>
                  </a:lnTo>
                  <a:close/>
                </a:path>
                <a:path w="5887720" h="1300479">
                  <a:moveTo>
                    <a:pt x="5887656" y="271157"/>
                  </a:moveTo>
                  <a:lnTo>
                    <a:pt x="5823255" y="271157"/>
                  </a:lnTo>
                  <a:lnTo>
                    <a:pt x="5823255" y="189826"/>
                  </a:lnTo>
                  <a:lnTo>
                    <a:pt x="5844730" y="153885"/>
                  </a:lnTo>
                  <a:lnTo>
                    <a:pt x="5886310" y="153885"/>
                  </a:lnTo>
                  <a:lnTo>
                    <a:pt x="5886310" y="86093"/>
                  </a:lnTo>
                  <a:lnTo>
                    <a:pt x="5842927" y="77939"/>
                  </a:lnTo>
                  <a:lnTo>
                    <a:pt x="5828931" y="78790"/>
                  </a:lnTo>
                  <a:lnTo>
                    <a:pt x="5790019" y="91528"/>
                  </a:lnTo>
                  <a:lnTo>
                    <a:pt x="5758967" y="117005"/>
                  </a:lnTo>
                  <a:lnTo>
                    <a:pt x="5740133" y="152107"/>
                  </a:lnTo>
                  <a:lnTo>
                    <a:pt x="5736488" y="179628"/>
                  </a:lnTo>
                  <a:lnTo>
                    <a:pt x="5736488" y="271157"/>
                  </a:lnTo>
                  <a:lnTo>
                    <a:pt x="5691048" y="271157"/>
                  </a:lnTo>
                  <a:lnTo>
                    <a:pt x="5691048" y="338277"/>
                  </a:lnTo>
                  <a:lnTo>
                    <a:pt x="5736488" y="338277"/>
                  </a:lnTo>
                  <a:lnTo>
                    <a:pt x="5736488" y="542328"/>
                  </a:lnTo>
                  <a:lnTo>
                    <a:pt x="5823255" y="542328"/>
                  </a:lnTo>
                  <a:lnTo>
                    <a:pt x="5823255" y="338277"/>
                  </a:lnTo>
                  <a:lnTo>
                    <a:pt x="5887656" y="338277"/>
                  </a:lnTo>
                  <a:lnTo>
                    <a:pt x="5887656" y="2711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5614" y="4248812"/>
              <a:ext cx="98970" cy="989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69308" y="3930852"/>
              <a:ext cx="2813685" cy="417195"/>
            </a:xfrm>
            <a:custGeom>
              <a:avLst/>
              <a:gdLst/>
              <a:ahLst/>
              <a:cxnLst/>
              <a:rect l="l" t="t" r="r" b="b"/>
              <a:pathLst>
                <a:path w="2813684" h="417195">
                  <a:moveTo>
                    <a:pt x="416229" y="239979"/>
                  </a:moveTo>
                  <a:lnTo>
                    <a:pt x="410210" y="197205"/>
                  </a:lnTo>
                  <a:lnTo>
                    <a:pt x="378828" y="151130"/>
                  </a:lnTo>
                  <a:lnTo>
                    <a:pt x="323367" y="134912"/>
                  </a:lnTo>
                  <a:lnTo>
                    <a:pt x="309245" y="135686"/>
                  </a:lnTo>
                  <a:lnTo>
                    <a:pt x="272503" y="147447"/>
                  </a:lnTo>
                  <a:lnTo>
                    <a:pt x="237934" y="182384"/>
                  </a:lnTo>
                  <a:lnTo>
                    <a:pt x="231635" y="172085"/>
                  </a:lnTo>
                  <a:lnTo>
                    <a:pt x="196037" y="142163"/>
                  </a:lnTo>
                  <a:lnTo>
                    <a:pt x="160655" y="134912"/>
                  </a:lnTo>
                  <a:lnTo>
                    <a:pt x="149415" y="135559"/>
                  </a:lnTo>
                  <a:lnTo>
                    <a:pt x="109982" y="151130"/>
                  </a:lnTo>
                  <a:lnTo>
                    <a:pt x="86766" y="173570"/>
                  </a:lnTo>
                  <a:lnTo>
                    <a:pt x="86766" y="140335"/>
                  </a:lnTo>
                  <a:lnTo>
                    <a:pt x="0" y="140335"/>
                  </a:lnTo>
                  <a:lnTo>
                    <a:pt x="0" y="411505"/>
                  </a:lnTo>
                  <a:lnTo>
                    <a:pt x="86766" y="411505"/>
                  </a:lnTo>
                  <a:lnTo>
                    <a:pt x="86766" y="254228"/>
                  </a:lnTo>
                  <a:lnTo>
                    <a:pt x="87350" y="246837"/>
                  </a:lnTo>
                  <a:lnTo>
                    <a:pt x="108292" y="214998"/>
                  </a:lnTo>
                  <a:lnTo>
                    <a:pt x="125425" y="211518"/>
                  </a:lnTo>
                  <a:lnTo>
                    <a:pt x="133794" y="212305"/>
                  </a:lnTo>
                  <a:lnTo>
                    <a:pt x="164033" y="245732"/>
                  </a:lnTo>
                  <a:lnTo>
                    <a:pt x="164706" y="254228"/>
                  </a:lnTo>
                  <a:lnTo>
                    <a:pt x="164706" y="411505"/>
                  </a:lnTo>
                  <a:lnTo>
                    <a:pt x="251510" y="411505"/>
                  </a:lnTo>
                  <a:lnTo>
                    <a:pt x="251510" y="254228"/>
                  </a:lnTo>
                  <a:lnTo>
                    <a:pt x="252107" y="246837"/>
                  </a:lnTo>
                  <a:lnTo>
                    <a:pt x="280949" y="212382"/>
                  </a:lnTo>
                  <a:lnTo>
                    <a:pt x="290131" y="211518"/>
                  </a:lnTo>
                  <a:lnTo>
                    <a:pt x="298551" y="212305"/>
                  </a:lnTo>
                  <a:lnTo>
                    <a:pt x="327329" y="237871"/>
                  </a:lnTo>
                  <a:lnTo>
                    <a:pt x="330136" y="254228"/>
                  </a:lnTo>
                  <a:lnTo>
                    <a:pt x="330136" y="411505"/>
                  </a:lnTo>
                  <a:lnTo>
                    <a:pt x="416229" y="411505"/>
                  </a:lnTo>
                  <a:lnTo>
                    <a:pt x="416229" y="239979"/>
                  </a:lnTo>
                  <a:close/>
                </a:path>
                <a:path w="2813684" h="417195">
                  <a:moveTo>
                    <a:pt x="729411" y="4762"/>
                  </a:moveTo>
                  <a:lnTo>
                    <a:pt x="647407" y="4762"/>
                  </a:lnTo>
                  <a:lnTo>
                    <a:pt x="587730" y="105778"/>
                  </a:lnTo>
                  <a:lnTo>
                    <a:pt x="644690" y="105778"/>
                  </a:lnTo>
                  <a:lnTo>
                    <a:pt x="729411" y="4762"/>
                  </a:lnTo>
                  <a:close/>
                </a:path>
                <a:path w="2813684" h="417195">
                  <a:moveTo>
                    <a:pt x="805357" y="340995"/>
                  </a:moveTo>
                  <a:lnTo>
                    <a:pt x="787273" y="340995"/>
                  </a:lnTo>
                  <a:lnTo>
                    <a:pt x="784961" y="340321"/>
                  </a:lnTo>
                  <a:lnTo>
                    <a:pt x="781837" y="339420"/>
                  </a:lnTo>
                  <a:lnTo>
                    <a:pt x="771893" y="333095"/>
                  </a:lnTo>
                  <a:lnTo>
                    <a:pt x="769404" y="325869"/>
                  </a:lnTo>
                  <a:lnTo>
                    <a:pt x="769404" y="211518"/>
                  </a:lnTo>
                  <a:lnTo>
                    <a:pt x="769404" y="164071"/>
                  </a:lnTo>
                  <a:lnTo>
                    <a:pt x="769404" y="140335"/>
                  </a:lnTo>
                  <a:lnTo>
                    <a:pt x="687400" y="140335"/>
                  </a:lnTo>
                  <a:lnTo>
                    <a:pt x="687400" y="275920"/>
                  </a:lnTo>
                  <a:lnTo>
                    <a:pt x="686219" y="288950"/>
                  </a:lnTo>
                  <a:lnTo>
                    <a:pt x="658444" y="329844"/>
                  </a:lnTo>
                  <a:lnTo>
                    <a:pt x="622998" y="340321"/>
                  </a:lnTo>
                  <a:lnTo>
                    <a:pt x="609968" y="339166"/>
                  </a:lnTo>
                  <a:lnTo>
                    <a:pt x="569074" y="311835"/>
                  </a:lnTo>
                  <a:lnTo>
                    <a:pt x="558596" y="275920"/>
                  </a:lnTo>
                  <a:lnTo>
                    <a:pt x="559765" y="262890"/>
                  </a:lnTo>
                  <a:lnTo>
                    <a:pt x="587082" y="221996"/>
                  </a:lnTo>
                  <a:lnTo>
                    <a:pt x="622998" y="211518"/>
                  </a:lnTo>
                  <a:lnTo>
                    <a:pt x="635749" y="212686"/>
                  </a:lnTo>
                  <a:lnTo>
                    <a:pt x="676706" y="240004"/>
                  </a:lnTo>
                  <a:lnTo>
                    <a:pt x="687400" y="275920"/>
                  </a:lnTo>
                  <a:lnTo>
                    <a:pt x="687400" y="140335"/>
                  </a:lnTo>
                  <a:lnTo>
                    <a:pt x="683310" y="140335"/>
                  </a:lnTo>
                  <a:lnTo>
                    <a:pt x="683310" y="164071"/>
                  </a:lnTo>
                  <a:lnTo>
                    <a:pt x="675589" y="157645"/>
                  </a:lnTo>
                  <a:lnTo>
                    <a:pt x="639152" y="139306"/>
                  </a:lnTo>
                  <a:lnTo>
                    <a:pt x="606031" y="134912"/>
                  </a:lnTo>
                  <a:lnTo>
                    <a:pt x="587819" y="136093"/>
                  </a:lnTo>
                  <a:lnTo>
                    <a:pt x="538238" y="153924"/>
                  </a:lnTo>
                  <a:lnTo>
                    <a:pt x="499529" y="189623"/>
                  </a:lnTo>
                  <a:lnTo>
                    <a:pt x="476313" y="238467"/>
                  </a:lnTo>
                  <a:lnTo>
                    <a:pt x="471830" y="275920"/>
                  </a:lnTo>
                  <a:lnTo>
                    <a:pt x="472948" y="295122"/>
                  </a:lnTo>
                  <a:lnTo>
                    <a:pt x="489762" y="347103"/>
                  </a:lnTo>
                  <a:lnTo>
                    <a:pt x="523773" y="387654"/>
                  </a:lnTo>
                  <a:lnTo>
                    <a:pt x="570445" y="412191"/>
                  </a:lnTo>
                  <a:lnTo>
                    <a:pt x="606031" y="416941"/>
                  </a:lnTo>
                  <a:lnTo>
                    <a:pt x="620547" y="416153"/>
                  </a:lnTo>
                  <a:lnTo>
                    <a:pt x="659244" y="404393"/>
                  </a:lnTo>
                  <a:lnTo>
                    <a:pt x="690346" y="380822"/>
                  </a:lnTo>
                  <a:lnTo>
                    <a:pt x="698944" y="370840"/>
                  </a:lnTo>
                  <a:lnTo>
                    <a:pt x="705929" y="380822"/>
                  </a:lnTo>
                  <a:lnTo>
                    <a:pt x="744689" y="409879"/>
                  </a:lnTo>
                  <a:lnTo>
                    <a:pt x="782320" y="416941"/>
                  </a:lnTo>
                  <a:lnTo>
                    <a:pt x="786841" y="416941"/>
                  </a:lnTo>
                  <a:lnTo>
                    <a:pt x="791019" y="416369"/>
                  </a:lnTo>
                  <a:lnTo>
                    <a:pt x="798703" y="414108"/>
                  </a:lnTo>
                  <a:lnTo>
                    <a:pt x="802208" y="412864"/>
                  </a:lnTo>
                  <a:lnTo>
                    <a:pt x="805357" y="411505"/>
                  </a:lnTo>
                  <a:lnTo>
                    <a:pt x="805357" y="370840"/>
                  </a:lnTo>
                  <a:lnTo>
                    <a:pt x="805357" y="340995"/>
                  </a:lnTo>
                  <a:close/>
                </a:path>
                <a:path w="2813684" h="417195">
                  <a:moveTo>
                    <a:pt x="1040587" y="137617"/>
                  </a:moveTo>
                  <a:lnTo>
                    <a:pt x="1037437" y="136728"/>
                  </a:lnTo>
                  <a:lnTo>
                    <a:pt x="1033945" y="136055"/>
                  </a:lnTo>
                  <a:lnTo>
                    <a:pt x="1026248" y="135140"/>
                  </a:lnTo>
                  <a:lnTo>
                    <a:pt x="1022299" y="134912"/>
                  </a:lnTo>
                  <a:lnTo>
                    <a:pt x="1018222" y="134912"/>
                  </a:lnTo>
                  <a:lnTo>
                    <a:pt x="975182" y="146443"/>
                  </a:lnTo>
                  <a:lnTo>
                    <a:pt x="942289" y="177622"/>
                  </a:lnTo>
                  <a:lnTo>
                    <a:pt x="942289" y="140335"/>
                  </a:lnTo>
                  <a:lnTo>
                    <a:pt x="855522" y="140335"/>
                  </a:lnTo>
                  <a:lnTo>
                    <a:pt x="855522" y="411505"/>
                  </a:lnTo>
                  <a:lnTo>
                    <a:pt x="942289" y="411505"/>
                  </a:lnTo>
                  <a:lnTo>
                    <a:pt x="942289" y="282028"/>
                  </a:lnTo>
                  <a:lnTo>
                    <a:pt x="943584" y="266052"/>
                  </a:lnTo>
                  <a:lnTo>
                    <a:pt x="962977" y="229819"/>
                  </a:lnTo>
                  <a:lnTo>
                    <a:pt x="1000277" y="212661"/>
                  </a:lnTo>
                  <a:lnTo>
                    <a:pt x="1015504" y="211518"/>
                  </a:lnTo>
                  <a:lnTo>
                    <a:pt x="1020470" y="211518"/>
                  </a:lnTo>
                  <a:lnTo>
                    <a:pt x="1025093" y="211747"/>
                  </a:lnTo>
                  <a:lnTo>
                    <a:pt x="1033703" y="212674"/>
                  </a:lnTo>
                  <a:lnTo>
                    <a:pt x="1037437" y="213334"/>
                  </a:lnTo>
                  <a:lnTo>
                    <a:pt x="1040587" y="214236"/>
                  </a:lnTo>
                  <a:lnTo>
                    <a:pt x="1040587" y="137617"/>
                  </a:lnTo>
                  <a:close/>
                </a:path>
                <a:path w="2813684" h="417195">
                  <a:moveTo>
                    <a:pt x="1359877" y="250177"/>
                  </a:moveTo>
                  <a:lnTo>
                    <a:pt x="1343444" y="203987"/>
                  </a:lnTo>
                  <a:lnTo>
                    <a:pt x="1311732" y="167132"/>
                  </a:lnTo>
                  <a:lnTo>
                    <a:pt x="1267015" y="142963"/>
                  </a:lnTo>
                  <a:lnTo>
                    <a:pt x="1211427" y="134912"/>
                  </a:lnTo>
                  <a:lnTo>
                    <a:pt x="1189431" y="136055"/>
                  </a:lnTo>
                  <a:lnTo>
                    <a:pt x="1149769" y="145199"/>
                  </a:lnTo>
                  <a:lnTo>
                    <a:pt x="1116088" y="163220"/>
                  </a:lnTo>
                  <a:lnTo>
                    <a:pt x="1079233" y="203403"/>
                  </a:lnTo>
                  <a:lnTo>
                    <a:pt x="1061440" y="256133"/>
                  </a:lnTo>
                  <a:lnTo>
                    <a:pt x="1060259" y="275920"/>
                  </a:lnTo>
                  <a:lnTo>
                    <a:pt x="1061440" y="295706"/>
                  </a:lnTo>
                  <a:lnTo>
                    <a:pt x="1079233" y="348475"/>
                  </a:lnTo>
                  <a:lnTo>
                    <a:pt x="1116088" y="388632"/>
                  </a:lnTo>
                  <a:lnTo>
                    <a:pt x="1149769" y="406641"/>
                  </a:lnTo>
                  <a:lnTo>
                    <a:pt x="1189431" y="415798"/>
                  </a:lnTo>
                  <a:lnTo>
                    <a:pt x="1211427" y="416941"/>
                  </a:lnTo>
                  <a:lnTo>
                    <a:pt x="1240574" y="414921"/>
                  </a:lnTo>
                  <a:lnTo>
                    <a:pt x="1290739" y="398830"/>
                  </a:lnTo>
                  <a:lnTo>
                    <a:pt x="1329499" y="367474"/>
                  </a:lnTo>
                  <a:lnTo>
                    <a:pt x="1353566" y="325932"/>
                  </a:lnTo>
                  <a:lnTo>
                    <a:pt x="1359877" y="301663"/>
                  </a:lnTo>
                  <a:lnTo>
                    <a:pt x="1270406" y="301663"/>
                  </a:lnTo>
                  <a:lnTo>
                    <a:pt x="1266469" y="309753"/>
                  </a:lnTo>
                  <a:lnTo>
                    <a:pt x="1261427" y="317030"/>
                  </a:lnTo>
                  <a:lnTo>
                    <a:pt x="1221600" y="339382"/>
                  </a:lnTo>
                  <a:lnTo>
                    <a:pt x="1211427" y="340321"/>
                  </a:lnTo>
                  <a:lnTo>
                    <a:pt x="1198118" y="338886"/>
                  </a:lnTo>
                  <a:lnTo>
                    <a:pt x="1157312" y="311645"/>
                  </a:lnTo>
                  <a:lnTo>
                    <a:pt x="1147025" y="275920"/>
                  </a:lnTo>
                  <a:lnTo>
                    <a:pt x="1148168" y="262636"/>
                  </a:lnTo>
                  <a:lnTo>
                    <a:pt x="1175067" y="222250"/>
                  </a:lnTo>
                  <a:lnTo>
                    <a:pt x="1211427" y="211518"/>
                  </a:lnTo>
                  <a:lnTo>
                    <a:pt x="1221600" y="212445"/>
                  </a:lnTo>
                  <a:lnTo>
                    <a:pt x="1261427" y="234403"/>
                  </a:lnTo>
                  <a:lnTo>
                    <a:pt x="1270406" y="250177"/>
                  </a:lnTo>
                  <a:lnTo>
                    <a:pt x="1359877" y="250177"/>
                  </a:lnTo>
                  <a:close/>
                </a:path>
                <a:path w="2813684" h="417195">
                  <a:moveTo>
                    <a:pt x="1502905" y="140335"/>
                  </a:moveTo>
                  <a:lnTo>
                    <a:pt x="1416812" y="140335"/>
                  </a:lnTo>
                  <a:lnTo>
                    <a:pt x="1416812" y="411505"/>
                  </a:lnTo>
                  <a:lnTo>
                    <a:pt x="1502905" y="411505"/>
                  </a:lnTo>
                  <a:lnTo>
                    <a:pt x="1502905" y="140335"/>
                  </a:lnTo>
                  <a:close/>
                </a:path>
                <a:path w="2813684" h="417195">
                  <a:moveTo>
                    <a:pt x="1507667" y="47472"/>
                  </a:moveTo>
                  <a:lnTo>
                    <a:pt x="1486458" y="7823"/>
                  </a:lnTo>
                  <a:lnTo>
                    <a:pt x="1460233" y="0"/>
                  </a:lnTo>
                  <a:lnTo>
                    <a:pt x="1451025" y="863"/>
                  </a:lnTo>
                  <a:lnTo>
                    <a:pt x="1416316" y="29235"/>
                  </a:lnTo>
                  <a:lnTo>
                    <a:pt x="1412760" y="47472"/>
                  </a:lnTo>
                  <a:lnTo>
                    <a:pt x="1413649" y="56667"/>
                  </a:lnTo>
                  <a:lnTo>
                    <a:pt x="1442415" y="91351"/>
                  </a:lnTo>
                  <a:lnTo>
                    <a:pt x="1460233" y="94907"/>
                  </a:lnTo>
                  <a:lnTo>
                    <a:pt x="1469694" y="94018"/>
                  </a:lnTo>
                  <a:lnTo>
                    <a:pt x="1504200" y="65265"/>
                  </a:lnTo>
                  <a:lnTo>
                    <a:pt x="1507667" y="47472"/>
                  </a:lnTo>
                  <a:close/>
                </a:path>
                <a:path w="2813684" h="417195">
                  <a:moveTo>
                    <a:pt x="1833753" y="140335"/>
                  </a:moveTo>
                  <a:lnTo>
                    <a:pt x="1747659" y="140335"/>
                  </a:lnTo>
                  <a:lnTo>
                    <a:pt x="1747659" y="296278"/>
                  </a:lnTo>
                  <a:lnTo>
                    <a:pt x="1746923" y="305358"/>
                  </a:lnTo>
                  <a:lnTo>
                    <a:pt x="1722475" y="337197"/>
                  </a:lnTo>
                  <a:lnTo>
                    <a:pt x="1706283" y="340321"/>
                  </a:lnTo>
                  <a:lnTo>
                    <a:pt x="1698142" y="339547"/>
                  </a:lnTo>
                  <a:lnTo>
                    <a:pt x="1668589" y="313639"/>
                  </a:lnTo>
                  <a:lnTo>
                    <a:pt x="1665617" y="296278"/>
                  </a:lnTo>
                  <a:lnTo>
                    <a:pt x="1665617" y="140335"/>
                  </a:lnTo>
                  <a:lnTo>
                    <a:pt x="1578851" y="140335"/>
                  </a:lnTo>
                  <a:lnTo>
                    <a:pt x="1578851" y="307771"/>
                  </a:lnTo>
                  <a:lnTo>
                    <a:pt x="1580908" y="331292"/>
                  </a:lnTo>
                  <a:lnTo>
                    <a:pt x="1597329" y="370954"/>
                  </a:lnTo>
                  <a:lnTo>
                    <a:pt x="1629956" y="400151"/>
                  </a:lnTo>
                  <a:lnTo>
                    <a:pt x="1677238" y="415074"/>
                  </a:lnTo>
                  <a:lnTo>
                    <a:pt x="1706283" y="416941"/>
                  </a:lnTo>
                  <a:lnTo>
                    <a:pt x="1735328" y="415074"/>
                  </a:lnTo>
                  <a:lnTo>
                    <a:pt x="1782622" y="400151"/>
                  </a:lnTo>
                  <a:lnTo>
                    <a:pt x="1815249" y="370954"/>
                  </a:lnTo>
                  <a:lnTo>
                    <a:pt x="1831695" y="331292"/>
                  </a:lnTo>
                  <a:lnTo>
                    <a:pt x="1833753" y="307771"/>
                  </a:lnTo>
                  <a:lnTo>
                    <a:pt x="1833753" y="140335"/>
                  </a:lnTo>
                  <a:close/>
                </a:path>
                <a:path w="2813684" h="417195">
                  <a:moveTo>
                    <a:pt x="2094052" y="328790"/>
                  </a:moveTo>
                  <a:lnTo>
                    <a:pt x="2081187" y="284403"/>
                  </a:lnTo>
                  <a:lnTo>
                    <a:pt x="2049335" y="256273"/>
                  </a:lnTo>
                  <a:lnTo>
                    <a:pt x="2000732" y="233908"/>
                  </a:lnTo>
                  <a:lnTo>
                    <a:pt x="1993379" y="230403"/>
                  </a:lnTo>
                  <a:lnTo>
                    <a:pt x="1983905" y="224523"/>
                  </a:lnTo>
                  <a:lnTo>
                    <a:pt x="1981542" y="220560"/>
                  </a:lnTo>
                  <a:lnTo>
                    <a:pt x="1981542" y="211061"/>
                  </a:lnTo>
                  <a:lnTo>
                    <a:pt x="1983333" y="207340"/>
                  </a:lnTo>
                  <a:lnTo>
                    <a:pt x="1990559" y="201460"/>
                  </a:lnTo>
                  <a:lnTo>
                    <a:pt x="1995982" y="199986"/>
                  </a:lnTo>
                  <a:lnTo>
                    <a:pt x="2003234" y="199986"/>
                  </a:lnTo>
                  <a:lnTo>
                    <a:pt x="2041169" y="214680"/>
                  </a:lnTo>
                  <a:lnTo>
                    <a:pt x="2045233" y="219659"/>
                  </a:lnTo>
                  <a:lnTo>
                    <a:pt x="2088654" y="170853"/>
                  </a:lnTo>
                  <a:lnTo>
                    <a:pt x="2049665" y="145097"/>
                  </a:lnTo>
                  <a:lnTo>
                    <a:pt x="2011083" y="135547"/>
                  </a:lnTo>
                  <a:lnTo>
                    <a:pt x="1997125" y="134912"/>
                  </a:lnTo>
                  <a:lnTo>
                    <a:pt x="1982355" y="135674"/>
                  </a:lnTo>
                  <a:lnTo>
                    <a:pt x="1943887" y="147116"/>
                  </a:lnTo>
                  <a:lnTo>
                    <a:pt x="1908657" y="178993"/>
                  </a:lnTo>
                  <a:lnTo>
                    <a:pt x="1896110" y="221678"/>
                  </a:lnTo>
                  <a:lnTo>
                    <a:pt x="1897049" y="234556"/>
                  </a:lnTo>
                  <a:lnTo>
                    <a:pt x="1918804" y="272783"/>
                  </a:lnTo>
                  <a:lnTo>
                    <a:pt x="1955660" y="294894"/>
                  </a:lnTo>
                  <a:lnTo>
                    <a:pt x="1989988" y="309079"/>
                  </a:lnTo>
                  <a:lnTo>
                    <a:pt x="1997049" y="312280"/>
                  </a:lnTo>
                  <a:lnTo>
                    <a:pt x="2002701" y="315353"/>
                  </a:lnTo>
                  <a:lnTo>
                    <a:pt x="2006955" y="318300"/>
                  </a:lnTo>
                  <a:lnTo>
                    <a:pt x="2011692" y="322148"/>
                  </a:lnTo>
                  <a:lnTo>
                    <a:pt x="2014054" y="326542"/>
                  </a:lnTo>
                  <a:lnTo>
                    <a:pt x="2014054" y="336943"/>
                  </a:lnTo>
                  <a:lnTo>
                    <a:pt x="2011908" y="341134"/>
                  </a:lnTo>
                  <a:lnTo>
                    <a:pt x="2003336" y="347014"/>
                  </a:lnTo>
                  <a:lnTo>
                    <a:pt x="1997570" y="348475"/>
                  </a:lnTo>
                  <a:lnTo>
                    <a:pt x="1983117" y="348475"/>
                  </a:lnTo>
                  <a:lnTo>
                    <a:pt x="1949869" y="327761"/>
                  </a:lnTo>
                  <a:lnTo>
                    <a:pt x="1944928" y="319976"/>
                  </a:lnTo>
                  <a:lnTo>
                    <a:pt x="1881187" y="351866"/>
                  </a:lnTo>
                  <a:lnTo>
                    <a:pt x="1911324" y="390639"/>
                  </a:lnTo>
                  <a:lnTo>
                    <a:pt x="1960524" y="412699"/>
                  </a:lnTo>
                  <a:lnTo>
                    <a:pt x="1995754" y="416941"/>
                  </a:lnTo>
                  <a:lnTo>
                    <a:pt x="2017547" y="415366"/>
                  </a:lnTo>
                  <a:lnTo>
                    <a:pt x="2053640" y="402831"/>
                  </a:lnTo>
                  <a:lnTo>
                    <a:pt x="2087524" y="363537"/>
                  </a:lnTo>
                  <a:lnTo>
                    <a:pt x="2092426" y="346964"/>
                  </a:lnTo>
                  <a:lnTo>
                    <a:pt x="2094052" y="328790"/>
                  </a:lnTo>
                  <a:close/>
                </a:path>
                <a:path w="2813684" h="417195">
                  <a:moveTo>
                    <a:pt x="2435060" y="5105"/>
                  </a:moveTo>
                  <a:lnTo>
                    <a:pt x="2286609" y="5105"/>
                  </a:lnTo>
                  <a:lnTo>
                    <a:pt x="2286609" y="81305"/>
                  </a:lnTo>
                  <a:lnTo>
                    <a:pt x="2348293" y="81305"/>
                  </a:lnTo>
                  <a:lnTo>
                    <a:pt x="2348293" y="411505"/>
                  </a:lnTo>
                  <a:lnTo>
                    <a:pt x="2435060" y="411505"/>
                  </a:lnTo>
                  <a:lnTo>
                    <a:pt x="2435060" y="81305"/>
                  </a:lnTo>
                  <a:lnTo>
                    <a:pt x="2435060" y="5105"/>
                  </a:lnTo>
                  <a:close/>
                </a:path>
                <a:path w="2813684" h="417195">
                  <a:moveTo>
                    <a:pt x="2813329" y="271868"/>
                  </a:moveTo>
                  <a:lnTo>
                    <a:pt x="2804376" y="218465"/>
                  </a:lnTo>
                  <a:lnTo>
                    <a:pt x="2778341" y="175336"/>
                  </a:lnTo>
                  <a:lnTo>
                    <a:pt x="2738158" y="146392"/>
                  </a:lnTo>
                  <a:lnTo>
                    <a:pt x="2686570" y="136283"/>
                  </a:lnTo>
                  <a:lnTo>
                    <a:pt x="2675039" y="136753"/>
                  </a:lnTo>
                  <a:lnTo>
                    <a:pt x="2635618" y="147828"/>
                  </a:lnTo>
                  <a:lnTo>
                    <a:pt x="2611996" y="164071"/>
                  </a:lnTo>
                  <a:lnTo>
                    <a:pt x="2618778" y="82702"/>
                  </a:lnTo>
                  <a:lnTo>
                    <a:pt x="2786202" y="82702"/>
                  </a:lnTo>
                  <a:lnTo>
                    <a:pt x="2786202" y="6096"/>
                  </a:lnTo>
                  <a:lnTo>
                    <a:pt x="2550312" y="6096"/>
                  </a:lnTo>
                  <a:lnTo>
                    <a:pt x="2532672" y="199986"/>
                  </a:lnTo>
                  <a:lnTo>
                    <a:pt x="2601137" y="241350"/>
                  </a:lnTo>
                  <a:lnTo>
                    <a:pt x="2607284" y="235242"/>
                  </a:lnTo>
                  <a:lnTo>
                    <a:pt x="2614193" y="229755"/>
                  </a:lnTo>
                  <a:lnTo>
                    <a:pt x="2656344" y="213385"/>
                  </a:lnTo>
                  <a:lnTo>
                    <a:pt x="2664879" y="212890"/>
                  </a:lnTo>
                  <a:lnTo>
                    <a:pt x="2677528" y="214020"/>
                  </a:lnTo>
                  <a:lnTo>
                    <a:pt x="2716644" y="240360"/>
                  </a:lnTo>
                  <a:lnTo>
                    <a:pt x="2726563" y="275247"/>
                  </a:lnTo>
                  <a:lnTo>
                    <a:pt x="2725331" y="288226"/>
                  </a:lnTo>
                  <a:lnTo>
                    <a:pt x="2696299" y="327710"/>
                  </a:lnTo>
                  <a:lnTo>
                    <a:pt x="2655379" y="337616"/>
                  </a:lnTo>
                  <a:lnTo>
                    <a:pt x="2641650" y="336956"/>
                  </a:lnTo>
                  <a:lnTo>
                    <a:pt x="2598420" y="327113"/>
                  </a:lnTo>
                  <a:lnTo>
                    <a:pt x="2555227" y="298183"/>
                  </a:lnTo>
                  <a:lnTo>
                    <a:pt x="2541498" y="282689"/>
                  </a:lnTo>
                  <a:lnTo>
                    <a:pt x="2525903" y="282689"/>
                  </a:lnTo>
                  <a:lnTo>
                    <a:pt x="2519807" y="364070"/>
                  </a:lnTo>
                  <a:lnTo>
                    <a:pt x="2557754" y="391147"/>
                  </a:lnTo>
                  <a:lnTo>
                    <a:pt x="2594432" y="406425"/>
                  </a:lnTo>
                  <a:lnTo>
                    <a:pt x="2634107" y="415239"/>
                  </a:lnTo>
                  <a:lnTo>
                    <a:pt x="2660116" y="416941"/>
                  </a:lnTo>
                  <a:lnTo>
                    <a:pt x="2681859" y="415772"/>
                  </a:lnTo>
                  <a:lnTo>
                    <a:pt x="2721521" y="406450"/>
                  </a:lnTo>
                  <a:lnTo>
                    <a:pt x="2755785" y="388086"/>
                  </a:lnTo>
                  <a:lnTo>
                    <a:pt x="2793644" y="346760"/>
                  </a:lnTo>
                  <a:lnTo>
                    <a:pt x="2808414" y="311594"/>
                  </a:lnTo>
                  <a:lnTo>
                    <a:pt x="2812097" y="292303"/>
                  </a:lnTo>
                  <a:lnTo>
                    <a:pt x="2813329" y="271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3150" y="4248812"/>
              <a:ext cx="98970" cy="989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35898" y="4980317"/>
              <a:ext cx="4439920" cy="1300480"/>
            </a:xfrm>
            <a:custGeom>
              <a:avLst/>
              <a:gdLst/>
              <a:ahLst/>
              <a:cxnLst/>
              <a:rect l="l" t="t" r="r" b="b"/>
              <a:pathLst>
                <a:path w="4439920" h="1300479">
                  <a:moveTo>
                    <a:pt x="148463" y="888403"/>
                  </a:moveTo>
                  <a:lnTo>
                    <a:pt x="0" y="888403"/>
                  </a:lnTo>
                  <a:lnTo>
                    <a:pt x="0" y="964603"/>
                  </a:lnTo>
                  <a:lnTo>
                    <a:pt x="61696" y="964603"/>
                  </a:lnTo>
                  <a:lnTo>
                    <a:pt x="61696" y="1294803"/>
                  </a:lnTo>
                  <a:lnTo>
                    <a:pt x="148463" y="1294803"/>
                  </a:lnTo>
                  <a:lnTo>
                    <a:pt x="148463" y="964603"/>
                  </a:lnTo>
                  <a:lnTo>
                    <a:pt x="148463" y="888403"/>
                  </a:lnTo>
                  <a:close/>
                </a:path>
                <a:path w="4439920" h="1300479">
                  <a:moveTo>
                    <a:pt x="257594" y="0"/>
                  </a:moveTo>
                  <a:lnTo>
                    <a:pt x="175552" y="0"/>
                  </a:lnTo>
                  <a:lnTo>
                    <a:pt x="115900" y="101015"/>
                  </a:lnTo>
                  <a:lnTo>
                    <a:pt x="172872" y="101015"/>
                  </a:lnTo>
                  <a:lnTo>
                    <a:pt x="257594" y="0"/>
                  </a:lnTo>
                  <a:close/>
                </a:path>
                <a:path w="4439920" h="1300479">
                  <a:moveTo>
                    <a:pt x="271170" y="135585"/>
                  </a:moveTo>
                  <a:lnTo>
                    <a:pt x="26416" y="135585"/>
                  </a:lnTo>
                  <a:lnTo>
                    <a:pt x="26416" y="542340"/>
                  </a:lnTo>
                  <a:lnTo>
                    <a:pt x="271170" y="542340"/>
                  </a:lnTo>
                  <a:lnTo>
                    <a:pt x="271170" y="463677"/>
                  </a:lnTo>
                  <a:lnTo>
                    <a:pt x="115900" y="463677"/>
                  </a:lnTo>
                  <a:lnTo>
                    <a:pt x="115900" y="378294"/>
                  </a:lnTo>
                  <a:lnTo>
                    <a:pt x="248767" y="378294"/>
                  </a:lnTo>
                  <a:lnTo>
                    <a:pt x="248767" y="299631"/>
                  </a:lnTo>
                  <a:lnTo>
                    <a:pt x="115900" y="299631"/>
                  </a:lnTo>
                  <a:lnTo>
                    <a:pt x="115900" y="214249"/>
                  </a:lnTo>
                  <a:lnTo>
                    <a:pt x="271170" y="214249"/>
                  </a:lnTo>
                  <a:lnTo>
                    <a:pt x="271170" y="135585"/>
                  </a:lnTo>
                  <a:close/>
                </a:path>
                <a:path w="4439920" h="1300479">
                  <a:moveTo>
                    <a:pt x="518579" y="1171435"/>
                  </a:moveTo>
                  <a:lnTo>
                    <a:pt x="509803" y="1124800"/>
                  </a:lnTo>
                  <a:lnTo>
                    <a:pt x="484339" y="1087208"/>
                  </a:lnTo>
                  <a:lnTo>
                    <a:pt x="459600" y="1068400"/>
                  </a:lnTo>
                  <a:lnTo>
                    <a:pt x="466991" y="1060919"/>
                  </a:lnTo>
                  <a:lnTo>
                    <a:pt x="488353" y="1023975"/>
                  </a:lnTo>
                  <a:lnTo>
                    <a:pt x="493496" y="991095"/>
                  </a:lnTo>
                  <a:lnTo>
                    <a:pt x="492518" y="975918"/>
                  </a:lnTo>
                  <a:lnTo>
                    <a:pt x="489597" y="961605"/>
                  </a:lnTo>
                  <a:lnTo>
                    <a:pt x="486054" y="951801"/>
                  </a:lnTo>
                  <a:lnTo>
                    <a:pt x="484733" y="948131"/>
                  </a:lnTo>
                  <a:lnTo>
                    <a:pt x="459524" y="913638"/>
                  </a:lnTo>
                  <a:lnTo>
                    <a:pt x="431139" y="894918"/>
                  </a:lnTo>
                  <a:lnTo>
                    <a:pt x="431139" y="1164666"/>
                  </a:lnTo>
                  <a:lnTo>
                    <a:pt x="430123" y="1176718"/>
                  </a:lnTo>
                  <a:lnTo>
                    <a:pt x="406209" y="1214589"/>
                  </a:lnTo>
                  <a:lnTo>
                    <a:pt x="374180" y="1224305"/>
                  </a:lnTo>
                  <a:lnTo>
                    <a:pt x="362496" y="1223225"/>
                  </a:lnTo>
                  <a:lnTo>
                    <a:pt x="326390" y="1197902"/>
                  </a:lnTo>
                  <a:lnTo>
                    <a:pt x="317246" y="1164666"/>
                  </a:lnTo>
                  <a:lnTo>
                    <a:pt x="318262" y="1152690"/>
                  </a:lnTo>
                  <a:lnTo>
                    <a:pt x="342163" y="1116672"/>
                  </a:lnTo>
                  <a:lnTo>
                    <a:pt x="374180" y="1107694"/>
                  </a:lnTo>
                  <a:lnTo>
                    <a:pt x="385864" y="1108697"/>
                  </a:lnTo>
                  <a:lnTo>
                    <a:pt x="421970" y="1132192"/>
                  </a:lnTo>
                  <a:lnTo>
                    <a:pt x="431139" y="1164666"/>
                  </a:lnTo>
                  <a:lnTo>
                    <a:pt x="431139" y="894918"/>
                  </a:lnTo>
                  <a:lnTo>
                    <a:pt x="421665" y="890651"/>
                  </a:lnTo>
                  <a:lnTo>
                    <a:pt x="420979" y="890447"/>
                  </a:lnTo>
                  <a:lnTo>
                    <a:pt x="420979" y="998562"/>
                  </a:lnTo>
                  <a:lnTo>
                    <a:pt x="420128" y="1008303"/>
                  </a:lnTo>
                  <a:lnTo>
                    <a:pt x="392328" y="1042619"/>
                  </a:lnTo>
                  <a:lnTo>
                    <a:pt x="374180" y="1046010"/>
                  </a:lnTo>
                  <a:lnTo>
                    <a:pt x="364731" y="1045159"/>
                  </a:lnTo>
                  <a:lnTo>
                    <a:pt x="330796" y="1017193"/>
                  </a:lnTo>
                  <a:lnTo>
                    <a:pt x="327406" y="998562"/>
                  </a:lnTo>
                  <a:lnTo>
                    <a:pt x="328256" y="989114"/>
                  </a:lnTo>
                  <a:lnTo>
                    <a:pt x="356044" y="955179"/>
                  </a:lnTo>
                  <a:lnTo>
                    <a:pt x="374180" y="951801"/>
                  </a:lnTo>
                  <a:lnTo>
                    <a:pt x="383628" y="952639"/>
                  </a:lnTo>
                  <a:lnTo>
                    <a:pt x="417588" y="980414"/>
                  </a:lnTo>
                  <a:lnTo>
                    <a:pt x="420979" y="998562"/>
                  </a:lnTo>
                  <a:lnTo>
                    <a:pt x="420979" y="890447"/>
                  </a:lnTo>
                  <a:lnTo>
                    <a:pt x="406819" y="886193"/>
                  </a:lnTo>
                  <a:lnTo>
                    <a:pt x="390982" y="883526"/>
                  </a:lnTo>
                  <a:lnTo>
                    <a:pt x="374180" y="882624"/>
                  </a:lnTo>
                  <a:lnTo>
                    <a:pt x="357352" y="883526"/>
                  </a:lnTo>
                  <a:lnTo>
                    <a:pt x="312483" y="896886"/>
                  </a:lnTo>
                  <a:lnTo>
                    <a:pt x="278320" y="923937"/>
                  </a:lnTo>
                  <a:lnTo>
                    <a:pt x="258114" y="961605"/>
                  </a:lnTo>
                  <a:lnTo>
                    <a:pt x="254215" y="991095"/>
                  </a:lnTo>
                  <a:lnTo>
                    <a:pt x="254787" y="1002436"/>
                  </a:lnTo>
                  <a:lnTo>
                    <a:pt x="268363" y="1043813"/>
                  </a:lnTo>
                  <a:lnTo>
                    <a:pt x="288785" y="1068400"/>
                  </a:lnTo>
                  <a:lnTo>
                    <a:pt x="275920" y="1077175"/>
                  </a:lnTo>
                  <a:lnTo>
                    <a:pt x="245732" y="1111123"/>
                  </a:lnTo>
                  <a:lnTo>
                    <a:pt x="230809" y="1154950"/>
                  </a:lnTo>
                  <a:lnTo>
                    <a:pt x="229806" y="1171435"/>
                  </a:lnTo>
                  <a:lnTo>
                    <a:pt x="230974" y="1189266"/>
                  </a:lnTo>
                  <a:lnTo>
                    <a:pt x="248450" y="1237208"/>
                  </a:lnTo>
                  <a:lnTo>
                    <a:pt x="284403" y="1274064"/>
                  </a:lnTo>
                  <a:lnTo>
                    <a:pt x="334949" y="1296009"/>
                  </a:lnTo>
                  <a:lnTo>
                    <a:pt x="374180" y="1300238"/>
                  </a:lnTo>
                  <a:lnTo>
                    <a:pt x="394601" y="1299184"/>
                  </a:lnTo>
                  <a:lnTo>
                    <a:pt x="431888" y="1290713"/>
                  </a:lnTo>
                  <a:lnTo>
                    <a:pt x="477812" y="1263307"/>
                  </a:lnTo>
                  <a:lnTo>
                    <a:pt x="506933" y="1224305"/>
                  </a:lnTo>
                  <a:lnTo>
                    <a:pt x="517512" y="1187792"/>
                  </a:lnTo>
                  <a:lnTo>
                    <a:pt x="518579" y="1171435"/>
                  </a:lnTo>
                  <a:close/>
                </a:path>
                <a:path w="4439920" h="1300479">
                  <a:moveTo>
                    <a:pt x="595185" y="271170"/>
                  </a:moveTo>
                  <a:lnTo>
                    <a:pt x="502323" y="271170"/>
                  </a:lnTo>
                  <a:lnTo>
                    <a:pt x="445389" y="449465"/>
                  </a:lnTo>
                  <a:lnTo>
                    <a:pt x="387756" y="271170"/>
                  </a:lnTo>
                  <a:lnTo>
                    <a:pt x="295554" y="271170"/>
                  </a:lnTo>
                  <a:lnTo>
                    <a:pt x="404012" y="542340"/>
                  </a:lnTo>
                  <a:lnTo>
                    <a:pt x="485394" y="542340"/>
                  </a:lnTo>
                  <a:lnTo>
                    <a:pt x="595185" y="271170"/>
                  </a:lnTo>
                  <a:close/>
                </a:path>
                <a:path w="4439920" h="1300479">
                  <a:moveTo>
                    <a:pt x="848042" y="1171435"/>
                  </a:moveTo>
                  <a:lnTo>
                    <a:pt x="839266" y="1124800"/>
                  </a:lnTo>
                  <a:lnTo>
                    <a:pt x="813816" y="1087208"/>
                  </a:lnTo>
                  <a:lnTo>
                    <a:pt x="789063" y="1068400"/>
                  </a:lnTo>
                  <a:lnTo>
                    <a:pt x="796455" y="1060919"/>
                  </a:lnTo>
                  <a:lnTo>
                    <a:pt x="803046" y="1052728"/>
                  </a:lnTo>
                  <a:lnTo>
                    <a:pt x="807402" y="1046010"/>
                  </a:lnTo>
                  <a:lnTo>
                    <a:pt x="808837" y="1043813"/>
                  </a:lnTo>
                  <a:lnTo>
                    <a:pt x="822388" y="1002436"/>
                  </a:lnTo>
                  <a:lnTo>
                    <a:pt x="822960" y="991095"/>
                  </a:lnTo>
                  <a:lnTo>
                    <a:pt x="821994" y="975918"/>
                  </a:lnTo>
                  <a:lnTo>
                    <a:pt x="819061" y="961605"/>
                  </a:lnTo>
                  <a:lnTo>
                    <a:pt x="815517" y="951801"/>
                  </a:lnTo>
                  <a:lnTo>
                    <a:pt x="814197" y="948131"/>
                  </a:lnTo>
                  <a:lnTo>
                    <a:pt x="788987" y="913638"/>
                  </a:lnTo>
                  <a:lnTo>
                    <a:pt x="760603" y="894918"/>
                  </a:lnTo>
                  <a:lnTo>
                    <a:pt x="760603" y="1164666"/>
                  </a:lnTo>
                  <a:lnTo>
                    <a:pt x="759587" y="1176718"/>
                  </a:lnTo>
                  <a:lnTo>
                    <a:pt x="735672" y="1214589"/>
                  </a:lnTo>
                  <a:lnTo>
                    <a:pt x="703643" y="1224305"/>
                  </a:lnTo>
                  <a:lnTo>
                    <a:pt x="691959" y="1223225"/>
                  </a:lnTo>
                  <a:lnTo>
                    <a:pt x="655866" y="1197902"/>
                  </a:lnTo>
                  <a:lnTo>
                    <a:pt x="646709" y="1164666"/>
                  </a:lnTo>
                  <a:lnTo>
                    <a:pt x="647725" y="1152690"/>
                  </a:lnTo>
                  <a:lnTo>
                    <a:pt x="671626" y="1116672"/>
                  </a:lnTo>
                  <a:lnTo>
                    <a:pt x="703643" y="1107694"/>
                  </a:lnTo>
                  <a:lnTo>
                    <a:pt x="715340" y="1108697"/>
                  </a:lnTo>
                  <a:lnTo>
                    <a:pt x="751433" y="1132192"/>
                  </a:lnTo>
                  <a:lnTo>
                    <a:pt x="760603" y="1164666"/>
                  </a:lnTo>
                  <a:lnTo>
                    <a:pt x="760603" y="894918"/>
                  </a:lnTo>
                  <a:lnTo>
                    <a:pt x="751128" y="890651"/>
                  </a:lnTo>
                  <a:lnTo>
                    <a:pt x="750443" y="890447"/>
                  </a:lnTo>
                  <a:lnTo>
                    <a:pt x="750443" y="998562"/>
                  </a:lnTo>
                  <a:lnTo>
                    <a:pt x="749592" y="1008303"/>
                  </a:lnTo>
                  <a:lnTo>
                    <a:pt x="721791" y="1042619"/>
                  </a:lnTo>
                  <a:lnTo>
                    <a:pt x="703643" y="1046010"/>
                  </a:lnTo>
                  <a:lnTo>
                    <a:pt x="694194" y="1045159"/>
                  </a:lnTo>
                  <a:lnTo>
                    <a:pt x="660260" y="1017193"/>
                  </a:lnTo>
                  <a:lnTo>
                    <a:pt x="656869" y="998562"/>
                  </a:lnTo>
                  <a:lnTo>
                    <a:pt x="657720" y="989114"/>
                  </a:lnTo>
                  <a:lnTo>
                    <a:pt x="685507" y="955179"/>
                  </a:lnTo>
                  <a:lnTo>
                    <a:pt x="703643" y="951801"/>
                  </a:lnTo>
                  <a:lnTo>
                    <a:pt x="713092" y="952639"/>
                  </a:lnTo>
                  <a:lnTo>
                    <a:pt x="747052" y="980414"/>
                  </a:lnTo>
                  <a:lnTo>
                    <a:pt x="750443" y="998562"/>
                  </a:lnTo>
                  <a:lnTo>
                    <a:pt x="750443" y="890447"/>
                  </a:lnTo>
                  <a:lnTo>
                    <a:pt x="736282" y="886193"/>
                  </a:lnTo>
                  <a:lnTo>
                    <a:pt x="720445" y="883526"/>
                  </a:lnTo>
                  <a:lnTo>
                    <a:pt x="703643" y="882624"/>
                  </a:lnTo>
                  <a:lnTo>
                    <a:pt x="686828" y="883526"/>
                  </a:lnTo>
                  <a:lnTo>
                    <a:pt x="641946" y="896886"/>
                  </a:lnTo>
                  <a:lnTo>
                    <a:pt x="607783" y="923937"/>
                  </a:lnTo>
                  <a:lnTo>
                    <a:pt x="587578" y="961605"/>
                  </a:lnTo>
                  <a:lnTo>
                    <a:pt x="583679" y="991095"/>
                  </a:lnTo>
                  <a:lnTo>
                    <a:pt x="584250" y="1002436"/>
                  </a:lnTo>
                  <a:lnTo>
                    <a:pt x="597827" y="1043813"/>
                  </a:lnTo>
                  <a:lnTo>
                    <a:pt x="618248" y="1068400"/>
                  </a:lnTo>
                  <a:lnTo>
                    <a:pt x="605383" y="1077175"/>
                  </a:lnTo>
                  <a:lnTo>
                    <a:pt x="575195" y="1111123"/>
                  </a:lnTo>
                  <a:lnTo>
                    <a:pt x="560273" y="1154950"/>
                  </a:lnTo>
                  <a:lnTo>
                    <a:pt x="559282" y="1171435"/>
                  </a:lnTo>
                  <a:lnTo>
                    <a:pt x="560438" y="1189266"/>
                  </a:lnTo>
                  <a:lnTo>
                    <a:pt x="577913" y="1237208"/>
                  </a:lnTo>
                  <a:lnTo>
                    <a:pt x="613879" y="1274064"/>
                  </a:lnTo>
                  <a:lnTo>
                    <a:pt x="664413" y="1296009"/>
                  </a:lnTo>
                  <a:lnTo>
                    <a:pt x="703643" y="1300238"/>
                  </a:lnTo>
                  <a:lnTo>
                    <a:pt x="724065" y="1299184"/>
                  </a:lnTo>
                  <a:lnTo>
                    <a:pt x="761352" y="1290713"/>
                  </a:lnTo>
                  <a:lnTo>
                    <a:pt x="807275" y="1263307"/>
                  </a:lnTo>
                  <a:lnTo>
                    <a:pt x="836396" y="1224305"/>
                  </a:lnTo>
                  <a:lnTo>
                    <a:pt x="846975" y="1187792"/>
                  </a:lnTo>
                  <a:lnTo>
                    <a:pt x="848042" y="1171435"/>
                  </a:lnTo>
                  <a:close/>
                </a:path>
                <a:path w="4439920" h="1300479">
                  <a:moveTo>
                    <a:pt x="946353" y="471830"/>
                  </a:moveTo>
                  <a:lnTo>
                    <a:pt x="928268" y="471830"/>
                  </a:lnTo>
                  <a:lnTo>
                    <a:pt x="925957" y="471157"/>
                  </a:lnTo>
                  <a:lnTo>
                    <a:pt x="922832" y="470255"/>
                  </a:lnTo>
                  <a:lnTo>
                    <a:pt x="912888" y="463931"/>
                  </a:lnTo>
                  <a:lnTo>
                    <a:pt x="910412" y="456692"/>
                  </a:lnTo>
                  <a:lnTo>
                    <a:pt x="910412" y="342341"/>
                  </a:lnTo>
                  <a:lnTo>
                    <a:pt x="910412" y="294906"/>
                  </a:lnTo>
                  <a:lnTo>
                    <a:pt x="910412" y="271170"/>
                  </a:lnTo>
                  <a:lnTo>
                    <a:pt x="828395" y="271170"/>
                  </a:lnTo>
                  <a:lnTo>
                    <a:pt x="828395" y="406755"/>
                  </a:lnTo>
                  <a:lnTo>
                    <a:pt x="827214" y="419785"/>
                  </a:lnTo>
                  <a:lnTo>
                    <a:pt x="799439" y="460667"/>
                  </a:lnTo>
                  <a:lnTo>
                    <a:pt x="763993" y="471157"/>
                  </a:lnTo>
                  <a:lnTo>
                    <a:pt x="750963" y="469988"/>
                  </a:lnTo>
                  <a:lnTo>
                    <a:pt x="710082" y="442671"/>
                  </a:lnTo>
                  <a:lnTo>
                    <a:pt x="699592" y="406755"/>
                  </a:lnTo>
                  <a:lnTo>
                    <a:pt x="700760" y="393725"/>
                  </a:lnTo>
                  <a:lnTo>
                    <a:pt x="728078" y="352831"/>
                  </a:lnTo>
                  <a:lnTo>
                    <a:pt x="763993" y="342341"/>
                  </a:lnTo>
                  <a:lnTo>
                    <a:pt x="776744" y="343509"/>
                  </a:lnTo>
                  <a:lnTo>
                    <a:pt x="817702" y="370840"/>
                  </a:lnTo>
                  <a:lnTo>
                    <a:pt x="828395" y="406755"/>
                  </a:lnTo>
                  <a:lnTo>
                    <a:pt x="828395" y="271170"/>
                  </a:lnTo>
                  <a:lnTo>
                    <a:pt x="824306" y="271170"/>
                  </a:lnTo>
                  <a:lnTo>
                    <a:pt x="824306" y="294906"/>
                  </a:lnTo>
                  <a:lnTo>
                    <a:pt x="816584" y="288480"/>
                  </a:lnTo>
                  <a:lnTo>
                    <a:pt x="780148" y="270129"/>
                  </a:lnTo>
                  <a:lnTo>
                    <a:pt x="747026" y="265734"/>
                  </a:lnTo>
                  <a:lnTo>
                    <a:pt x="728814" y="266928"/>
                  </a:lnTo>
                  <a:lnTo>
                    <a:pt x="679234" y="284746"/>
                  </a:lnTo>
                  <a:lnTo>
                    <a:pt x="640524" y="320459"/>
                  </a:lnTo>
                  <a:lnTo>
                    <a:pt x="617308" y="369290"/>
                  </a:lnTo>
                  <a:lnTo>
                    <a:pt x="612825" y="406755"/>
                  </a:lnTo>
                  <a:lnTo>
                    <a:pt x="613943" y="425945"/>
                  </a:lnTo>
                  <a:lnTo>
                    <a:pt x="630758" y="477926"/>
                  </a:lnTo>
                  <a:lnTo>
                    <a:pt x="664768" y="518477"/>
                  </a:lnTo>
                  <a:lnTo>
                    <a:pt x="711441" y="543026"/>
                  </a:lnTo>
                  <a:lnTo>
                    <a:pt x="747026" y="547763"/>
                  </a:lnTo>
                  <a:lnTo>
                    <a:pt x="761542" y="546989"/>
                  </a:lnTo>
                  <a:lnTo>
                    <a:pt x="800239" y="535228"/>
                  </a:lnTo>
                  <a:lnTo>
                    <a:pt x="831342" y="511644"/>
                  </a:lnTo>
                  <a:lnTo>
                    <a:pt x="839939" y="501662"/>
                  </a:lnTo>
                  <a:lnTo>
                    <a:pt x="846924" y="511644"/>
                  </a:lnTo>
                  <a:lnTo>
                    <a:pt x="885685" y="540715"/>
                  </a:lnTo>
                  <a:lnTo>
                    <a:pt x="923315" y="547763"/>
                  </a:lnTo>
                  <a:lnTo>
                    <a:pt x="927836" y="547763"/>
                  </a:lnTo>
                  <a:lnTo>
                    <a:pt x="932014" y="547192"/>
                  </a:lnTo>
                  <a:lnTo>
                    <a:pt x="939698" y="544944"/>
                  </a:lnTo>
                  <a:lnTo>
                    <a:pt x="943203" y="543699"/>
                  </a:lnTo>
                  <a:lnTo>
                    <a:pt x="946353" y="542340"/>
                  </a:lnTo>
                  <a:lnTo>
                    <a:pt x="946353" y="501662"/>
                  </a:lnTo>
                  <a:lnTo>
                    <a:pt x="946353" y="471830"/>
                  </a:lnTo>
                  <a:close/>
                </a:path>
                <a:path w="4439920" h="1300479">
                  <a:moveTo>
                    <a:pt x="1101585" y="500291"/>
                  </a:moveTo>
                  <a:lnTo>
                    <a:pt x="1080376" y="460197"/>
                  </a:lnTo>
                  <a:lnTo>
                    <a:pt x="1054150" y="452183"/>
                  </a:lnTo>
                  <a:lnTo>
                    <a:pt x="1044956" y="453072"/>
                  </a:lnTo>
                  <a:lnTo>
                    <a:pt x="1010234" y="482003"/>
                  </a:lnTo>
                  <a:lnTo>
                    <a:pt x="1006678" y="500291"/>
                  </a:lnTo>
                  <a:lnTo>
                    <a:pt x="1007567" y="509498"/>
                  </a:lnTo>
                  <a:lnTo>
                    <a:pt x="1036358" y="544207"/>
                  </a:lnTo>
                  <a:lnTo>
                    <a:pt x="1054150" y="547763"/>
                  </a:lnTo>
                  <a:lnTo>
                    <a:pt x="1063612" y="546874"/>
                  </a:lnTo>
                  <a:lnTo>
                    <a:pt x="1098105" y="518109"/>
                  </a:lnTo>
                  <a:lnTo>
                    <a:pt x="1101585" y="500291"/>
                  </a:lnTo>
                  <a:close/>
                </a:path>
                <a:path w="4439920" h="1300479">
                  <a:moveTo>
                    <a:pt x="1101585" y="313207"/>
                  </a:moveTo>
                  <a:lnTo>
                    <a:pt x="1080376" y="273570"/>
                  </a:lnTo>
                  <a:lnTo>
                    <a:pt x="1054150" y="265734"/>
                  </a:lnTo>
                  <a:lnTo>
                    <a:pt x="1044956" y="266611"/>
                  </a:lnTo>
                  <a:lnTo>
                    <a:pt x="1010234" y="294982"/>
                  </a:lnTo>
                  <a:lnTo>
                    <a:pt x="1006678" y="313207"/>
                  </a:lnTo>
                  <a:lnTo>
                    <a:pt x="1007567" y="322694"/>
                  </a:lnTo>
                  <a:lnTo>
                    <a:pt x="1036358" y="357771"/>
                  </a:lnTo>
                  <a:lnTo>
                    <a:pt x="1054150" y="361327"/>
                  </a:lnTo>
                  <a:lnTo>
                    <a:pt x="1063612" y="360438"/>
                  </a:lnTo>
                  <a:lnTo>
                    <a:pt x="1098105" y="331508"/>
                  </a:lnTo>
                  <a:lnTo>
                    <a:pt x="1101585" y="313207"/>
                  </a:lnTo>
                  <a:close/>
                </a:path>
                <a:path w="4439920" h="1300479">
                  <a:moveTo>
                    <a:pt x="1171409" y="888060"/>
                  </a:moveTo>
                  <a:lnTo>
                    <a:pt x="896188" y="888060"/>
                  </a:lnTo>
                  <a:lnTo>
                    <a:pt x="896188" y="964666"/>
                  </a:lnTo>
                  <a:lnTo>
                    <a:pt x="1024331" y="964666"/>
                  </a:lnTo>
                  <a:lnTo>
                    <a:pt x="910437" y="1113802"/>
                  </a:lnTo>
                  <a:lnTo>
                    <a:pt x="1031760" y="1113802"/>
                  </a:lnTo>
                  <a:lnTo>
                    <a:pt x="1042441" y="1114666"/>
                  </a:lnTo>
                  <a:lnTo>
                    <a:pt x="1074610" y="1135265"/>
                  </a:lnTo>
                  <a:lnTo>
                    <a:pt x="1082624" y="1165326"/>
                  </a:lnTo>
                  <a:lnTo>
                    <a:pt x="1081735" y="1176362"/>
                  </a:lnTo>
                  <a:lnTo>
                    <a:pt x="1060665" y="1210284"/>
                  </a:lnTo>
                  <a:lnTo>
                    <a:pt x="1030427" y="1218869"/>
                  </a:lnTo>
                  <a:lnTo>
                    <a:pt x="1021194" y="1218196"/>
                  </a:lnTo>
                  <a:lnTo>
                    <a:pt x="985913" y="1195832"/>
                  </a:lnTo>
                  <a:lnTo>
                    <a:pt x="982281" y="1180922"/>
                  </a:lnTo>
                  <a:lnTo>
                    <a:pt x="896188" y="1182255"/>
                  </a:lnTo>
                  <a:lnTo>
                    <a:pt x="906475" y="1228293"/>
                  </a:lnTo>
                  <a:lnTo>
                    <a:pt x="935850" y="1265745"/>
                  </a:lnTo>
                  <a:lnTo>
                    <a:pt x="978941" y="1291285"/>
                  </a:lnTo>
                  <a:lnTo>
                    <a:pt x="1030427" y="1300238"/>
                  </a:lnTo>
                  <a:lnTo>
                    <a:pt x="1049540" y="1299121"/>
                  </a:lnTo>
                  <a:lnTo>
                    <a:pt x="1100556" y="1282268"/>
                  </a:lnTo>
                  <a:lnTo>
                    <a:pt x="1139774" y="1248664"/>
                  </a:lnTo>
                  <a:lnTo>
                    <a:pt x="1163447" y="1202969"/>
                  </a:lnTo>
                  <a:lnTo>
                    <a:pt x="1168019" y="1168044"/>
                  </a:lnTo>
                  <a:lnTo>
                    <a:pt x="1166952" y="1149502"/>
                  </a:lnTo>
                  <a:lnTo>
                    <a:pt x="1151051" y="1103299"/>
                  </a:lnTo>
                  <a:lnTo>
                    <a:pt x="1119174" y="1071384"/>
                  </a:lnTo>
                  <a:lnTo>
                    <a:pt x="1075321" y="1054239"/>
                  </a:lnTo>
                  <a:lnTo>
                    <a:pt x="1041260" y="1051433"/>
                  </a:lnTo>
                  <a:lnTo>
                    <a:pt x="1171409" y="888060"/>
                  </a:lnTo>
                  <a:close/>
                </a:path>
                <a:path w="4439920" h="1300479">
                  <a:moveTo>
                    <a:pt x="1589011" y="135585"/>
                  </a:moveTo>
                  <a:lnTo>
                    <a:pt x="1365986" y="135585"/>
                  </a:lnTo>
                  <a:lnTo>
                    <a:pt x="1365986" y="214909"/>
                  </a:lnTo>
                  <a:lnTo>
                    <a:pt x="1499527" y="214909"/>
                  </a:lnTo>
                  <a:lnTo>
                    <a:pt x="1499527" y="426402"/>
                  </a:lnTo>
                  <a:lnTo>
                    <a:pt x="1481899" y="462241"/>
                  </a:lnTo>
                  <a:lnTo>
                    <a:pt x="1459522" y="469112"/>
                  </a:lnTo>
                  <a:lnTo>
                    <a:pt x="1452321" y="468477"/>
                  </a:lnTo>
                  <a:lnTo>
                    <a:pt x="1422057" y="440664"/>
                  </a:lnTo>
                  <a:lnTo>
                    <a:pt x="1420202" y="433209"/>
                  </a:lnTo>
                  <a:lnTo>
                    <a:pt x="1332090" y="458952"/>
                  </a:lnTo>
                  <a:lnTo>
                    <a:pt x="1345298" y="495896"/>
                  </a:lnTo>
                  <a:lnTo>
                    <a:pt x="1371384" y="524027"/>
                  </a:lnTo>
                  <a:lnTo>
                    <a:pt x="1409700" y="541832"/>
                  </a:lnTo>
                  <a:lnTo>
                    <a:pt x="1459522" y="547763"/>
                  </a:lnTo>
                  <a:lnTo>
                    <a:pt x="1488909" y="545896"/>
                  </a:lnTo>
                  <a:lnTo>
                    <a:pt x="1536865" y="530987"/>
                  </a:lnTo>
                  <a:lnTo>
                    <a:pt x="1570126" y="501738"/>
                  </a:lnTo>
                  <a:lnTo>
                    <a:pt x="1586903" y="461733"/>
                  </a:lnTo>
                  <a:lnTo>
                    <a:pt x="1589011" y="437934"/>
                  </a:lnTo>
                  <a:lnTo>
                    <a:pt x="1589011" y="135585"/>
                  </a:lnTo>
                  <a:close/>
                </a:path>
                <a:path w="4439920" h="1300479">
                  <a:moveTo>
                    <a:pt x="1901507" y="135585"/>
                  </a:moveTo>
                  <a:lnTo>
                    <a:pt x="1819503" y="135585"/>
                  </a:lnTo>
                  <a:lnTo>
                    <a:pt x="1759826" y="236601"/>
                  </a:lnTo>
                  <a:lnTo>
                    <a:pt x="1816785" y="236601"/>
                  </a:lnTo>
                  <a:lnTo>
                    <a:pt x="1901507" y="135585"/>
                  </a:lnTo>
                  <a:close/>
                </a:path>
                <a:path w="4439920" h="1300479">
                  <a:moveTo>
                    <a:pt x="1977453" y="471830"/>
                  </a:moveTo>
                  <a:lnTo>
                    <a:pt x="1959368" y="471830"/>
                  </a:lnTo>
                  <a:lnTo>
                    <a:pt x="1957057" y="471157"/>
                  </a:lnTo>
                  <a:lnTo>
                    <a:pt x="1953933" y="470255"/>
                  </a:lnTo>
                  <a:lnTo>
                    <a:pt x="1943989" y="463931"/>
                  </a:lnTo>
                  <a:lnTo>
                    <a:pt x="1941512" y="456692"/>
                  </a:lnTo>
                  <a:lnTo>
                    <a:pt x="1941512" y="342341"/>
                  </a:lnTo>
                  <a:lnTo>
                    <a:pt x="1941512" y="294906"/>
                  </a:lnTo>
                  <a:lnTo>
                    <a:pt x="1941512" y="271170"/>
                  </a:lnTo>
                  <a:lnTo>
                    <a:pt x="1859508" y="271170"/>
                  </a:lnTo>
                  <a:lnTo>
                    <a:pt x="1859508" y="406755"/>
                  </a:lnTo>
                  <a:lnTo>
                    <a:pt x="1858314" y="419785"/>
                  </a:lnTo>
                  <a:lnTo>
                    <a:pt x="1830539" y="460667"/>
                  </a:lnTo>
                  <a:lnTo>
                    <a:pt x="1795094" y="471157"/>
                  </a:lnTo>
                  <a:lnTo>
                    <a:pt x="1782064" y="469988"/>
                  </a:lnTo>
                  <a:lnTo>
                    <a:pt x="1741182" y="442671"/>
                  </a:lnTo>
                  <a:lnTo>
                    <a:pt x="1730692" y="406755"/>
                  </a:lnTo>
                  <a:lnTo>
                    <a:pt x="1731860" y="393725"/>
                  </a:lnTo>
                  <a:lnTo>
                    <a:pt x="1759191" y="352831"/>
                  </a:lnTo>
                  <a:lnTo>
                    <a:pt x="1795094" y="342341"/>
                  </a:lnTo>
                  <a:lnTo>
                    <a:pt x="1807845" y="343509"/>
                  </a:lnTo>
                  <a:lnTo>
                    <a:pt x="1848815" y="370840"/>
                  </a:lnTo>
                  <a:lnTo>
                    <a:pt x="1859508" y="406755"/>
                  </a:lnTo>
                  <a:lnTo>
                    <a:pt x="1859508" y="271170"/>
                  </a:lnTo>
                  <a:lnTo>
                    <a:pt x="1855406" y="271170"/>
                  </a:lnTo>
                  <a:lnTo>
                    <a:pt x="1855406" y="294906"/>
                  </a:lnTo>
                  <a:lnTo>
                    <a:pt x="1847697" y="288480"/>
                  </a:lnTo>
                  <a:lnTo>
                    <a:pt x="1811248" y="270129"/>
                  </a:lnTo>
                  <a:lnTo>
                    <a:pt x="1778139" y="265734"/>
                  </a:lnTo>
                  <a:lnTo>
                    <a:pt x="1759915" y="266928"/>
                  </a:lnTo>
                  <a:lnTo>
                    <a:pt x="1710347" y="284746"/>
                  </a:lnTo>
                  <a:lnTo>
                    <a:pt x="1671624" y="320459"/>
                  </a:lnTo>
                  <a:lnTo>
                    <a:pt x="1648409" y="369290"/>
                  </a:lnTo>
                  <a:lnTo>
                    <a:pt x="1643926" y="406755"/>
                  </a:lnTo>
                  <a:lnTo>
                    <a:pt x="1645043" y="425945"/>
                  </a:lnTo>
                  <a:lnTo>
                    <a:pt x="1661858" y="477926"/>
                  </a:lnTo>
                  <a:lnTo>
                    <a:pt x="1695869" y="518477"/>
                  </a:lnTo>
                  <a:lnTo>
                    <a:pt x="1742541" y="543026"/>
                  </a:lnTo>
                  <a:lnTo>
                    <a:pt x="1778139" y="547763"/>
                  </a:lnTo>
                  <a:lnTo>
                    <a:pt x="1792643" y="546989"/>
                  </a:lnTo>
                  <a:lnTo>
                    <a:pt x="1831340" y="535228"/>
                  </a:lnTo>
                  <a:lnTo>
                    <a:pt x="1862442" y="511644"/>
                  </a:lnTo>
                  <a:lnTo>
                    <a:pt x="1871040" y="501662"/>
                  </a:lnTo>
                  <a:lnTo>
                    <a:pt x="1878025" y="511644"/>
                  </a:lnTo>
                  <a:lnTo>
                    <a:pt x="1916785" y="540715"/>
                  </a:lnTo>
                  <a:lnTo>
                    <a:pt x="1954415" y="547763"/>
                  </a:lnTo>
                  <a:lnTo>
                    <a:pt x="1958936" y="547763"/>
                  </a:lnTo>
                  <a:lnTo>
                    <a:pt x="1963115" y="547192"/>
                  </a:lnTo>
                  <a:lnTo>
                    <a:pt x="1970798" y="544944"/>
                  </a:lnTo>
                  <a:lnTo>
                    <a:pt x="1974303" y="543699"/>
                  </a:lnTo>
                  <a:lnTo>
                    <a:pt x="1977453" y="542340"/>
                  </a:lnTo>
                  <a:lnTo>
                    <a:pt x="1977453" y="501662"/>
                  </a:lnTo>
                  <a:lnTo>
                    <a:pt x="1977453" y="471830"/>
                  </a:lnTo>
                  <a:close/>
                </a:path>
                <a:path w="4439920" h="1300479">
                  <a:moveTo>
                    <a:pt x="2213356" y="459625"/>
                  </a:moveTo>
                  <a:lnTo>
                    <a:pt x="2200478" y="415239"/>
                  </a:lnTo>
                  <a:lnTo>
                    <a:pt x="2168639" y="387108"/>
                  </a:lnTo>
                  <a:lnTo>
                    <a:pt x="2120023" y="364731"/>
                  </a:lnTo>
                  <a:lnTo>
                    <a:pt x="2112683" y="361238"/>
                  </a:lnTo>
                  <a:lnTo>
                    <a:pt x="2103208" y="355358"/>
                  </a:lnTo>
                  <a:lnTo>
                    <a:pt x="2100846" y="351383"/>
                  </a:lnTo>
                  <a:lnTo>
                    <a:pt x="2100846" y="341884"/>
                  </a:lnTo>
                  <a:lnTo>
                    <a:pt x="2102637" y="338162"/>
                  </a:lnTo>
                  <a:lnTo>
                    <a:pt x="2109863" y="332282"/>
                  </a:lnTo>
                  <a:lnTo>
                    <a:pt x="2115286" y="330809"/>
                  </a:lnTo>
                  <a:lnTo>
                    <a:pt x="2122538" y="330809"/>
                  </a:lnTo>
                  <a:lnTo>
                    <a:pt x="2160473" y="345503"/>
                  </a:lnTo>
                  <a:lnTo>
                    <a:pt x="2164537" y="350494"/>
                  </a:lnTo>
                  <a:lnTo>
                    <a:pt x="2207958" y="301675"/>
                  </a:lnTo>
                  <a:lnTo>
                    <a:pt x="2168969" y="275932"/>
                  </a:lnTo>
                  <a:lnTo>
                    <a:pt x="2130387" y="266369"/>
                  </a:lnTo>
                  <a:lnTo>
                    <a:pt x="2116429" y="265734"/>
                  </a:lnTo>
                  <a:lnTo>
                    <a:pt x="2101659" y="266496"/>
                  </a:lnTo>
                  <a:lnTo>
                    <a:pt x="2063191" y="277939"/>
                  </a:lnTo>
                  <a:lnTo>
                    <a:pt x="2027948" y="309829"/>
                  </a:lnTo>
                  <a:lnTo>
                    <a:pt x="2015413" y="352501"/>
                  </a:lnTo>
                  <a:lnTo>
                    <a:pt x="2016353" y="365391"/>
                  </a:lnTo>
                  <a:lnTo>
                    <a:pt x="2038108" y="403606"/>
                  </a:lnTo>
                  <a:lnTo>
                    <a:pt x="2074964" y="425716"/>
                  </a:lnTo>
                  <a:lnTo>
                    <a:pt x="2109292" y="439915"/>
                  </a:lnTo>
                  <a:lnTo>
                    <a:pt x="2116353" y="443115"/>
                  </a:lnTo>
                  <a:lnTo>
                    <a:pt x="2122005" y="446189"/>
                  </a:lnTo>
                  <a:lnTo>
                    <a:pt x="2126259" y="449135"/>
                  </a:lnTo>
                  <a:lnTo>
                    <a:pt x="2130996" y="452970"/>
                  </a:lnTo>
                  <a:lnTo>
                    <a:pt x="2133358" y="457377"/>
                  </a:lnTo>
                  <a:lnTo>
                    <a:pt x="2133358" y="467766"/>
                  </a:lnTo>
                  <a:lnTo>
                    <a:pt x="2131212" y="471957"/>
                  </a:lnTo>
                  <a:lnTo>
                    <a:pt x="2122640" y="477837"/>
                  </a:lnTo>
                  <a:lnTo>
                    <a:pt x="2116874" y="479310"/>
                  </a:lnTo>
                  <a:lnTo>
                    <a:pt x="2102421" y="479310"/>
                  </a:lnTo>
                  <a:lnTo>
                    <a:pt x="2069160" y="458584"/>
                  </a:lnTo>
                  <a:lnTo>
                    <a:pt x="2064232" y="450799"/>
                  </a:lnTo>
                  <a:lnTo>
                    <a:pt x="2000491" y="482688"/>
                  </a:lnTo>
                  <a:lnTo>
                    <a:pt x="2030628" y="521462"/>
                  </a:lnTo>
                  <a:lnTo>
                    <a:pt x="2079815" y="543534"/>
                  </a:lnTo>
                  <a:lnTo>
                    <a:pt x="2115058" y="547763"/>
                  </a:lnTo>
                  <a:lnTo>
                    <a:pt x="2136851" y="546201"/>
                  </a:lnTo>
                  <a:lnTo>
                    <a:pt x="2172944" y="533666"/>
                  </a:lnTo>
                  <a:lnTo>
                    <a:pt x="2206828" y="494360"/>
                  </a:lnTo>
                  <a:lnTo>
                    <a:pt x="2211730" y="477799"/>
                  </a:lnTo>
                  <a:lnTo>
                    <a:pt x="2213356" y="459625"/>
                  </a:lnTo>
                  <a:close/>
                </a:path>
                <a:path w="4439920" h="1300479">
                  <a:moveTo>
                    <a:pt x="2481821" y="271170"/>
                  </a:moveTo>
                  <a:lnTo>
                    <a:pt x="2254707" y="271170"/>
                  </a:lnTo>
                  <a:lnTo>
                    <a:pt x="2254707" y="343014"/>
                  </a:lnTo>
                  <a:lnTo>
                    <a:pt x="2353678" y="343014"/>
                  </a:lnTo>
                  <a:lnTo>
                    <a:pt x="2240496" y="542340"/>
                  </a:lnTo>
                  <a:lnTo>
                    <a:pt x="2477770" y="542340"/>
                  </a:lnTo>
                  <a:lnTo>
                    <a:pt x="2477770" y="470484"/>
                  </a:lnTo>
                  <a:lnTo>
                    <a:pt x="2367927" y="470484"/>
                  </a:lnTo>
                  <a:lnTo>
                    <a:pt x="2481821" y="271170"/>
                  </a:lnTo>
                  <a:close/>
                </a:path>
                <a:path w="4439920" h="1300479">
                  <a:moveTo>
                    <a:pt x="2845854" y="471830"/>
                  </a:moveTo>
                  <a:lnTo>
                    <a:pt x="2827769" y="471830"/>
                  </a:lnTo>
                  <a:lnTo>
                    <a:pt x="2825458" y="471157"/>
                  </a:lnTo>
                  <a:lnTo>
                    <a:pt x="2822346" y="470255"/>
                  </a:lnTo>
                  <a:lnTo>
                    <a:pt x="2812389" y="463931"/>
                  </a:lnTo>
                  <a:lnTo>
                    <a:pt x="2809913" y="456692"/>
                  </a:lnTo>
                  <a:lnTo>
                    <a:pt x="2809913" y="342341"/>
                  </a:lnTo>
                  <a:lnTo>
                    <a:pt x="2809913" y="294906"/>
                  </a:lnTo>
                  <a:lnTo>
                    <a:pt x="2809913" y="271170"/>
                  </a:lnTo>
                  <a:lnTo>
                    <a:pt x="2727909" y="271170"/>
                  </a:lnTo>
                  <a:lnTo>
                    <a:pt x="2727909" y="406755"/>
                  </a:lnTo>
                  <a:lnTo>
                    <a:pt x="2726728" y="419785"/>
                  </a:lnTo>
                  <a:lnTo>
                    <a:pt x="2698940" y="460667"/>
                  </a:lnTo>
                  <a:lnTo>
                    <a:pt x="2663507" y="471157"/>
                  </a:lnTo>
                  <a:lnTo>
                    <a:pt x="2650477" y="469988"/>
                  </a:lnTo>
                  <a:lnTo>
                    <a:pt x="2609583" y="442671"/>
                  </a:lnTo>
                  <a:lnTo>
                    <a:pt x="2599093" y="406755"/>
                  </a:lnTo>
                  <a:lnTo>
                    <a:pt x="2600261" y="393725"/>
                  </a:lnTo>
                  <a:lnTo>
                    <a:pt x="2627592" y="352831"/>
                  </a:lnTo>
                  <a:lnTo>
                    <a:pt x="2663507" y="342341"/>
                  </a:lnTo>
                  <a:lnTo>
                    <a:pt x="2676245" y="343509"/>
                  </a:lnTo>
                  <a:lnTo>
                    <a:pt x="2717215" y="370840"/>
                  </a:lnTo>
                  <a:lnTo>
                    <a:pt x="2727909" y="406755"/>
                  </a:lnTo>
                  <a:lnTo>
                    <a:pt x="2727909" y="271170"/>
                  </a:lnTo>
                  <a:lnTo>
                    <a:pt x="2723819" y="271170"/>
                  </a:lnTo>
                  <a:lnTo>
                    <a:pt x="2723819" y="294906"/>
                  </a:lnTo>
                  <a:lnTo>
                    <a:pt x="2716098" y="288480"/>
                  </a:lnTo>
                  <a:lnTo>
                    <a:pt x="2679649" y="270129"/>
                  </a:lnTo>
                  <a:lnTo>
                    <a:pt x="2646540" y="265734"/>
                  </a:lnTo>
                  <a:lnTo>
                    <a:pt x="2628315" y="266928"/>
                  </a:lnTo>
                  <a:lnTo>
                    <a:pt x="2578747" y="284746"/>
                  </a:lnTo>
                  <a:lnTo>
                    <a:pt x="2540038" y="320459"/>
                  </a:lnTo>
                  <a:lnTo>
                    <a:pt x="2516809" y="369290"/>
                  </a:lnTo>
                  <a:lnTo>
                    <a:pt x="2512326" y="406755"/>
                  </a:lnTo>
                  <a:lnTo>
                    <a:pt x="2513457" y="425945"/>
                  </a:lnTo>
                  <a:lnTo>
                    <a:pt x="2530271" y="477926"/>
                  </a:lnTo>
                  <a:lnTo>
                    <a:pt x="2564269" y="518477"/>
                  </a:lnTo>
                  <a:lnTo>
                    <a:pt x="2610955" y="543026"/>
                  </a:lnTo>
                  <a:lnTo>
                    <a:pt x="2646540" y="547763"/>
                  </a:lnTo>
                  <a:lnTo>
                    <a:pt x="2661056" y="546989"/>
                  </a:lnTo>
                  <a:lnTo>
                    <a:pt x="2699740" y="535228"/>
                  </a:lnTo>
                  <a:lnTo>
                    <a:pt x="2730855" y="511644"/>
                  </a:lnTo>
                  <a:lnTo>
                    <a:pt x="2739440" y="501662"/>
                  </a:lnTo>
                  <a:lnTo>
                    <a:pt x="2746438" y="511644"/>
                  </a:lnTo>
                  <a:lnTo>
                    <a:pt x="2785199" y="540715"/>
                  </a:lnTo>
                  <a:lnTo>
                    <a:pt x="2822829" y="547763"/>
                  </a:lnTo>
                  <a:lnTo>
                    <a:pt x="2827337" y="547763"/>
                  </a:lnTo>
                  <a:lnTo>
                    <a:pt x="2831515" y="547192"/>
                  </a:lnTo>
                  <a:lnTo>
                    <a:pt x="2839212" y="544944"/>
                  </a:lnTo>
                  <a:lnTo>
                    <a:pt x="2842704" y="543699"/>
                  </a:lnTo>
                  <a:lnTo>
                    <a:pt x="2845854" y="542340"/>
                  </a:lnTo>
                  <a:lnTo>
                    <a:pt x="2845854" y="501662"/>
                  </a:lnTo>
                  <a:lnTo>
                    <a:pt x="2845854" y="471830"/>
                  </a:lnTo>
                  <a:close/>
                </a:path>
                <a:path w="4439920" h="1300479">
                  <a:moveTo>
                    <a:pt x="2983458" y="271170"/>
                  </a:moveTo>
                  <a:lnTo>
                    <a:pt x="2897365" y="271170"/>
                  </a:lnTo>
                  <a:lnTo>
                    <a:pt x="2897365" y="542340"/>
                  </a:lnTo>
                  <a:lnTo>
                    <a:pt x="2983458" y="542340"/>
                  </a:lnTo>
                  <a:lnTo>
                    <a:pt x="2983458" y="271170"/>
                  </a:lnTo>
                  <a:close/>
                </a:path>
                <a:path w="4439920" h="1300479">
                  <a:moveTo>
                    <a:pt x="2988221" y="178295"/>
                  </a:moveTo>
                  <a:lnTo>
                    <a:pt x="2967012" y="138645"/>
                  </a:lnTo>
                  <a:lnTo>
                    <a:pt x="2940786" y="130822"/>
                  </a:lnTo>
                  <a:lnTo>
                    <a:pt x="2931579" y="131699"/>
                  </a:lnTo>
                  <a:lnTo>
                    <a:pt x="2896857" y="160070"/>
                  </a:lnTo>
                  <a:lnTo>
                    <a:pt x="2893314" y="178295"/>
                  </a:lnTo>
                  <a:lnTo>
                    <a:pt x="2894190" y="187490"/>
                  </a:lnTo>
                  <a:lnTo>
                    <a:pt x="2922968" y="222186"/>
                  </a:lnTo>
                  <a:lnTo>
                    <a:pt x="2940786" y="225742"/>
                  </a:lnTo>
                  <a:lnTo>
                    <a:pt x="2950248" y="224853"/>
                  </a:lnTo>
                  <a:lnTo>
                    <a:pt x="2984741" y="196100"/>
                  </a:lnTo>
                  <a:lnTo>
                    <a:pt x="2988221" y="178295"/>
                  </a:lnTo>
                  <a:close/>
                </a:path>
                <a:path w="4439920" h="1300479">
                  <a:moveTo>
                    <a:pt x="3678999" y="135585"/>
                  </a:moveTo>
                  <a:lnTo>
                    <a:pt x="3582746" y="135585"/>
                  </a:lnTo>
                  <a:lnTo>
                    <a:pt x="3453269" y="416915"/>
                  </a:lnTo>
                  <a:lnTo>
                    <a:pt x="3325126" y="135585"/>
                  </a:lnTo>
                  <a:lnTo>
                    <a:pt x="3228200" y="135585"/>
                  </a:lnTo>
                  <a:lnTo>
                    <a:pt x="3228200" y="542340"/>
                  </a:lnTo>
                  <a:lnTo>
                    <a:pt x="3317684" y="542340"/>
                  </a:lnTo>
                  <a:lnTo>
                    <a:pt x="3317684" y="299631"/>
                  </a:lnTo>
                  <a:lnTo>
                    <a:pt x="3427514" y="542340"/>
                  </a:lnTo>
                  <a:lnTo>
                    <a:pt x="3479012" y="542340"/>
                  </a:lnTo>
                  <a:lnTo>
                    <a:pt x="3589515" y="300304"/>
                  </a:lnTo>
                  <a:lnTo>
                    <a:pt x="3589515" y="542340"/>
                  </a:lnTo>
                  <a:lnTo>
                    <a:pt x="3678999" y="542340"/>
                  </a:lnTo>
                  <a:lnTo>
                    <a:pt x="3678999" y="135585"/>
                  </a:lnTo>
                  <a:close/>
                </a:path>
                <a:path w="4439920" h="1300479">
                  <a:moveTo>
                    <a:pt x="4073550" y="471830"/>
                  </a:moveTo>
                  <a:lnTo>
                    <a:pt x="4055465" y="471830"/>
                  </a:lnTo>
                  <a:lnTo>
                    <a:pt x="4053167" y="471157"/>
                  </a:lnTo>
                  <a:lnTo>
                    <a:pt x="4050042" y="470255"/>
                  </a:lnTo>
                  <a:lnTo>
                    <a:pt x="4040098" y="463931"/>
                  </a:lnTo>
                  <a:lnTo>
                    <a:pt x="4037609" y="456692"/>
                  </a:lnTo>
                  <a:lnTo>
                    <a:pt x="4037609" y="342341"/>
                  </a:lnTo>
                  <a:lnTo>
                    <a:pt x="4037609" y="294906"/>
                  </a:lnTo>
                  <a:lnTo>
                    <a:pt x="4037609" y="271170"/>
                  </a:lnTo>
                  <a:lnTo>
                    <a:pt x="3955605" y="271170"/>
                  </a:lnTo>
                  <a:lnTo>
                    <a:pt x="3955605" y="406755"/>
                  </a:lnTo>
                  <a:lnTo>
                    <a:pt x="3954424" y="419785"/>
                  </a:lnTo>
                  <a:lnTo>
                    <a:pt x="3926636" y="460667"/>
                  </a:lnTo>
                  <a:lnTo>
                    <a:pt x="3891203" y="471157"/>
                  </a:lnTo>
                  <a:lnTo>
                    <a:pt x="3878173" y="469988"/>
                  </a:lnTo>
                  <a:lnTo>
                    <a:pt x="3837279" y="442671"/>
                  </a:lnTo>
                  <a:lnTo>
                    <a:pt x="3826802" y="406755"/>
                  </a:lnTo>
                  <a:lnTo>
                    <a:pt x="3827957" y="393725"/>
                  </a:lnTo>
                  <a:lnTo>
                    <a:pt x="3855288" y="352831"/>
                  </a:lnTo>
                  <a:lnTo>
                    <a:pt x="3891203" y="342341"/>
                  </a:lnTo>
                  <a:lnTo>
                    <a:pt x="3903942" y="343509"/>
                  </a:lnTo>
                  <a:lnTo>
                    <a:pt x="3944912" y="370840"/>
                  </a:lnTo>
                  <a:lnTo>
                    <a:pt x="3955605" y="406755"/>
                  </a:lnTo>
                  <a:lnTo>
                    <a:pt x="3955605" y="271170"/>
                  </a:lnTo>
                  <a:lnTo>
                    <a:pt x="3951516" y="271170"/>
                  </a:lnTo>
                  <a:lnTo>
                    <a:pt x="3951516" y="294906"/>
                  </a:lnTo>
                  <a:lnTo>
                    <a:pt x="3943794" y="288480"/>
                  </a:lnTo>
                  <a:lnTo>
                    <a:pt x="3907358" y="270129"/>
                  </a:lnTo>
                  <a:lnTo>
                    <a:pt x="3874236" y="265734"/>
                  </a:lnTo>
                  <a:lnTo>
                    <a:pt x="3856024" y="266928"/>
                  </a:lnTo>
                  <a:lnTo>
                    <a:pt x="3806444" y="284746"/>
                  </a:lnTo>
                  <a:lnTo>
                    <a:pt x="3767734" y="320459"/>
                  </a:lnTo>
                  <a:lnTo>
                    <a:pt x="3744518" y="369290"/>
                  </a:lnTo>
                  <a:lnTo>
                    <a:pt x="3740035" y="406755"/>
                  </a:lnTo>
                  <a:lnTo>
                    <a:pt x="3741153" y="425945"/>
                  </a:lnTo>
                  <a:lnTo>
                    <a:pt x="3757968" y="477926"/>
                  </a:lnTo>
                  <a:lnTo>
                    <a:pt x="3791978" y="518477"/>
                  </a:lnTo>
                  <a:lnTo>
                    <a:pt x="3838651" y="543026"/>
                  </a:lnTo>
                  <a:lnTo>
                    <a:pt x="3874236" y="547763"/>
                  </a:lnTo>
                  <a:lnTo>
                    <a:pt x="3888752" y="546989"/>
                  </a:lnTo>
                  <a:lnTo>
                    <a:pt x="3927437" y="535228"/>
                  </a:lnTo>
                  <a:lnTo>
                    <a:pt x="3958552" y="511644"/>
                  </a:lnTo>
                  <a:lnTo>
                    <a:pt x="3967137" y="501662"/>
                  </a:lnTo>
                  <a:lnTo>
                    <a:pt x="3974134" y="511644"/>
                  </a:lnTo>
                  <a:lnTo>
                    <a:pt x="4012895" y="540715"/>
                  </a:lnTo>
                  <a:lnTo>
                    <a:pt x="4050525" y="547763"/>
                  </a:lnTo>
                  <a:lnTo>
                    <a:pt x="4055033" y="547763"/>
                  </a:lnTo>
                  <a:lnTo>
                    <a:pt x="4059212" y="547192"/>
                  </a:lnTo>
                  <a:lnTo>
                    <a:pt x="4066908" y="544944"/>
                  </a:lnTo>
                  <a:lnTo>
                    <a:pt x="4070400" y="543699"/>
                  </a:lnTo>
                  <a:lnTo>
                    <a:pt x="4073550" y="542340"/>
                  </a:lnTo>
                  <a:lnTo>
                    <a:pt x="4073550" y="501662"/>
                  </a:lnTo>
                  <a:lnTo>
                    <a:pt x="4073550" y="471830"/>
                  </a:lnTo>
                  <a:close/>
                </a:path>
                <a:path w="4439920" h="1300479">
                  <a:moveTo>
                    <a:pt x="4308792" y="268452"/>
                  </a:moveTo>
                  <a:lnTo>
                    <a:pt x="4305643" y="267563"/>
                  </a:lnTo>
                  <a:lnTo>
                    <a:pt x="4302137" y="266890"/>
                  </a:lnTo>
                  <a:lnTo>
                    <a:pt x="4294454" y="265976"/>
                  </a:lnTo>
                  <a:lnTo>
                    <a:pt x="4290492" y="265734"/>
                  </a:lnTo>
                  <a:lnTo>
                    <a:pt x="4286428" y="265734"/>
                  </a:lnTo>
                  <a:lnTo>
                    <a:pt x="4243375" y="277266"/>
                  </a:lnTo>
                  <a:lnTo>
                    <a:pt x="4210494" y="308444"/>
                  </a:lnTo>
                  <a:lnTo>
                    <a:pt x="4210494" y="271170"/>
                  </a:lnTo>
                  <a:lnTo>
                    <a:pt x="4123728" y="271170"/>
                  </a:lnTo>
                  <a:lnTo>
                    <a:pt x="4123728" y="542340"/>
                  </a:lnTo>
                  <a:lnTo>
                    <a:pt x="4210494" y="542340"/>
                  </a:lnTo>
                  <a:lnTo>
                    <a:pt x="4210494" y="412851"/>
                  </a:lnTo>
                  <a:lnTo>
                    <a:pt x="4211777" y="396875"/>
                  </a:lnTo>
                  <a:lnTo>
                    <a:pt x="4231170" y="360654"/>
                  </a:lnTo>
                  <a:lnTo>
                    <a:pt x="4268482" y="343496"/>
                  </a:lnTo>
                  <a:lnTo>
                    <a:pt x="4283710" y="342341"/>
                  </a:lnTo>
                  <a:lnTo>
                    <a:pt x="4288675" y="342341"/>
                  </a:lnTo>
                  <a:lnTo>
                    <a:pt x="4293298" y="342582"/>
                  </a:lnTo>
                  <a:lnTo>
                    <a:pt x="4301909" y="343496"/>
                  </a:lnTo>
                  <a:lnTo>
                    <a:pt x="4305643" y="344170"/>
                  </a:lnTo>
                  <a:lnTo>
                    <a:pt x="4308792" y="345059"/>
                  </a:lnTo>
                  <a:lnTo>
                    <a:pt x="4308792" y="268452"/>
                  </a:lnTo>
                  <a:close/>
                </a:path>
                <a:path w="4439920" h="1300479">
                  <a:moveTo>
                    <a:pt x="4434865" y="271170"/>
                  </a:moveTo>
                  <a:lnTo>
                    <a:pt x="4348772" y="271170"/>
                  </a:lnTo>
                  <a:lnTo>
                    <a:pt x="4348772" y="542340"/>
                  </a:lnTo>
                  <a:lnTo>
                    <a:pt x="4434865" y="542340"/>
                  </a:lnTo>
                  <a:lnTo>
                    <a:pt x="4434865" y="271170"/>
                  </a:lnTo>
                  <a:close/>
                </a:path>
                <a:path w="4439920" h="1300479">
                  <a:moveTo>
                    <a:pt x="4439628" y="178295"/>
                  </a:moveTo>
                  <a:lnTo>
                    <a:pt x="4418419" y="138645"/>
                  </a:lnTo>
                  <a:lnTo>
                    <a:pt x="4392193" y="130822"/>
                  </a:lnTo>
                  <a:lnTo>
                    <a:pt x="4382986" y="131699"/>
                  </a:lnTo>
                  <a:lnTo>
                    <a:pt x="4348264" y="160070"/>
                  </a:lnTo>
                  <a:lnTo>
                    <a:pt x="4344721" y="178295"/>
                  </a:lnTo>
                  <a:lnTo>
                    <a:pt x="4345610" y="187490"/>
                  </a:lnTo>
                  <a:lnTo>
                    <a:pt x="4374375" y="222186"/>
                  </a:lnTo>
                  <a:lnTo>
                    <a:pt x="4392193" y="225742"/>
                  </a:lnTo>
                  <a:lnTo>
                    <a:pt x="4401655" y="224853"/>
                  </a:lnTo>
                  <a:lnTo>
                    <a:pt x="4436148" y="196100"/>
                  </a:lnTo>
                  <a:lnTo>
                    <a:pt x="4439628" y="178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0540" y="6181582"/>
              <a:ext cx="98970" cy="9897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97109" y="5810744"/>
              <a:ext cx="3787140" cy="628015"/>
            </a:xfrm>
            <a:custGeom>
              <a:avLst/>
              <a:gdLst/>
              <a:ahLst/>
              <a:cxnLst/>
              <a:rect l="l" t="t" r="r" b="b"/>
              <a:pathLst>
                <a:path w="3787140" h="628014">
                  <a:moveTo>
                    <a:pt x="212864" y="381673"/>
                  </a:moveTo>
                  <a:lnTo>
                    <a:pt x="199986" y="337286"/>
                  </a:lnTo>
                  <a:lnTo>
                    <a:pt x="168135" y="309156"/>
                  </a:lnTo>
                  <a:lnTo>
                    <a:pt x="119532" y="286778"/>
                  </a:lnTo>
                  <a:lnTo>
                    <a:pt x="112191" y="283286"/>
                  </a:lnTo>
                  <a:lnTo>
                    <a:pt x="102717" y="277406"/>
                  </a:lnTo>
                  <a:lnTo>
                    <a:pt x="100342" y="273431"/>
                  </a:lnTo>
                  <a:lnTo>
                    <a:pt x="100342" y="263931"/>
                  </a:lnTo>
                  <a:lnTo>
                    <a:pt x="102146" y="260210"/>
                  </a:lnTo>
                  <a:lnTo>
                    <a:pt x="109359" y="254330"/>
                  </a:lnTo>
                  <a:lnTo>
                    <a:pt x="114795" y="252857"/>
                  </a:lnTo>
                  <a:lnTo>
                    <a:pt x="122034" y="252857"/>
                  </a:lnTo>
                  <a:lnTo>
                    <a:pt x="159981" y="267563"/>
                  </a:lnTo>
                  <a:lnTo>
                    <a:pt x="164045" y="272542"/>
                  </a:lnTo>
                  <a:lnTo>
                    <a:pt x="207467" y="223723"/>
                  </a:lnTo>
                  <a:lnTo>
                    <a:pt x="168465" y="197980"/>
                  </a:lnTo>
                  <a:lnTo>
                    <a:pt x="129895" y="188417"/>
                  </a:lnTo>
                  <a:lnTo>
                    <a:pt x="115938" y="187782"/>
                  </a:lnTo>
                  <a:lnTo>
                    <a:pt x="101168" y="188544"/>
                  </a:lnTo>
                  <a:lnTo>
                    <a:pt x="62687" y="199986"/>
                  </a:lnTo>
                  <a:lnTo>
                    <a:pt x="27457" y="231876"/>
                  </a:lnTo>
                  <a:lnTo>
                    <a:pt x="14922" y="274548"/>
                  </a:lnTo>
                  <a:lnTo>
                    <a:pt x="15849" y="287439"/>
                  </a:lnTo>
                  <a:lnTo>
                    <a:pt x="37617" y="325653"/>
                  </a:lnTo>
                  <a:lnTo>
                    <a:pt x="74472" y="347776"/>
                  </a:lnTo>
                  <a:lnTo>
                    <a:pt x="108800" y="361962"/>
                  </a:lnTo>
                  <a:lnTo>
                    <a:pt x="115849" y="365163"/>
                  </a:lnTo>
                  <a:lnTo>
                    <a:pt x="121500" y="368236"/>
                  </a:lnTo>
                  <a:lnTo>
                    <a:pt x="125755" y="371182"/>
                  </a:lnTo>
                  <a:lnTo>
                    <a:pt x="130492" y="375018"/>
                  </a:lnTo>
                  <a:lnTo>
                    <a:pt x="132867" y="379425"/>
                  </a:lnTo>
                  <a:lnTo>
                    <a:pt x="132867" y="389813"/>
                  </a:lnTo>
                  <a:lnTo>
                    <a:pt x="130721" y="394017"/>
                  </a:lnTo>
                  <a:lnTo>
                    <a:pt x="122135" y="399884"/>
                  </a:lnTo>
                  <a:lnTo>
                    <a:pt x="116382" y="401358"/>
                  </a:lnTo>
                  <a:lnTo>
                    <a:pt x="101917" y="401358"/>
                  </a:lnTo>
                  <a:lnTo>
                    <a:pt x="68668" y="380631"/>
                  </a:lnTo>
                  <a:lnTo>
                    <a:pt x="63728" y="372859"/>
                  </a:lnTo>
                  <a:lnTo>
                    <a:pt x="0" y="404736"/>
                  </a:lnTo>
                  <a:lnTo>
                    <a:pt x="30124" y="443509"/>
                  </a:lnTo>
                  <a:lnTo>
                    <a:pt x="79324" y="465582"/>
                  </a:lnTo>
                  <a:lnTo>
                    <a:pt x="114554" y="469811"/>
                  </a:lnTo>
                  <a:lnTo>
                    <a:pt x="136359" y="468249"/>
                  </a:lnTo>
                  <a:lnTo>
                    <a:pt x="172453" y="455714"/>
                  </a:lnTo>
                  <a:lnTo>
                    <a:pt x="206324" y="416407"/>
                  </a:lnTo>
                  <a:lnTo>
                    <a:pt x="211226" y="399846"/>
                  </a:lnTo>
                  <a:lnTo>
                    <a:pt x="212864" y="381673"/>
                  </a:lnTo>
                  <a:close/>
                </a:path>
                <a:path w="3787140" h="628014">
                  <a:moveTo>
                    <a:pt x="481330" y="193217"/>
                  </a:moveTo>
                  <a:lnTo>
                    <a:pt x="254215" y="193217"/>
                  </a:lnTo>
                  <a:lnTo>
                    <a:pt x="254215" y="265061"/>
                  </a:lnTo>
                  <a:lnTo>
                    <a:pt x="353187" y="265061"/>
                  </a:lnTo>
                  <a:lnTo>
                    <a:pt x="240004" y="464388"/>
                  </a:lnTo>
                  <a:lnTo>
                    <a:pt x="477266" y="464388"/>
                  </a:lnTo>
                  <a:lnTo>
                    <a:pt x="477266" y="392531"/>
                  </a:lnTo>
                  <a:lnTo>
                    <a:pt x="367436" y="392531"/>
                  </a:lnTo>
                  <a:lnTo>
                    <a:pt x="481330" y="193217"/>
                  </a:lnTo>
                  <a:close/>
                </a:path>
                <a:path w="3787140" h="628014">
                  <a:moveTo>
                    <a:pt x="806742" y="328129"/>
                  </a:moveTo>
                  <a:lnTo>
                    <a:pt x="802157" y="288213"/>
                  </a:lnTo>
                  <a:lnTo>
                    <a:pt x="788200" y="253568"/>
                  </a:lnTo>
                  <a:lnTo>
                    <a:pt x="778383" y="239001"/>
                  </a:lnTo>
                  <a:lnTo>
                    <a:pt x="737565" y="204749"/>
                  </a:lnTo>
                  <a:lnTo>
                    <a:pt x="717219" y="196037"/>
                  </a:lnTo>
                  <a:lnTo>
                    <a:pt x="717219" y="290842"/>
                  </a:lnTo>
                  <a:lnTo>
                    <a:pt x="604697" y="290842"/>
                  </a:lnTo>
                  <a:lnTo>
                    <a:pt x="632879" y="259092"/>
                  </a:lnTo>
                  <a:lnTo>
                    <a:pt x="662343" y="253568"/>
                  </a:lnTo>
                  <a:lnTo>
                    <a:pt x="672655" y="254177"/>
                  </a:lnTo>
                  <a:lnTo>
                    <a:pt x="708837" y="275170"/>
                  </a:lnTo>
                  <a:lnTo>
                    <a:pt x="717219" y="290842"/>
                  </a:lnTo>
                  <a:lnTo>
                    <a:pt x="717219" y="196037"/>
                  </a:lnTo>
                  <a:lnTo>
                    <a:pt x="702157" y="191528"/>
                  </a:lnTo>
                  <a:lnTo>
                    <a:pt x="682282" y="188214"/>
                  </a:lnTo>
                  <a:lnTo>
                    <a:pt x="660958" y="187121"/>
                  </a:lnTo>
                  <a:lnTo>
                    <a:pt x="639864" y="188214"/>
                  </a:lnTo>
                  <a:lnTo>
                    <a:pt x="601218" y="197040"/>
                  </a:lnTo>
                  <a:lnTo>
                    <a:pt x="553618" y="225844"/>
                  </a:lnTo>
                  <a:lnTo>
                    <a:pt x="522503" y="270840"/>
                  </a:lnTo>
                  <a:lnTo>
                    <a:pt x="513016" y="308127"/>
                  </a:lnTo>
                  <a:lnTo>
                    <a:pt x="511835" y="328803"/>
                  </a:lnTo>
                  <a:lnTo>
                    <a:pt x="513016" y="349186"/>
                  </a:lnTo>
                  <a:lnTo>
                    <a:pt x="522503" y="386130"/>
                  </a:lnTo>
                  <a:lnTo>
                    <a:pt x="553605" y="430987"/>
                  </a:lnTo>
                  <a:lnTo>
                    <a:pt x="601827" y="459892"/>
                  </a:lnTo>
                  <a:lnTo>
                    <a:pt x="641667" y="468718"/>
                  </a:lnTo>
                  <a:lnTo>
                    <a:pt x="663676" y="469811"/>
                  </a:lnTo>
                  <a:lnTo>
                    <a:pt x="690562" y="468096"/>
                  </a:lnTo>
                  <a:lnTo>
                    <a:pt x="736828" y="454367"/>
                  </a:lnTo>
                  <a:lnTo>
                    <a:pt x="772718" y="427583"/>
                  </a:lnTo>
                  <a:lnTo>
                    <a:pt x="795934" y="391833"/>
                  </a:lnTo>
                  <a:lnTo>
                    <a:pt x="802640" y="370840"/>
                  </a:lnTo>
                  <a:lnTo>
                    <a:pt x="719264" y="370840"/>
                  </a:lnTo>
                  <a:lnTo>
                    <a:pt x="711123" y="385965"/>
                  </a:lnTo>
                  <a:lnTo>
                    <a:pt x="698931" y="396773"/>
                  </a:lnTo>
                  <a:lnTo>
                    <a:pt x="682663" y="403250"/>
                  </a:lnTo>
                  <a:lnTo>
                    <a:pt x="662343" y="405409"/>
                  </a:lnTo>
                  <a:lnTo>
                    <a:pt x="648601" y="404368"/>
                  </a:lnTo>
                  <a:lnTo>
                    <a:pt x="610590" y="379717"/>
                  </a:lnTo>
                  <a:lnTo>
                    <a:pt x="599274" y="343052"/>
                  </a:lnTo>
                  <a:lnTo>
                    <a:pt x="806742" y="343052"/>
                  </a:lnTo>
                  <a:lnTo>
                    <a:pt x="806742" y="328129"/>
                  </a:lnTo>
                  <a:close/>
                </a:path>
                <a:path w="3787140" h="628014">
                  <a:moveTo>
                    <a:pt x="1164678" y="328803"/>
                  </a:moveTo>
                  <a:lnTo>
                    <a:pt x="1163548" y="309600"/>
                  </a:lnTo>
                  <a:lnTo>
                    <a:pt x="1160183" y="291338"/>
                  </a:lnTo>
                  <a:lnTo>
                    <a:pt x="1154569" y="274015"/>
                  </a:lnTo>
                  <a:lnTo>
                    <a:pt x="1149946" y="264388"/>
                  </a:lnTo>
                  <a:lnTo>
                    <a:pt x="1146708" y="257619"/>
                  </a:lnTo>
                  <a:lnTo>
                    <a:pt x="1112875" y="217093"/>
                  </a:lnTo>
                  <a:lnTo>
                    <a:pt x="1078572" y="196875"/>
                  </a:lnTo>
                  <a:lnTo>
                    <a:pt x="1078572" y="328803"/>
                  </a:lnTo>
                  <a:lnTo>
                    <a:pt x="1077417" y="341833"/>
                  </a:lnTo>
                  <a:lnTo>
                    <a:pt x="1050086" y="382714"/>
                  </a:lnTo>
                  <a:lnTo>
                    <a:pt x="1014171" y="393204"/>
                  </a:lnTo>
                  <a:lnTo>
                    <a:pt x="1001141" y="392036"/>
                  </a:lnTo>
                  <a:lnTo>
                    <a:pt x="960247" y="364718"/>
                  </a:lnTo>
                  <a:lnTo>
                    <a:pt x="949769" y="328803"/>
                  </a:lnTo>
                  <a:lnTo>
                    <a:pt x="950925" y="315772"/>
                  </a:lnTo>
                  <a:lnTo>
                    <a:pt x="978255" y="274878"/>
                  </a:lnTo>
                  <a:lnTo>
                    <a:pt x="1014171" y="264388"/>
                  </a:lnTo>
                  <a:lnTo>
                    <a:pt x="1027201" y="265557"/>
                  </a:lnTo>
                  <a:lnTo>
                    <a:pt x="1068095" y="292887"/>
                  </a:lnTo>
                  <a:lnTo>
                    <a:pt x="1078572" y="328803"/>
                  </a:lnTo>
                  <a:lnTo>
                    <a:pt x="1078572" y="196875"/>
                  </a:lnTo>
                  <a:lnTo>
                    <a:pt x="1066609" y="192544"/>
                  </a:lnTo>
                  <a:lnTo>
                    <a:pt x="1049299" y="188976"/>
                  </a:lnTo>
                  <a:lnTo>
                    <a:pt x="1031100" y="187782"/>
                  </a:lnTo>
                  <a:lnTo>
                    <a:pt x="1019810" y="188277"/>
                  </a:lnTo>
                  <a:lnTo>
                    <a:pt x="979297" y="199847"/>
                  </a:lnTo>
                  <a:lnTo>
                    <a:pt x="953820" y="216954"/>
                  </a:lnTo>
                  <a:lnTo>
                    <a:pt x="953820" y="193890"/>
                  </a:lnTo>
                  <a:lnTo>
                    <a:pt x="867054" y="193217"/>
                  </a:lnTo>
                  <a:lnTo>
                    <a:pt x="867054" y="627087"/>
                  </a:lnTo>
                  <a:lnTo>
                    <a:pt x="953820" y="627761"/>
                  </a:lnTo>
                  <a:lnTo>
                    <a:pt x="953820" y="440639"/>
                  </a:lnTo>
                  <a:lnTo>
                    <a:pt x="961847" y="447078"/>
                  </a:lnTo>
                  <a:lnTo>
                    <a:pt x="998626" y="465442"/>
                  </a:lnTo>
                  <a:lnTo>
                    <a:pt x="1031100" y="469811"/>
                  </a:lnTo>
                  <a:lnTo>
                    <a:pt x="1049299" y="468630"/>
                  </a:lnTo>
                  <a:lnTo>
                    <a:pt x="1098562" y="450837"/>
                  </a:lnTo>
                  <a:lnTo>
                    <a:pt x="1136954" y="415099"/>
                  </a:lnTo>
                  <a:lnTo>
                    <a:pt x="1149946" y="393204"/>
                  </a:lnTo>
                  <a:lnTo>
                    <a:pt x="1154569" y="383590"/>
                  </a:lnTo>
                  <a:lnTo>
                    <a:pt x="1160183" y="366255"/>
                  </a:lnTo>
                  <a:lnTo>
                    <a:pt x="1163548" y="347992"/>
                  </a:lnTo>
                  <a:lnTo>
                    <a:pt x="1164678" y="328803"/>
                  </a:lnTo>
                  <a:close/>
                </a:path>
                <a:path w="3787140" h="628014">
                  <a:moveTo>
                    <a:pt x="1389049" y="193217"/>
                  </a:moveTo>
                  <a:lnTo>
                    <a:pt x="1324635" y="193217"/>
                  </a:lnTo>
                  <a:lnTo>
                    <a:pt x="1324635" y="88811"/>
                  </a:lnTo>
                  <a:lnTo>
                    <a:pt x="1238542" y="88811"/>
                  </a:lnTo>
                  <a:lnTo>
                    <a:pt x="1238542" y="193217"/>
                  </a:lnTo>
                  <a:lnTo>
                    <a:pt x="1193114" y="193217"/>
                  </a:lnTo>
                  <a:lnTo>
                    <a:pt x="1193114" y="260337"/>
                  </a:lnTo>
                  <a:lnTo>
                    <a:pt x="1238542" y="260337"/>
                  </a:lnTo>
                  <a:lnTo>
                    <a:pt x="1238542" y="367461"/>
                  </a:lnTo>
                  <a:lnTo>
                    <a:pt x="1239456" y="381368"/>
                  </a:lnTo>
                  <a:lnTo>
                    <a:pt x="1253134" y="419328"/>
                  </a:lnTo>
                  <a:lnTo>
                    <a:pt x="1280515" y="448868"/>
                  </a:lnTo>
                  <a:lnTo>
                    <a:pt x="1317510" y="466432"/>
                  </a:lnTo>
                  <a:lnTo>
                    <a:pt x="1344993" y="469811"/>
                  </a:lnTo>
                  <a:lnTo>
                    <a:pt x="1351699" y="469646"/>
                  </a:lnTo>
                  <a:lnTo>
                    <a:pt x="1388376" y="460997"/>
                  </a:lnTo>
                  <a:lnTo>
                    <a:pt x="1388376" y="393877"/>
                  </a:lnTo>
                  <a:lnTo>
                    <a:pt x="1346796" y="393877"/>
                  </a:lnTo>
                  <a:lnTo>
                    <a:pt x="1339342" y="390601"/>
                  </a:lnTo>
                  <a:lnTo>
                    <a:pt x="1324635" y="357263"/>
                  </a:lnTo>
                  <a:lnTo>
                    <a:pt x="1324635" y="260337"/>
                  </a:lnTo>
                  <a:lnTo>
                    <a:pt x="1389049" y="260337"/>
                  </a:lnTo>
                  <a:lnTo>
                    <a:pt x="1389049" y="193217"/>
                  </a:lnTo>
                  <a:close/>
                </a:path>
                <a:path w="3787140" h="628014">
                  <a:moveTo>
                    <a:pt x="1718525" y="328129"/>
                  </a:moveTo>
                  <a:lnTo>
                    <a:pt x="1713953" y="288213"/>
                  </a:lnTo>
                  <a:lnTo>
                    <a:pt x="1699996" y="253568"/>
                  </a:lnTo>
                  <a:lnTo>
                    <a:pt x="1690179" y="239001"/>
                  </a:lnTo>
                  <a:lnTo>
                    <a:pt x="1649361" y="204749"/>
                  </a:lnTo>
                  <a:lnTo>
                    <a:pt x="1629003" y="196037"/>
                  </a:lnTo>
                  <a:lnTo>
                    <a:pt x="1629003" y="290842"/>
                  </a:lnTo>
                  <a:lnTo>
                    <a:pt x="1516494" y="290842"/>
                  </a:lnTo>
                  <a:lnTo>
                    <a:pt x="1544675" y="259092"/>
                  </a:lnTo>
                  <a:lnTo>
                    <a:pt x="1574126" y="253568"/>
                  </a:lnTo>
                  <a:lnTo>
                    <a:pt x="1584439" y="254177"/>
                  </a:lnTo>
                  <a:lnTo>
                    <a:pt x="1620621" y="275170"/>
                  </a:lnTo>
                  <a:lnTo>
                    <a:pt x="1629003" y="290842"/>
                  </a:lnTo>
                  <a:lnTo>
                    <a:pt x="1629003" y="196037"/>
                  </a:lnTo>
                  <a:lnTo>
                    <a:pt x="1613954" y="191528"/>
                  </a:lnTo>
                  <a:lnTo>
                    <a:pt x="1594078" y="188214"/>
                  </a:lnTo>
                  <a:lnTo>
                    <a:pt x="1572755" y="187121"/>
                  </a:lnTo>
                  <a:lnTo>
                    <a:pt x="1551647" y="188214"/>
                  </a:lnTo>
                  <a:lnTo>
                    <a:pt x="1513014" y="197040"/>
                  </a:lnTo>
                  <a:lnTo>
                    <a:pt x="1465414" y="225844"/>
                  </a:lnTo>
                  <a:lnTo>
                    <a:pt x="1434299" y="270840"/>
                  </a:lnTo>
                  <a:lnTo>
                    <a:pt x="1424813" y="308127"/>
                  </a:lnTo>
                  <a:lnTo>
                    <a:pt x="1423631" y="328803"/>
                  </a:lnTo>
                  <a:lnTo>
                    <a:pt x="1424813" y="349186"/>
                  </a:lnTo>
                  <a:lnTo>
                    <a:pt x="1434299" y="386130"/>
                  </a:lnTo>
                  <a:lnTo>
                    <a:pt x="1465389" y="430987"/>
                  </a:lnTo>
                  <a:lnTo>
                    <a:pt x="1513624" y="459892"/>
                  </a:lnTo>
                  <a:lnTo>
                    <a:pt x="1553451" y="468718"/>
                  </a:lnTo>
                  <a:lnTo>
                    <a:pt x="1575473" y="469811"/>
                  </a:lnTo>
                  <a:lnTo>
                    <a:pt x="1602346" y="468096"/>
                  </a:lnTo>
                  <a:lnTo>
                    <a:pt x="1648612" y="454367"/>
                  </a:lnTo>
                  <a:lnTo>
                    <a:pt x="1684502" y="427583"/>
                  </a:lnTo>
                  <a:lnTo>
                    <a:pt x="1707730" y="391833"/>
                  </a:lnTo>
                  <a:lnTo>
                    <a:pt x="1714436" y="370840"/>
                  </a:lnTo>
                  <a:lnTo>
                    <a:pt x="1631061" y="370840"/>
                  </a:lnTo>
                  <a:lnTo>
                    <a:pt x="1622920" y="385965"/>
                  </a:lnTo>
                  <a:lnTo>
                    <a:pt x="1610715" y="396773"/>
                  </a:lnTo>
                  <a:lnTo>
                    <a:pt x="1594459" y="403250"/>
                  </a:lnTo>
                  <a:lnTo>
                    <a:pt x="1574126" y="405409"/>
                  </a:lnTo>
                  <a:lnTo>
                    <a:pt x="1560398" y="404368"/>
                  </a:lnTo>
                  <a:lnTo>
                    <a:pt x="1522374" y="379717"/>
                  </a:lnTo>
                  <a:lnTo>
                    <a:pt x="1511058" y="343052"/>
                  </a:lnTo>
                  <a:lnTo>
                    <a:pt x="1718525" y="343052"/>
                  </a:lnTo>
                  <a:lnTo>
                    <a:pt x="1718525" y="328129"/>
                  </a:lnTo>
                  <a:close/>
                </a:path>
                <a:path w="3787140" h="628014">
                  <a:moveTo>
                    <a:pt x="2195080" y="292862"/>
                  </a:moveTo>
                  <a:lnTo>
                    <a:pt x="2189061" y="250075"/>
                  </a:lnTo>
                  <a:lnTo>
                    <a:pt x="2157679" y="204000"/>
                  </a:lnTo>
                  <a:lnTo>
                    <a:pt x="2102205" y="187782"/>
                  </a:lnTo>
                  <a:lnTo>
                    <a:pt x="2088095" y="188569"/>
                  </a:lnTo>
                  <a:lnTo>
                    <a:pt x="2051354" y="200329"/>
                  </a:lnTo>
                  <a:lnTo>
                    <a:pt x="2016785" y="235267"/>
                  </a:lnTo>
                  <a:lnTo>
                    <a:pt x="2010486" y="224967"/>
                  </a:lnTo>
                  <a:lnTo>
                    <a:pt x="1974888" y="195046"/>
                  </a:lnTo>
                  <a:lnTo>
                    <a:pt x="1939505" y="187782"/>
                  </a:lnTo>
                  <a:lnTo>
                    <a:pt x="1928266" y="188442"/>
                  </a:lnTo>
                  <a:lnTo>
                    <a:pt x="1888832" y="204012"/>
                  </a:lnTo>
                  <a:lnTo>
                    <a:pt x="1865617" y="226441"/>
                  </a:lnTo>
                  <a:lnTo>
                    <a:pt x="1865617" y="193217"/>
                  </a:lnTo>
                  <a:lnTo>
                    <a:pt x="1778850" y="193217"/>
                  </a:lnTo>
                  <a:lnTo>
                    <a:pt x="1778850" y="464388"/>
                  </a:lnTo>
                  <a:lnTo>
                    <a:pt x="1865617" y="464388"/>
                  </a:lnTo>
                  <a:lnTo>
                    <a:pt x="1865617" y="307111"/>
                  </a:lnTo>
                  <a:lnTo>
                    <a:pt x="1866201" y="299707"/>
                  </a:lnTo>
                  <a:lnTo>
                    <a:pt x="1887131" y="267868"/>
                  </a:lnTo>
                  <a:lnTo>
                    <a:pt x="1904276" y="264388"/>
                  </a:lnTo>
                  <a:lnTo>
                    <a:pt x="1912645" y="265176"/>
                  </a:lnTo>
                  <a:lnTo>
                    <a:pt x="1942884" y="298615"/>
                  </a:lnTo>
                  <a:lnTo>
                    <a:pt x="1943557" y="307111"/>
                  </a:lnTo>
                  <a:lnTo>
                    <a:pt x="1943557" y="464388"/>
                  </a:lnTo>
                  <a:lnTo>
                    <a:pt x="2030361" y="464388"/>
                  </a:lnTo>
                  <a:lnTo>
                    <a:pt x="2030361" y="307111"/>
                  </a:lnTo>
                  <a:lnTo>
                    <a:pt x="2030958" y="299707"/>
                  </a:lnTo>
                  <a:lnTo>
                    <a:pt x="2059800" y="265264"/>
                  </a:lnTo>
                  <a:lnTo>
                    <a:pt x="2068982" y="264388"/>
                  </a:lnTo>
                  <a:lnTo>
                    <a:pt x="2077402" y="265176"/>
                  </a:lnTo>
                  <a:lnTo>
                    <a:pt x="2106180" y="290741"/>
                  </a:lnTo>
                  <a:lnTo>
                    <a:pt x="2108987" y="307111"/>
                  </a:lnTo>
                  <a:lnTo>
                    <a:pt x="2108987" y="464388"/>
                  </a:lnTo>
                  <a:lnTo>
                    <a:pt x="2195080" y="464388"/>
                  </a:lnTo>
                  <a:lnTo>
                    <a:pt x="2195080" y="292862"/>
                  </a:lnTo>
                  <a:close/>
                </a:path>
                <a:path w="3787140" h="628014">
                  <a:moveTo>
                    <a:pt x="2567267" y="328803"/>
                  </a:moveTo>
                  <a:lnTo>
                    <a:pt x="2557170" y="274015"/>
                  </a:lnTo>
                  <a:lnTo>
                    <a:pt x="2528278" y="228993"/>
                  </a:lnTo>
                  <a:lnTo>
                    <a:pt x="2485618" y="198475"/>
                  </a:lnTo>
                  <a:lnTo>
                    <a:pt x="2481173" y="196875"/>
                  </a:lnTo>
                  <a:lnTo>
                    <a:pt x="2481173" y="328803"/>
                  </a:lnTo>
                  <a:lnTo>
                    <a:pt x="2480005" y="341833"/>
                  </a:lnTo>
                  <a:lnTo>
                    <a:pt x="2452687" y="382714"/>
                  </a:lnTo>
                  <a:lnTo>
                    <a:pt x="2416772" y="393204"/>
                  </a:lnTo>
                  <a:lnTo>
                    <a:pt x="2403741" y="392036"/>
                  </a:lnTo>
                  <a:lnTo>
                    <a:pt x="2362847" y="364718"/>
                  </a:lnTo>
                  <a:lnTo>
                    <a:pt x="2352370" y="328803"/>
                  </a:lnTo>
                  <a:lnTo>
                    <a:pt x="2353526" y="315772"/>
                  </a:lnTo>
                  <a:lnTo>
                    <a:pt x="2380856" y="274878"/>
                  </a:lnTo>
                  <a:lnTo>
                    <a:pt x="2416772" y="264388"/>
                  </a:lnTo>
                  <a:lnTo>
                    <a:pt x="2429802" y="265557"/>
                  </a:lnTo>
                  <a:lnTo>
                    <a:pt x="2470696" y="292887"/>
                  </a:lnTo>
                  <a:lnTo>
                    <a:pt x="2481173" y="328803"/>
                  </a:lnTo>
                  <a:lnTo>
                    <a:pt x="2481173" y="196875"/>
                  </a:lnTo>
                  <a:lnTo>
                    <a:pt x="2469210" y="192544"/>
                  </a:lnTo>
                  <a:lnTo>
                    <a:pt x="2451900" y="188976"/>
                  </a:lnTo>
                  <a:lnTo>
                    <a:pt x="2433701" y="187782"/>
                  </a:lnTo>
                  <a:lnTo>
                    <a:pt x="2422410" y="188277"/>
                  </a:lnTo>
                  <a:lnTo>
                    <a:pt x="2381897" y="199847"/>
                  </a:lnTo>
                  <a:lnTo>
                    <a:pt x="2356421" y="216954"/>
                  </a:lnTo>
                  <a:lnTo>
                    <a:pt x="2356421" y="0"/>
                  </a:lnTo>
                  <a:lnTo>
                    <a:pt x="2269655" y="0"/>
                  </a:lnTo>
                  <a:lnTo>
                    <a:pt x="2269655" y="464388"/>
                  </a:lnTo>
                  <a:lnTo>
                    <a:pt x="2356421" y="465048"/>
                  </a:lnTo>
                  <a:lnTo>
                    <a:pt x="2356421" y="440639"/>
                  </a:lnTo>
                  <a:lnTo>
                    <a:pt x="2364448" y="447078"/>
                  </a:lnTo>
                  <a:lnTo>
                    <a:pt x="2401227" y="465442"/>
                  </a:lnTo>
                  <a:lnTo>
                    <a:pt x="2433701" y="469811"/>
                  </a:lnTo>
                  <a:lnTo>
                    <a:pt x="2451900" y="468630"/>
                  </a:lnTo>
                  <a:lnTo>
                    <a:pt x="2501150" y="450837"/>
                  </a:lnTo>
                  <a:lnTo>
                    <a:pt x="2539555" y="415099"/>
                  </a:lnTo>
                  <a:lnTo>
                    <a:pt x="2552547" y="393204"/>
                  </a:lnTo>
                  <a:lnTo>
                    <a:pt x="2557170" y="383590"/>
                  </a:lnTo>
                  <a:lnTo>
                    <a:pt x="2562783" y="366255"/>
                  </a:lnTo>
                  <a:lnTo>
                    <a:pt x="2566149" y="347992"/>
                  </a:lnTo>
                  <a:lnTo>
                    <a:pt x="2567267" y="328803"/>
                  </a:lnTo>
                  <a:close/>
                </a:path>
                <a:path w="3787140" h="628014">
                  <a:moveTo>
                    <a:pt x="2904198" y="328129"/>
                  </a:moveTo>
                  <a:lnTo>
                    <a:pt x="2903055" y="307479"/>
                  </a:lnTo>
                  <a:lnTo>
                    <a:pt x="2900083" y="290842"/>
                  </a:lnTo>
                  <a:lnTo>
                    <a:pt x="2899626" y="288213"/>
                  </a:lnTo>
                  <a:lnTo>
                    <a:pt x="2875851" y="239001"/>
                  </a:lnTo>
                  <a:lnTo>
                    <a:pt x="2835033" y="204749"/>
                  </a:lnTo>
                  <a:lnTo>
                    <a:pt x="2814675" y="196037"/>
                  </a:lnTo>
                  <a:lnTo>
                    <a:pt x="2814675" y="290842"/>
                  </a:lnTo>
                  <a:lnTo>
                    <a:pt x="2702166" y="290842"/>
                  </a:lnTo>
                  <a:lnTo>
                    <a:pt x="2730347" y="259092"/>
                  </a:lnTo>
                  <a:lnTo>
                    <a:pt x="2759799" y="253568"/>
                  </a:lnTo>
                  <a:lnTo>
                    <a:pt x="2770111" y="254177"/>
                  </a:lnTo>
                  <a:lnTo>
                    <a:pt x="2806293" y="275170"/>
                  </a:lnTo>
                  <a:lnTo>
                    <a:pt x="2814675" y="290842"/>
                  </a:lnTo>
                  <a:lnTo>
                    <a:pt x="2814675" y="196037"/>
                  </a:lnTo>
                  <a:lnTo>
                    <a:pt x="2799613" y="191528"/>
                  </a:lnTo>
                  <a:lnTo>
                    <a:pt x="2779738" y="188214"/>
                  </a:lnTo>
                  <a:lnTo>
                    <a:pt x="2758414" y="187121"/>
                  </a:lnTo>
                  <a:lnTo>
                    <a:pt x="2737320" y="188214"/>
                  </a:lnTo>
                  <a:lnTo>
                    <a:pt x="2698686" y="197040"/>
                  </a:lnTo>
                  <a:lnTo>
                    <a:pt x="2651074" y="225844"/>
                  </a:lnTo>
                  <a:lnTo>
                    <a:pt x="2619972" y="270840"/>
                  </a:lnTo>
                  <a:lnTo>
                    <a:pt x="2610485" y="308127"/>
                  </a:lnTo>
                  <a:lnTo>
                    <a:pt x="2609291" y="328803"/>
                  </a:lnTo>
                  <a:lnTo>
                    <a:pt x="2610485" y="349186"/>
                  </a:lnTo>
                  <a:lnTo>
                    <a:pt x="2619972" y="386130"/>
                  </a:lnTo>
                  <a:lnTo>
                    <a:pt x="2651061" y="430987"/>
                  </a:lnTo>
                  <a:lnTo>
                    <a:pt x="2699296" y="459892"/>
                  </a:lnTo>
                  <a:lnTo>
                    <a:pt x="2739123" y="468718"/>
                  </a:lnTo>
                  <a:lnTo>
                    <a:pt x="2761132" y="469811"/>
                  </a:lnTo>
                  <a:lnTo>
                    <a:pt x="2788018" y="468096"/>
                  </a:lnTo>
                  <a:lnTo>
                    <a:pt x="2834284" y="454367"/>
                  </a:lnTo>
                  <a:lnTo>
                    <a:pt x="2870174" y="427583"/>
                  </a:lnTo>
                  <a:lnTo>
                    <a:pt x="2886227" y="405409"/>
                  </a:lnTo>
                  <a:lnTo>
                    <a:pt x="2893390" y="391833"/>
                  </a:lnTo>
                  <a:lnTo>
                    <a:pt x="2900108" y="370840"/>
                  </a:lnTo>
                  <a:lnTo>
                    <a:pt x="2816720" y="370840"/>
                  </a:lnTo>
                  <a:lnTo>
                    <a:pt x="2808592" y="385965"/>
                  </a:lnTo>
                  <a:lnTo>
                    <a:pt x="2796387" y="396773"/>
                  </a:lnTo>
                  <a:lnTo>
                    <a:pt x="2780119" y="403250"/>
                  </a:lnTo>
                  <a:lnTo>
                    <a:pt x="2759799" y="405409"/>
                  </a:lnTo>
                  <a:lnTo>
                    <a:pt x="2746057" y="404368"/>
                  </a:lnTo>
                  <a:lnTo>
                    <a:pt x="2708046" y="379717"/>
                  </a:lnTo>
                  <a:lnTo>
                    <a:pt x="2696730" y="343052"/>
                  </a:lnTo>
                  <a:lnTo>
                    <a:pt x="2904198" y="343052"/>
                  </a:lnTo>
                  <a:lnTo>
                    <a:pt x="2904198" y="328129"/>
                  </a:lnTo>
                  <a:close/>
                </a:path>
                <a:path w="3787140" h="628014">
                  <a:moveTo>
                    <a:pt x="3149574" y="190500"/>
                  </a:moveTo>
                  <a:lnTo>
                    <a:pt x="3146425" y="189611"/>
                  </a:lnTo>
                  <a:lnTo>
                    <a:pt x="3142932" y="188937"/>
                  </a:lnTo>
                  <a:lnTo>
                    <a:pt x="3135249" y="188023"/>
                  </a:lnTo>
                  <a:lnTo>
                    <a:pt x="3131286" y="187782"/>
                  </a:lnTo>
                  <a:lnTo>
                    <a:pt x="3127222" y="187782"/>
                  </a:lnTo>
                  <a:lnTo>
                    <a:pt x="3084169" y="199313"/>
                  </a:lnTo>
                  <a:lnTo>
                    <a:pt x="3051276" y="230505"/>
                  </a:lnTo>
                  <a:lnTo>
                    <a:pt x="3051276" y="193217"/>
                  </a:lnTo>
                  <a:lnTo>
                    <a:pt x="2964510" y="193217"/>
                  </a:lnTo>
                  <a:lnTo>
                    <a:pt x="2964510" y="464388"/>
                  </a:lnTo>
                  <a:lnTo>
                    <a:pt x="3051276" y="464388"/>
                  </a:lnTo>
                  <a:lnTo>
                    <a:pt x="3051276" y="334899"/>
                  </a:lnTo>
                  <a:lnTo>
                    <a:pt x="3052572" y="318922"/>
                  </a:lnTo>
                  <a:lnTo>
                    <a:pt x="3071965" y="282702"/>
                  </a:lnTo>
                  <a:lnTo>
                    <a:pt x="3109277" y="265544"/>
                  </a:lnTo>
                  <a:lnTo>
                    <a:pt x="3124504" y="264388"/>
                  </a:lnTo>
                  <a:lnTo>
                    <a:pt x="3129470" y="264388"/>
                  </a:lnTo>
                  <a:lnTo>
                    <a:pt x="3134093" y="264629"/>
                  </a:lnTo>
                  <a:lnTo>
                    <a:pt x="3142691" y="265544"/>
                  </a:lnTo>
                  <a:lnTo>
                    <a:pt x="3146425" y="266217"/>
                  </a:lnTo>
                  <a:lnTo>
                    <a:pt x="3149574" y="267106"/>
                  </a:lnTo>
                  <a:lnTo>
                    <a:pt x="3149574" y="190500"/>
                  </a:lnTo>
                  <a:close/>
                </a:path>
                <a:path w="3787140" h="628014">
                  <a:moveTo>
                    <a:pt x="3599726" y="387769"/>
                  </a:moveTo>
                  <a:lnTo>
                    <a:pt x="3458705" y="387769"/>
                  </a:lnTo>
                  <a:lnTo>
                    <a:pt x="3522446" y="308444"/>
                  </a:lnTo>
                  <a:lnTo>
                    <a:pt x="3535235" y="292227"/>
                  </a:lnTo>
                  <a:lnTo>
                    <a:pt x="3564458" y="252196"/>
                  </a:lnTo>
                  <a:lnTo>
                    <a:pt x="3585807" y="210515"/>
                  </a:lnTo>
                  <a:lnTo>
                    <a:pt x="3592245" y="167474"/>
                  </a:lnTo>
                  <a:lnTo>
                    <a:pt x="3591204" y="151015"/>
                  </a:lnTo>
                  <a:lnTo>
                    <a:pt x="3575647" y="107492"/>
                  </a:lnTo>
                  <a:lnTo>
                    <a:pt x="3544252" y="74612"/>
                  </a:lnTo>
                  <a:lnTo>
                    <a:pt x="3500983" y="55257"/>
                  </a:lnTo>
                  <a:lnTo>
                    <a:pt x="3467531" y="51536"/>
                  </a:lnTo>
                  <a:lnTo>
                    <a:pt x="3449536" y="52552"/>
                  </a:lnTo>
                  <a:lnTo>
                    <a:pt x="3399371" y="67830"/>
                  </a:lnTo>
                  <a:lnTo>
                    <a:pt x="3359708" y="99466"/>
                  </a:lnTo>
                  <a:lnTo>
                    <a:pt x="3337280" y="144564"/>
                  </a:lnTo>
                  <a:lnTo>
                    <a:pt x="3334969" y="161899"/>
                  </a:lnTo>
                  <a:lnTo>
                    <a:pt x="3335337" y="180340"/>
                  </a:lnTo>
                  <a:lnTo>
                    <a:pt x="3419386" y="180340"/>
                  </a:lnTo>
                  <a:lnTo>
                    <a:pt x="3419017" y="169087"/>
                  </a:lnTo>
                  <a:lnTo>
                    <a:pt x="3420643" y="159067"/>
                  </a:lnTo>
                  <a:lnTo>
                    <a:pt x="3453739" y="129679"/>
                  </a:lnTo>
                  <a:lnTo>
                    <a:pt x="3463467" y="128816"/>
                  </a:lnTo>
                  <a:lnTo>
                    <a:pt x="3471202" y="129400"/>
                  </a:lnTo>
                  <a:lnTo>
                    <a:pt x="3504552" y="152361"/>
                  </a:lnTo>
                  <a:lnTo>
                    <a:pt x="3508197" y="175577"/>
                  </a:lnTo>
                  <a:lnTo>
                    <a:pt x="3508197" y="181457"/>
                  </a:lnTo>
                  <a:lnTo>
                    <a:pt x="3492271" y="217957"/>
                  </a:lnTo>
                  <a:lnTo>
                    <a:pt x="3301441" y="464388"/>
                  </a:lnTo>
                  <a:lnTo>
                    <a:pt x="3599726" y="464388"/>
                  </a:lnTo>
                  <a:lnTo>
                    <a:pt x="3599726" y="387769"/>
                  </a:lnTo>
                  <a:close/>
                </a:path>
                <a:path w="3787140" h="628014">
                  <a:moveTo>
                    <a:pt x="3786835" y="57975"/>
                  </a:moveTo>
                  <a:lnTo>
                    <a:pt x="3638372" y="57975"/>
                  </a:lnTo>
                  <a:lnTo>
                    <a:pt x="3638372" y="134175"/>
                  </a:lnTo>
                  <a:lnTo>
                    <a:pt x="3700068" y="134175"/>
                  </a:lnTo>
                  <a:lnTo>
                    <a:pt x="3700068" y="464375"/>
                  </a:lnTo>
                  <a:lnTo>
                    <a:pt x="3786835" y="464375"/>
                  </a:lnTo>
                  <a:lnTo>
                    <a:pt x="3786835" y="134175"/>
                  </a:lnTo>
                  <a:lnTo>
                    <a:pt x="3786835" y="57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7659" y="6181582"/>
              <a:ext cx="98970" cy="989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1841" y="2915546"/>
              <a:ext cx="5533998" cy="31471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4732" y="2983726"/>
              <a:ext cx="5337145" cy="29464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24658" y="1283461"/>
              <a:ext cx="10596245" cy="1136015"/>
            </a:xfrm>
            <a:custGeom>
              <a:avLst/>
              <a:gdLst/>
              <a:ahLst/>
              <a:cxnLst/>
              <a:rect l="l" t="t" r="r" b="b"/>
              <a:pathLst>
                <a:path w="10596244" h="1136014">
                  <a:moveTo>
                    <a:pt x="789216" y="1022591"/>
                  </a:moveTo>
                  <a:lnTo>
                    <a:pt x="783196" y="975601"/>
                  </a:lnTo>
                  <a:lnTo>
                    <a:pt x="780503" y="964171"/>
                  </a:lnTo>
                  <a:lnTo>
                    <a:pt x="778383" y="952741"/>
                  </a:lnTo>
                  <a:lnTo>
                    <a:pt x="771880" y="909561"/>
                  </a:lnTo>
                  <a:lnTo>
                    <a:pt x="770255" y="876541"/>
                  </a:lnTo>
                  <a:lnTo>
                    <a:pt x="769391" y="858761"/>
                  </a:lnTo>
                  <a:lnTo>
                    <a:pt x="766572" y="813041"/>
                  </a:lnTo>
                  <a:lnTo>
                    <a:pt x="759587" y="766051"/>
                  </a:lnTo>
                  <a:lnTo>
                    <a:pt x="755611" y="750811"/>
                  </a:lnTo>
                  <a:lnTo>
                    <a:pt x="737323" y="669531"/>
                  </a:lnTo>
                  <a:lnTo>
                    <a:pt x="733653" y="654291"/>
                  </a:lnTo>
                  <a:lnTo>
                    <a:pt x="729996" y="637781"/>
                  </a:lnTo>
                  <a:lnTo>
                    <a:pt x="726338" y="622541"/>
                  </a:lnTo>
                  <a:lnTo>
                    <a:pt x="724382" y="614921"/>
                  </a:lnTo>
                  <a:lnTo>
                    <a:pt x="722172" y="607301"/>
                  </a:lnTo>
                  <a:lnTo>
                    <a:pt x="719721" y="599681"/>
                  </a:lnTo>
                  <a:lnTo>
                    <a:pt x="717296" y="593331"/>
                  </a:lnTo>
                  <a:lnTo>
                    <a:pt x="714629" y="585711"/>
                  </a:lnTo>
                  <a:lnTo>
                    <a:pt x="711708" y="579361"/>
                  </a:lnTo>
                  <a:lnTo>
                    <a:pt x="709561" y="573011"/>
                  </a:lnTo>
                  <a:lnTo>
                    <a:pt x="707491" y="565391"/>
                  </a:lnTo>
                  <a:lnTo>
                    <a:pt x="705523" y="559041"/>
                  </a:lnTo>
                  <a:lnTo>
                    <a:pt x="698665" y="528561"/>
                  </a:lnTo>
                  <a:lnTo>
                    <a:pt x="696912" y="513321"/>
                  </a:lnTo>
                  <a:lnTo>
                    <a:pt x="690448" y="472681"/>
                  </a:lnTo>
                  <a:lnTo>
                    <a:pt x="683044" y="438391"/>
                  </a:lnTo>
                  <a:lnTo>
                    <a:pt x="681570" y="432041"/>
                  </a:lnTo>
                  <a:lnTo>
                    <a:pt x="678053" y="418071"/>
                  </a:lnTo>
                  <a:lnTo>
                    <a:pt x="662660" y="364731"/>
                  </a:lnTo>
                  <a:lnTo>
                    <a:pt x="657542" y="345681"/>
                  </a:lnTo>
                  <a:lnTo>
                    <a:pt x="652500" y="327901"/>
                  </a:lnTo>
                  <a:lnTo>
                    <a:pt x="647649" y="310121"/>
                  </a:lnTo>
                  <a:lnTo>
                    <a:pt x="642988" y="291071"/>
                  </a:lnTo>
                  <a:lnTo>
                    <a:pt x="638517" y="273291"/>
                  </a:lnTo>
                  <a:lnTo>
                    <a:pt x="624509" y="230111"/>
                  </a:lnTo>
                  <a:lnTo>
                    <a:pt x="607060" y="195821"/>
                  </a:lnTo>
                  <a:lnTo>
                    <a:pt x="604151" y="190741"/>
                  </a:lnTo>
                  <a:lnTo>
                    <a:pt x="574090" y="146291"/>
                  </a:lnTo>
                  <a:lnTo>
                    <a:pt x="536765" y="113271"/>
                  </a:lnTo>
                  <a:lnTo>
                    <a:pt x="497979" y="102743"/>
                  </a:lnTo>
                  <a:lnTo>
                    <a:pt x="497979" y="343141"/>
                  </a:lnTo>
                  <a:lnTo>
                    <a:pt x="496150" y="362191"/>
                  </a:lnTo>
                  <a:lnTo>
                    <a:pt x="459930" y="391401"/>
                  </a:lnTo>
                  <a:lnTo>
                    <a:pt x="421894" y="397751"/>
                  </a:lnTo>
                  <a:lnTo>
                    <a:pt x="405142" y="399021"/>
                  </a:lnTo>
                  <a:lnTo>
                    <a:pt x="388581" y="402831"/>
                  </a:lnTo>
                  <a:lnTo>
                    <a:pt x="372211" y="409181"/>
                  </a:lnTo>
                  <a:lnTo>
                    <a:pt x="323824" y="432041"/>
                  </a:lnTo>
                  <a:lnTo>
                    <a:pt x="317881" y="434581"/>
                  </a:lnTo>
                  <a:lnTo>
                    <a:pt x="311746" y="437121"/>
                  </a:lnTo>
                  <a:lnTo>
                    <a:pt x="305435" y="438391"/>
                  </a:lnTo>
                  <a:lnTo>
                    <a:pt x="298932" y="438391"/>
                  </a:lnTo>
                  <a:lnTo>
                    <a:pt x="271094" y="411721"/>
                  </a:lnTo>
                  <a:lnTo>
                    <a:pt x="270129" y="406641"/>
                  </a:lnTo>
                  <a:lnTo>
                    <a:pt x="270129" y="402831"/>
                  </a:lnTo>
                  <a:lnTo>
                    <a:pt x="271094" y="399021"/>
                  </a:lnTo>
                  <a:lnTo>
                    <a:pt x="274396" y="382511"/>
                  </a:lnTo>
                  <a:lnTo>
                    <a:pt x="288671" y="338061"/>
                  </a:lnTo>
                  <a:lnTo>
                    <a:pt x="311988" y="298691"/>
                  </a:lnTo>
                  <a:lnTo>
                    <a:pt x="328917" y="280911"/>
                  </a:lnTo>
                  <a:lnTo>
                    <a:pt x="335508" y="273291"/>
                  </a:lnTo>
                  <a:lnTo>
                    <a:pt x="342087" y="266941"/>
                  </a:lnTo>
                  <a:lnTo>
                    <a:pt x="348665" y="259321"/>
                  </a:lnTo>
                  <a:lnTo>
                    <a:pt x="355536" y="252971"/>
                  </a:lnTo>
                  <a:lnTo>
                    <a:pt x="362953" y="247891"/>
                  </a:lnTo>
                  <a:lnTo>
                    <a:pt x="370916" y="242811"/>
                  </a:lnTo>
                  <a:lnTo>
                    <a:pt x="379437" y="237731"/>
                  </a:lnTo>
                  <a:lnTo>
                    <a:pt x="400304" y="230111"/>
                  </a:lnTo>
                  <a:lnTo>
                    <a:pt x="420433" y="230111"/>
                  </a:lnTo>
                  <a:lnTo>
                    <a:pt x="439826" y="236461"/>
                  </a:lnTo>
                  <a:lnTo>
                    <a:pt x="458495" y="249161"/>
                  </a:lnTo>
                  <a:lnTo>
                    <a:pt x="462381" y="252971"/>
                  </a:lnTo>
                  <a:lnTo>
                    <a:pt x="465772" y="258051"/>
                  </a:lnTo>
                  <a:lnTo>
                    <a:pt x="468693" y="261861"/>
                  </a:lnTo>
                  <a:lnTo>
                    <a:pt x="489204" y="299961"/>
                  </a:lnTo>
                  <a:lnTo>
                    <a:pt x="497979" y="343141"/>
                  </a:lnTo>
                  <a:lnTo>
                    <a:pt x="497979" y="102743"/>
                  </a:lnTo>
                  <a:lnTo>
                    <a:pt x="489204" y="101841"/>
                  </a:lnTo>
                  <a:lnTo>
                    <a:pt x="448716" y="101841"/>
                  </a:lnTo>
                  <a:lnTo>
                    <a:pt x="440918" y="100571"/>
                  </a:lnTo>
                  <a:lnTo>
                    <a:pt x="409359" y="96761"/>
                  </a:lnTo>
                  <a:lnTo>
                    <a:pt x="376148" y="95491"/>
                  </a:lnTo>
                  <a:lnTo>
                    <a:pt x="243039" y="95491"/>
                  </a:lnTo>
                  <a:lnTo>
                    <a:pt x="221361" y="98031"/>
                  </a:lnTo>
                  <a:lnTo>
                    <a:pt x="199402" y="99301"/>
                  </a:lnTo>
                  <a:lnTo>
                    <a:pt x="177444" y="101841"/>
                  </a:lnTo>
                  <a:lnTo>
                    <a:pt x="133540" y="104381"/>
                  </a:lnTo>
                  <a:lnTo>
                    <a:pt x="113207" y="106921"/>
                  </a:lnTo>
                  <a:lnTo>
                    <a:pt x="93256" y="112001"/>
                  </a:lnTo>
                  <a:lnTo>
                    <a:pt x="64033" y="123431"/>
                  </a:lnTo>
                  <a:lnTo>
                    <a:pt x="54483" y="128511"/>
                  </a:lnTo>
                  <a:lnTo>
                    <a:pt x="43776" y="133591"/>
                  </a:lnTo>
                  <a:lnTo>
                    <a:pt x="14947" y="161531"/>
                  </a:lnTo>
                  <a:lnTo>
                    <a:pt x="0" y="202171"/>
                  </a:lnTo>
                  <a:lnTo>
                    <a:pt x="1054" y="217411"/>
                  </a:lnTo>
                  <a:lnTo>
                    <a:pt x="23977" y="258051"/>
                  </a:lnTo>
                  <a:lnTo>
                    <a:pt x="55956" y="273291"/>
                  </a:lnTo>
                  <a:lnTo>
                    <a:pt x="63652" y="269481"/>
                  </a:lnTo>
                  <a:lnTo>
                    <a:pt x="78409" y="246621"/>
                  </a:lnTo>
                  <a:lnTo>
                    <a:pt x="79375" y="244081"/>
                  </a:lnTo>
                  <a:lnTo>
                    <a:pt x="81330" y="240271"/>
                  </a:lnTo>
                  <a:lnTo>
                    <a:pt x="83032" y="236461"/>
                  </a:lnTo>
                  <a:lnTo>
                    <a:pt x="85953" y="227571"/>
                  </a:lnTo>
                  <a:lnTo>
                    <a:pt x="87668" y="223761"/>
                  </a:lnTo>
                  <a:lnTo>
                    <a:pt x="125476" y="195821"/>
                  </a:lnTo>
                  <a:lnTo>
                    <a:pt x="136410" y="195821"/>
                  </a:lnTo>
                  <a:lnTo>
                    <a:pt x="171399" y="225031"/>
                  </a:lnTo>
                  <a:lnTo>
                    <a:pt x="183108" y="277101"/>
                  </a:lnTo>
                  <a:lnTo>
                    <a:pt x="183070" y="278371"/>
                  </a:lnTo>
                  <a:lnTo>
                    <a:pt x="182981" y="280911"/>
                  </a:lnTo>
                  <a:lnTo>
                    <a:pt x="182549" y="293611"/>
                  </a:lnTo>
                  <a:lnTo>
                    <a:pt x="180174" y="308851"/>
                  </a:lnTo>
                  <a:lnTo>
                    <a:pt x="175958" y="324091"/>
                  </a:lnTo>
                  <a:lnTo>
                    <a:pt x="170561" y="341871"/>
                  </a:lnTo>
                  <a:lnTo>
                    <a:pt x="166090" y="360921"/>
                  </a:lnTo>
                  <a:lnTo>
                    <a:pt x="162521" y="379971"/>
                  </a:lnTo>
                  <a:lnTo>
                    <a:pt x="159880" y="399021"/>
                  </a:lnTo>
                  <a:lnTo>
                    <a:pt x="158965" y="410451"/>
                  </a:lnTo>
                  <a:lnTo>
                    <a:pt x="157683" y="420611"/>
                  </a:lnTo>
                  <a:lnTo>
                    <a:pt x="156032" y="432041"/>
                  </a:lnTo>
                  <a:lnTo>
                    <a:pt x="154000" y="442201"/>
                  </a:lnTo>
                  <a:lnTo>
                    <a:pt x="151714" y="452361"/>
                  </a:lnTo>
                  <a:lnTo>
                    <a:pt x="149263" y="463791"/>
                  </a:lnTo>
                  <a:lnTo>
                    <a:pt x="146621" y="473951"/>
                  </a:lnTo>
                  <a:lnTo>
                    <a:pt x="143789" y="485381"/>
                  </a:lnTo>
                  <a:lnTo>
                    <a:pt x="138010" y="504431"/>
                  </a:lnTo>
                  <a:lnTo>
                    <a:pt x="132422" y="524751"/>
                  </a:lnTo>
                  <a:lnTo>
                    <a:pt x="127012" y="545071"/>
                  </a:lnTo>
                  <a:lnTo>
                    <a:pt x="121793" y="564121"/>
                  </a:lnTo>
                  <a:lnTo>
                    <a:pt x="101320" y="642861"/>
                  </a:lnTo>
                  <a:lnTo>
                    <a:pt x="99949" y="649211"/>
                  </a:lnTo>
                  <a:lnTo>
                    <a:pt x="98767" y="655561"/>
                  </a:lnTo>
                  <a:lnTo>
                    <a:pt x="96939" y="669531"/>
                  </a:lnTo>
                  <a:lnTo>
                    <a:pt x="94615" y="684771"/>
                  </a:lnTo>
                  <a:lnTo>
                    <a:pt x="85940" y="731761"/>
                  </a:lnTo>
                  <a:lnTo>
                    <a:pt x="74015" y="778751"/>
                  </a:lnTo>
                  <a:lnTo>
                    <a:pt x="67157" y="799071"/>
                  </a:lnTo>
                  <a:lnTo>
                    <a:pt x="65697" y="804151"/>
                  </a:lnTo>
                  <a:lnTo>
                    <a:pt x="63766" y="814311"/>
                  </a:lnTo>
                  <a:lnTo>
                    <a:pt x="62306" y="820661"/>
                  </a:lnTo>
                  <a:lnTo>
                    <a:pt x="60350" y="825741"/>
                  </a:lnTo>
                  <a:lnTo>
                    <a:pt x="54952" y="847331"/>
                  </a:lnTo>
                  <a:lnTo>
                    <a:pt x="50469" y="867651"/>
                  </a:lnTo>
                  <a:lnTo>
                    <a:pt x="46888" y="889241"/>
                  </a:lnTo>
                  <a:lnTo>
                    <a:pt x="44221" y="910831"/>
                  </a:lnTo>
                  <a:lnTo>
                    <a:pt x="41846" y="932421"/>
                  </a:lnTo>
                  <a:lnTo>
                    <a:pt x="39103" y="954011"/>
                  </a:lnTo>
                  <a:lnTo>
                    <a:pt x="36004" y="975601"/>
                  </a:lnTo>
                  <a:lnTo>
                    <a:pt x="32524" y="997191"/>
                  </a:lnTo>
                  <a:lnTo>
                    <a:pt x="32410" y="998461"/>
                  </a:lnTo>
                  <a:lnTo>
                    <a:pt x="31267" y="1011161"/>
                  </a:lnTo>
                  <a:lnTo>
                    <a:pt x="31330" y="1022591"/>
                  </a:lnTo>
                  <a:lnTo>
                    <a:pt x="31432" y="1027671"/>
                  </a:lnTo>
                  <a:lnTo>
                    <a:pt x="45326" y="1074661"/>
                  </a:lnTo>
                  <a:lnTo>
                    <a:pt x="73164" y="1102601"/>
                  </a:lnTo>
                  <a:lnTo>
                    <a:pt x="92557" y="1111491"/>
                  </a:lnTo>
                  <a:lnTo>
                    <a:pt x="98399" y="1115301"/>
                  </a:lnTo>
                  <a:lnTo>
                    <a:pt x="117170" y="1119111"/>
                  </a:lnTo>
                  <a:lnTo>
                    <a:pt x="130606" y="1119111"/>
                  </a:lnTo>
                  <a:lnTo>
                    <a:pt x="144322" y="1120381"/>
                  </a:lnTo>
                  <a:lnTo>
                    <a:pt x="157683" y="1120381"/>
                  </a:lnTo>
                  <a:lnTo>
                    <a:pt x="183273" y="1122921"/>
                  </a:lnTo>
                  <a:lnTo>
                    <a:pt x="198653" y="1125461"/>
                  </a:lnTo>
                  <a:lnTo>
                    <a:pt x="244767" y="1125461"/>
                  </a:lnTo>
                  <a:lnTo>
                    <a:pt x="275882" y="1121651"/>
                  </a:lnTo>
                  <a:lnTo>
                    <a:pt x="307695" y="1119111"/>
                  </a:lnTo>
                  <a:lnTo>
                    <a:pt x="318363" y="1116571"/>
                  </a:lnTo>
                  <a:lnTo>
                    <a:pt x="326923" y="1111491"/>
                  </a:lnTo>
                  <a:lnTo>
                    <a:pt x="333375" y="1105141"/>
                  </a:lnTo>
                  <a:lnTo>
                    <a:pt x="337705" y="1097521"/>
                  </a:lnTo>
                  <a:lnTo>
                    <a:pt x="339674" y="1088631"/>
                  </a:lnTo>
                  <a:lnTo>
                    <a:pt x="339572" y="1087361"/>
                  </a:lnTo>
                  <a:lnTo>
                    <a:pt x="338975" y="1079741"/>
                  </a:lnTo>
                  <a:lnTo>
                    <a:pt x="311619" y="1041641"/>
                  </a:lnTo>
                  <a:lnTo>
                    <a:pt x="306743" y="1037831"/>
                  </a:lnTo>
                  <a:lnTo>
                    <a:pt x="301866" y="1032751"/>
                  </a:lnTo>
                  <a:lnTo>
                    <a:pt x="275475" y="1007351"/>
                  </a:lnTo>
                  <a:lnTo>
                    <a:pt x="268998" y="1002271"/>
                  </a:lnTo>
                  <a:lnTo>
                    <a:pt x="262699" y="995921"/>
                  </a:lnTo>
                  <a:lnTo>
                    <a:pt x="235623" y="965441"/>
                  </a:lnTo>
                  <a:lnTo>
                    <a:pt x="212204" y="928611"/>
                  </a:lnTo>
                  <a:lnTo>
                    <a:pt x="197294" y="889241"/>
                  </a:lnTo>
                  <a:lnTo>
                    <a:pt x="189255" y="847331"/>
                  </a:lnTo>
                  <a:lnTo>
                    <a:pt x="186994" y="804151"/>
                  </a:lnTo>
                  <a:lnTo>
                    <a:pt x="187020" y="796531"/>
                  </a:lnTo>
                  <a:lnTo>
                    <a:pt x="190588" y="729221"/>
                  </a:lnTo>
                  <a:lnTo>
                    <a:pt x="198285" y="689851"/>
                  </a:lnTo>
                  <a:lnTo>
                    <a:pt x="236258" y="628891"/>
                  </a:lnTo>
                  <a:lnTo>
                    <a:pt x="283832" y="579361"/>
                  </a:lnTo>
                  <a:lnTo>
                    <a:pt x="332587" y="543801"/>
                  </a:lnTo>
                  <a:lnTo>
                    <a:pt x="354533" y="536181"/>
                  </a:lnTo>
                  <a:lnTo>
                    <a:pt x="362597" y="536181"/>
                  </a:lnTo>
                  <a:lnTo>
                    <a:pt x="378701" y="533641"/>
                  </a:lnTo>
                  <a:lnTo>
                    <a:pt x="394792" y="532371"/>
                  </a:lnTo>
                  <a:lnTo>
                    <a:pt x="418960" y="528561"/>
                  </a:lnTo>
                  <a:lnTo>
                    <a:pt x="431850" y="528561"/>
                  </a:lnTo>
                  <a:lnTo>
                    <a:pt x="478053" y="542531"/>
                  </a:lnTo>
                  <a:lnTo>
                    <a:pt x="522693" y="576821"/>
                  </a:lnTo>
                  <a:lnTo>
                    <a:pt x="546112" y="607301"/>
                  </a:lnTo>
                  <a:lnTo>
                    <a:pt x="568248" y="659371"/>
                  </a:lnTo>
                  <a:lnTo>
                    <a:pt x="575589" y="698741"/>
                  </a:lnTo>
                  <a:lnTo>
                    <a:pt x="577126" y="713981"/>
                  </a:lnTo>
                  <a:lnTo>
                    <a:pt x="578853" y="727951"/>
                  </a:lnTo>
                  <a:lnTo>
                    <a:pt x="580758" y="743191"/>
                  </a:lnTo>
                  <a:lnTo>
                    <a:pt x="582853" y="758431"/>
                  </a:lnTo>
                  <a:lnTo>
                    <a:pt x="591667" y="819391"/>
                  </a:lnTo>
                  <a:lnTo>
                    <a:pt x="594779" y="838441"/>
                  </a:lnTo>
                  <a:lnTo>
                    <a:pt x="595312" y="858761"/>
                  </a:lnTo>
                  <a:lnTo>
                    <a:pt x="588733" y="896861"/>
                  </a:lnTo>
                  <a:lnTo>
                    <a:pt x="576110" y="937501"/>
                  </a:lnTo>
                  <a:lnTo>
                    <a:pt x="561644" y="976871"/>
                  </a:lnTo>
                  <a:lnTo>
                    <a:pt x="543191" y="1014971"/>
                  </a:lnTo>
                  <a:lnTo>
                    <a:pt x="518490" y="1050531"/>
                  </a:lnTo>
                  <a:lnTo>
                    <a:pt x="514197" y="1055611"/>
                  </a:lnTo>
                  <a:lnTo>
                    <a:pt x="510082" y="1061961"/>
                  </a:lnTo>
                  <a:lnTo>
                    <a:pt x="506145" y="1069581"/>
                  </a:lnTo>
                  <a:lnTo>
                    <a:pt x="502399" y="1078471"/>
                  </a:lnTo>
                  <a:lnTo>
                    <a:pt x="500202" y="1087361"/>
                  </a:lnTo>
                  <a:lnTo>
                    <a:pt x="500303" y="1088631"/>
                  </a:lnTo>
                  <a:lnTo>
                    <a:pt x="531672" y="1120381"/>
                  </a:lnTo>
                  <a:lnTo>
                    <a:pt x="560222" y="1125461"/>
                  </a:lnTo>
                  <a:lnTo>
                    <a:pt x="587286" y="1125461"/>
                  </a:lnTo>
                  <a:lnTo>
                    <a:pt x="622401" y="1120381"/>
                  </a:lnTo>
                  <a:lnTo>
                    <a:pt x="727786" y="1112761"/>
                  </a:lnTo>
                  <a:lnTo>
                    <a:pt x="767321" y="1098791"/>
                  </a:lnTo>
                  <a:lnTo>
                    <a:pt x="786333" y="1059421"/>
                  </a:lnTo>
                  <a:lnTo>
                    <a:pt x="789089" y="1032751"/>
                  </a:lnTo>
                  <a:lnTo>
                    <a:pt x="789216" y="1022591"/>
                  </a:lnTo>
                  <a:close/>
                </a:path>
                <a:path w="10596244" h="1136014">
                  <a:moveTo>
                    <a:pt x="1926844" y="1022667"/>
                  </a:moveTo>
                  <a:lnTo>
                    <a:pt x="1926209" y="1006640"/>
                  </a:lnTo>
                  <a:lnTo>
                    <a:pt x="1924659" y="991171"/>
                  </a:lnTo>
                  <a:lnTo>
                    <a:pt x="1922195" y="976261"/>
                  </a:lnTo>
                  <a:lnTo>
                    <a:pt x="1920138" y="968222"/>
                  </a:lnTo>
                  <a:lnTo>
                    <a:pt x="1918347" y="960183"/>
                  </a:lnTo>
                  <a:lnTo>
                    <a:pt x="1913521" y="919937"/>
                  </a:lnTo>
                  <a:lnTo>
                    <a:pt x="1913382" y="911885"/>
                  </a:lnTo>
                  <a:lnTo>
                    <a:pt x="1913712" y="895108"/>
                  </a:lnTo>
                  <a:lnTo>
                    <a:pt x="1913216" y="878420"/>
                  </a:lnTo>
                  <a:lnTo>
                    <a:pt x="1906866" y="828802"/>
                  </a:lnTo>
                  <a:lnTo>
                    <a:pt x="1894370" y="778662"/>
                  </a:lnTo>
                  <a:lnTo>
                    <a:pt x="1878279" y="712800"/>
                  </a:lnTo>
                  <a:lnTo>
                    <a:pt x="1871129" y="669963"/>
                  </a:lnTo>
                  <a:lnTo>
                    <a:pt x="1870202" y="661403"/>
                  </a:lnTo>
                  <a:lnTo>
                    <a:pt x="1869655" y="652754"/>
                  </a:lnTo>
                  <a:lnTo>
                    <a:pt x="1869478" y="644042"/>
                  </a:lnTo>
                  <a:lnTo>
                    <a:pt x="1867649" y="626465"/>
                  </a:lnTo>
                  <a:lnTo>
                    <a:pt x="1865096" y="608888"/>
                  </a:lnTo>
                  <a:lnTo>
                    <a:pt x="1861794" y="591312"/>
                  </a:lnTo>
                  <a:lnTo>
                    <a:pt x="1857768" y="573747"/>
                  </a:lnTo>
                  <a:lnTo>
                    <a:pt x="1853844" y="560527"/>
                  </a:lnTo>
                  <a:lnTo>
                    <a:pt x="1850821" y="547217"/>
                  </a:lnTo>
                  <a:lnTo>
                    <a:pt x="1848713" y="533819"/>
                  </a:lnTo>
                  <a:lnTo>
                    <a:pt x="1847519" y="520319"/>
                  </a:lnTo>
                  <a:lnTo>
                    <a:pt x="1847062" y="506831"/>
                  </a:lnTo>
                  <a:lnTo>
                    <a:pt x="1847164" y="493420"/>
                  </a:lnTo>
                  <a:lnTo>
                    <a:pt x="1850999" y="449516"/>
                  </a:lnTo>
                  <a:lnTo>
                    <a:pt x="1860842" y="407682"/>
                  </a:lnTo>
                  <a:lnTo>
                    <a:pt x="1863648" y="399592"/>
                  </a:lnTo>
                  <a:lnTo>
                    <a:pt x="1864614" y="393712"/>
                  </a:lnTo>
                  <a:lnTo>
                    <a:pt x="1866074" y="387858"/>
                  </a:lnTo>
                  <a:lnTo>
                    <a:pt x="1869986" y="376174"/>
                  </a:lnTo>
                  <a:lnTo>
                    <a:pt x="1870964" y="370319"/>
                  </a:lnTo>
                  <a:lnTo>
                    <a:pt x="1864728" y="328942"/>
                  </a:lnTo>
                  <a:lnTo>
                    <a:pt x="1827530" y="308343"/>
                  </a:lnTo>
                  <a:lnTo>
                    <a:pt x="1821192" y="307378"/>
                  </a:lnTo>
                  <a:lnTo>
                    <a:pt x="1815350" y="307378"/>
                  </a:lnTo>
                  <a:lnTo>
                    <a:pt x="1741982" y="312140"/>
                  </a:lnTo>
                  <a:lnTo>
                    <a:pt x="1700530" y="318350"/>
                  </a:lnTo>
                  <a:lnTo>
                    <a:pt x="1668983" y="355676"/>
                  </a:lnTo>
                  <a:lnTo>
                    <a:pt x="1663103" y="377139"/>
                  </a:lnTo>
                  <a:lnTo>
                    <a:pt x="1663103" y="382016"/>
                  </a:lnTo>
                  <a:lnTo>
                    <a:pt x="1661680" y="388658"/>
                  </a:lnTo>
                  <a:lnTo>
                    <a:pt x="1656753" y="416001"/>
                  </a:lnTo>
                  <a:lnTo>
                    <a:pt x="1655241" y="422808"/>
                  </a:lnTo>
                  <a:lnTo>
                    <a:pt x="1653463" y="429539"/>
                  </a:lnTo>
                  <a:lnTo>
                    <a:pt x="1651406" y="436181"/>
                  </a:lnTo>
                  <a:lnTo>
                    <a:pt x="1641894" y="471855"/>
                  </a:lnTo>
                  <a:lnTo>
                    <a:pt x="1635302" y="508635"/>
                  </a:lnTo>
                  <a:lnTo>
                    <a:pt x="1631632" y="546506"/>
                  </a:lnTo>
                  <a:lnTo>
                    <a:pt x="1630756" y="592848"/>
                  </a:lnTo>
                  <a:lnTo>
                    <a:pt x="1630349" y="600316"/>
                  </a:lnTo>
                  <a:lnTo>
                    <a:pt x="1623580" y="646925"/>
                  </a:lnTo>
                  <a:lnTo>
                    <a:pt x="1598320" y="682434"/>
                  </a:lnTo>
                  <a:lnTo>
                    <a:pt x="1590560" y="680694"/>
                  </a:lnTo>
                  <a:lnTo>
                    <a:pt x="1566875" y="636714"/>
                  </a:lnTo>
                  <a:lnTo>
                    <a:pt x="1563217" y="607441"/>
                  </a:lnTo>
                  <a:lnTo>
                    <a:pt x="1560652" y="592810"/>
                  </a:lnTo>
                  <a:lnTo>
                    <a:pt x="1559001" y="585584"/>
                  </a:lnTo>
                  <a:lnTo>
                    <a:pt x="1556994" y="578535"/>
                  </a:lnTo>
                  <a:lnTo>
                    <a:pt x="1554619" y="571665"/>
                  </a:lnTo>
                  <a:lnTo>
                    <a:pt x="1547025" y="552538"/>
                  </a:lnTo>
                  <a:lnTo>
                    <a:pt x="1542719" y="540092"/>
                  </a:lnTo>
                  <a:lnTo>
                    <a:pt x="1530273" y="489978"/>
                  </a:lnTo>
                  <a:lnTo>
                    <a:pt x="1523784" y="452399"/>
                  </a:lnTo>
                  <a:lnTo>
                    <a:pt x="1521498" y="441109"/>
                  </a:lnTo>
                  <a:lnTo>
                    <a:pt x="1506867" y="398297"/>
                  </a:lnTo>
                  <a:lnTo>
                    <a:pt x="1486446" y="362445"/>
                  </a:lnTo>
                  <a:lnTo>
                    <a:pt x="1444993" y="327850"/>
                  </a:lnTo>
                  <a:lnTo>
                    <a:pt x="1409877" y="312839"/>
                  </a:lnTo>
                  <a:lnTo>
                    <a:pt x="1371815" y="302958"/>
                  </a:lnTo>
                  <a:lnTo>
                    <a:pt x="1343266" y="300418"/>
                  </a:lnTo>
                  <a:lnTo>
                    <a:pt x="1329550" y="301612"/>
                  </a:lnTo>
                  <a:lnTo>
                    <a:pt x="1283639" y="324561"/>
                  </a:lnTo>
                  <a:lnTo>
                    <a:pt x="1276667" y="361505"/>
                  </a:lnTo>
                  <a:lnTo>
                    <a:pt x="1277658" y="367372"/>
                  </a:lnTo>
                  <a:lnTo>
                    <a:pt x="1279118" y="373253"/>
                  </a:lnTo>
                  <a:lnTo>
                    <a:pt x="1291590" y="409829"/>
                  </a:lnTo>
                  <a:lnTo>
                    <a:pt x="1295349" y="422998"/>
                  </a:lnTo>
                  <a:lnTo>
                    <a:pt x="1298194" y="436181"/>
                  </a:lnTo>
                  <a:lnTo>
                    <a:pt x="1300111" y="449376"/>
                  </a:lnTo>
                  <a:lnTo>
                    <a:pt x="1301127" y="462635"/>
                  </a:lnTo>
                  <a:lnTo>
                    <a:pt x="1301216" y="476072"/>
                  </a:lnTo>
                  <a:lnTo>
                    <a:pt x="1300378" y="489686"/>
                  </a:lnTo>
                  <a:lnTo>
                    <a:pt x="1298625" y="503491"/>
                  </a:lnTo>
                  <a:lnTo>
                    <a:pt x="1294739" y="530669"/>
                  </a:lnTo>
                  <a:lnTo>
                    <a:pt x="1291869" y="558025"/>
                  </a:lnTo>
                  <a:lnTo>
                    <a:pt x="1289989" y="585558"/>
                  </a:lnTo>
                  <a:lnTo>
                    <a:pt x="1288173" y="641083"/>
                  </a:lnTo>
                  <a:lnTo>
                    <a:pt x="1286027" y="668896"/>
                  </a:lnTo>
                  <a:lnTo>
                    <a:pt x="1282687" y="696722"/>
                  </a:lnTo>
                  <a:lnTo>
                    <a:pt x="1278166" y="724547"/>
                  </a:lnTo>
                  <a:lnTo>
                    <a:pt x="1277162" y="726465"/>
                  </a:lnTo>
                  <a:lnTo>
                    <a:pt x="1276667" y="728662"/>
                  </a:lnTo>
                  <a:lnTo>
                    <a:pt x="1275016" y="772439"/>
                  </a:lnTo>
                  <a:lnTo>
                    <a:pt x="1266456" y="828446"/>
                  </a:lnTo>
                  <a:lnTo>
                    <a:pt x="1263891" y="847293"/>
                  </a:lnTo>
                  <a:lnTo>
                    <a:pt x="1262037" y="865784"/>
                  </a:lnTo>
                  <a:lnTo>
                    <a:pt x="1261491" y="874966"/>
                  </a:lnTo>
                  <a:lnTo>
                    <a:pt x="1261313" y="884250"/>
                  </a:lnTo>
                  <a:lnTo>
                    <a:pt x="1261491" y="893610"/>
                  </a:lnTo>
                  <a:lnTo>
                    <a:pt x="1262634" y="914755"/>
                  </a:lnTo>
                  <a:lnTo>
                    <a:pt x="1262964" y="926338"/>
                  </a:lnTo>
                  <a:lnTo>
                    <a:pt x="1261122" y="972083"/>
                  </a:lnTo>
                  <a:lnTo>
                    <a:pt x="1255687" y="1004087"/>
                  </a:lnTo>
                  <a:lnTo>
                    <a:pt x="1254226" y="1012380"/>
                  </a:lnTo>
                  <a:lnTo>
                    <a:pt x="1254810" y="1051369"/>
                  </a:lnTo>
                  <a:lnTo>
                    <a:pt x="1284808" y="1094562"/>
                  </a:lnTo>
                  <a:lnTo>
                    <a:pt x="1325029" y="1109802"/>
                  </a:lnTo>
                  <a:lnTo>
                    <a:pt x="1372971" y="1114742"/>
                  </a:lnTo>
                  <a:lnTo>
                    <a:pt x="1385189" y="1114412"/>
                  </a:lnTo>
                  <a:lnTo>
                    <a:pt x="1397495" y="1113650"/>
                  </a:lnTo>
                  <a:lnTo>
                    <a:pt x="1409890" y="1112431"/>
                  </a:lnTo>
                  <a:lnTo>
                    <a:pt x="1416735" y="1112431"/>
                  </a:lnTo>
                  <a:lnTo>
                    <a:pt x="1444828" y="1080211"/>
                  </a:lnTo>
                  <a:lnTo>
                    <a:pt x="1440611" y="1068514"/>
                  </a:lnTo>
                  <a:lnTo>
                    <a:pt x="1438656" y="1064602"/>
                  </a:lnTo>
                  <a:lnTo>
                    <a:pt x="1436217" y="1060932"/>
                  </a:lnTo>
                  <a:lnTo>
                    <a:pt x="1427454" y="1050442"/>
                  </a:lnTo>
                  <a:lnTo>
                    <a:pt x="1407477" y="1022680"/>
                  </a:lnTo>
                  <a:lnTo>
                    <a:pt x="1380756" y="972172"/>
                  </a:lnTo>
                  <a:lnTo>
                    <a:pt x="1363560" y="918184"/>
                  </a:lnTo>
                  <a:lnTo>
                    <a:pt x="1353680" y="861834"/>
                  </a:lnTo>
                  <a:lnTo>
                    <a:pt x="1350695" y="823328"/>
                  </a:lnTo>
                  <a:lnTo>
                    <a:pt x="1349806" y="757504"/>
                  </a:lnTo>
                  <a:lnTo>
                    <a:pt x="1348409" y="646925"/>
                  </a:lnTo>
                  <a:lnTo>
                    <a:pt x="1350327" y="606882"/>
                  </a:lnTo>
                  <a:lnTo>
                    <a:pt x="1359027" y="568998"/>
                  </a:lnTo>
                  <a:lnTo>
                    <a:pt x="1371460" y="528764"/>
                  </a:lnTo>
                  <a:lnTo>
                    <a:pt x="1391221" y="511543"/>
                  </a:lnTo>
                  <a:lnTo>
                    <a:pt x="1397533" y="512089"/>
                  </a:lnTo>
                  <a:lnTo>
                    <a:pt x="1423060" y="540562"/>
                  </a:lnTo>
                  <a:lnTo>
                    <a:pt x="1439862" y="592061"/>
                  </a:lnTo>
                  <a:lnTo>
                    <a:pt x="1449425" y="639610"/>
                  </a:lnTo>
                  <a:lnTo>
                    <a:pt x="1450911" y="654291"/>
                  </a:lnTo>
                  <a:lnTo>
                    <a:pt x="1455953" y="698906"/>
                  </a:lnTo>
                  <a:lnTo>
                    <a:pt x="1464360" y="743508"/>
                  </a:lnTo>
                  <a:lnTo>
                    <a:pt x="1471307" y="767029"/>
                  </a:lnTo>
                  <a:lnTo>
                    <a:pt x="1487512" y="821080"/>
                  </a:lnTo>
                  <a:lnTo>
                    <a:pt x="1507947" y="877468"/>
                  </a:lnTo>
                  <a:lnTo>
                    <a:pt x="1528432" y="920648"/>
                  </a:lnTo>
                  <a:lnTo>
                    <a:pt x="1560271" y="955421"/>
                  </a:lnTo>
                  <a:lnTo>
                    <a:pt x="1606003" y="968946"/>
                  </a:lnTo>
                  <a:lnTo>
                    <a:pt x="1626235" y="966762"/>
                  </a:lnTo>
                  <a:lnTo>
                    <a:pt x="1641513" y="958710"/>
                  </a:lnTo>
                  <a:lnTo>
                    <a:pt x="1651850" y="944803"/>
                  </a:lnTo>
                  <a:lnTo>
                    <a:pt x="1657235" y="925029"/>
                  </a:lnTo>
                  <a:lnTo>
                    <a:pt x="1656969" y="898017"/>
                  </a:lnTo>
                  <a:lnTo>
                    <a:pt x="1657604" y="881316"/>
                  </a:lnTo>
                  <a:lnTo>
                    <a:pt x="1664741" y="831684"/>
                  </a:lnTo>
                  <a:lnTo>
                    <a:pt x="1679727" y="768337"/>
                  </a:lnTo>
                  <a:lnTo>
                    <a:pt x="1682699" y="754900"/>
                  </a:lnTo>
                  <a:lnTo>
                    <a:pt x="1688769" y="713562"/>
                  </a:lnTo>
                  <a:lnTo>
                    <a:pt x="1689862" y="685736"/>
                  </a:lnTo>
                  <a:lnTo>
                    <a:pt x="1689442" y="671817"/>
                  </a:lnTo>
                  <a:lnTo>
                    <a:pt x="1689950" y="655802"/>
                  </a:lnTo>
                  <a:lnTo>
                    <a:pt x="1697507" y="608888"/>
                  </a:lnTo>
                  <a:lnTo>
                    <a:pt x="1715300" y="544487"/>
                  </a:lnTo>
                  <a:lnTo>
                    <a:pt x="1727034" y="528383"/>
                  </a:lnTo>
                  <a:lnTo>
                    <a:pt x="1736788" y="528383"/>
                  </a:lnTo>
                  <a:lnTo>
                    <a:pt x="1740687" y="530821"/>
                  </a:lnTo>
                  <a:lnTo>
                    <a:pt x="1747532" y="542544"/>
                  </a:lnTo>
                  <a:lnTo>
                    <a:pt x="1750453" y="549859"/>
                  </a:lnTo>
                  <a:lnTo>
                    <a:pt x="1752371" y="557657"/>
                  </a:lnTo>
                  <a:lnTo>
                    <a:pt x="1756867" y="572211"/>
                  </a:lnTo>
                  <a:lnTo>
                    <a:pt x="1760067" y="586574"/>
                  </a:lnTo>
                  <a:lnTo>
                    <a:pt x="1761985" y="600760"/>
                  </a:lnTo>
                  <a:lnTo>
                    <a:pt x="1762633" y="614768"/>
                  </a:lnTo>
                  <a:lnTo>
                    <a:pt x="1763915" y="632777"/>
                  </a:lnTo>
                  <a:lnTo>
                    <a:pt x="1766303" y="650252"/>
                  </a:lnTo>
                  <a:lnTo>
                    <a:pt x="1769770" y="667156"/>
                  </a:lnTo>
                  <a:lnTo>
                    <a:pt x="1774329" y="683526"/>
                  </a:lnTo>
                  <a:lnTo>
                    <a:pt x="1779282" y="702830"/>
                  </a:lnTo>
                  <a:lnTo>
                    <a:pt x="1782406" y="722693"/>
                  </a:lnTo>
                  <a:lnTo>
                    <a:pt x="1783689" y="743089"/>
                  </a:lnTo>
                  <a:lnTo>
                    <a:pt x="1782495" y="785977"/>
                  </a:lnTo>
                  <a:lnTo>
                    <a:pt x="1783499" y="807935"/>
                  </a:lnTo>
                  <a:lnTo>
                    <a:pt x="1786153" y="829894"/>
                  </a:lnTo>
                  <a:lnTo>
                    <a:pt x="1792833" y="863473"/>
                  </a:lnTo>
                  <a:lnTo>
                    <a:pt x="1794103" y="874928"/>
                  </a:lnTo>
                  <a:lnTo>
                    <a:pt x="1790865" y="916139"/>
                  </a:lnTo>
                  <a:lnTo>
                    <a:pt x="1779460" y="971181"/>
                  </a:lnTo>
                  <a:lnTo>
                    <a:pt x="1758188" y="1022908"/>
                  </a:lnTo>
                  <a:lnTo>
                    <a:pt x="1747989" y="1039241"/>
                  </a:lnTo>
                  <a:lnTo>
                    <a:pt x="1743798" y="1046556"/>
                  </a:lnTo>
                  <a:lnTo>
                    <a:pt x="1739950" y="1053871"/>
                  </a:lnTo>
                  <a:lnTo>
                    <a:pt x="1736471" y="1061199"/>
                  </a:lnTo>
                  <a:lnTo>
                    <a:pt x="1733359" y="1068514"/>
                  </a:lnTo>
                  <a:lnTo>
                    <a:pt x="1728978" y="1088275"/>
                  </a:lnTo>
                  <a:lnTo>
                    <a:pt x="1731899" y="1103642"/>
                  </a:lnTo>
                  <a:lnTo>
                    <a:pt x="1775028" y="1124292"/>
                  </a:lnTo>
                  <a:lnTo>
                    <a:pt x="1805393" y="1127213"/>
                  </a:lnTo>
                  <a:lnTo>
                    <a:pt x="1820430" y="1127010"/>
                  </a:lnTo>
                  <a:lnTo>
                    <a:pt x="1864233" y="1117422"/>
                  </a:lnTo>
                  <a:lnTo>
                    <a:pt x="1898865" y="1097673"/>
                  </a:lnTo>
                  <a:lnTo>
                    <a:pt x="1923021" y="1061834"/>
                  </a:lnTo>
                  <a:lnTo>
                    <a:pt x="1926577" y="1039241"/>
                  </a:lnTo>
                  <a:lnTo>
                    <a:pt x="1926844" y="1022667"/>
                  </a:lnTo>
                  <a:close/>
                </a:path>
                <a:path w="10596244" h="1136014">
                  <a:moveTo>
                    <a:pt x="2494064" y="0"/>
                  </a:moveTo>
                  <a:lnTo>
                    <a:pt x="2353576" y="0"/>
                  </a:lnTo>
                  <a:lnTo>
                    <a:pt x="2340432" y="25704"/>
                  </a:lnTo>
                  <a:lnTo>
                    <a:pt x="2325928" y="53047"/>
                  </a:lnTo>
                  <a:lnTo>
                    <a:pt x="2292781" y="112725"/>
                  </a:lnTo>
                  <a:lnTo>
                    <a:pt x="2258225" y="170167"/>
                  </a:lnTo>
                  <a:lnTo>
                    <a:pt x="2226221" y="216623"/>
                  </a:lnTo>
                  <a:lnTo>
                    <a:pt x="2226221" y="234200"/>
                  </a:lnTo>
                  <a:lnTo>
                    <a:pt x="2299398" y="234200"/>
                  </a:lnTo>
                  <a:lnTo>
                    <a:pt x="2315959" y="220052"/>
                  </a:lnTo>
                  <a:lnTo>
                    <a:pt x="2351811" y="186016"/>
                  </a:lnTo>
                  <a:lnTo>
                    <a:pt x="2390495" y="145275"/>
                  </a:lnTo>
                  <a:lnTo>
                    <a:pt x="2427084" y="103555"/>
                  </a:lnTo>
                  <a:lnTo>
                    <a:pt x="2460028" y="62801"/>
                  </a:lnTo>
                  <a:lnTo>
                    <a:pt x="2484920" y="28778"/>
                  </a:lnTo>
                  <a:lnTo>
                    <a:pt x="2494064" y="14643"/>
                  </a:lnTo>
                  <a:lnTo>
                    <a:pt x="2494064" y="0"/>
                  </a:lnTo>
                  <a:close/>
                </a:path>
                <a:path w="10596244" h="1136014">
                  <a:moveTo>
                    <a:pt x="2735999" y="336664"/>
                  </a:moveTo>
                  <a:lnTo>
                    <a:pt x="2607208" y="336664"/>
                  </a:lnTo>
                  <a:lnTo>
                    <a:pt x="2607208" y="745007"/>
                  </a:lnTo>
                  <a:lnTo>
                    <a:pt x="2604046" y="809777"/>
                  </a:lnTo>
                  <a:lnTo>
                    <a:pt x="2594572" y="866508"/>
                  </a:lnTo>
                  <a:lnTo>
                    <a:pt x="2578785" y="915174"/>
                  </a:lnTo>
                  <a:lnTo>
                    <a:pt x="2556675" y="955802"/>
                  </a:lnTo>
                  <a:lnTo>
                    <a:pt x="2526449" y="987818"/>
                  </a:lnTo>
                  <a:lnTo>
                    <a:pt x="2486253" y="1010691"/>
                  </a:lnTo>
                  <a:lnTo>
                    <a:pt x="2436076" y="1024407"/>
                  </a:lnTo>
                  <a:lnTo>
                    <a:pt x="2375941" y="1028979"/>
                  </a:lnTo>
                  <a:lnTo>
                    <a:pt x="2322715" y="1023785"/>
                  </a:lnTo>
                  <a:lnTo>
                    <a:pt x="2279167" y="1008164"/>
                  </a:lnTo>
                  <a:lnTo>
                    <a:pt x="2245296" y="982154"/>
                  </a:lnTo>
                  <a:lnTo>
                    <a:pt x="2221103" y="945718"/>
                  </a:lnTo>
                  <a:lnTo>
                    <a:pt x="2206587" y="898880"/>
                  </a:lnTo>
                  <a:lnTo>
                    <a:pt x="2201748" y="841641"/>
                  </a:lnTo>
                  <a:lnTo>
                    <a:pt x="2201748" y="336664"/>
                  </a:lnTo>
                  <a:lnTo>
                    <a:pt x="2071497" y="336664"/>
                  </a:lnTo>
                  <a:lnTo>
                    <a:pt x="2071497" y="850404"/>
                  </a:lnTo>
                  <a:lnTo>
                    <a:pt x="2074367" y="906881"/>
                  </a:lnTo>
                  <a:lnTo>
                    <a:pt x="2082977" y="956843"/>
                  </a:lnTo>
                  <a:lnTo>
                    <a:pt x="2097316" y="1000328"/>
                  </a:lnTo>
                  <a:lnTo>
                    <a:pt x="2117382" y="1037297"/>
                  </a:lnTo>
                  <a:lnTo>
                    <a:pt x="2143201" y="1067765"/>
                  </a:lnTo>
                  <a:lnTo>
                    <a:pt x="2174697" y="1092263"/>
                  </a:lnTo>
                  <a:lnTo>
                    <a:pt x="2211832" y="1111326"/>
                  </a:lnTo>
                  <a:lnTo>
                    <a:pt x="2254580" y="1124940"/>
                  </a:lnTo>
                  <a:lnTo>
                    <a:pt x="2302941" y="1133106"/>
                  </a:lnTo>
                  <a:lnTo>
                    <a:pt x="2356929" y="1135824"/>
                  </a:lnTo>
                  <a:lnTo>
                    <a:pt x="2394420" y="1134046"/>
                  </a:lnTo>
                  <a:lnTo>
                    <a:pt x="2466111" y="1119784"/>
                  </a:lnTo>
                  <a:lnTo>
                    <a:pt x="2532164" y="1090955"/>
                  </a:lnTo>
                  <a:lnTo>
                    <a:pt x="2584881" y="1045946"/>
                  </a:lnTo>
                  <a:lnTo>
                    <a:pt x="2597239" y="1028979"/>
                  </a:lnTo>
                  <a:lnTo>
                    <a:pt x="2605760" y="1017282"/>
                  </a:lnTo>
                  <a:lnTo>
                    <a:pt x="2611590" y="1017282"/>
                  </a:lnTo>
                  <a:lnTo>
                    <a:pt x="2630601" y="1121194"/>
                  </a:lnTo>
                  <a:lnTo>
                    <a:pt x="2735999" y="1121194"/>
                  </a:lnTo>
                  <a:lnTo>
                    <a:pt x="2735999" y="1017282"/>
                  </a:lnTo>
                  <a:lnTo>
                    <a:pt x="2735999" y="336664"/>
                  </a:lnTo>
                  <a:close/>
                </a:path>
                <a:path w="10596244" h="1136014">
                  <a:moveTo>
                    <a:pt x="2751709" y="0"/>
                  </a:moveTo>
                  <a:lnTo>
                    <a:pt x="2611170" y="0"/>
                  </a:lnTo>
                  <a:lnTo>
                    <a:pt x="2602750" y="16598"/>
                  </a:lnTo>
                  <a:lnTo>
                    <a:pt x="2593619" y="34201"/>
                  </a:lnTo>
                  <a:lnTo>
                    <a:pt x="2573121" y="72440"/>
                  </a:lnTo>
                  <a:lnTo>
                    <a:pt x="2550795" y="112141"/>
                  </a:lnTo>
                  <a:lnTo>
                    <a:pt x="2527719" y="150761"/>
                  </a:lnTo>
                  <a:lnTo>
                    <a:pt x="2505049" y="186245"/>
                  </a:lnTo>
                  <a:lnTo>
                    <a:pt x="2483815" y="216623"/>
                  </a:lnTo>
                  <a:lnTo>
                    <a:pt x="2483815" y="234200"/>
                  </a:lnTo>
                  <a:lnTo>
                    <a:pt x="2556992" y="234200"/>
                  </a:lnTo>
                  <a:lnTo>
                    <a:pt x="2573566" y="220052"/>
                  </a:lnTo>
                  <a:lnTo>
                    <a:pt x="2609431" y="186016"/>
                  </a:lnTo>
                  <a:lnTo>
                    <a:pt x="2648140" y="145275"/>
                  </a:lnTo>
                  <a:lnTo>
                    <a:pt x="2684729" y="103555"/>
                  </a:lnTo>
                  <a:lnTo>
                    <a:pt x="2717660" y="62801"/>
                  </a:lnTo>
                  <a:lnTo>
                    <a:pt x="2742552" y="28778"/>
                  </a:lnTo>
                  <a:lnTo>
                    <a:pt x="2751709" y="14643"/>
                  </a:lnTo>
                  <a:lnTo>
                    <a:pt x="2751709" y="0"/>
                  </a:lnTo>
                  <a:close/>
                </a:path>
                <a:path w="10596244" h="1136014">
                  <a:moveTo>
                    <a:pt x="3842575" y="358609"/>
                  </a:moveTo>
                  <a:lnTo>
                    <a:pt x="3826941" y="317703"/>
                  </a:lnTo>
                  <a:lnTo>
                    <a:pt x="3796703" y="306387"/>
                  </a:lnTo>
                  <a:lnTo>
                    <a:pt x="3789896" y="307378"/>
                  </a:lnTo>
                  <a:lnTo>
                    <a:pt x="3718344" y="312140"/>
                  </a:lnTo>
                  <a:lnTo>
                    <a:pt x="3680663" y="318160"/>
                  </a:lnTo>
                  <a:lnTo>
                    <a:pt x="3662553" y="352742"/>
                  </a:lnTo>
                  <a:lnTo>
                    <a:pt x="3662553" y="360540"/>
                  </a:lnTo>
                  <a:lnTo>
                    <a:pt x="3663277" y="367855"/>
                  </a:lnTo>
                  <a:lnTo>
                    <a:pt x="3666198" y="381533"/>
                  </a:lnTo>
                  <a:lnTo>
                    <a:pt x="3668395" y="388366"/>
                  </a:lnTo>
                  <a:lnTo>
                    <a:pt x="3671316" y="395211"/>
                  </a:lnTo>
                  <a:lnTo>
                    <a:pt x="3676815" y="410210"/>
                  </a:lnTo>
                  <a:lnTo>
                    <a:pt x="3686518" y="450075"/>
                  </a:lnTo>
                  <a:lnTo>
                    <a:pt x="3688207" y="466178"/>
                  </a:lnTo>
                  <a:lnTo>
                    <a:pt x="3692131" y="498386"/>
                  </a:lnTo>
                  <a:lnTo>
                    <a:pt x="3694760" y="522516"/>
                  </a:lnTo>
                  <a:lnTo>
                    <a:pt x="3695839" y="538619"/>
                  </a:lnTo>
                  <a:lnTo>
                    <a:pt x="3696208" y="551789"/>
                  </a:lnTo>
                  <a:lnTo>
                    <a:pt x="3693464" y="566978"/>
                  </a:lnTo>
                  <a:lnTo>
                    <a:pt x="3686695" y="577418"/>
                  </a:lnTo>
                  <a:lnTo>
                    <a:pt x="3675888" y="583082"/>
                  </a:lnTo>
                  <a:lnTo>
                    <a:pt x="3661054" y="583996"/>
                  </a:lnTo>
                  <a:lnTo>
                    <a:pt x="3654298" y="583730"/>
                  </a:lnTo>
                  <a:lnTo>
                    <a:pt x="3647160" y="582904"/>
                  </a:lnTo>
                  <a:lnTo>
                    <a:pt x="3639667" y="581533"/>
                  </a:lnTo>
                  <a:lnTo>
                    <a:pt x="3631781" y="579615"/>
                  </a:lnTo>
                  <a:lnTo>
                    <a:pt x="3615601" y="577596"/>
                  </a:lnTo>
                  <a:lnTo>
                    <a:pt x="3599230" y="577418"/>
                  </a:lnTo>
                  <a:lnTo>
                    <a:pt x="3582670" y="579069"/>
                  </a:lnTo>
                  <a:lnTo>
                    <a:pt x="3565918" y="582549"/>
                  </a:lnTo>
                  <a:lnTo>
                    <a:pt x="3560076" y="584504"/>
                  </a:lnTo>
                  <a:lnTo>
                    <a:pt x="3554222" y="586219"/>
                  </a:lnTo>
                  <a:lnTo>
                    <a:pt x="3542500" y="589140"/>
                  </a:lnTo>
                  <a:lnTo>
                    <a:pt x="3536658" y="590346"/>
                  </a:lnTo>
                  <a:lnTo>
                    <a:pt x="3530816" y="591312"/>
                  </a:lnTo>
                  <a:lnTo>
                    <a:pt x="3513988" y="595210"/>
                  </a:lnTo>
                  <a:lnTo>
                    <a:pt x="3509835" y="595693"/>
                  </a:lnTo>
                  <a:lnTo>
                    <a:pt x="3505924" y="595693"/>
                  </a:lnTo>
                  <a:lnTo>
                    <a:pt x="3472269" y="569366"/>
                  </a:lnTo>
                  <a:lnTo>
                    <a:pt x="3467595" y="535609"/>
                  </a:lnTo>
                  <a:lnTo>
                    <a:pt x="3467887" y="524002"/>
                  </a:lnTo>
                  <a:lnTo>
                    <a:pt x="3469144" y="506260"/>
                  </a:lnTo>
                  <a:lnTo>
                    <a:pt x="3470351" y="479044"/>
                  </a:lnTo>
                  <a:lnTo>
                    <a:pt x="3472154" y="435356"/>
                  </a:lnTo>
                  <a:lnTo>
                    <a:pt x="3494227" y="367372"/>
                  </a:lnTo>
                  <a:lnTo>
                    <a:pt x="3497224" y="348894"/>
                  </a:lnTo>
                  <a:lnTo>
                    <a:pt x="3463455" y="317588"/>
                  </a:lnTo>
                  <a:lnTo>
                    <a:pt x="3365423" y="313207"/>
                  </a:lnTo>
                  <a:lnTo>
                    <a:pt x="3357588" y="312978"/>
                  </a:lnTo>
                  <a:lnTo>
                    <a:pt x="3349790" y="312013"/>
                  </a:lnTo>
                  <a:lnTo>
                    <a:pt x="3346386" y="312242"/>
                  </a:lnTo>
                  <a:lnTo>
                    <a:pt x="3343465" y="313207"/>
                  </a:lnTo>
                  <a:lnTo>
                    <a:pt x="3330664" y="316331"/>
                  </a:lnTo>
                  <a:lnTo>
                    <a:pt x="3321520" y="322732"/>
                  </a:lnTo>
                  <a:lnTo>
                    <a:pt x="3316020" y="332435"/>
                  </a:lnTo>
                  <a:lnTo>
                    <a:pt x="3314192" y="345427"/>
                  </a:lnTo>
                  <a:lnTo>
                    <a:pt x="3314192" y="352259"/>
                  </a:lnTo>
                  <a:lnTo>
                    <a:pt x="3314928" y="358851"/>
                  </a:lnTo>
                  <a:lnTo>
                    <a:pt x="3317849" y="371525"/>
                  </a:lnTo>
                  <a:lnTo>
                    <a:pt x="3319551" y="377621"/>
                  </a:lnTo>
                  <a:lnTo>
                    <a:pt x="3325037" y="393039"/>
                  </a:lnTo>
                  <a:lnTo>
                    <a:pt x="3328276" y="402704"/>
                  </a:lnTo>
                  <a:lnTo>
                    <a:pt x="3331235" y="412445"/>
                  </a:lnTo>
                  <a:lnTo>
                    <a:pt x="3336429" y="432193"/>
                  </a:lnTo>
                  <a:lnTo>
                    <a:pt x="3343465" y="462521"/>
                  </a:lnTo>
                  <a:lnTo>
                    <a:pt x="3347351" y="491083"/>
                  </a:lnTo>
                  <a:lnTo>
                    <a:pt x="3347351" y="498144"/>
                  </a:lnTo>
                  <a:lnTo>
                    <a:pt x="3343897" y="522541"/>
                  </a:lnTo>
                  <a:lnTo>
                    <a:pt x="3342348" y="540092"/>
                  </a:lnTo>
                  <a:lnTo>
                    <a:pt x="3341713" y="557657"/>
                  </a:lnTo>
                  <a:lnTo>
                    <a:pt x="3341979" y="575233"/>
                  </a:lnTo>
                  <a:lnTo>
                    <a:pt x="3342538" y="592785"/>
                  </a:lnTo>
                  <a:lnTo>
                    <a:pt x="3342729" y="610349"/>
                  </a:lnTo>
                  <a:lnTo>
                    <a:pt x="3342538" y="627913"/>
                  </a:lnTo>
                  <a:lnTo>
                    <a:pt x="3341979" y="645477"/>
                  </a:lnTo>
                  <a:lnTo>
                    <a:pt x="3341433" y="652754"/>
                  </a:lnTo>
                  <a:lnTo>
                    <a:pt x="3341255" y="659942"/>
                  </a:lnTo>
                  <a:lnTo>
                    <a:pt x="3341433" y="667042"/>
                  </a:lnTo>
                  <a:lnTo>
                    <a:pt x="3341979" y="674052"/>
                  </a:lnTo>
                  <a:lnTo>
                    <a:pt x="3344913" y="701090"/>
                  </a:lnTo>
                  <a:lnTo>
                    <a:pt x="3345142" y="716457"/>
                  </a:lnTo>
                  <a:lnTo>
                    <a:pt x="3346107" y="731100"/>
                  </a:lnTo>
                  <a:lnTo>
                    <a:pt x="3345878" y="738670"/>
                  </a:lnTo>
                  <a:lnTo>
                    <a:pt x="3344913" y="746493"/>
                  </a:lnTo>
                  <a:lnTo>
                    <a:pt x="3342767" y="770648"/>
                  </a:lnTo>
                  <a:lnTo>
                    <a:pt x="3336848" y="843089"/>
                  </a:lnTo>
                  <a:lnTo>
                    <a:pt x="3334118" y="891374"/>
                  </a:lnTo>
                  <a:lnTo>
                    <a:pt x="3332899" y="954913"/>
                  </a:lnTo>
                  <a:lnTo>
                    <a:pt x="3331934" y="969873"/>
                  </a:lnTo>
                  <a:lnTo>
                    <a:pt x="3325203" y="1013180"/>
                  </a:lnTo>
                  <a:lnTo>
                    <a:pt x="3311741" y="1058240"/>
                  </a:lnTo>
                  <a:lnTo>
                    <a:pt x="3307600" y="1068247"/>
                  </a:lnTo>
                  <a:lnTo>
                    <a:pt x="3306876" y="1071422"/>
                  </a:lnTo>
                  <a:lnTo>
                    <a:pt x="3306876" y="1074343"/>
                  </a:lnTo>
                  <a:lnTo>
                    <a:pt x="3304298" y="1092911"/>
                  </a:lnTo>
                  <a:lnTo>
                    <a:pt x="3308324" y="1107630"/>
                  </a:lnTo>
                  <a:lnTo>
                    <a:pt x="3318941" y="1118527"/>
                  </a:lnTo>
                  <a:lnTo>
                    <a:pt x="3336150" y="1125575"/>
                  </a:lnTo>
                  <a:lnTo>
                    <a:pt x="3342957" y="1126566"/>
                  </a:lnTo>
                  <a:lnTo>
                    <a:pt x="3349777" y="1127061"/>
                  </a:lnTo>
                  <a:lnTo>
                    <a:pt x="3356610" y="1127061"/>
                  </a:lnTo>
                  <a:lnTo>
                    <a:pt x="3441496" y="1124127"/>
                  </a:lnTo>
                  <a:lnTo>
                    <a:pt x="3446373" y="1124127"/>
                  </a:lnTo>
                  <a:lnTo>
                    <a:pt x="3486543" y="1104722"/>
                  </a:lnTo>
                  <a:lnTo>
                    <a:pt x="3491573" y="1091831"/>
                  </a:lnTo>
                  <a:lnTo>
                    <a:pt x="3491280" y="1075829"/>
                  </a:lnTo>
                  <a:lnTo>
                    <a:pt x="3490328" y="1069962"/>
                  </a:lnTo>
                  <a:lnTo>
                    <a:pt x="3488867" y="1064348"/>
                  </a:lnTo>
                  <a:lnTo>
                    <a:pt x="3476269" y="1031138"/>
                  </a:lnTo>
                  <a:lnTo>
                    <a:pt x="3472243" y="1018552"/>
                  </a:lnTo>
                  <a:lnTo>
                    <a:pt x="3468954" y="1005890"/>
                  </a:lnTo>
                  <a:lnTo>
                    <a:pt x="3466388" y="993140"/>
                  </a:lnTo>
                  <a:lnTo>
                    <a:pt x="3464661" y="980274"/>
                  </a:lnTo>
                  <a:lnTo>
                    <a:pt x="3463836" y="967320"/>
                  </a:lnTo>
                  <a:lnTo>
                    <a:pt x="3463937" y="954290"/>
                  </a:lnTo>
                  <a:lnTo>
                    <a:pt x="3467951" y="906437"/>
                  </a:lnTo>
                  <a:lnTo>
                    <a:pt x="3474542" y="861428"/>
                  </a:lnTo>
                  <a:lnTo>
                    <a:pt x="3492563" y="815263"/>
                  </a:lnTo>
                  <a:lnTo>
                    <a:pt x="3513239" y="799172"/>
                  </a:lnTo>
                  <a:lnTo>
                    <a:pt x="3520376" y="791578"/>
                  </a:lnTo>
                  <a:lnTo>
                    <a:pt x="3525672" y="783437"/>
                  </a:lnTo>
                  <a:lnTo>
                    <a:pt x="3529152" y="774750"/>
                  </a:lnTo>
                  <a:lnTo>
                    <a:pt x="3530816" y="765517"/>
                  </a:lnTo>
                  <a:lnTo>
                    <a:pt x="3533749" y="742073"/>
                  </a:lnTo>
                  <a:lnTo>
                    <a:pt x="3536404" y="732929"/>
                  </a:lnTo>
                  <a:lnTo>
                    <a:pt x="3559987" y="700798"/>
                  </a:lnTo>
                  <a:lnTo>
                    <a:pt x="3598126" y="687209"/>
                  </a:lnTo>
                  <a:lnTo>
                    <a:pt x="3612400" y="687438"/>
                  </a:lnTo>
                  <a:lnTo>
                    <a:pt x="3650843" y="704037"/>
                  </a:lnTo>
                  <a:lnTo>
                    <a:pt x="3680472" y="739724"/>
                  </a:lnTo>
                  <a:lnTo>
                    <a:pt x="3692537" y="783272"/>
                  </a:lnTo>
                  <a:lnTo>
                    <a:pt x="3699408" y="828141"/>
                  </a:lnTo>
                  <a:lnTo>
                    <a:pt x="3700234" y="843267"/>
                  </a:lnTo>
                  <a:lnTo>
                    <a:pt x="3700145" y="858494"/>
                  </a:lnTo>
                  <a:lnTo>
                    <a:pt x="3699141" y="873798"/>
                  </a:lnTo>
                  <a:lnTo>
                    <a:pt x="3695115" y="920292"/>
                  </a:lnTo>
                  <a:lnTo>
                    <a:pt x="3694760" y="935291"/>
                  </a:lnTo>
                  <a:lnTo>
                    <a:pt x="3688892" y="996073"/>
                  </a:lnTo>
                  <a:lnTo>
                    <a:pt x="3679558" y="1040638"/>
                  </a:lnTo>
                  <a:lnTo>
                    <a:pt x="3672294" y="1059243"/>
                  </a:lnTo>
                  <a:lnTo>
                    <a:pt x="3670833" y="1064120"/>
                  </a:lnTo>
                  <a:lnTo>
                    <a:pt x="3669868" y="1069962"/>
                  </a:lnTo>
                  <a:lnTo>
                    <a:pt x="3669588" y="1087145"/>
                  </a:lnTo>
                  <a:lnTo>
                    <a:pt x="3674605" y="1100696"/>
                  </a:lnTo>
                  <a:lnTo>
                    <a:pt x="3714737" y="1120228"/>
                  </a:lnTo>
                  <a:lnTo>
                    <a:pt x="3722547" y="1121194"/>
                  </a:lnTo>
                  <a:lnTo>
                    <a:pt x="3730650" y="1121143"/>
                  </a:lnTo>
                  <a:lnTo>
                    <a:pt x="3772141" y="1119936"/>
                  </a:lnTo>
                  <a:lnTo>
                    <a:pt x="3795242" y="1119746"/>
                  </a:lnTo>
                  <a:lnTo>
                    <a:pt x="3832326" y="1101788"/>
                  </a:lnTo>
                  <a:lnTo>
                    <a:pt x="3839641" y="1074343"/>
                  </a:lnTo>
                  <a:lnTo>
                    <a:pt x="3838676" y="1065580"/>
                  </a:lnTo>
                  <a:lnTo>
                    <a:pt x="3837216" y="1058252"/>
                  </a:lnTo>
                  <a:lnTo>
                    <a:pt x="3831958" y="1042835"/>
                  </a:lnTo>
                  <a:lnTo>
                    <a:pt x="3829393" y="1033183"/>
                  </a:lnTo>
                  <a:lnTo>
                    <a:pt x="3825087" y="984377"/>
                  </a:lnTo>
                  <a:lnTo>
                    <a:pt x="3824998" y="941158"/>
                  </a:lnTo>
                  <a:lnTo>
                    <a:pt x="3824643" y="925042"/>
                  </a:lnTo>
                  <a:lnTo>
                    <a:pt x="3823563" y="908951"/>
                  </a:lnTo>
                  <a:lnTo>
                    <a:pt x="3821036" y="891425"/>
                  </a:lnTo>
                  <a:lnTo>
                    <a:pt x="3819334" y="874001"/>
                  </a:lnTo>
                  <a:lnTo>
                    <a:pt x="3818471" y="856678"/>
                  </a:lnTo>
                  <a:lnTo>
                    <a:pt x="3818432" y="839444"/>
                  </a:lnTo>
                  <a:lnTo>
                    <a:pt x="3818940" y="822286"/>
                  </a:lnTo>
                  <a:lnTo>
                    <a:pt x="3819715" y="805218"/>
                  </a:lnTo>
                  <a:lnTo>
                    <a:pt x="3820757" y="788238"/>
                  </a:lnTo>
                  <a:lnTo>
                    <a:pt x="3823170" y="757631"/>
                  </a:lnTo>
                  <a:lnTo>
                    <a:pt x="3823538" y="744283"/>
                  </a:lnTo>
                  <a:lnTo>
                    <a:pt x="3823170" y="731291"/>
                  </a:lnTo>
                  <a:lnTo>
                    <a:pt x="3822065" y="718667"/>
                  </a:lnTo>
                  <a:lnTo>
                    <a:pt x="3819233" y="693508"/>
                  </a:lnTo>
                  <a:lnTo>
                    <a:pt x="3818039" y="667804"/>
                  </a:lnTo>
                  <a:lnTo>
                    <a:pt x="3818509" y="641553"/>
                  </a:lnTo>
                  <a:lnTo>
                    <a:pt x="3820617" y="614768"/>
                  </a:lnTo>
                  <a:lnTo>
                    <a:pt x="3821811" y="602322"/>
                  </a:lnTo>
                  <a:lnTo>
                    <a:pt x="3822446" y="589876"/>
                  </a:lnTo>
                  <a:lnTo>
                    <a:pt x="3822535" y="577430"/>
                  </a:lnTo>
                  <a:lnTo>
                    <a:pt x="3822065" y="564984"/>
                  </a:lnTo>
                  <a:lnTo>
                    <a:pt x="3820337" y="541604"/>
                  </a:lnTo>
                  <a:lnTo>
                    <a:pt x="3819512" y="518312"/>
                  </a:lnTo>
                  <a:lnTo>
                    <a:pt x="3820617" y="472033"/>
                  </a:lnTo>
                  <a:lnTo>
                    <a:pt x="3826484" y="426110"/>
                  </a:lnTo>
                  <a:lnTo>
                    <a:pt x="3838194" y="380568"/>
                  </a:lnTo>
                  <a:lnTo>
                    <a:pt x="3840149" y="371779"/>
                  </a:lnTo>
                  <a:lnTo>
                    <a:pt x="3842575" y="358609"/>
                  </a:lnTo>
                  <a:close/>
                </a:path>
                <a:path w="10596244" h="1136014">
                  <a:moveTo>
                    <a:pt x="4119207" y="344881"/>
                  </a:moveTo>
                  <a:lnTo>
                    <a:pt x="4113365" y="331533"/>
                  </a:lnTo>
                  <a:lnTo>
                    <a:pt x="4101655" y="322935"/>
                  </a:lnTo>
                  <a:lnTo>
                    <a:pt x="4084104" y="319087"/>
                  </a:lnTo>
                  <a:lnTo>
                    <a:pt x="4025544" y="319087"/>
                  </a:lnTo>
                  <a:lnTo>
                    <a:pt x="4025544" y="317588"/>
                  </a:lnTo>
                  <a:lnTo>
                    <a:pt x="3991889" y="317588"/>
                  </a:lnTo>
                  <a:lnTo>
                    <a:pt x="3986022" y="318592"/>
                  </a:lnTo>
                  <a:lnTo>
                    <a:pt x="3979672" y="319087"/>
                  </a:lnTo>
                  <a:lnTo>
                    <a:pt x="3966019" y="319087"/>
                  </a:lnTo>
                  <a:lnTo>
                    <a:pt x="3959199" y="319570"/>
                  </a:lnTo>
                  <a:lnTo>
                    <a:pt x="3924922" y="342760"/>
                  </a:lnTo>
                  <a:lnTo>
                    <a:pt x="3923093" y="357124"/>
                  </a:lnTo>
                  <a:lnTo>
                    <a:pt x="3923093" y="362991"/>
                  </a:lnTo>
                  <a:lnTo>
                    <a:pt x="3924058" y="368858"/>
                  </a:lnTo>
                  <a:lnTo>
                    <a:pt x="3925976" y="374700"/>
                  </a:lnTo>
                  <a:lnTo>
                    <a:pt x="3931856" y="392264"/>
                  </a:lnTo>
                  <a:lnTo>
                    <a:pt x="3936022" y="407631"/>
                  </a:lnTo>
                  <a:lnTo>
                    <a:pt x="3945750" y="453758"/>
                  </a:lnTo>
                  <a:lnTo>
                    <a:pt x="3949738" y="501484"/>
                  </a:lnTo>
                  <a:lnTo>
                    <a:pt x="3949433" y="518134"/>
                  </a:lnTo>
                  <a:lnTo>
                    <a:pt x="3948836" y="526961"/>
                  </a:lnTo>
                  <a:lnTo>
                    <a:pt x="3948811" y="527710"/>
                  </a:lnTo>
                  <a:lnTo>
                    <a:pt x="3948519" y="535889"/>
                  </a:lnTo>
                  <a:lnTo>
                    <a:pt x="3948595" y="550341"/>
                  </a:lnTo>
                  <a:lnTo>
                    <a:pt x="3948684" y="554024"/>
                  </a:lnTo>
                  <a:lnTo>
                    <a:pt x="3950868" y="589876"/>
                  </a:lnTo>
                  <a:lnTo>
                    <a:pt x="3952290" y="620610"/>
                  </a:lnTo>
                  <a:lnTo>
                    <a:pt x="3954856" y="682104"/>
                  </a:lnTo>
                  <a:lnTo>
                    <a:pt x="3956875" y="743559"/>
                  </a:lnTo>
                  <a:lnTo>
                    <a:pt x="3957218" y="769175"/>
                  </a:lnTo>
                  <a:lnTo>
                    <a:pt x="3957142" y="810869"/>
                  </a:lnTo>
                  <a:lnTo>
                    <a:pt x="3956735" y="836955"/>
                  </a:lnTo>
                  <a:lnTo>
                    <a:pt x="3956431" y="862901"/>
                  </a:lnTo>
                  <a:lnTo>
                    <a:pt x="3953865" y="917435"/>
                  </a:lnTo>
                  <a:lnTo>
                    <a:pt x="3947998" y="972045"/>
                  </a:lnTo>
                  <a:lnTo>
                    <a:pt x="3934460" y="1025093"/>
                  </a:lnTo>
                  <a:lnTo>
                    <a:pt x="3924541" y="1050937"/>
                  </a:lnTo>
                  <a:lnTo>
                    <a:pt x="3921429" y="1059700"/>
                  </a:lnTo>
                  <a:lnTo>
                    <a:pt x="3919423" y="1068501"/>
                  </a:lnTo>
                  <a:lnTo>
                    <a:pt x="3918508" y="1077277"/>
                  </a:lnTo>
                  <a:lnTo>
                    <a:pt x="3918547" y="1078725"/>
                  </a:lnTo>
                  <a:lnTo>
                    <a:pt x="3918712" y="1086040"/>
                  </a:lnTo>
                  <a:lnTo>
                    <a:pt x="3945051" y="1121194"/>
                  </a:lnTo>
                  <a:lnTo>
                    <a:pt x="3969943" y="1125575"/>
                  </a:lnTo>
                  <a:lnTo>
                    <a:pt x="3977741" y="1125575"/>
                  </a:lnTo>
                  <a:lnTo>
                    <a:pt x="4004614" y="1125994"/>
                  </a:lnTo>
                  <a:lnTo>
                    <a:pt x="4038879" y="1126871"/>
                  </a:lnTo>
                  <a:lnTo>
                    <a:pt x="4050461" y="1127010"/>
                  </a:lnTo>
                  <a:lnTo>
                    <a:pt x="4078363" y="1127010"/>
                  </a:lnTo>
                  <a:lnTo>
                    <a:pt x="4095927" y="1121194"/>
                  </a:lnTo>
                  <a:lnTo>
                    <a:pt x="4095724" y="1121194"/>
                  </a:lnTo>
                  <a:lnTo>
                    <a:pt x="4106761" y="1111313"/>
                  </a:lnTo>
                  <a:lnTo>
                    <a:pt x="4111714" y="1097127"/>
                  </a:lnTo>
                  <a:lnTo>
                    <a:pt x="4110431" y="1078725"/>
                  </a:lnTo>
                  <a:lnTo>
                    <a:pt x="4109478" y="1073848"/>
                  </a:lnTo>
                  <a:lnTo>
                    <a:pt x="4107510" y="1067498"/>
                  </a:lnTo>
                  <a:lnTo>
                    <a:pt x="4104563" y="1059700"/>
                  </a:lnTo>
                  <a:lnTo>
                    <a:pt x="4101782" y="1052995"/>
                  </a:lnTo>
                  <a:lnTo>
                    <a:pt x="4099268" y="1045997"/>
                  </a:lnTo>
                  <a:lnTo>
                    <a:pt x="4090809" y="1007706"/>
                  </a:lnTo>
                  <a:lnTo>
                    <a:pt x="4089920" y="999705"/>
                  </a:lnTo>
                  <a:lnTo>
                    <a:pt x="4089806" y="998804"/>
                  </a:lnTo>
                  <a:lnTo>
                    <a:pt x="4088523" y="988733"/>
                  </a:lnTo>
                  <a:lnTo>
                    <a:pt x="4087203" y="977760"/>
                  </a:lnTo>
                  <a:lnTo>
                    <a:pt x="4085958" y="966774"/>
                  </a:lnTo>
                  <a:lnTo>
                    <a:pt x="4083659" y="944816"/>
                  </a:lnTo>
                  <a:lnTo>
                    <a:pt x="4082427" y="933843"/>
                  </a:lnTo>
                  <a:lnTo>
                    <a:pt x="4081119" y="922870"/>
                  </a:lnTo>
                  <a:lnTo>
                    <a:pt x="4079722" y="911885"/>
                  </a:lnTo>
                  <a:lnTo>
                    <a:pt x="4076966" y="887463"/>
                  </a:lnTo>
                  <a:lnTo>
                    <a:pt x="4076052" y="862482"/>
                  </a:lnTo>
                  <a:lnTo>
                    <a:pt x="4076966" y="836955"/>
                  </a:lnTo>
                  <a:lnTo>
                    <a:pt x="4077093" y="835761"/>
                  </a:lnTo>
                  <a:lnTo>
                    <a:pt x="4079722" y="810869"/>
                  </a:lnTo>
                  <a:lnTo>
                    <a:pt x="4083240" y="769175"/>
                  </a:lnTo>
                  <a:lnTo>
                    <a:pt x="4084434" y="741349"/>
                  </a:lnTo>
                  <a:lnTo>
                    <a:pt x="4084078" y="727443"/>
                  </a:lnTo>
                  <a:lnTo>
                    <a:pt x="4082986" y="713549"/>
                  </a:lnTo>
                  <a:lnTo>
                    <a:pt x="4082897" y="712838"/>
                  </a:lnTo>
                  <a:lnTo>
                    <a:pt x="4081157" y="699655"/>
                  </a:lnTo>
                  <a:lnTo>
                    <a:pt x="4079341" y="687844"/>
                  </a:lnTo>
                  <a:lnTo>
                    <a:pt x="4078236" y="675855"/>
                  </a:lnTo>
                  <a:lnTo>
                    <a:pt x="4077868" y="663689"/>
                  </a:lnTo>
                  <a:lnTo>
                    <a:pt x="4078224" y="651357"/>
                  </a:lnTo>
                  <a:lnTo>
                    <a:pt x="4079062" y="638911"/>
                  </a:lnTo>
                  <a:lnTo>
                    <a:pt x="4080065" y="626465"/>
                  </a:lnTo>
                  <a:lnTo>
                    <a:pt x="4081246" y="614019"/>
                  </a:lnTo>
                  <a:lnTo>
                    <a:pt x="4082605" y="601573"/>
                  </a:lnTo>
                  <a:lnTo>
                    <a:pt x="4085564" y="572122"/>
                  </a:lnTo>
                  <a:lnTo>
                    <a:pt x="4086199" y="564984"/>
                  </a:lnTo>
                  <a:lnTo>
                    <a:pt x="4086314" y="563118"/>
                  </a:lnTo>
                  <a:lnTo>
                    <a:pt x="4086656" y="557657"/>
                  </a:lnTo>
                  <a:lnTo>
                    <a:pt x="4086949" y="550341"/>
                  </a:lnTo>
                  <a:lnTo>
                    <a:pt x="4087037" y="543026"/>
                  </a:lnTo>
                  <a:lnTo>
                    <a:pt x="4087304" y="527710"/>
                  </a:lnTo>
                  <a:lnTo>
                    <a:pt x="4087355" y="526961"/>
                  </a:lnTo>
                  <a:lnTo>
                    <a:pt x="4088130" y="512483"/>
                  </a:lnTo>
                  <a:lnTo>
                    <a:pt x="4089501" y="497332"/>
                  </a:lnTo>
                  <a:lnTo>
                    <a:pt x="4096537" y="452450"/>
                  </a:lnTo>
                  <a:lnTo>
                    <a:pt x="4107497" y="408178"/>
                  </a:lnTo>
                  <a:lnTo>
                    <a:pt x="4111879" y="393014"/>
                  </a:lnTo>
                  <a:lnTo>
                    <a:pt x="4114000" y="385368"/>
                  </a:lnTo>
                  <a:lnTo>
                    <a:pt x="4115930" y="377825"/>
                  </a:lnTo>
                  <a:lnTo>
                    <a:pt x="4117657" y="370357"/>
                  </a:lnTo>
                  <a:lnTo>
                    <a:pt x="4119194" y="362991"/>
                  </a:lnTo>
                  <a:lnTo>
                    <a:pt x="4119207" y="344881"/>
                  </a:lnTo>
                  <a:close/>
                </a:path>
                <a:path w="10596244" h="1136014">
                  <a:moveTo>
                    <a:pt x="4171467" y="87452"/>
                  </a:moveTo>
                  <a:lnTo>
                    <a:pt x="4160558" y="48653"/>
                  </a:lnTo>
                  <a:lnTo>
                    <a:pt x="4151503" y="46177"/>
                  </a:lnTo>
                  <a:lnTo>
                    <a:pt x="4139704" y="48298"/>
                  </a:lnTo>
                  <a:lnTo>
                    <a:pt x="4132872" y="51219"/>
                  </a:lnTo>
                  <a:lnTo>
                    <a:pt x="4126039" y="55600"/>
                  </a:lnTo>
                  <a:lnTo>
                    <a:pt x="4119194" y="61442"/>
                  </a:lnTo>
                  <a:lnTo>
                    <a:pt x="4113911" y="67043"/>
                  </a:lnTo>
                  <a:lnTo>
                    <a:pt x="4108246" y="72085"/>
                  </a:lnTo>
                  <a:lnTo>
                    <a:pt x="4069461" y="93649"/>
                  </a:lnTo>
                  <a:lnTo>
                    <a:pt x="4063644" y="95592"/>
                  </a:lnTo>
                  <a:lnTo>
                    <a:pt x="4057726" y="97815"/>
                  </a:lnTo>
                  <a:lnTo>
                    <a:pt x="4046042" y="102692"/>
                  </a:lnTo>
                  <a:lnTo>
                    <a:pt x="4040187" y="104889"/>
                  </a:lnTo>
                  <a:lnTo>
                    <a:pt x="4034320" y="106845"/>
                  </a:lnTo>
                  <a:lnTo>
                    <a:pt x="4021785" y="112433"/>
                  </a:lnTo>
                  <a:lnTo>
                    <a:pt x="3982377" y="145059"/>
                  </a:lnTo>
                  <a:lnTo>
                    <a:pt x="3962616" y="178536"/>
                  </a:lnTo>
                  <a:lnTo>
                    <a:pt x="3959301" y="194665"/>
                  </a:lnTo>
                  <a:lnTo>
                    <a:pt x="3958577" y="206717"/>
                  </a:lnTo>
                  <a:lnTo>
                    <a:pt x="3972395" y="245706"/>
                  </a:lnTo>
                  <a:lnTo>
                    <a:pt x="3995064" y="253022"/>
                  </a:lnTo>
                  <a:lnTo>
                    <a:pt x="4009428" y="247345"/>
                  </a:lnTo>
                  <a:lnTo>
                    <a:pt x="4013339" y="245389"/>
                  </a:lnTo>
                  <a:lnTo>
                    <a:pt x="4016756" y="242951"/>
                  </a:lnTo>
                  <a:lnTo>
                    <a:pt x="4019677" y="240030"/>
                  </a:lnTo>
                  <a:lnTo>
                    <a:pt x="4027081" y="234353"/>
                  </a:lnTo>
                  <a:lnTo>
                    <a:pt x="4082605" y="201993"/>
                  </a:lnTo>
                  <a:lnTo>
                    <a:pt x="4090390" y="198323"/>
                  </a:lnTo>
                  <a:lnTo>
                    <a:pt x="4097629" y="194665"/>
                  </a:lnTo>
                  <a:lnTo>
                    <a:pt x="4131462" y="170878"/>
                  </a:lnTo>
                  <a:lnTo>
                    <a:pt x="4154284" y="139598"/>
                  </a:lnTo>
                  <a:lnTo>
                    <a:pt x="4168991" y="103911"/>
                  </a:lnTo>
                  <a:lnTo>
                    <a:pt x="4170718" y="95592"/>
                  </a:lnTo>
                  <a:lnTo>
                    <a:pt x="4171467" y="87452"/>
                  </a:lnTo>
                  <a:close/>
                </a:path>
                <a:path w="10596244" h="1136014">
                  <a:moveTo>
                    <a:pt x="4733429" y="1079538"/>
                  </a:moveTo>
                  <a:lnTo>
                    <a:pt x="4717643" y="1046518"/>
                  </a:lnTo>
                  <a:lnTo>
                    <a:pt x="4714951" y="1042708"/>
                  </a:lnTo>
                  <a:lnTo>
                    <a:pt x="4682007" y="988098"/>
                  </a:lnTo>
                  <a:lnTo>
                    <a:pt x="4665205" y="932218"/>
                  </a:lnTo>
                  <a:lnTo>
                    <a:pt x="4655236" y="889038"/>
                  </a:lnTo>
                  <a:lnTo>
                    <a:pt x="4639945" y="848398"/>
                  </a:lnTo>
                  <a:lnTo>
                    <a:pt x="4619358" y="809028"/>
                  </a:lnTo>
                  <a:lnTo>
                    <a:pt x="4590059" y="767118"/>
                  </a:lnTo>
                  <a:lnTo>
                    <a:pt x="4589170" y="765848"/>
                  </a:lnTo>
                  <a:lnTo>
                    <a:pt x="4585055" y="759498"/>
                  </a:lnTo>
                  <a:lnTo>
                    <a:pt x="4581131" y="751878"/>
                  </a:lnTo>
                  <a:lnTo>
                    <a:pt x="4577385" y="744258"/>
                  </a:lnTo>
                  <a:lnTo>
                    <a:pt x="4572444" y="730288"/>
                  </a:lnTo>
                  <a:lnTo>
                    <a:pt x="4572254" y="716318"/>
                  </a:lnTo>
                  <a:lnTo>
                    <a:pt x="4576826" y="704888"/>
                  </a:lnTo>
                  <a:lnTo>
                    <a:pt x="4586148" y="693458"/>
                  </a:lnTo>
                  <a:lnTo>
                    <a:pt x="4590059" y="689648"/>
                  </a:lnTo>
                  <a:lnTo>
                    <a:pt x="4594212" y="687108"/>
                  </a:lnTo>
                  <a:lnTo>
                    <a:pt x="4595673" y="685838"/>
                  </a:lnTo>
                  <a:lnTo>
                    <a:pt x="4602975" y="679488"/>
                  </a:lnTo>
                  <a:lnTo>
                    <a:pt x="4607115" y="675678"/>
                  </a:lnTo>
                  <a:lnTo>
                    <a:pt x="4611040" y="673138"/>
                  </a:lnTo>
                  <a:lnTo>
                    <a:pt x="4640300" y="647738"/>
                  </a:lnTo>
                  <a:lnTo>
                    <a:pt x="4646142" y="641388"/>
                  </a:lnTo>
                  <a:lnTo>
                    <a:pt x="4651730" y="636308"/>
                  </a:lnTo>
                  <a:lnTo>
                    <a:pt x="4671415" y="602018"/>
                  </a:lnTo>
                  <a:lnTo>
                    <a:pt x="4679543" y="558838"/>
                  </a:lnTo>
                  <a:lnTo>
                    <a:pt x="4680191" y="532168"/>
                  </a:lnTo>
                  <a:lnTo>
                    <a:pt x="4677346" y="506768"/>
                  </a:lnTo>
                  <a:lnTo>
                    <a:pt x="4671034" y="482638"/>
                  </a:lnTo>
                  <a:lnTo>
                    <a:pt x="4666869" y="468668"/>
                  </a:lnTo>
                  <a:lnTo>
                    <a:pt x="4663173" y="455968"/>
                  </a:lnTo>
                  <a:lnTo>
                    <a:pt x="4659935" y="441998"/>
                  </a:lnTo>
                  <a:lnTo>
                    <a:pt x="4657141" y="429298"/>
                  </a:lnTo>
                  <a:lnTo>
                    <a:pt x="4654982" y="415328"/>
                  </a:lnTo>
                  <a:lnTo>
                    <a:pt x="4654867" y="414058"/>
                  </a:lnTo>
                  <a:lnTo>
                    <a:pt x="4653775" y="402628"/>
                  </a:lnTo>
                  <a:lnTo>
                    <a:pt x="4653648" y="401358"/>
                  </a:lnTo>
                  <a:lnTo>
                    <a:pt x="4653191" y="388658"/>
                  </a:lnTo>
                  <a:lnTo>
                    <a:pt x="4653242" y="382308"/>
                  </a:lnTo>
                  <a:lnTo>
                    <a:pt x="4653356" y="377228"/>
                  </a:lnTo>
                  <a:lnTo>
                    <a:pt x="4653458" y="368338"/>
                  </a:lnTo>
                  <a:lnTo>
                    <a:pt x="4653204" y="364528"/>
                  </a:lnTo>
                  <a:lnTo>
                    <a:pt x="4652708" y="361988"/>
                  </a:lnTo>
                  <a:lnTo>
                    <a:pt x="4652238" y="358178"/>
                  </a:lnTo>
                  <a:lnTo>
                    <a:pt x="4637379" y="322618"/>
                  </a:lnTo>
                  <a:lnTo>
                    <a:pt x="4621352" y="312458"/>
                  </a:lnTo>
                  <a:lnTo>
                    <a:pt x="4609541" y="308648"/>
                  </a:lnTo>
                  <a:lnTo>
                    <a:pt x="4603699" y="307378"/>
                  </a:lnTo>
                  <a:lnTo>
                    <a:pt x="4544072" y="307378"/>
                  </a:lnTo>
                  <a:lnTo>
                    <a:pt x="4544072" y="480098"/>
                  </a:lnTo>
                  <a:lnTo>
                    <a:pt x="4543984" y="487718"/>
                  </a:lnTo>
                  <a:lnTo>
                    <a:pt x="4543882" y="496608"/>
                  </a:lnTo>
                  <a:lnTo>
                    <a:pt x="4543755" y="506768"/>
                  </a:lnTo>
                  <a:lnTo>
                    <a:pt x="4543704" y="511848"/>
                  </a:lnTo>
                  <a:lnTo>
                    <a:pt x="4514405" y="574078"/>
                  </a:lnTo>
                  <a:lnTo>
                    <a:pt x="4485132" y="605828"/>
                  </a:lnTo>
                  <a:lnTo>
                    <a:pt x="4476356" y="612178"/>
                  </a:lnTo>
                  <a:lnTo>
                    <a:pt x="4467593" y="619798"/>
                  </a:lnTo>
                  <a:lnTo>
                    <a:pt x="4458817" y="628688"/>
                  </a:lnTo>
                  <a:lnTo>
                    <a:pt x="4441152" y="643928"/>
                  </a:lnTo>
                  <a:lnTo>
                    <a:pt x="4432097" y="651548"/>
                  </a:lnTo>
                  <a:lnTo>
                    <a:pt x="4422851" y="660438"/>
                  </a:lnTo>
                  <a:lnTo>
                    <a:pt x="4413440" y="668058"/>
                  </a:lnTo>
                  <a:lnTo>
                    <a:pt x="4407560" y="673138"/>
                  </a:lnTo>
                  <a:lnTo>
                    <a:pt x="4401705" y="676948"/>
                  </a:lnTo>
                  <a:lnTo>
                    <a:pt x="4395863" y="679488"/>
                  </a:lnTo>
                  <a:lnTo>
                    <a:pt x="4386631" y="684568"/>
                  </a:lnTo>
                  <a:lnTo>
                    <a:pt x="4377931" y="685838"/>
                  </a:lnTo>
                  <a:lnTo>
                    <a:pt x="4369803" y="685838"/>
                  </a:lnTo>
                  <a:lnTo>
                    <a:pt x="4362208" y="683298"/>
                  </a:lnTo>
                  <a:lnTo>
                    <a:pt x="4342193" y="650278"/>
                  </a:lnTo>
                  <a:lnTo>
                    <a:pt x="4341698" y="645198"/>
                  </a:lnTo>
                  <a:lnTo>
                    <a:pt x="4341698" y="627418"/>
                  </a:lnTo>
                  <a:lnTo>
                    <a:pt x="4344632" y="584238"/>
                  </a:lnTo>
                  <a:lnTo>
                    <a:pt x="4350499" y="541058"/>
                  </a:lnTo>
                  <a:lnTo>
                    <a:pt x="4362843" y="496608"/>
                  </a:lnTo>
                  <a:lnTo>
                    <a:pt x="4385259" y="455968"/>
                  </a:lnTo>
                  <a:lnTo>
                    <a:pt x="4412462" y="421678"/>
                  </a:lnTo>
                  <a:lnTo>
                    <a:pt x="4459122" y="402628"/>
                  </a:lnTo>
                  <a:lnTo>
                    <a:pt x="4471797" y="402628"/>
                  </a:lnTo>
                  <a:lnTo>
                    <a:pt x="4509135" y="414058"/>
                  </a:lnTo>
                  <a:lnTo>
                    <a:pt x="4534916" y="445808"/>
                  </a:lnTo>
                  <a:lnTo>
                    <a:pt x="4544072" y="480098"/>
                  </a:lnTo>
                  <a:lnTo>
                    <a:pt x="4544072" y="307378"/>
                  </a:lnTo>
                  <a:lnTo>
                    <a:pt x="4515942" y="307378"/>
                  </a:lnTo>
                  <a:lnTo>
                    <a:pt x="4505642" y="308648"/>
                  </a:lnTo>
                  <a:lnTo>
                    <a:pt x="4444149" y="312458"/>
                  </a:lnTo>
                  <a:lnTo>
                    <a:pt x="4403153" y="312458"/>
                  </a:lnTo>
                  <a:lnTo>
                    <a:pt x="4341698" y="308648"/>
                  </a:lnTo>
                  <a:lnTo>
                    <a:pt x="4333697" y="307378"/>
                  </a:lnTo>
                  <a:lnTo>
                    <a:pt x="4286758" y="307378"/>
                  </a:lnTo>
                  <a:lnTo>
                    <a:pt x="4266412" y="308648"/>
                  </a:lnTo>
                  <a:lnTo>
                    <a:pt x="4254246" y="311188"/>
                  </a:lnTo>
                  <a:lnTo>
                    <a:pt x="4242270" y="312458"/>
                  </a:lnTo>
                  <a:lnTo>
                    <a:pt x="4230471" y="314998"/>
                  </a:lnTo>
                  <a:lnTo>
                    <a:pt x="4209605" y="323888"/>
                  </a:lnTo>
                  <a:lnTo>
                    <a:pt x="4196791" y="336588"/>
                  </a:lnTo>
                  <a:lnTo>
                    <a:pt x="4192028" y="354368"/>
                  </a:lnTo>
                  <a:lnTo>
                    <a:pt x="4195318" y="377228"/>
                  </a:lnTo>
                  <a:lnTo>
                    <a:pt x="4196321" y="382308"/>
                  </a:lnTo>
                  <a:lnTo>
                    <a:pt x="4198277" y="388658"/>
                  </a:lnTo>
                  <a:lnTo>
                    <a:pt x="4201198" y="396278"/>
                  </a:lnTo>
                  <a:lnTo>
                    <a:pt x="4208462" y="414058"/>
                  </a:lnTo>
                  <a:lnTo>
                    <a:pt x="4214165" y="431838"/>
                  </a:lnTo>
                  <a:lnTo>
                    <a:pt x="4218317" y="449618"/>
                  </a:lnTo>
                  <a:lnTo>
                    <a:pt x="4220908" y="468668"/>
                  </a:lnTo>
                  <a:lnTo>
                    <a:pt x="4222343" y="487718"/>
                  </a:lnTo>
                  <a:lnTo>
                    <a:pt x="4222940" y="505498"/>
                  </a:lnTo>
                  <a:lnTo>
                    <a:pt x="4222864" y="511848"/>
                  </a:lnTo>
                  <a:lnTo>
                    <a:pt x="4222712" y="524548"/>
                  </a:lnTo>
                  <a:lnTo>
                    <a:pt x="4222648" y="525818"/>
                  </a:lnTo>
                  <a:lnTo>
                    <a:pt x="4221658" y="543598"/>
                  </a:lnTo>
                  <a:lnTo>
                    <a:pt x="4219740" y="565188"/>
                  </a:lnTo>
                  <a:lnTo>
                    <a:pt x="4218368" y="586778"/>
                  </a:lnTo>
                  <a:lnTo>
                    <a:pt x="4217606" y="605828"/>
                  </a:lnTo>
                  <a:lnTo>
                    <a:pt x="4217594" y="655358"/>
                  </a:lnTo>
                  <a:lnTo>
                    <a:pt x="4217949" y="668058"/>
                  </a:lnTo>
                  <a:lnTo>
                    <a:pt x="4218063" y="671868"/>
                  </a:lnTo>
                  <a:lnTo>
                    <a:pt x="4218127" y="673138"/>
                  </a:lnTo>
                  <a:lnTo>
                    <a:pt x="4218229" y="675678"/>
                  </a:lnTo>
                  <a:lnTo>
                    <a:pt x="4218343" y="678218"/>
                  </a:lnTo>
                  <a:lnTo>
                    <a:pt x="4218394" y="679488"/>
                  </a:lnTo>
                  <a:lnTo>
                    <a:pt x="4218927" y="692188"/>
                  </a:lnTo>
                  <a:lnTo>
                    <a:pt x="4219003" y="693458"/>
                  </a:lnTo>
                  <a:lnTo>
                    <a:pt x="4220210" y="713778"/>
                  </a:lnTo>
                  <a:lnTo>
                    <a:pt x="4220210" y="740448"/>
                  </a:lnTo>
                  <a:lnTo>
                    <a:pt x="4218838" y="764578"/>
                  </a:lnTo>
                  <a:lnTo>
                    <a:pt x="4218711" y="767118"/>
                  </a:lnTo>
                  <a:lnTo>
                    <a:pt x="4216578" y="814108"/>
                  </a:lnTo>
                  <a:lnTo>
                    <a:pt x="4215333" y="861098"/>
                  </a:lnTo>
                  <a:lnTo>
                    <a:pt x="4215435" y="885228"/>
                  </a:lnTo>
                  <a:lnTo>
                    <a:pt x="4215536" y="889038"/>
                  </a:lnTo>
                  <a:lnTo>
                    <a:pt x="4215612" y="891578"/>
                  </a:lnTo>
                  <a:lnTo>
                    <a:pt x="4216082" y="909358"/>
                  </a:lnTo>
                  <a:lnTo>
                    <a:pt x="4217213" y="932218"/>
                  </a:lnTo>
                  <a:lnTo>
                    <a:pt x="4217225" y="938568"/>
                  </a:lnTo>
                  <a:lnTo>
                    <a:pt x="4217022" y="956348"/>
                  </a:lnTo>
                  <a:lnTo>
                    <a:pt x="4216895" y="957618"/>
                  </a:lnTo>
                  <a:lnTo>
                    <a:pt x="4214736" y="979208"/>
                  </a:lnTo>
                  <a:lnTo>
                    <a:pt x="4210443" y="1002068"/>
                  </a:lnTo>
                  <a:lnTo>
                    <a:pt x="4204131" y="1023658"/>
                  </a:lnTo>
                  <a:lnTo>
                    <a:pt x="4200220" y="1033818"/>
                  </a:lnTo>
                  <a:lnTo>
                    <a:pt x="4196296" y="1045248"/>
                  </a:lnTo>
                  <a:lnTo>
                    <a:pt x="4194835" y="1050328"/>
                  </a:lnTo>
                  <a:lnTo>
                    <a:pt x="4193883" y="1054138"/>
                  </a:lnTo>
                  <a:lnTo>
                    <a:pt x="4192676" y="1074458"/>
                  </a:lnTo>
                  <a:lnTo>
                    <a:pt x="4197883" y="1089698"/>
                  </a:lnTo>
                  <a:lnTo>
                    <a:pt x="4209504" y="1101128"/>
                  </a:lnTo>
                  <a:lnTo>
                    <a:pt x="4227538" y="1108748"/>
                  </a:lnTo>
                  <a:lnTo>
                    <a:pt x="4234370" y="1111288"/>
                  </a:lnTo>
                  <a:lnTo>
                    <a:pt x="4246550" y="1111288"/>
                  </a:lnTo>
                  <a:lnTo>
                    <a:pt x="4296689" y="1113828"/>
                  </a:lnTo>
                  <a:lnTo>
                    <a:pt x="4344632" y="1121448"/>
                  </a:lnTo>
                  <a:lnTo>
                    <a:pt x="4358551" y="1123988"/>
                  </a:lnTo>
                  <a:lnTo>
                    <a:pt x="4373905" y="1121448"/>
                  </a:lnTo>
                  <a:lnTo>
                    <a:pt x="4385526" y="1118908"/>
                  </a:lnTo>
                  <a:lnTo>
                    <a:pt x="4394035" y="1112558"/>
                  </a:lnTo>
                  <a:lnTo>
                    <a:pt x="4399432" y="1103668"/>
                  </a:lnTo>
                  <a:lnTo>
                    <a:pt x="4401731" y="1090968"/>
                  </a:lnTo>
                  <a:lnTo>
                    <a:pt x="4401642" y="1089698"/>
                  </a:lnTo>
                  <a:lnTo>
                    <a:pt x="4401553" y="1088428"/>
                  </a:lnTo>
                  <a:lnTo>
                    <a:pt x="4389310" y="1049058"/>
                  </a:lnTo>
                  <a:lnTo>
                    <a:pt x="4385792" y="1042708"/>
                  </a:lnTo>
                  <a:lnTo>
                    <a:pt x="4382363" y="1036358"/>
                  </a:lnTo>
                  <a:lnTo>
                    <a:pt x="4375696" y="1023658"/>
                  </a:lnTo>
                  <a:lnTo>
                    <a:pt x="4372280" y="1016038"/>
                  </a:lnTo>
                  <a:lnTo>
                    <a:pt x="4368749" y="1009688"/>
                  </a:lnTo>
                  <a:lnTo>
                    <a:pt x="4365142" y="1003338"/>
                  </a:lnTo>
                  <a:lnTo>
                    <a:pt x="4362247" y="996988"/>
                  </a:lnTo>
                  <a:lnTo>
                    <a:pt x="4359453" y="991908"/>
                  </a:lnTo>
                  <a:lnTo>
                    <a:pt x="4349267" y="956348"/>
                  </a:lnTo>
                  <a:lnTo>
                    <a:pt x="4349013" y="951268"/>
                  </a:lnTo>
                  <a:lnTo>
                    <a:pt x="4347832" y="920788"/>
                  </a:lnTo>
                  <a:lnTo>
                    <a:pt x="4348658" y="891578"/>
                  </a:lnTo>
                  <a:lnTo>
                    <a:pt x="4351490" y="862368"/>
                  </a:lnTo>
                  <a:lnTo>
                    <a:pt x="4362475" y="814108"/>
                  </a:lnTo>
                  <a:lnTo>
                    <a:pt x="4401731" y="773468"/>
                  </a:lnTo>
                  <a:lnTo>
                    <a:pt x="4418927" y="767118"/>
                  </a:lnTo>
                  <a:lnTo>
                    <a:pt x="4435373" y="767118"/>
                  </a:lnTo>
                  <a:lnTo>
                    <a:pt x="4475810" y="789978"/>
                  </a:lnTo>
                  <a:lnTo>
                    <a:pt x="4498314" y="821728"/>
                  </a:lnTo>
                  <a:lnTo>
                    <a:pt x="4514786" y="861098"/>
                  </a:lnTo>
                  <a:lnTo>
                    <a:pt x="4526153" y="903008"/>
                  </a:lnTo>
                  <a:lnTo>
                    <a:pt x="4534801" y="962698"/>
                  </a:lnTo>
                  <a:lnTo>
                    <a:pt x="4537849" y="999528"/>
                  </a:lnTo>
                  <a:lnTo>
                    <a:pt x="4539450" y="1010958"/>
                  </a:lnTo>
                  <a:lnTo>
                    <a:pt x="4548657" y="1054138"/>
                  </a:lnTo>
                  <a:lnTo>
                    <a:pt x="4569130" y="1099858"/>
                  </a:lnTo>
                  <a:lnTo>
                    <a:pt x="4612475" y="1118908"/>
                  </a:lnTo>
                  <a:lnTo>
                    <a:pt x="4635131" y="1118908"/>
                  </a:lnTo>
                  <a:lnTo>
                    <a:pt x="4646879" y="1120178"/>
                  </a:lnTo>
                  <a:lnTo>
                    <a:pt x="4675848" y="1120178"/>
                  </a:lnTo>
                  <a:lnTo>
                    <a:pt x="4681283" y="1118908"/>
                  </a:lnTo>
                  <a:lnTo>
                    <a:pt x="4695418" y="1118908"/>
                  </a:lnTo>
                  <a:lnTo>
                    <a:pt x="4730318" y="1097318"/>
                  </a:lnTo>
                  <a:lnTo>
                    <a:pt x="4733302" y="1083348"/>
                  </a:lnTo>
                  <a:lnTo>
                    <a:pt x="4733429" y="1079538"/>
                  </a:lnTo>
                  <a:close/>
                </a:path>
                <a:path w="10596244" h="1136014">
                  <a:moveTo>
                    <a:pt x="5258943" y="986104"/>
                  </a:moveTo>
                  <a:lnTo>
                    <a:pt x="5258308" y="947407"/>
                  </a:lnTo>
                  <a:lnTo>
                    <a:pt x="5256517" y="889927"/>
                  </a:lnTo>
                  <a:lnTo>
                    <a:pt x="5242966" y="853694"/>
                  </a:lnTo>
                  <a:lnTo>
                    <a:pt x="5208219" y="835761"/>
                  </a:lnTo>
                  <a:lnTo>
                    <a:pt x="5136477" y="828446"/>
                  </a:lnTo>
                  <a:lnTo>
                    <a:pt x="5131600" y="827481"/>
                  </a:lnTo>
                  <a:lnTo>
                    <a:pt x="5095506" y="850404"/>
                  </a:lnTo>
                  <a:lnTo>
                    <a:pt x="5092966" y="865035"/>
                  </a:lnTo>
                  <a:lnTo>
                    <a:pt x="5094160" y="872363"/>
                  </a:lnTo>
                  <a:lnTo>
                    <a:pt x="5111635" y="898690"/>
                  </a:lnTo>
                  <a:lnTo>
                    <a:pt x="5117033" y="905929"/>
                  </a:lnTo>
                  <a:lnTo>
                    <a:pt x="5131930" y="943724"/>
                  </a:lnTo>
                  <a:lnTo>
                    <a:pt x="5132844" y="960183"/>
                  </a:lnTo>
                  <a:lnTo>
                    <a:pt x="5131790" y="968133"/>
                  </a:lnTo>
                  <a:lnTo>
                    <a:pt x="5107686" y="1003160"/>
                  </a:lnTo>
                  <a:lnTo>
                    <a:pt x="5076228" y="1013409"/>
                  </a:lnTo>
                  <a:lnTo>
                    <a:pt x="5057470" y="1011415"/>
                  </a:lnTo>
                  <a:lnTo>
                    <a:pt x="5020881" y="999705"/>
                  </a:lnTo>
                  <a:lnTo>
                    <a:pt x="4990109" y="974813"/>
                  </a:lnTo>
                  <a:lnTo>
                    <a:pt x="4962703" y="929538"/>
                  </a:lnTo>
                  <a:lnTo>
                    <a:pt x="4952454" y="876388"/>
                  </a:lnTo>
                  <a:lnTo>
                    <a:pt x="4950625" y="843089"/>
                  </a:lnTo>
                  <a:lnTo>
                    <a:pt x="4952085" y="817562"/>
                  </a:lnTo>
                  <a:lnTo>
                    <a:pt x="4963795" y="767054"/>
                  </a:lnTo>
                  <a:lnTo>
                    <a:pt x="4994605" y="711339"/>
                  </a:lnTo>
                  <a:lnTo>
                    <a:pt x="5049494" y="680631"/>
                  </a:lnTo>
                  <a:lnTo>
                    <a:pt x="5083810" y="680631"/>
                  </a:lnTo>
                  <a:lnTo>
                    <a:pt x="5089652" y="681596"/>
                  </a:lnTo>
                  <a:lnTo>
                    <a:pt x="5095494" y="683056"/>
                  </a:lnTo>
                  <a:lnTo>
                    <a:pt x="5107203" y="686968"/>
                  </a:lnTo>
                  <a:lnTo>
                    <a:pt x="5112588" y="688428"/>
                  </a:lnTo>
                  <a:lnTo>
                    <a:pt x="5117465" y="689394"/>
                  </a:lnTo>
                  <a:lnTo>
                    <a:pt x="5122342" y="691349"/>
                  </a:lnTo>
                  <a:lnTo>
                    <a:pt x="5138432" y="697191"/>
                  </a:lnTo>
                  <a:lnTo>
                    <a:pt x="5142357" y="698157"/>
                  </a:lnTo>
                  <a:lnTo>
                    <a:pt x="5158359" y="699071"/>
                  </a:lnTo>
                  <a:lnTo>
                    <a:pt x="5169801" y="694499"/>
                  </a:lnTo>
                  <a:lnTo>
                    <a:pt x="5176659" y="684441"/>
                  </a:lnTo>
                  <a:lnTo>
                    <a:pt x="5178945" y="668883"/>
                  </a:lnTo>
                  <a:lnTo>
                    <a:pt x="5178945" y="663054"/>
                  </a:lnTo>
                  <a:lnTo>
                    <a:pt x="5166144" y="612546"/>
                  </a:lnTo>
                  <a:lnTo>
                    <a:pt x="5142357" y="569366"/>
                  </a:lnTo>
                  <a:lnTo>
                    <a:pt x="5096522" y="543852"/>
                  </a:lnTo>
                  <a:lnTo>
                    <a:pt x="5076482" y="547408"/>
                  </a:lnTo>
                  <a:lnTo>
                    <a:pt x="5039144" y="560590"/>
                  </a:lnTo>
                  <a:lnTo>
                    <a:pt x="5004752" y="578167"/>
                  </a:lnTo>
                  <a:lnTo>
                    <a:pt x="4997437" y="582041"/>
                  </a:lnTo>
                  <a:lnTo>
                    <a:pt x="4991570" y="585952"/>
                  </a:lnTo>
                  <a:lnTo>
                    <a:pt x="4984280" y="589876"/>
                  </a:lnTo>
                  <a:lnTo>
                    <a:pt x="4969002" y="594448"/>
                  </a:lnTo>
                  <a:lnTo>
                    <a:pt x="4955375" y="593534"/>
                  </a:lnTo>
                  <a:lnTo>
                    <a:pt x="4927193" y="563156"/>
                  </a:lnTo>
                  <a:lnTo>
                    <a:pt x="4923523" y="534619"/>
                  </a:lnTo>
                  <a:lnTo>
                    <a:pt x="4923701" y="527037"/>
                  </a:lnTo>
                  <a:lnTo>
                    <a:pt x="4951082" y="460514"/>
                  </a:lnTo>
                  <a:lnTo>
                    <a:pt x="4998644" y="415137"/>
                  </a:lnTo>
                  <a:lnTo>
                    <a:pt x="5053355" y="392087"/>
                  </a:lnTo>
                  <a:lnTo>
                    <a:pt x="5077599" y="391541"/>
                  </a:lnTo>
                  <a:lnTo>
                    <a:pt x="5100917" y="397941"/>
                  </a:lnTo>
                  <a:lnTo>
                    <a:pt x="5123332" y="411289"/>
                  </a:lnTo>
                  <a:lnTo>
                    <a:pt x="5129174" y="415201"/>
                  </a:lnTo>
                  <a:lnTo>
                    <a:pt x="5134534" y="419354"/>
                  </a:lnTo>
                  <a:lnTo>
                    <a:pt x="5149177" y="432269"/>
                  </a:lnTo>
                  <a:lnTo>
                    <a:pt x="5157965" y="439102"/>
                  </a:lnTo>
                  <a:lnTo>
                    <a:pt x="5193195" y="458127"/>
                  </a:lnTo>
                  <a:lnTo>
                    <a:pt x="5200421" y="457758"/>
                  </a:lnTo>
                  <a:lnTo>
                    <a:pt x="5218481" y="425919"/>
                  </a:lnTo>
                  <a:lnTo>
                    <a:pt x="5216728" y="406349"/>
                  </a:lnTo>
                  <a:lnTo>
                    <a:pt x="5207216" y="368287"/>
                  </a:lnTo>
                  <a:lnTo>
                    <a:pt x="5180787" y="325285"/>
                  </a:lnTo>
                  <a:lnTo>
                    <a:pt x="5124043" y="302488"/>
                  </a:lnTo>
                  <a:lnTo>
                    <a:pt x="5116500" y="301510"/>
                  </a:lnTo>
                  <a:lnTo>
                    <a:pt x="5083035" y="302006"/>
                  </a:lnTo>
                  <a:lnTo>
                    <a:pt x="5057279" y="302044"/>
                  </a:lnTo>
                  <a:lnTo>
                    <a:pt x="5031435" y="301637"/>
                  </a:lnTo>
                  <a:lnTo>
                    <a:pt x="5005489" y="300761"/>
                  </a:lnTo>
                  <a:lnTo>
                    <a:pt x="4979555" y="300266"/>
                  </a:lnTo>
                  <a:lnTo>
                    <a:pt x="4953698" y="300951"/>
                  </a:lnTo>
                  <a:lnTo>
                    <a:pt x="4927943" y="302831"/>
                  </a:lnTo>
                  <a:lnTo>
                    <a:pt x="4902289" y="305892"/>
                  </a:lnTo>
                  <a:lnTo>
                    <a:pt x="4889131" y="307009"/>
                  </a:lnTo>
                  <a:lnTo>
                    <a:pt x="4862792" y="307746"/>
                  </a:lnTo>
                  <a:lnTo>
                    <a:pt x="4849609" y="308825"/>
                  </a:lnTo>
                  <a:lnTo>
                    <a:pt x="4820336" y="308825"/>
                  </a:lnTo>
                  <a:lnTo>
                    <a:pt x="4798746" y="314604"/>
                  </a:lnTo>
                  <a:lnTo>
                    <a:pt x="4785207" y="326047"/>
                  </a:lnTo>
                  <a:lnTo>
                    <a:pt x="4779734" y="343154"/>
                  </a:lnTo>
                  <a:lnTo>
                    <a:pt x="4782299" y="365937"/>
                  </a:lnTo>
                  <a:lnTo>
                    <a:pt x="4791799" y="395211"/>
                  </a:lnTo>
                  <a:lnTo>
                    <a:pt x="4794720" y="406920"/>
                  </a:lnTo>
                  <a:lnTo>
                    <a:pt x="4800460" y="445731"/>
                  </a:lnTo>
                  <a:lnTo>
                    <a:pt x="4806658" y="500278"/>
                  </a:lnTo>
                  <a:lnTo>
                    <a:pt x="4811763" y="555167"/>
                  </a:lnTo>
                  <a:lnTo>
                    <a:pt x="4815789" y="610400"/>
                  </a:lnTo>
                  <a:lnTo>
                    <a:pt x="4817542" y="652081"/>
                  </a:lnTo>
                  <a:lnTo>
                    <a:pt x="4817948" y="665988"/>
                  </a:lnTo>
                  <a:lnTo>
                    <a:pt x="4820920" y="707618"/>
                  </a:lnTo>
                  <a:lnTo>
                    <a:pt x="4827651" y="747941"/>
                  </a:lnTo>
                  <a:lnTo>
                    <a:pt x="4828743" y="762406"/>
                  </a:lnTo>
                  <a:lnTo>
                    <a:pt x="4829099" y="776516"/>
                  </a:lnTo>
                  <a:lnTo>
                    <a:pt x="4828743" y="790219"/>
                  </a:lnTo>
                  <a:lnTo>
                    <a:pt x="4827651" y="803554"/>
                  </a:lnTo>
                  <a:lnTo>
                    <a:pt x="4824908" y="843089"/>
                  </a:lnTo>
                  <a:lnTo>
                    <a:pt x="4821479" y="902284"/>
                  </a:lnTo>
                  <a:lnTo>
                    <a:pt x="4818888" y="960183"/>
                  </a:lnTo>
                  <a:lnTo>
                    <a:pt x="4817034" y="983043"/>
                  </a:lnTo>
                  <a:lnTo>
                    <a:pt x="4809731" y="1025867"/>
                  </a:lnTo>
                  <a:lnTo>
                    <a:pt x="4801324" y="1046556"/>
                  </a:lnTo>
                  <a:lnTo>
                    <a:pt x="4799355" y="1051433"/>
                  </a:lnTo>
                  <a:lnTo>
                    <a:pt x="4797895" y="1055814"/>
                  </a:lnTo>
                  <a:lnTo>
                    <a:pt x="4796942" y="1059700"/>
                  </a:lnTo>
                  <a:lnTo>
                    <a:pt x="4794085" y="1076629"/>
                  </a:lnTo>
                  <a:lnTo>
                    <a:pt x="4797272" y="1090803"/>
                  </a:lnTo>
                  <a:lnTo>
                    <a:pt x="4840643" y="1117333"/>
                  </a:lnTo>
                  <a:lnTo>
                    <a:pt x="4894973" y="1125575"/>
                  </a:lnTo>
                  <a:lnTo>
                    <a:pt x="5026698" y="1125575"/>
                  </a:lnTo>
                  <a:lnTo>
                    <a:pt x="5157406" y="1125385"/>
                  </a:lnTo>
                  <a:lnTo>
                    <a:pt x="5202758" y="1119797"/>
                  </a:lnTo>
                  <a:lnTo>
                    <a:pt x="5242395" y="1095197"/>
                  </a:lnTo>
                  <a:lnTo>
                    <a:pt x="5256517" y="1056767"/>
                  </a:lnTo>
                  <a:lnTo>
                    <a:pt x="5256517" y="1051890"/>
                  </a:lnTo>
                  <a:lnTo>
                    <a:pt x="5257012" y="1047508"/>
                  </a:lnTo>
                  <a:lnTo>
                    <a:pt x="5258003" y="1043622"/>
                  </a:lnTo>
                  <a:lnTo>
                    <a:pt x="5258587" y="1024534"/>
                  </a:lnTo>
                  <a:lnTo>
                    <a:pt x="5258905" y="1005357"/>
                  </a:lnTo>
                  <a:lnTo>
                    <a:pt x="5258943" y="986104"/>
                  </a:lnTo>
                  <a:close/>
                </a:path>
                <a:path w="10596244" h="1136014">
                  <a:moveTo>
                    <a:pt x="5818644" y="886028"/>
                  </a:moveTo>
                  <a:lnTo>
                    <a:pt x="5810224" y="828573"/>
                  </a:lnTo>
                  <a:lnTo>
                    <a:pt x="5790184" y="775246"/>
                  </a:lnTo>
                  <a:lnTo>
                    <a:pt x="5756884" y="726579"/>
                  </a:lnTo>
                  <a:lnTo>
                    <a:pt x="5717324" y="687755"/>
                  </a:lnTo>
                  <a:lnTo>
                    <a:pt x="5680011" y="658482"/>
                  </a:lnTo>
                  <a:lnTo>
                    <a:pt x="5640298" y="633679"/>
                  </a:lnTo>
                  <a:lnTo>
                    <a:pt x="5597106" y="613918"/>
                  </a:lnTo>
                  <a:lnTo>
                    <a:pt x="5561927" y="601789"/>
                  </a:lnTo>
                  <a:lnTo>
                    <a:pt x="5550166" y="596633"/>
                  </a:lnTo>
                  <a:lnTo>
                    <a:pt x="5517654" y="575284"/>
                  </a:lnTo>
                  <a:lnTo>
                    <a:pt x="5485003" y="542836"/>
                  </a:lnTo>
                  <a:lnTo>
                    <a:pt x="5468518" y="507695"/>
                  </a:lnTo>
                  <a:lnTo>
                    <a:pt x="5469242" y="488950"/>
                  </a:lnTo>
                  <a:lnTo>
                    <a:pt x="5481523" y="444500"/>
                  </a:lnTo>
                  <a:lnTo>
                    <a:pt x="5512168" y="408495"/>
                  </a:lnTo>
                  <a:lnTo>
                    <a:pt x="5549671" y="396900"/>
                  </a:lnTo>
                  <a:lnTo>
                    <a:pt x="5559691" y="397586"/>
                  </a:lnTo>
                  <a:lnTo>
                    <a:pt x="5598757" y="412216"/>
                  </a:lnTo>
                  <a:lnTo>
                    <a:pt x="5625376" y="461073"/>
                  </a:lnTo>
                  <a:lnTo>
                    <a:pt x="5625376" y="476656"/>
                  </a:lnTo>
                  <a:lnTo>
                    <a:pt x="5625871" y="480555"/>
                  </a:lnTo>
                  <a:lnTo>
                    <a:pt x="5652097" y="519049"/>
                  </a:lnTo>
                  <a:lnTo>
                    <a:pt x="5681726" y="523252"/>
                  </a:lnTo>
                  <a:lnTo>
                    <a:pt x="5689231" y="523074"/>
                  </a:lnTo>
                  <a:lnTo>
                    <a:pt x="5744667" y="504228"/>
                  </a:lnTo>
                  <a:lnTo>
                    <a:pt x="5758599" y="458139"/>
                  </a:lnTo>
                  <a:lnTo>
                    <a:pt x="5758408" y="447154"/>
                  </a:lnTo>
                  <a:lnTo>
                    <a:pt x="5752363" y="392264"/>
                  </a:lnTo>
                  <a:lnTo>
                    <a:pt x="5734786" y="342480"/>
                  </a:lnTo>
                  <a:lnTo>
                    <a:pt x="5700585" y="314782"/>
                  </a:lnTo>
                  <a:lnTo>
                    <a:pt x="5650268" y="306819"/>
                  </a:lnTo>
                  <a:lnTo>
                    <a:pt x="5635625" y="306641"/>
                  </a:lnTo>
                  <a:lnTo>
                    <a:pt x="5620982" y="306819"/>
                  </a:lnTo>
                  <a:lnTo>
                    <a:pt x="5606351" y="307378"/>
                  </a:lnTo>
                  <a:lnTo>
                    <a:pt x="5587149" y="308470"/>
                  </a:lnTo>
                  <a:lnTo>
                    <a:pt x="5567565" y="308825"/>
                  </a:lnTo>
                  <a:lnTo>
                    <a:pt x="5557634" y="308559"/>
                  </a:lnTo>
                  <a:lnTo>
                    <a:pt x="5547614" y="307733"/>
                  </a:lnTo>
                  <a:lnTo>
                    <a:pt x="5537505" y="306362"/>
                  </a:lnTo>
                  <a:lnTo>
                    <a:pt x="5527294" y="304444"/>
                  </a:lnTo>
                  <a:lnTo>
                    <a:pt x="5509463" y="302336"/>
                  </a:lnTo>
                  <a:lnTo>
                    <a:pt x="5491086" y="301866"/>
                  </a:lnTo>
                  <a:lnTo>
                    <a:pt x="5472150" y="303060"/>
                  </a:lnTo>
                  <a:lnTo>
                    <a:pt x="5452656" y="305892"/>
                  </a:lnTo>
                  <a:lnTo>
                    <a:pt x="5439651" y="307555"/>
                  </a:lnTo>
                  <a:lnTo>
                    <a:pt x="5420779" y="310629"/>
                  </a:lnTo>
                  <a:lnTo>
                    <a:pt x="5401437" y="313207"/>
                  </a:lnTo>
                  <a:lnTo>
                    <a:pt x="5392636" y="315163"/>
                  </a:lnTo>
                  <a:lnTo>
                    <a:pt x="5356441" y="335534"/>
                  </a:lnTo>
                  <a:lnTo>
                    <a:pt x="5348757" y="361505"/>
                  </a:lnTo>
                  <a:lnTo>
                    <a:pt x="5348757" y="393712"/>
                  </a:lnTo>
                  <a:lnTo>
                    <a:pt x="5349557" y="416509"/>
                  </a:lnTo>
                  <a:lnTo>
                    <a:pt x="5349100" y="439470"/>
                  </a:lnTo>
                  <a:lnTo>
                    <a:pt x="5347347" y="462610"/>
                  </a:lnTo>
                  <a:lnTo>
                    <a:pt x="5342179" y="501307"/>
                  </a:lnTo>
                  <a:lnTo>
                    <a:pt x="5334393" y="562813"/>
                  </a:lnTo>
                  <a:lnTo>
                    <a:pt x="5328247" y="608888"/>
                  </a:lnTo>
                  <a:lnTo>
                    <a:pt x="5327701" y="619772"/>
                  </a:lnTo>
                  <a:lnTo>
                    <a:pt x="5327523" y="630478"/>
                  </a:lnTo>
                  <a:lnTo>
                    <a:pt x="5327701" y="641007"/>
                  </a:lnTo>
                  <a:lnTo>
                    <a:pt x="5341137" y="688263"/>
                  </a:lnTo>
                  <a:lnTo>
                    <a:pt x="5385892" y="710768"/>
                  </a:lnTo>
                  <a:lnTo>
                    <a:pt x="5399989" y="709904"/>
                  </a:lnTo>
                  <a:lnTo>
                    <a:pt x="5409946" y="708799"/>
                  </a:lnTo>
                  <a:lnTo>
                    <a:pt x="5419369" y="706958"/>
                  </a:lnTo>
                  <a:lnTo>
                    <a:pt x="5428246" y="704392"/>
                  </a:lnTo>
                  <a:lnTo>
                    <a:pt x="5436578" y="701090"/>
                  </a:lnTo>
                  <a:lnTo>
                    <a:pt x="5461089" y="692581"/>
                  </a:lnTo>
                  <a:lnTo>
                    <a:pt x="5486336" y="689025"/>
                  </a:lnTo>
                  <a:lnTo>
                    <a:pt x="5512320" y="690397"/>
                  </a:lnTo>
                  <a:lnTo>
                    <a:pt x="5539041" y="696709"/>
                  </a:lnTo>
                  <a:lnTo>
                    <a:pt x="5580278" y="711174"/>
                  </a:lnTo>
                  <a:lnTo>
                    <a:pt x="5619242" y="738822"/>
                  </a:lnTo>
                  <a:lnTo>
                    <a:pt x="5660987" y="815733"/>
                  </a:lnTo>
                  <a:lnTo>
                    <a:pt x="5668213" y="863942"/>
                  </a:lnTo>
                  <a:lnTo>
                    <a:pt x="5663171" y="913066"/>
                  </a:lnTo>
                  <a:lnTo>
                    <a:pt x="5645886" y="963117"/>
                  </a:lnTo>
                  <a:lnTo>
                    <a:pt x="5612219" y="1002258"/>
                  </a:lnTo>
                  <a:lnTo>
                    <a:pt x="5561000" y="1014349"/>
                  </a:lnTo>
                  <a:lnTo>
                    <a:pt x="5540400" y="1011504"/>
                  </a:lnTo>
                  <a:lnTo>
                    <a:pt x="5503062" y="993203"/>
                  </a:lnTo>
                  <a:lnTo>
                    <a:pt x="5472239" y="958723"/>
                  </a:lnTo>
                  <a:lnTo>
                    <a:pt x="5464924" y="916279"/>
                  </a:lnTo>
                  <a:lnTo>
                    <a:pt x="5480710" y="878446"/>
                  </a:lnTo>
                  <a:lnTo>
                    <a:pt x="5482920" y="874801"/>
                  </a:lnTo>
                  <a:lnTo>
                    <a:pt x="5486311" y="835761"/>
                  </a:lnTo>
                  <a:lnTo>
                    <a:pt x="5438203" y="816737"/>
                  </a:lnTo>
                  <a:lnTo>
                    <a:pt x="5421185" y="816737"/>
                  </a:lnTo>
                  <a:lnTo>
                    <a:pt x="5372874" y="826973"/>
                  </a:lnTo>
                  <a:lnTo>
                    <a:pt x="5344325" y="862101"/>
                  </a:lnTo>
                  <a:lnTo>
                    <a:pt x="5323865" y="1020178"/>
                  </a:lnTo>
                  <a:lnTo>
                    <a:pt x="5323675" y="1033360"/>
                  </a:lnTo>
                  <a:lnTo>
                    <a:pt x="5324576" y="1046543"/>
                  </a:lnTo>
                  <a:lnTo>
                    <a:pt x="5336286" y="1087805"/>
                  </a:lnTo>
                  <a:lnTo>
                    <a:pt x="5373598" y="1118247"/>
                  </a:lnTo>
                  <a:lnTo>
                    <a:pt x="5408752" y="1125575"/>
                  </a:lnTo>
                  <a:lnTo>
                    <a:pt x="5459971" y="1125385"/>
                  </a:lnTo>
                  <a:lnTo>
                    <a:pt x="5470220" y="1124839"/>
                  </a:lnTo>
                  <a:lnTo>
                    <a:pt x="5480469" y="1123924"/>
                  </a:lnTo>
                  <a:lnTo>
                    <a:pt x="5523268" y="1118628"/>
                  </a:lnTo>
                  <a:lnTo>
                    <a:pt x="5556567" y="1115364"/>
                  </a:lnTo>
                  <a:lnTo>
                    <a:pt x="5573420" y="1114082"/>
                  </a:lnTo>
                  <a:lnTo>
                    <a:pt x="5590260" y="1113155"/>
                  </a:lnTo>
                  <a:lnTo>
                    <a:pt x="5607088" y="1112608"/>
                  </a:lnTo>
                  <a:lnTo>
                    <a:pt x="5623928" y="1112431"/>
                  </a:lnTo>
                  <a:lnTo>
                    <a:pt x="5630494" y="1113104"/>
                  </a:lnTo>
                  <a:lnTo>
                    <a:pt x="5656859" y="1115021"/>
                  </a:lnTo>
                  <a:lnTo>
                    <a:pt x="5676595" y="1116812"/>
                  </a:lnTo>
                  <a:lnTo>
                    <a:pt x="5703773" y="1115885"/>
                  </a:lnTo>
                  <a:lnTo>
                    <a:pt x="5728208" y="1108760"/>
                  </a:lnTo>
                  <a:lnTo>
                    <a:pt x="5768810" y="1075829"/>
                  </a:lnTo>
                  <a:lnTo>
                    <a:pt x="5792241" y="1038504"/>
                  </a:lnTo>
                  <a:lnTo>
                    <a:pt x="5806884" y="999705"/>
                  </a:lnTo>
                  <a:lnTo>
                    <a:pt x="5814936" y="956894"/>
                  </a:lnTo>
                  <a:lnTo>
                    <a:pt x="5818594" y="916266"/>
                  </a:lnTo>
                  <a:lnTo>
                    <a:pt x="5818644" y="886028"/>
                  </a:lnTo>
                  <a:close/>
                </a:path>
                <a:path w="10596244" h="1136014">
                  <a:moveTo>
                    <a:pt x="6789077" y="886028"/>
                  </a:moveTo>
                  <a:lnTo>
                    <a:pt x="6780670" y="828573"/>
                  </a:lnTo>
                  <a:lnTo>
                    <a:pt x="6760629" y="775246"/>
                  </a:lnTo>
                  <a:lnTo>
                    <a:pt x="6727317" y="726579"/>
                  </a:lnTo>
                  <a:lnTo>
                    <a:pt x="6687756" y="687755"/>
                  </a:lnTo>
                  <a:lnTo>
                    <a:pt x="6650444" y="658482"/>
                  </a:lnTo>
                  <a:lnTo>
                    <a:pt x="6610731" y="633679"/>
                  </a:lnTo>
                  <a:lnTo>
                    <a:pt x="6567551" y="613918"/>
                  </a:lnTo>
                  <a:lnTo>
                    <a:pt x="6532372" y="601789"/>
                  </a:lnTo>
                  <a:lnTo>
                    <a:pt x="6520612" y="596633"/>
                  </a:lnTo>
                  <a:lnTo>
                    <a:pt x="6488100" y="575284"/>
                  </a:lnTo>
                  <a:lnTo>
                    <a:pt x="6455448" y="542836"/>
                  </a:lnTo>
                  <a:lnTo>
                    <a:pt x="6438963" y="507695"/>
                  </a:lnTo>
                  <a:lnTo>
                    <a:pt x="6439687" y="488950"/>
                  </a:lnTo>
                  <a:lnTo>
                    <a:pt x="6451968" y="444500"/>
                  </a:lnTo>
                  <a:lnTo>
                    <a:pt x="6482601" y="408495"/>
                  </a:lnTo>
                  <a:lnTo>
                    <a:pt x="6520104" y="396900"/>
                  </a:lnTo>
                  <a:lnTo>
                    <a:pt x="6530137" y="397586"/>
                  </a:lnTo>
                  <a:lnTo>
                    <a:pt x="6569202" y="412216"/>
                  </a:lnTo>
                  <a:lnTo>
                    <a:pt x="6595808" y="461073"/>
                  </a:lnTo>
                  <a:lnTo>
                    <a:pt x="6595808" y="476656"/>
                  </a:lnTo>
                  <a:lnTo>
                    <a:pt x="6596304" y="480555"/>
                  </a:lnTo>
                  <a:lnTo>
                    <a:pt x="6622542" y="519049"/>
                  </a:lnTo>
                  <a:lnTo>
                    <a:pt x="6652171" y="523252"/>
                  </a:lnTo>
                  <a:lnTo>
                    <a:pt x="6659677" y="523074"/>
                  </a:lnTo>
                  <a:lnTo>
                    <a:pt x="6715112" y="504228"/>
                  </a:lnTo>
                  <a:lnTo>
                    <a:pt x="6729031" y="458139"/>
                  </a:lnTo>
                  <a:lnTo>
                    <a:pt x="6728854" y="447154"/>
                  </a:lnTo>
                  <a:lnTo>
                    <a:pt x="6722808" y="392264"/>
                  </a:lnTo>
                  <a:lnTo>
                    <a:pt x="6705232" y="342480"/>
                  </a:lnTo>
                  <a:lnTo>
                    <a:pt x="6671030" y="314782"/>
                  </a:lnTo>
                  <a:lnTo>
                    <a:pt x="6620700" y="306819"/>
                  </a:lnTo>
                  <a:lnTo>
                    <a:pt x="6606070" y="306641"/>
                  </a:lnTo>
                  <a:lnTo>
                    <a:pt x="6591427" y="306819"/>
                  </a:lnTo>
                  <a:lnTo>
                    <a:pt x="6576796" y="307378"/>
                  </a:lnTo>
                  <a:lnTo>
                    <a:pt x="6557581" y="308470"/>
                  </a:lnTo>
                  <a:lnTo>
                    <a:pt x="6538011" y="308825"/>
                  </a:lnTo>
                  <a:lnTo>
                    <a:pt x="6528079" y="308559"/>
                  </a:lnTo>
                  <a:lnTo>
                    <a:pt x="6518059" y="307733"/>
                  </a:lnTo>
                  <a:lnTo>
                    <a:pt x="6507937" y="306362"/>
                  </a:lnTo>
                  <a:lnTo>
                    <a:pt x="6497739" y="304444"/>
                  </a:lnTo>
                  <a:lnTo>
                    <a:pt x="6479908" y="302336"/>
                  </a:lnTo>
                  <a:lnTo>
                    <a:pt x="6461531" y="301866"/>
                  </a:lnTo>
                  <a:lnTo>
                    <a:pt x="6442596" y="303060"/>
                  </a:lnTo>
                  <a:lnTo>
                    <a:pt x="6423101" y="305892"/>
                  </a:lnTo>
                  <a:lnTo>
                    <a:pt x="6410096" y="307555"/>
                  </a:lnTo>
                  <a:lnTo>
                    <a:pt x="6391211" y="310629"/>
                  </a:lnTo>
                  <a:lnTo>
                    <a:pt x="6371869" y="313207"/>
                  </a:lnTo>
                  <a:lnTo>
                    <a:pt x="6363081" y="315163"/>
                  </a:lnTo>
                  <a:lnTo>
                    <a:pt x="6326873" y="335534"/>
                  </a:lnTo>
                  <a:lnTo>
                    <a:pt x="6319202" y="361505"/>
                  </a:lnTo>
                  <a:lnTo>
                    <a:pt x="6319202" y="393712"/>
                  </a:lnTo>
                  <a:lnTo>
                    <a:pt x="6320002" y="416509"/>
                  </a:lnTo>
                  <a:lnTo>
                    <a:pt x="6319533" y="439470"/>
                  </a:lnTo>
                  <a:lnTo>
                    <a:pt x="6317793" y="462610"/>
                  </a:lnTo>
                  <a:lnTo>
                    <a:pt x="6312624" y="501307"/>
                  </a:lnTo>
                  <a:lnTo>
                    <a:pt x="6304839" y="562813"/>
                  </a:lnTo>
                  <a:lnTo>
                    <a:pt x="6298692" y="608888"/>
                  </a:lnTo>
                  <a:lnTo>
                    <a:pt x="6298146" y="619772"/>
                  </a:lnTo>
                  <a:lnTo>
                    <a:pt x="6297968" y="630478"/>
                  </a:lnTo>
                  <a:lnTo>
                    <a:pt x="6298146" y="641007"/>
                  </a:lnTo>
                  <a:lnTo>
                    <a:pt x="6311582" y="688263"/>
                  </a:lnTo>
                  <a:lnTo>
                    <a:pt x="6356337" y="710768"/>
                  </a:lnTo>
                  <a:lnTo>
                    <a:pt x="6370434" y="709904"/>
                  </a:lnTo>
                  <a:lnTo>
                    <a:pt x="6380391" y="708799"/>
                  </a:lnTo>
                  <a:lnTo>
                    <a:pt x="6389814" y="706958"/>
                  </a:lnTo>
                  <a:lnTo>
                    <a:pt x="6398692" y="704392"/>
                  </a:lnTo>
                  <a:lnTo>
                    <a:pt x="6407023" y="701090"/>
                  </a:lnTo>
                  <a:lnTo>
                    <a:pt x="6431534" y="692581"/>
                  </a:lnTo>
                  <a:lnTo>
                    <a:pt x="6456781" y="689025"/>
                  </a:lnTo>
                  <a:lnTo>
                    <a:pt x="6482766" y="690397"/>
                  </a:lnTo>
                  <a:lnTo>
                    <a:pt x="6509486" y="696709"/>
                  </a:lnTo>
                  <a:lnTo>
                    <a:pt x="6550723" y="711174"/>
                  </a:lnTo>
                  <a:lnTo>
                    <a:pt x="6589687" y="738822"/>
                  </a:lnTo>
                  <a:lnTo>
                    <a:pt x="6631432" y="815733"/>
                  </a:lnTo>
                  <a:lnTo>
                    <a:pt x="6638645" y="863942"/>
                  </a:lnTo>
                  <a:lnTo>
                    <a:pt x="6633616" y="913066"/>
                  </a:lnTo>
                  <a:lnTo>
                    <a:pt x="6616319" y="963117"/>
                  </a:lnTo>
                  <a:lnTo>
                    <a:pt x="6582651" y="1002258"/>
                  </a:lnTo>
                  <a:lnTo>
                    <a:pt x="6531432" y="1014349"/>
                  </a:lnTo>
                  <a:lnTo>
                    <a:pt x="6510845" y="1011504"/>
                  </a:lnTo>
                  <a:lnTo>
                    <a:pt x="6473507" y="993203"/>
                  </a:lnTo>
                  <a:lnTo>
                    <a:pt x="6442684" y="958723"/>
                  </a:lnTo>
                  <a:lnTo>
                    <a:pt x="6435357" y="916279"/>
                  </a:lnTo>
                  <a:lnTo>
                    <a:pt x="6451155" y="878446"/>
                  </a:lnTo>
                  <a:lnTo>
                    <a:pt x="6453352" y="874801"/>
                  </a:lnTo>
                  <a:lnTo>
                    <a:pt x="6456756" y="835761"/>
                  </a:lnTo>
                  <a:lnTo>
                    <a:pt x="6408648" y="816737"/>
                  </a:lnTo>
                  <a:lnTo>
                    <a:pt x="6391630" y="816737"/>
                  </a:lnTo>
                  <a:lnTo>
                    <a:pt x="6343320" y="826973"/>
                  </a:lnTo>
                  <a:lnTo>
                    <a:pt x="6314770" y="862101"/>
                  </a:lnTo>
                  <a:lnTo>
                    <a:pt x="6294310" y="1020178"/>
                  </a:lnTo>
                  <a:lnTo>
                    <a:pt x="6294107" y="1033360"/>
                  </a:lnTo>
                  <a:lnTo>
                    <a:pt x="6295021" y="1046543"/>
                  </a:lnTo>
                  <a:lnTo>
                    <a:pt x="6306718" y="1087805"/>
                  </a:lnTo>
                  <a:lnTo>
                    <a:pt x="6344044" y="1118247"/>
                  </a:lnTo>
                  <a:lnTo>
                    <a:pt x="6379197" y="1125575"/>
                  </a:lnTo>
                  <a:lnTo>
                    <a:pt x="6430416" y="1125385"/>
                  </a:lnTo>
                  <a:lnTo>
                    <a:pt x="6440665" y="1124839"/>
                  </a:lnTo>
                  <a:lnTo>
                    <a:pt x="6450901" y="1123924"/>
                  </a:lnTo>
                  <a:lnTo>
                    <a:pt x="6493713" y="1118628"/>
                  </a:lnTo>
                  <a:lnTo>
                    <a:pt x="6527012" y="1115364"/>
                  </a:lnTo>
                  <a:lnTo>
                    <a:pt x="6543853" y="1114082"/>
                  </a:lnTo>
                  <a:lnTo>
                    <a:pt x="6560693" y="1113155"/>
                  </a:lnTo>
                  <a:lnTo>
                    <a:pt x="6577533" y="1112608"/>
                  </a:lnTo>
                  <a:lnTo>
                    <a:pt x="6594361" y="1112431"/>
                  </a:lnTo>
                  <a:lnTo>
                    <a:pt x="6600939" y="1113104"/>
                  </a:lnTo>
                  <a:lnTo>
                    <a:pt x="6627292" y="1115021"/>
                  </a:lnTo>
                  <a:lnTo>
                    <a:pt x="6647040" y="1116812"/>
                  </a:lnTo>
                  <a:lnTo>
                    <a:pt x="6674218" y="1115885"/>
                  </a:lnTo>
                  <a:lnTo>
                    <a:pt x="6698640" y="1108760"/>
                  </a:lnTo>
                  <a:lnTo>
                    <a:pt x="6739242" y="1075829"/>
                  </a:lnTo>
                  <a:lnTo>
                    <a:pt x="6762686" y="1038504"/>
                  </a:lnTo>
                  <a:lnTo>
                    <a:pt x="6777329" y="999705"/>
                  </a:lnTo>
                  <a:lnTo>
                    <a:pt x="6785381" y="956894"/>
                  </a:lnTo>
                  <a:lnTo>
                    <a:pt x="6789026" y="916266"/>
                  </a:lnTo>
                  <a:lnTo>
                    <a:pt x="6789077" y="886028"/>
                  </a:lnTo>
                  <a:close/>
                </a:path>
                <a:path w="10596244" h="1136014">
                  <a:moveTo>
                    <a:pt x="7320343" y="937234"/>
                  </a:moveTo>
                  <a:lnTo>
                    <a:pt x="7296480" y="912977"/>
                  </a:lnTo>
                  <a:lnTo>
                    <a:pt x="7288174" y="916266"/>
                  </a:lnTo>
                  <a:lnTo>
                    <a:pt x="7256323" y="947369"/>
                  </a:lnTo>
                  <a:lnTo>
                    <a:pt x="7233806" y="973188"/>
                  </a:lnTo>
                  <a:lnTo>
                    <a:pt x="7227405" y="979957"/>
                  </a:lnTo>
                  <a:lnTo>
                    <a:pt x="7189076" y="1006665"/>
                  </a:lnTo>
                  <a:lnTo>
                    <a:pt x="7132637" y="1017079"/>
                  </a:lnTo>
                  <a:lnTo>
                    <a:pt x="7112051" y="1012812"/>
                  </a:lnTo>
                  <a:lnTo>
                    <a:pt x="7077837" y="990041"/>
                  </a:lnTo>
                  <a:lnTo>
                    <a:pt x="7058088" y="956005"/>
                  </a:lnTo>
                  <a:lnTo>
                    <a:pt x="7050849" y="907491"/>
                  </a:lnTo>
                  <a:lnTo>
                    <a:pt x="7050252" y="893584"/>
                  </a:lnTo>
                  <a:lnTo>
                    <a:pt x="7050265" y="890168"/>
                  </a:lnTo>
                  <a:lnTo>
                    <a:pt x="7055117" y="838771"/>
                  </a:lnTo>
                  <a:lnTo>
                    <a:pt x="7068794" y="794969"/>
                  </a:lnTo>
                  <a:lnTo>
                    <a:pt x="7085482" y="749896"/>
                  </a:lnTo>
                  <a:lnTo>
                    <a:pt x="7108101" y="706970"/>
                  </a:lnTo>
                  <a:lnTo>
                    <a:pt x="7142531" y="656285"/>
                  </a:lnTo>
                  <a:lnTo>
                    <a:pt x="7178395" y="606704"/>
                  </a:lnTo>
                  <a:lnTo>
                    <a:pt x="7216445" y="558584"/>
                  </a:lnTo>
                  <a:lnTo>
                    <a:pt x="7257415" y="512305"/>
                  </a:lnTo>
                  <a:lnTo>
                    <a:pt x="7265111" y="503339"/>
                  </a:lnTo>
                  <a:lnTo>
                    <a:pt x="7289292" y="463054"/>
                  </a:lnTo>
                  <a:lnTo>
                    <a:pt x="7305218" y="414972"/>
                  </a:lnTo>
                  <a:lnTo>
                    <a:pt x="7313028" y="377634"/>
                  </a:lnTo>
                  <a:lnTo>
                    <a:pt x="7314019" y="374713"/>
                  </a:lnTo>
                  <a:lnTo>
                    <a:pt x="7314400" y="372275"/>
                  </a:lnTo>
                  <a:lnTo>
                    <a:pt x="7314514" y="365594"/>
                  </a:lnTo>
                  <a:lnTo>
                    <a:pt x="7314514" y="358609"/>
                  </a:lnTo>
                  <a:lnTo>
                    <a:pt x="7298042" y="322935"/>
                  </a:lnTo>
                  <a:lnTo>
                    <a:pt x="7250697" y="306819"/>
                  </a:lnTo>
                  <a:lnTo>
                    <a:pt x="7244270" y="305892"/>
                  </a:lnTo>
                  <a:lnTo>
                    <a:pt x="7237425" y="305892"/>
                  </a:lnTo>
                  <a:lnTo>
                    <a:pt x="7213498" y="306311"/>
                  </a:lnTo>
                  <a:lnTo>
                    <a:pt x="7207644" y="306501"/>
                  </a:lnTo>
                  <a:lnTo>
                    <a:pt x="7209383" y="306501"/>
                  </a:lnTo>
                  <a:lnTo>
                    <a:pt x="7195058" y="306819"/>
                  </a:lnTo>
                  <a:lnTo>
                    <a:pt x="7182764" y="306819"/>
                  </a:lnTo>
                  <a:lnTo>
                    <a:pt x="7172515" y="306501"/>
                  </a:lnTo>
                  <a:lnTo>
                    <a:pt x="7162266" y="305892"/>
                  </a:lnTo>
                  <a:lnTo>
                    <a:pt x="7136701" y="305485"/>
                  </a:lnTo>
                  <a:lnTo>
                    <a:pt x="7111225" y="305727"/>
                  </a:lnTo>
                  <a:lnTo>
                    <a:pt x="7089038" y="306501"/>
                  </a:lnTo>
                  <a:lnTo>
                    <a:pt x="7087679" y="306501"/>
                  </a:lnTo>
                  <a:lnTo>
                    <a:pt x="7060552" y="308127"/>
                  </a:lnTo>
                  <a:lnTo>
                    <a:pt x="6958838" y="314706"/>
                  </a:lnTo>
                  <a:lnTo>
                    <a:pt x="6954926" y="315671"/>
                  </a:lnTo>
                  <a:lnTo>
                    <a:pt x="6951015" y="316395"/>
                  </a:lnTo>
                  <a:lnTo>
                    <a:pt x="6943204" y="317360"/>
                  </a:lnTo>
                  <a:lnTo>
                    <a:pt x="6939801" y="317588"/>
                  </a:lnTo>
                  <a:lnTo>
                    <a:pt x="6936880" y="317588"/>
                  </a:lnTo>
                  <a:lnTo>
                    <a:pt x="6923164" y="321030"/>
                  </a:lnTo>
                  <a:lnTo>
                    <a:pt x="6886295" y="345224"/>
                  </a:lnTo>
                  <a:lnTo>
                    <a:pt x="6872503" y="388543"/>
                  </a:lnTo>
                  <a:lnTo>
                    <a:pt x="6867639" y="425602"/>
                  </a:lnTo>
                  <a:lnTo>
                    <a:pt x="6866420" y="434886"/>
                  </a:lnTo>
                  <a:lnTo>
                    <a:pt x="6865099" y="444271"/>
                  </a:lnTo>
                  <a:lnTo>
                    <a:pt x="6863702" y="453758"/>
                  </a:lnTo>
                  <a:lnTo>
                    <a:pt x="6863753" y="461962"/>
                  </a:lnTo>
                  <a:lnTo>
                    <a:pt x="6864667" y="469353"/>
                  </a:lnTo>
                  <a:lnTo>
                    <a:pt x="6866585" y="477151"/>
                  </a:lnTo>
                  <a:lnTo>
                    <a:pt x="6868554" y="485952"/>
                  </a:lnTo>
                  <a:lnTo>
                    <a:pt x="6873176" y="491578"/>
                  </a:lnTo>
                  <a:lnTo>
                    <a:pt x="6887819" y="496455"/>
                  </a:lnTo>
                  <a:lnTo>
                    <a:pt x="6894906" y="495223"/>
                  </a:lnTo>
                  <a:lnTo>
                    <a:pt x="6931292" y="461962"/>
                  </a:lnTo>
                  <a:lnTo>
                    <a:pt x="6943814" y="450062"/>
                  </a:lnTo>
                  <a:lnTo>
                    <a:pt x="7026148" y="383463"/>
                  </a:lnTo>
                  <a:lnTo>
                    <a:pt x="7070064" y="365937"/>
                  </a:lnTo>
                  <a:lnTo>
                    <a:pt x="7077964" y="365594"/>
                  </a:lnTo>
                  <a:lnTo>
                    <a:pt x="7083082" y="365937"/>
                  </a:lnTo>
                  <a:lnTo>
                    <a:pt x="7084695" y="365937"/>
                  </a:lnTo>
                  <a:lnTo>
                    <a:pt x="7125678" y="382016"/>
                  </a:lnTo>
                  <a:lnTo>
                    <a:pt x="7156043" y="415315"/>
                  </a:lnTo>
                  <a:lnTo>
                    <a:pt x="7161073" y="436079"/>
                  </a:lnTo>
                  <a:lnTo>
                    <a:pt x="7159333" y="459587"/>
                  </a:lnTo>
                  <a:lnTo>
                    <a:pt x="7144690" y="502043"/>
                  </a:lnTo>
                  <a:lnTo>
                    <a:pt x="7119848" y="537146"/>
                  </a:lnTo>
                  <a:lnTo>
                    <a:pt x="7097623" y="559371"/>
                  </a:lnTo>
                  <a:lnTo>
                    <a:pt x="7093001" y="564984"/>
                  </a:lnTo>
                  <a:lnTo>
                    <a:pt x="7063283" y="605231"/>
                  </a:lnTo>
                  <a:lnTo>
                    <a:pt x="7035660" y="638162"/>
                  </a:lnTo>
                  <a:lnTo>
                    <a:pt x="7006945" y="670001"/>
                  </a:lnTo>
                  <a:lnTo>
                    <a:pt x="6977862" y="701090"/>
                  </a:lnTo>
                  <a:lnTo>
                    <a:pt x="6967067" y="712914"/>
                  </a:lnTo>
                  <a:lnTo>
                    <a:pt x="6936841" y="749439"/>
                  </a:lnTo>
                  <a:lnTo>
                    <a:pt x="6911619" y="790028"/>
                  </a:lnTo>
                  <a:lnTo>
                    <a:pt x="6904672" y="805040"/>
                  </a:lnTo>
                  <a:lnTo>
                    <a:pt x="6900227" y="814463"/>
                  </a:lnTo>
                  <a:lnTo>
                    <a:pt x="6895693" y="823709"/>
                  </a:lnTo>
                  <a:lnTo>
                    <a:pt x="6891071" y="832764"/>
                  </a:lnTo>
                  <a:lnTo>
                    <a:pt x="6886359" y="841641"/>
                  </a:lnTo>
                  <a:lnTo>
                    <a:pt x="6866585" y="878230"/>
                  </a:lnTo>
                  <a:lnTo>
                    <a:pt x="6863664" y="884072"/>
                  </a:lnTo>
                  <a:lnTo>
                    <a:pt x="6860743" y="890168"/>
                  </a:lnTo>
                  <a:lnTo>
                    <a:pt x="6854901" y="902843"/>
                  </a:lnTo>
                  <a:lnTo>
                    <a:pt x="6852945" y="909916"/>
                  </a:lnTo>
                  <a:lnTo>
                    <a:pt x="6851955" y="917714"/>
                  </a:lnTo>
                  <a:lnTo>
                    <a:pt x="6849808" y="933907"/>
                  </a:lnTo>
                  <a:lnTo>
                    <a:pt x="6843776" y="984745"/>
                  </a:lnTo>
                  <a:lnTo>
                    <a:pt x="6838696" y="1035519"/>
                  </a:lnTo>
                  <a:lnTo>
                    <a:pt x="6837312" y="1050937"/>
                  </a:lnTo>
                  <a:lnTo>
                    <a:pt x="6838340" y="1067574"/>
                  </a:lnTo>
                  <a:lnTo>
                    <a:pt x="6871017" y="1106551"/>
                  </a:lnTo>
                  <a:lnTo>
                    <a:pt x="6898805" y="1116812"/>
                  </a:lnTo>
                  <a:lnTo>
                    <a:pt x="6915632" y="1121295"/>
                  </a:lnTo>
                  <a:lnTo>
                    <a:pt x="6932473" y="1124496"/>
                  </a:lnTo>
                  <a:lnTo>
                    <a:pt x="6948398" y="1126312"/>
                  </a:lnTo>
                  <a:lnTo>
                    <a:pt x="6946557" y="1126312"/>
                  </a:lnTo>
                  <a:lnTo>
                    <a:pt x="6966166" y="1127061"/>
                  </a:lnTo>
                  <a:lnTo>
                    <a:pt x="7084708" y="1127061"/>
                  </a:lnTo>
                  <a:lnTo>
                    <a:pt x="7084708" y="1125575"/>
                  </a:lnTo>
                  <a:lnTo>
                    <a:pt x="7094461" y="1125575"/>
                  </a:lnTo>
                  <a:lnTo>
                    <a:pt x="7144690" y="1126312"/>
                  </a:lnTo>
                  <a:lnTo>
                    <a:pt x="7183615" y="1126312"/>
                  </a:lnTo>
                  <a:lnTo>
                    <a:pt x="7190003" y="1126172"/>
                  </a:lnTo>
                  <a:lnTo>
                    <a:pt x="7204735" y="1125575"/>
                  </a:lnTo>
                  <a:lnTo>
                    <a:pt x="7217905" y="1125207"/>
                  </a:lnTo>
                  <a:lnTo>
                    <a:pt x="7257415" y="1119746"/>
                  </a:lnTo>
                  <a:lnTo>
                    <a:pt x="7292543" y="1098880"/>
                  </a:lnTo>
                  <a:lnTo>
                    <a:pt x="7313396" y="1058710"/>
                  </a:lnTo>
                  <a:lnTo>
                    <a:pt x="7318692" y="1017079"/>
                  </a:lnTo>
                  <a:lnTo>
                    <a:pt x="7318756" y="1016127"/>
                  </a:lnTo>
                  <a:lnTo>
                    <a:pt x="7319111" y="1009967"/>
                  </a:lnTo>
                  <a:lnTo>
                    <a:pt x="7319238" y="1006665"/>
                  </a:lnTo>
                  <a:lnTo>
                    <a:pt x="7319594" y="997521"/>
                  </a:lnTo>
                  <a:lnTo>
                    <a:pt x="7319924" y="984745"/>
                  </a:lnTo>
                  <a:lnTo>
                    <a:pt x="7320013" y="979957"/>
                  </a:lnTo>
                  <a:lnTo>
                    <a:pt x="7320115" y="974255"/>
                  </a:lnTo>
                  <a:lnTo>
                    <a:pt x="7320216" y="966050"/>
                  </a:lnTo>
                  <a:lnTo>
                    <a:pt x="7320343" y="937234"/>
                  </a:lnTo>
                  <a:close/>
                </a:path>
                <a:path w="10596244" h="1136014">
                  <a:moveTo>
                    <a:pt x="7579423" y="344881"/>
                  </a:moveTo>
                  <a:lnTo>
                    <a:pt x="7573581" y="331533"/>
                  </a:lnTo>
                  <a:lnTo>
                    <a:pt x="7561872" y="322935"/>
                  </a:lnTo>
                  <a:lnTo>
                    <a:pt x="7544321" y="319087"/>
                  </a:lnTo>
                  <a:lnTo>
                    <a:pt x="7485774" y="319087"/>
                  </a:lnTo>
                  <a:lnTo>
                    <a:pt x="7485774" y="317588"/>
                  </a:lnTo>
                  <a:lnTo>
                    <a:pt x="7452106" y="317588"/>
                  </a:lnTo>
                  <a:lnTo>
                    <a:pt x="7446238" y="318592"/>
                  </a:lnTo>
                  <a:lnTo>
                    <a:pt x="7439888" y="319087"/>
                  </a:lnTo>
                  <a:lnTo>
                    <a:pt x="7426236" y="319087"/>
                  </a:lnTo>
                  <a:lnTo>
                    <a:pt x="7419416" y="319570"/>
                  </a:lnTo>
                  <a:lnTo>
                    <a:pt x="7385139" y="342760"/>
                  </a:lnTo>
                  <a:lnTo>
                    <a:pt x="7383310" y="357124"/>
                  </a:lnTo>
                  <a:lnTo>
                    <a:pt x="7383310" y="362991"/>
                  </a:lnTo>
                  <a:lnTo>
                    <a:pt x="7384275" y="368858"/>
                  </a:lnTo>
                  <a:lnTo>
                    <a:pt x="7386193" y="374700"/>
                  </a:lnTo>
                  <a:lnTo>
                    <a:pt x="7392073" y="392264"/>
                  </a:lnTo>
                  <a:lnTo>
                    <a:pt x="7396239" y="407631"/>
                  </a:lnTo>
                  <a:lnTo>
                    <a:pt x="7405967" y="453758"/>
                  </a:lnTo>
                  <a:lnTo>
                    <a:pt x="7409955" y="501484"/>
                  </a:lnTo>
                  <a:lnTo>
                    <a:pt x="7409650" y="518134"/>
                  </a:lnTo>
                  <a:lnTo>
                    <a:pt x="7409053" y="526961"/>
                  </a:lnTo>
                  <a:lnTo>
                    <a:pt x="7409027" y="527710"/>
                  </a:lnTo>
                  <a:lnTo>
                    <a:pt x="7408735" y="535889"/>
                  </a:lnTo>
                  <a:lnTo>
                    <a:pt x="7408812" y="550341"/>
                  </a:lnTo>
                  <a:lnTo>
                    <a:pt x="7408900" y="554024"/>
                  </a:lnTo>
                  <a:lnTo>
                    <a:pt x="7411085" y="589876"/>
                  </a:lnTo>
                  <a:lnTo>
                    <a:pt x="7412507" y="620610"/>
                  </a:lnTo>
                  <a:lnTo>
                    <a:pt x="7415073" y="682104"/>
                  </a:lnTo>
                  <a:lnTo>
                    <a:pt x="7417092" y="743559"/>
                  </a:lnTo>
                  <a:lnTo>
                    <a:pt x="7417435" y="769175"/>
                  </a:lnTo>
                  <a:lnTo>
                    <a:pt x="7417371" y="810869"/>
                  </a:lnTo>
                  <a:lnTo>
                    <a:pt x="7416952" y="836955"/>
                  </a:lnTo>
                  <a:lnTo>
                    <a:pt x="7416647" y="862901"/>
                  </a:lnTo>
                  <a:lnTo>
                    <a:pt x="7414082" y="917435"/>
                  </a:lnTo>
                  <a:lnTo>
                    <a:pt x="7408215" y="972045"/>
                  </a:lnTo>
                  <a:lnTo>
                    <a:pt x="7394676" y="1025093"/>
                  </a:lnTo>
                  <a:lnTo>
                    <a:pt x="7384758" y="1050937"/>
                  </a:lnTo>
                  <a:lnTo>
                    <a:pt x="7381646" y="1059700"/>
                  </a:lnTo>
                  <a:lnTo>
                    <a:pt x="7379640" y="1068501"/>
                  </a:lnTo>
                  <a:lnTo>
                    <a:pt x="7378725" y="1077277"/>
                  </a:lnTo>
                  <a:lnTo>
                    <a:pt x="7378763" y="1078725"/>
                  </a:lnTo>
                  <a:lnTo>
                    <a:pt x="7378928" y="1086040"/>
                  </a:lnTo>
                  <a:lnTo>
                    <a:pt x="7405268" y="1121194"/>
                  </a:lnTo>
                  <a:lnTo>
                    <a:pt x="7430160" y="1125575"/>
                  </a:lnTo>
                  <a:lnTo>
                    <a:pt x="7437958" y="1125575"/>
                  </a:lnTo>
                  <a:lnTo>
                    <a:pt x="7464844" y="1125994"/>
                  </a:lnTo>
                  <a:lnTo>
                    <a:pt x="7499096" y="1126871"/>
                  </a:lnTo>
                  <a:lnTo>
                    <a:pt x="7510678" y="1127010"/>
                  </a:lnTo>
                  <a:lnTo>
                    <a:pt x="7538580" y="1127010"/>
                  </a:lnTo>
                  <a:lnTo>
                    <a:pt x="7556144" y="1121194"/>
                  </a:lnTo>
                  <a:lnTo>
                    <a:pt x="7555941" y="1121194"/>
                  </a:lnTo>
                  <a:lnTo>
                    <a:pt x="7566977" y="1111313"/>
                  </a:lnTo>
                  <a:lnTo>
                    <a:pt x="7571930" y="1097127"/>
                  </a:lnTo>
                  <a:lnTo>
                    <a:pt x="7570648" y="1078725"/>
                  </a:lnTo>
                  <a:lnTo>
                    <a:pt x="7569695" y="1073848"/>
                  </a:lnTo>
                  <a:lnTo>
                    <a:pt x="7567727" y="1067498"/>
                  </a:lnTo>
                  <a:lnTo>
                    <a:pt x="7564780" y="1059700"/>
                  </a:lnTo>
                  <a:lnTo>
                    <a:pt x="7561999" y="1052995"/>
                  </a:lnTo>
                  <a:lnTo>
                    <a:pt x="7559484" y="1045997"/>
                  </a:lnTo>
                  <a:lnTo>
                    <a:pt x="7551026" y="1007706"/>
                  </a:lnTo>
                  <a:lnTo>
                    <a:pt x="7550137" y="999705"/>
                  </a:lnTo>
                  <a:lnTo>
                    <a:pt x="7550023" y="998804"/>
                  </a:lnTo>
                  <a:lnTo>
                    <a:pt x="7548740" y="988733"/>
                  </a:lnTo>
                  <a:lnTo>
                    <a:pt x="7547419" y="977760"/>
                  </a:lnTo>
                  <a:lnTo>
                    <a:pt x="7546175" y="966774"/>
                  </a:lnTo>
                  <a:lnTo>
                    <a:pt x="7543876" y="944816"/>
                  </a:lnTo>
                  <a:lnTo>
                    <a:pt x="7542644" y="933843"/>
                  </a:lnTo>
                  <a:lnTo>
                    <a:pt x="7541336" y="922870"/>
                  </a:lnTo>
                  <a:lnTo>
                    <a:pt x="7539939" y="911885"/>
                  </a:lnTo>
                  <a:lnTo>
                    <a:pt x="7537196" y="887463"/>
                  </a:lnTo>
                  <a:lnTo>
                    <a:pt x="7536281" y="862482"/>
                  </a:lnTo>
                  <a:lnTo>
                    <a:pt x="7537196" y="836955"/>
                  </a:lnTo>
                  <a:lnTo>
                    <a:pt x="7537310" y="835761"/>
                  </a:lnTo>
                  <a:lnTo>
                    <a:pt x="7539939" y="810869"/>
                  </a:lnTo>
                  <a:lnTo>
                    <a:pt x="7541285" y="796975"/>
                  </a:lnTo>
                  <a:lnTo>
                    <a:pt x="7542466" y="783082"/>
                  </a:lnTo>
                  <a:lnTo>
                    <a:pt x="7543457" y="769175"/>
                  </a:lnTo>
                  <a:lnTo>
                    <a:pt x="7544270" y="755256"/>
                  </a:lnTo>
                  <a:lnTo>
                    <a:pt x="7544651" y="741349"/>
                  </a:lnTo>
                  <a:lnTo>
                    <a:pt x="7544295" y="727443"/>
                  </a:lnTo>
                  <a:lnTo>
                    <a:pt x="7543203" y="713549"/>
                  </a:lnTo>
                  <a:lnTo>
                    <a:pt x="7543114" y="712838"/>
                  </a:lnTo>
                  <a:lnTo>
                    <a:pt x="7541374" y="699655"/>
                  </a:lnTo>
                  <a:lnTo>
                    <a:pt x="7539558" y="687844"/>
                  </a:lnTo>
                  <a:lnTo>
                    <a:pt x="7538453" y="675855"/>
                  </a:lnTo>
                  <a:lnTo>
                    <a:pt x="7538085" y="663689"/>
                  </a:lnTo>
                  <a:lnTo>
                    <a:pt x="7538440" y="651357"/>
                  </a:lnTo>
                  <a:lnTo>
                    <a:pt x="7539279" y="638911"/>
                  </a:lnTo>
                  <a:lnTo>
                    <a:pt x="7540282" y="626465"/>
                  </a:lnTo>
                  <a:lnTo>
                    <a:pt x="7541463" y="614019"/>
                  </a:lnTo>
                  <a:lnTo>
                    <a:pt x="7542822" y="601573"/>
                  </a:lnTo>
                  <a:lnTo>
                    <a:pt x="7545781" y="572122"/>
                  </a:lnTo>
                  <a:lnTo>
                    <a:pt x="7546416" y="564984"/>
                  </a:lnTo>
                  <a:lnTo>
                    <a:pt x="7546530" y="563118"/>
                  </a:lnTo>
                  <a:lnTo>
                    <a:pt x="7546886" y="557657"/>
                  </a:lnTo>
                  <a:lnTo>
                    <a:pt x="7547165" y="550341"/>
                  </a:lnTo>
                  <a:lnTo>
                    <a:pt x="7547254" y="543026"/>
                  </a:lnTo>
                  <a:lnTo>
                    <a:pt x="7547521" y="527710"/>
                  </a:lnTo>
                  <a:lnTo>
                    <a:pt x="7547572" y="526961"/>
                  </a:lnTo>
                  <a:lnTo>
                    <a:pt x="7548346" y="512483"/>
                  </a:lnTo>
                  <a:lnTo>
                    <a:pt x="7549718" y="497332"/>
                  </a:lnTo>
                  <a:lnTo>
                    <a:pt x="7556754" y="452450"/>
                  </a:lnTo>
                  <a:lnTo>
                    <a:pt x="7567714" y="408178"/>
                  </a:lnTo>
                  <a:lnTo>
                    <a:pt x="7572095" y="393014"/>
                  </a:lnTo>
                  <a:lnTo>
                    <a:pt x="7574216" y="385368"/>
                  </a:lnTo>
                  <a:lnTo>
                    <a:pt x="7576147" y="377825"/>
                  </a:lnTo>
                  <a:lnTo>
                    <a:pt x="7577874" y="370357"/>
                  </a:lnTo>
                  <a:lnTo>
                    <a:pt x="7579423" y="362991"/>
                  </a:lnTo>
                  <a:lnTo>
                    <a:pt x="7579423" y="344881"/>
                  </a:lnTo>
                  <a:close/>
                </a:path>
                <a:path w="10596244" h="1136014">
                  <a:moveTo>
                    <a:pt x="7631684" y="87452"/>
                  </a:moveTo>
                  <a:lnTo>
                    <a:pt x="7620775" y="48653"/>
                  </a:lnTo>
                  <a:lnTo>
                    <a:pt x="7611719" y="46177"/>
                  </a:lnTo>
                  <a:lnTo>
                    <a:pt x="7599934" y="48298"/>
                  </a:lnTo>
                  <a:lnTo>
                    <a:pt x="7593089" y="51219"/>
                  </a:lnTo>
                  <a:lnTo>
                    <a:pt x="7586256" y="55600"/>
                  </a:lnTo>
                  <a:lnTo>
                    <a:pt x="7579423" y="61442"/>
                  </a:lnTo>
                  <a:lnTo>
                    <a:pt x="7574127" y="67043"/>
                  </a:lnTo>
                  <a:lnTo>
                    <a:pt x="7568463" y="72085"/>
                  </a:lnTo>
                  <a:lnTo>
                    <a:pt x="7529677" y="93649"/>
                  </a:lnTo>
                  <a:lnTo>
                    <a:pt x="7523861" y="95592"/>
                  </a:lnTo>
                  <a:lnTo>
                    <a:pt x="7517943" y="97815"/>
                  </a:lnTo>
                  <a:lnTo>
                    <a:pt x="7506259" y="102692"/>
                  </a:lnTo>
                  <a:lnTo>
                    <a:pt x="7500404" y="104889"/>
                  </a:lnTo>
                  <a:lnTo>
                    <a:pt x="7494537" y="106845"/>
                  </a:lnTo>
                  <a:lnTo>
                    <a:pt x="7482002" y="112433"/>
                  </a:lnTo>
                  <a:lnTo>
                    <a:pt x="7442594" y="145059"/>
                  </a:lnTo>
                  <a:lnTo>
                    <a:pt x="7422832" y="178536"/>
                  </a:lnTo>
                  <a:lnTo>
                    <a:pt x="7419518" y="194665"/>
                  </a:lnTo>
                  <a:lnTo>
                    <a:pt x="7418794" y="206717"/>
                  </a:lnTo>
                  <a:lnTo>
                    <a:pt x="7432611" y="245706"/>
                  </a:lnTo>
                  <a:lnTo>
                    <a:pt x="7455281" y="253022"/>
                  </a:lnTo>
                  <a:lnTo>
                    <a:pt x="7469645" y="247345"/>
                  </a:lnTo>
                  <a:lnTo>
                    <a:pt x="7473556" y="245389"/>
                  </a:lnTo>
                  <a:lnTo>
                    <a:pt x="7476972" y="242951"/>
                  </a:lnTo>
                  <a:lnTo>
                    <a:pt x="7479893" y="240030"/>
                  </a:lnTo>
                  <a:lnTo>
                    <a:pt x="7487298" y="234353"/>
                  </a:lnTo>
                  <a:lnTo>
                    <a:pt x="7542822" y="201993"/>
                  </a:lnTo>
                  <a:lnTo>
                    <a:pt x="7550607" y="198323"/>
                  </a:lnTo>
                  <a:lnTo>
                    <a:pt x="7557846" y="194665"/>
                  </a:lnTo>
                  <a:lnTo>
                    <a:pt x="7591679" y="170878"/>
                  </a:lnTo>
                  <a:lnTo>
                    <a:pt x="7614501" y="139598"/>
                  </a:lnTo>
                  <a:lnTo>
                    <a:pt x="7629207" y="103911"/>
                  </a:lnTo>
                  <a:lnTo>
                    <a:pt x="7630935" y="95592"/>
                  </a:lnTo>
                  <a:lnTo>
                    <a:pt x="7631684" y="87452"/>
                  </a:lnTo>
                  <a:close/>
                </a:path>
                <a:path w="10596244" h="1136014">
                  <a:moveTo>
                    <a:pt x="8166392" y="362991"/>
                  </a:moveTo>
                  <a:lnTo>
                    <a:pt x="8142948" y="323469"/>
                  </a:lnTo>
                  <a:lnTo>
                    <a:pt x="8083309" y="311759"/>
                  </a:lnTo>
                  <a:lnTo>
                    <a:pt x="8052663" y="313575"/>
                  </a:lnTo>
                  <a:lnTo>
                    <a:pt x="8021472" y="320535"/>
                  </a:lnTo>
                  <a:lnTo>
                    <a:pt x="8009776" y="325653"/>
                  </a:lnTo>
                  <a:lnTo>
                    <a:pt x="8002460" y="333705"/>
                  </a:lnTo>
                  <a:lnTo>
                    <a:pt x="7999539" y="344690"/>
                  </a:lnTo>
                  <a:lnTo>
                    <a:pt x="8001000" y="358609"/>
                  </a:lnTo>
                  <a:lnTo>
                    <a:pt x="8010741" y="382511"/>
                  </a:lnTo>
                  <a:lnTo>
                    <a:pt x="8019605" y="399707"/>
                  </a:lnTo>
                  <a:lnTo>
                    <a:pt x="8025689" y="413296"/>
                  </a:lnTo>
                  <a:lnTo>
                    <a:pt x="8039074" y="455625"/>
                  </a:lnTo>
                  <a:lnTo>
                    <a:pt x="8046364" y="499110"/>
                  </a:lnTo>
                  <a:lnTo>
                    <a:pt x="8048180" y="524192"/>
                  </a:lnTo>
                  <a:lnTo>
                    <a:pt x="8050746" y="549643"/>
                  </a:lnTo>
                  <a:lnTo>
                    <a:pt x="8052486" y="562394"/>
                  </a:lnTo>
                  <a:lnTo>
                    <a:pt x="8054772" y="575056"/>
                  </a:lnTo>
                  <a:lnTo>
                    <a:pt x="8057616" y="587641"/>
                  </a:lnTo>
                  <a:lnTo>
                    <a:pt x="8060995" y="600125"/>
                  </a:lnTo>
                  <a:lnTo>
                    <a:pt x="8062277" y="607491"/>
                  </a:lnTo>
                  <a:lnTo>
                    <a:pt x="8063204" y="614946"/>
                  </a:lnTo>
                  <a:lnTo>
                    <a:pt x="8063751" y="622503"/>
                  </a:lnTo>
                  <a:lnTo>
                    <a:pt x="8063928" y="630148"/>
                  </a:lnTo>
                  <a:lnTo>
                    <a:pt x="8063560" y="645668"/>
                  </a:lnTo>
                  <a:lnTo>
                    <a:pt x="8062442" y="661568"/>
                  </a:lnTo>
                  <a:lnTo>
                    <a:pt x="8058239" y="689203"/>
                  </a:lnTo>
                  <a:lnTo>
                    <a:pt x="8052702" y="730059"/>
                  </a:lnTo>
                  <a:lnTo>
                    <a:pt x="8051292" y="743737"/>
                  </a:lnTo>
                  <a:lnTo>
                    <a:pt x="8050162" y="757491"/>
                  </a:lnTo>
                  <a:lnTo>
                    <a:pt x="8049298" y="771347"/>
                  </a:lnTo>
                  <a:lnTo>
                    <a:pt x="8045399" y="799896"/>
                  </a:lnTo>
                  <a:lnTo>
                    <a:pt x="8041005" y="804049"/>
                  </a:lnTo>
                  <a:lnTo>
                    <a:pt x="8033169" y="805040"/>
                  </a:lnTo>
                  <a:lnTo>
                    <a:pt x="8025371" y="806970"/>
                  </a:lnTo>
                  <a:lnTo>
                    <a:pt x="7991551" y="754265"/>
                  </a:lnTo>
                  <a:lnTo>
                    <a:pt x="7976197" y="700849"/>
                  </a:lnTo>
                  <a:lnTo>
                    <a:pt x="7971358" y="657199"/>
                  </a:lnTo>
                  <a:lnTo>
                    <a:pt x="7968793" y="641096"/>
                  </a:lnTo>
                  <a:lnTo>
                    <a:pt x="7966964" y="633133"/>
                  </a:lnTo>
                  <a:lnTo>
                    <a:pt x="7964398" y="625348"/>
                  </a:lnTo>
                  <a:lnTo>
                    <a:pt x="7961109" y="617740"/>
                  </a:lnTo>
                  <a:lnTo>
                    <a:pt x="7957096" y="610336"/>
                  </a:lnTo>
                  <a:lnTo>
                    <a:pt x="7948104" y="592645"/>
                  </a:lnTo>
                  <a:lnTo>
                    <a:pt x="7933449" y="556425"/>
                  </a:lnTo>
                  <a:lnTo>
                    <a:pt x="7923123" y="519087"/>
                  </a:lnTo>
                  <a:lnTo>
                    <a:pt x="7916545" y="480682"/>
                  </a:lnTo>
                  <a:lnTo>
                    <a:pt x="7914627" y="461073"/>
                  </a:lnTo>
                  <a:lnTo>
                    <a:pt x="7914627" y="457161"/>
                  </a:lnTo>
                  <a:lnTo>
                    <a:pt x="7914132" y="453745"/>
                  </a:lnTo>
                  <a:lnTo>
                    <a:pt x="7912176" y="447903"/>
                  </a:lnTo>
                  <a:lnTo>
                    <a:pt x="7904835" y="420890"/>
                  </a:lnTo>
                  <a:lnTo>
                    <a:pt x="7897431" y="401408"/>
                  </a:lnTo>
                  <a:lnTo>
                    <a:pt x="7876591" y="362991"/>
                  </a:lnTo>
                  <a:lnTo>
                    <a:pt x="7835951" y="324205"/>
                  </a:lnTo>
                  <a:lnTo>
                    <a:pt x="7781442" y="307378"/>
                  </a:lnTo>
                  <a:lnTo>
                    <a:pt x="7717777" y="305892"/>
                  </a:lnTo>
                  <a:lnTo>
                    <a:pt x="7701115" y="306260"/>
                  </a:lnTo>
                  <a:lnTo>
                    <a:pt x="7657389" y="323469"/>
                  </a:lnTo>
                  <a:lnTo>
                    <a:pt x="7651991" y="339204"/>
                  </a:lnTo>
                  <a:lnTo>
                    <a:pt x="7654099" y="360057"/>
                  </a:lnTo>
                  <a:lnTo>
                    <a:pt x="7655065" y="365899"/>
                  </a:lnTo>
                  <a:lnTo>
                    <a:pt x="7656525" y="371259"/>
                  </a:lnTo>
                  <a:lnTo>
                    <a:pt x="7664348" y="390779"/>
                  </a:lnTo>
                  <a:lnTo>
                    <a:pt x="7671663" y="410997"/>
                  </a:lnTo>
                  <a:lnTo>
                    <a:pt x="7677505" y="432142"/>
                  </a:lnTo>
                  <a:lnTo>
                    <a:pt x="7681887" y="454190"/>
                  </a:lnTo>
                  <a:lnTo>
                    <a:pt x="7684821" y="477151"/>
                  </a:lnTo>
                  <a:lnTo>
                    <a:pt x="7685697" y="492569"/>
                  </a:lnTo>
                  <a:lnTo>
                    <a:pt x="7686840" y="508076"/>
                  </a:lnTo>
                  <a:lnTo>
                    <a:pt x="7688262" y="523684"/>
                  </a:lnTo>
                  <a:lnTo>
                    <a:pt x="7691641" y="555078"/>
                  </a:lnTo>
                  <a:lnTo>
                    <a:pt x="7693063" y="570661"/>
                  </a:lnTo>
                  <a:lnTo>
                    <a:pt x="7695743" y="611124"/>
                  </a:lnTo>
                  <a:lnTo>
                    <a:pt x="7697267" y="640359"/>
                  </a:lnTo>
                  <a:lnTo>
                    <a:pt x="7697406" y="650189"/>
                  </a:lnTo>
                  <a:lnTo>
                    <a:pt x="7697089" y="659930"/>
                  </a:lnTo>
                  <a:lnTo>
                    <a:pt x="7696314" y="669582"/>
                  </a:lnTo>
                  <a:lnTo>
                    <a:pt x="7695070" y="679145"/>
                  </a:lnTo>
                  <a:lnTo>
                    <a:pt x="7693063" y="690168"/>
                  </a:lnTo>
                  <a:lnTo>
                    <a:pt x="7691412" y="701281"/>
                  </a:lnTo>
                  <a:lnTo>
                    <a:pt x="7690117" y="712495"/>
                  </a:lnTo>
                  <a:lnTo>
                    <a:pt x="7689202" y="723798"/>
                  </a:lnTo>
                  <a:lnTo>
                    <a:pt x="7688745" y="735101"/>
                  </a:lnTo>
                  <a:lnTo>
                    <a:pt x="7688847" y="746315"/>
                  </a:lnTo>
                  <a:lnTo>
                    <a:pt x="7689494" y="757428"/>
                  </a:lnTo>
                  <a:lnTo>
                    <a:pt x="7690688" y="768451"/>
                  </a:lnTo>
                  <a:lnTo>
                    <a:pt x="7691971" y="786841"/>
                  </a:lnTo>
                  <a:lnTo>
                    <a:pt x="7692885" y="805408"/>
                  </a:lnTo>
                  <a:lnTo>
                    <a:pt x="7693444" y="824153"/>
                  </a:lnTo>
                  <a:lnTo>
                    <a:pt x="7693622" y="843089"/>
                  </a:lnTo>
                  <a:lnTo>
                    <a:pt x="7693444" y="862012"/>
                  </a:lnTo>
                  <a:lnTo>
                    <a:pt x="7689621" y="934339"/>
                  </a:lnTo>
                  <a:lnTo>
                    <a:pt x="7682624" y="981443"/>
                  </a:lnTo>
                  <a:lnTo>
                    <a:pt x="7666571" y="1025194"/>
                  </a:lnTo>
                  <a:lnTo>
                    <a:pt x="7654557" y="1046048"/>
                  </a:lnTo>
                  <a:lnTo>
                    <a:pt x="7651140" y="1053363"/>
                  </a:lnTo>
                  <a:lnTo>
                    <a:pt x="7648219" y="1061199"/>
                  </a:lnTo>
                  <a:lnTo>
                    <a:pt x="7644981" y="1072400"/>
                  </a:lnTo>
                  <a:lnTo>
                    <a:pt x="7644028" y="1082586"/>
                  </a:lnTo>
                  <a:lnTo>
                    <a:pt x="7645349" y="1091780"/>
                  </a:lnTo>
                  <a:lnTo>
                    <a:pt x="7684821" y="1118247"/>
                  </a:lnTo>
                  <a:lnTo>
                    <a:pt x="7692618" y="1119251"/>
                  </a:lnTo>
                  <a:lnTo>
                    <a:pt x="7699934" y="1118768"/>
                  </a:lnTo>
                  <a:lnTo>
                    <a:pt x="7706766" y="1116812"/>
                  </a:lnTo>
                  <a:lnTo>
                    <a:pt x="7782890" y="1110932"/>
                  </a:lnTo>
                  <a:lnTo>
                    <a:pt x="7791691" y="1110932"/>
                  </a:lnTo>
                  <a:lnTo>
                    <a:pt x="7799984" y="1109472"/>
                  </a:lnTo>
                  <a:lnTo>
                    <a:pt x="7807782" y="1106551"/>
                  </a:lnTo>
                  <a:lnTo>
                    <a:pt x="7818221" y="1101788"/>
                  </a:lnTo>
                  <a:lnTo>
                    <a:pt x="7824622" y="1094841"/>
                  </a:lnTo>
                  <a:lnTo>
                    <a:pt x="7827010" y="1085684"/>
                  </a:lnTo>
                  <a:lnTo>
                    <a:pt x="7825359" y="1074343"/>
                  </a:lnTo>
                  <a:lnTo>
                    <a:pt x="7823162" y="1066393"/>
                  </a:lnTo>
                  <a:lnTo>
                    <a:pt x="7819491" y="1058621"/>
                  </a:lnTo>
                  <a:lnTo>
                    <a:pt x="7814373" y="1051026"/>
                  </a:lnTo>
                  <a:lnTo>
                    <a:pt x="7798168" y="1033145"/>
                  </a:lnTo>
                  <a:lnTo>
                    <a:pt x="7789837" y="1022197"/>
                  </a:lnTo>
                  <a:lnTo>
                    <a:pt x="7772273" y="986663"/>
                  </a:lnTo>
                  <a:lnTo>
                    <a:pt x="7762380" y="946988"/>
                  </a:lnTo>
                  <a:lnTo>
                    <a:pt x="7756512" y="896556"/>
                  </a:lnTo>
                  <a:lnTo>
                    <a:pt x="7755064" y="846023"/>
                  </a:lnTo>
                  <a:lnTo>
                    <a:pt x="7755674" y="830592"/>
                  </a:lnTo>
                  <a:lnTo>
                    <a:pt x="7755991" y="815086"/>
                  </a:lnTo>
                  <a:lnTo>
                    <a:pt x="7755204" y="768108"/>
                  </a:lnTo>
                  <a:lnTo>
                    <a:pt x="7750683" y="721601"/>
                  </a:lnTo>
                  <a:lnTo>
                    <a:pt x="7749680" y="708799"/>
                  </a:lnTo>
                  <a:lnTo>
                    <a:pt x="7749591" y="695261"/>
                  </a:lnTo>
                  <a:lnTo>
                    <a:pt x="7750416" y="680986"/>
                  </a:lnTo>
                  <a:lnTo>
                    <a:pt x="7752169" y="665988"/>
                  </a:lnTo>
                  <a:lnTo>
                    <a:pt x="7756182" y="639813"/>
                  </a:lnTo>
                  <a:lnTo>
                    <a:pt x="7759446" y="614019"/>
                  </a:lnTo>
                  <a:lnTo>
                    <a:pt x="7760729" y="601154"/>
                  </a:lnTo>
                  <a:lnTo>
                    <a:pt x="7761643" y="588200"/>
                  </a:lnTo>
                  <a:lnTo>
                    <a:pt x="7762202" y="575170"/>
                  </a:lnTo>
                  <a:lnTo>
                    <a:pt x="7762380" y="562038"/>
                  </a:lnTo>
                  <a:lnTo>
                    <a:pt x="7761414" y="553275"/>
                  </a:lnTo>
                  <a:lnTo>
                    <a:pt x="7761910" y="545477"/>
                  </a:lnTo>
                  <a:lnTo>
                    <a:pt x="7764831" y="534720"/>
                  </a:lnTo>
                  <a:lnTo>
                    <a:pt x="7767282" y="530326"/>
                  </a:lnTo>
                  <a:lnTo>
                    <a:pt x="7771193" y="525449"/>
                  </a:lnTo>
                  <a:lnTo>
                    <a:pt x="7773149" y="522528"/>
                  </a:lnTo>
                  <a:lnTo>
                    <a:pt x="7776070" y="521068"/>
                  </a:lnTo>
                  <a:lnTo>
                    <a:pt x="7783868" y="521068"/>
                  </a:lnTo>
                  <a:lnTo>
                    <a:pt x="7798981" y="540080"/>
                  </a:lnTo>
                  <a:lnTo>
                    <a:pt x="7810703" y="571334"/>
                  </a:lnTo>
                  <a:lnTo>
                    <a:pt x="7813141" y="579132"/>
                  </a:lnTo>
                  <a:lnTo>
                    <a:pt x="7815097" y="586930"/>
                  </a:lnTo>
                  <a:lnTo>
                    <a:pt x="7821955" y="610628"/>
                  </a:lnTo>
                  <a:lnTo>
                    <a:pt x="7829359" y="634873"/>
                  </a:lnTo>
                  <a:lnTo>
                    <a:pt x="7837310" y="659676"/>
                  </a:lnTo>
                  <a:lnTo>
                    <a:pt x="7845819" y="685012"/>
                  </a:lnTo>
                  <a:lnTo>
                    <a:pt x="7848663" y="694702"/>
                  </a:lnTo>
                  <a:lnTo>
                    <a:pt x="7851318" y="704761"/>
                  </a:lnTo>
                  <a:lnTo>
                    <a:pt x="7853794" y="715187"/>
                  </a:lnTo>
                  <a:lnTo>
                    <a:pt x="7856080" y="725982"/>
                  </a:lnTo>
                  <a:lnTo>
                    <a:pt x="7862989" y="755129"/>
                  </a:lnTo>
                  <a:lnTo>
                    <a:pt x="7878724" y="812571"/>
                  </a:lnTo>
                  <a:lnTo>
                    <a:pt x="7924876" y="954303"/>
                  </a:lnTo>
                  <a:lnTo>
                    <a:pt x="7939684" y="991641"/>
                  </a:lnTo>
                  <a:lnTo>
                    <a:pt x="7968793" y="1053871"/>
                  </a:lnTo>
                  <a:lnTo>
                    <a:pt x="7995132" y="1089723"/>
                  </a:lnTo>
                  <a:lnTo>
                    <a:pt x="8034655" y="1112431"/>
                  </a:lnTo>
                  <a:lnTo>
                    <a:pt x="8087614" y="1123391"/>
                  </a:lnTo>
                  <a:lnTo>
                    <a:pt x="8106359" y="1124127"/>
                  </a:lnTo>
                  <a:lnTo>
                    <a:pt x="8132254" y="1121003"/>
                  </a:lnTo>
                  <a:lnTo>
                    <a:pt x="8148447" y="1110208"/>
                  </a:lnTo>
                  <a:lnTo>
                    <a:pt x="8154949" y="1091730"/>
                  </a:lnTo>
                  <a:lnTo>
                    <a:pt x="8151762" y="1065580"/>
                  </a:lnTo>
                  <a:lnTo>
                    <a:pt x="8145577" y="1045819"/>
                  </a:lnTo>
                  <a:lnTo>
                    <a:pt x="8142008" y="1032548"/>
                  </a:lnTo>
                  <a:lnTo>
                    <a:pt x="8126870" y="920648"/>
                  </a:lnTo>
                  <a:lnTo>
                    <a:pt x="8125396" y="898334"/>
                  </a:lnTo>
                  <a:lnTo>
                    <a:pt x="8125765" y="886904"/>
                  </a:lnTo>
                  <a:lnTo>
                    <a:pt x="8128101" y="861479"/>
                  </a:lnTo>
                  <a:lnTo>
                    <a:pt x="8128876" y="847839"/>
                  </a:lnTo>
                  <a:lnTo>
                    <a:pt x="8129194" y="834390"/>
                  </a:lnTo>
                  <a:lnTo>
                    <a:pt x="8129054" y="821131"/>
                  </a:lnTo>
                  <a:lnTo>
                    <a:pt x="8128368" y="807872"/>
                  </a:lnTo>
                  <a:lnTo>
                    <a:pt x="8127035" y="794423"/>
                  </a:lnTo>
                  <a:lnTo>
                    <a:pt x="8125079" y="780783"/>
                  </a:lnTo>
                  <a:lnTo>
                    <a:pt x="8122488" y="766965"/>
                  </a:lnTo>
                  <a:lnTo>
                    <a:pt x="8121104" y="757364"/>
                  </a:lnTo>
                  <a:lnTo>
                    <a:pt x="8118894" y="737616"/>
                  </a:lnTo>
                  <a:lnTo>
                    <a:pt x="8117421" y="717219"/>
                  </a:lnTo>
                  <a:lnTo>
                    <a:pt x="8116697" y="696709"/>
                  </a:lnTo>
                  <a:lnTo>
                    <a:pt x="8116341" y="663041"/>
                  </a:lnTo>
                  <a:lnTo>
                    <a:pt x="8116976" y="639622"/>
                  </a:lnTo>
                  <a:lnTo>
                    <a:pt x="8118538" y="616216"/>
                  </a:lnTo>
                  <a:lnTo>
                    <a:pt x="8120989" y="592810"/>
                  </a:lnTo>
                  <a:lnTo>
                    <a:pt x="8127225" y="546315"/>
                  </a:lnTo>
                  <a:lnTo>
                    <a:pt x="8134185" y="500557"/>
                  </a:lnTo>
                  <a:lnTo>
                    <a:pt x="8135874" y="486016"/>
                  </a:lnTo>
                  <a:lnTo>
                    <a:pt x="8143697" y="443496"/>
                  </a:lnTo>
                  <a:lnTo>
                    <a:pt x="8155622" y="402590"/>
                  </a:lnTo>
                  <a:lnTo>
                    <a:pt x="8160525" y="389331"/>
                  </a:lnTo>
                  <a:lnTo>
                    <a:pt x="8162531" y="383298"/>
                  </a:lnTo>
                  <a:lnTo>
                    <a:pt x="8164182" y="376897"/>
                  </a:lnTo>
                  <a:lnTo>
                    <a:pt x="8165465" y="370128"/>
                  </a:lnTo>
                  <a:lnTo>
                    <a:pt x="8166392" y="362991"/>
                  </a:lnTo>
                  <a:close/>
                </a:path>
                <a:path w="10596244" h="1136014">
                  <a:moveTo>
                    <a:pt x="8567001" y="97675"/>
                  </a:moveTo>
                  <a:lnTo>
                    <a:pt x="8556041" y="59994"/>
                  </a:lnTo>
                  <a:lnTo>
                    <a:pt x="8547036" y="57810"/>
                  </a:lnTo>
                  <a:lnTo>
                    <a:pt x="8535238" y="59994"/>
                  </a:lnTo>
                  <a:lnTo>
                    <a:pt x="8528406" y="61950"/>
                  </a:lnTo>
                  <a:lnTo>
                    <a:pt x="8521573" y="66357"/>
                  </a:lnTo>
                  <a:lnTo>
                    <a:pt x="8514728" y="73190"/>
                  </a:lnTo>
                  <a:lnTo>
                    <a:pt x="8509444" y="78117"/>
                  </a:lnTo>
                  <a:lnTo>
                    <a:pt x="8471573" y="100888"/>
                  </a:lnTo>
                  <a:lnTo>
                    <a:pt x="8464994" y="103911"/>
                  </a:lnTo>
                  <a:lnTo>
                    <a:pt x="8459114" y="106832"/>
                  </a:lnTo>
                  <a:lnTo>
                    <a:pt x="8453260" y="109270"/>
                  </a:lnTo>
                  <a:lnTo>
                    <a:pt x="8429841" y="117106"/>
                  </a:lnTo>
                  <a:lnTo>
                    <a:pt x="8417319" y="122758"/>
                  </a:lnTo>
                  <a:lnTo>
                    <a:pt x="8377898" y="156248"/>
                  </a:lnTo>
                  <a:lnTo>
                    <a:pt x="8358149" y="190284"/>
                  </a:lnTo>
                  <a:lnTo>
                    <a:pt x="8354885" y="204927"/>
                  </a:lnTo>
                  <a:lnTo>
                    <a:pt x="8354111" y="217347"/>
                  </a:lnTo>
                  <a:lnTo>
                    <a:pt x="8367916" y="256044"/>
                  </a:lnTo>
                  <a:lnTo>
                    <a:pt x="8390598" y="264083"/>
                  </a:lnTo>
                  <a:lnTo>
                    <a:pt x="8404949" y="259041"/>
                  </a:lnTo>
                  <a:lnTo>
                    <a:pt x="8408975" y="256044"/>
                  </a:lnTo>
                  <a:lnTo>
                    <a:pt x="8412289" y="253682"/>
                  </a:lnTo>
                  <a:lnTo>
                    <a:pt x="8415210" y="251726"/>
                  </a:lnTo>
                  <a:lnTo>
                    <a:pt x="8422615" y="245427"/>
                  </a:lnTo>
                  <a:lnTo>
                    <a:pt x="8430209" y="239674"/>
                  </a:lnTo>
                  <a:lnTo>
                    <a:pt x="8437982" y="234467"/>
                  </a:lnTo>
                  <a:lnTo>
                    <a:pt x="8445932" y="229819"/>
                  </a:lnTo>
                  <a:lnTo>
                    <a:pt x="8478139" y="212242"/>
                  </a:lnTo>
                  <a:lnTo>
                    <a:pt x="8485835" y="208584"/>
                  </a:lnTo>
                  <a:lnTo>
                    <a:pt x="8492795" y="204927"/>
                  </a:lnTo>
                  <a:lnTo>
                    <a:pt x="8525726" y="181330"/>
                  </a:lnTo>
                  <a:lnTo>
                    <a:pt x="8549424" y="150812"/>
                  </a:lnTo>
                  <a:lnTo>
                    <a:pt x="8564512" y="114160"/>
                  </a:lnTo>
                  <a:lnTo>
                    <a:pt x="8566252" y="105829"/>
                  </a:lnTo>
                  <a:lnTo>
                    <a:pt x="8567001" y="97675"/>
                  </a:lnTo>
                  <a:close/>
                </a:path>
                <a:path w="10596244" h="1136014">
                  <a:moveTo>
                    <a:pt x="8710206" y="1019657"/>
                  </a:moveTo>
                  <a:lnTo>
                    <a:pt x="8710155" y="973937"/>
                  </a:lnTo>
                  <a:lnTo>
                    <a:pt x="8710028" y="967587"/>
                  </a:lnTo>
                  <a:lnTo>
                    <a:pt x="8710003" y="966317"/>
                  </a:lnTo>
                  <a:lnTo>
                    <a:pt x="8709673" y="951077"/>
                  </a:lnTo>
                  <a:lnTo>
                    <a:pt x="8709571" y="947267"/>
                  </a:lnTo>
                  <a:lnTo>
                    <a:pt x="8709203" y="933297"/>
                  </a:lnTo>
                  <a:lnTo>
                    <a:pt x="8707945" y="895197"/>
                  </a:lnTo>
                  <a:lnTo>
                    <a:pt x="8679688" y="848207"/>
                  </a:lnTo>
                  <a:lnTo>
                    <a:pt x="8624506" y="836777"/>
                  </a:lnTo>
                  <a:lnTo>
                    <a:pt x="8587918" y="834237"/>
                  </a:lnTo>
                  <a:lnTo>
                    <a:pt x="8576704" y="834237"/>
                  </a:lnTo>
                  <a:lnTo>
                    <a:pt x="8544852" y="863447"/>
                  </a:lnTo>
                  <a:lnTo>
                    <a:pt x="8544408" y="871067"/>
                  </a:lnTo>
                  <a:lnTo>
                    <a:pt x="8545601" y="878687"/>
                  </a:lnTo>
                  <a:lnTo>
                    <a:pt x="8563077" y="904087"/>
                  </a:lnTo>
                  <a:lnTo>
                    <a:pt x="8572944" y="918057"/>
                  </a:lnTo>
                  <a:lnTo>
                    <a:pt x="8584235" y="957427"/>
                  </a:lnTo>
                  <a:lnTo>
                    <a:pt x="8584286" y="966317"/>
                  </a:lnTo>
                  <a:lnTo>
                    <a:pt x="8583219" y="973937"/>
                  </a:lnTo>
                  <a:lnTo>
                    <a:pt x="8559127" y="1009497"/>
                  </a:lnTo>
                  <a:lnTo>
                    <a:pt x="8527656" y="1019657"/>
                  </a:lnTo>
                  <a:lnTo>
                    <a:pt x="8508898" y="1018387"/>
                  </a:lnTo>
                  <a:lnTo>
                    <a:pt x="8499488" y="1015847"/>
                  </a:lnTo>
                  <a:lnTo>
                    <a:pt x="8490242" y="1012037"/>
                  </a:lnTo>
                  <a:lnTo>
                    <a:pt x="8481187" y="1009497"/>
                  </a:lnTo>
                  <a:lnTo>
                    <a:pt x="8472310" y="1004417"/>
                  </a:lnTo>
                  <a:lnTo>
                    <a:pt x="8463801" y="1000607"/>
                  </a:lnTo>
                  <a:lnTo>
                    <a:pt x="8455838" y="994257"/>
                  </a:lnTo>
                  <a:lnTo>
                    <a:pt x="8421078" y="951077"/>
                  </a:lnTo>
                  <a:lnTo>
                    <a:pt x="8406181" y="900277"/>
                  </a:lnTo>
                  <a:lnTo>
                    <a:pt x="8402345" y="859637"/>
                  </a:lnTo>
                  <a:lnTo>
                    <a:pt x="8402244" y="855827"/>
                  </a:lnTo>
                  <a:lnTo>
                    <a:pt x="8402066" y="849477"/>
                  </a:lnTo>
                  <a:lnTo>
                    <a:pt x="8402129" y="848207"/>
                  </a:lnTo>
                  <a:lnTo>
                    <a:pt x="8403526" y="824077"/>
                  </a:lnTo>
                  <a:lnTo>
                    <a:pt x="8415223" y="773277"/>
                  </a:lnTo>
                  <a:lnTo>
                    <a:pt x="8446046" y="717397"/>
                  </a:lnTo>
                  <a:lnTo>
                    <a:pt x="8500935" y="685647"/>
                  </a:lnTo>
                  <a:lnTo>
                    <a:pt x="8535238" y="685647"/>
                  </a:lnTo>
                  <a:lnTo>
                    <a:pt x="8546922" y="688187"/>
                  </a:lnTo>
                  <a:lnTo>
                    <a:pt x="8552764" y="690727"/>
                  </a:lnTo>
                  <a:lnTo>
                    <a:pt x="8558644" y="691997"/>
                  </a:lnTo>
                  <a:lnTo>
                    <a:pt x="8564016" y="694537"/>
                  </a:lnTo>
                  <a:lnTo>
                    <a:pt x="8573783" y="697077"/>
                  </a:lnTo>
                  <a:lnTo>
                    <a:pt x="8578164" y="698347"/>
                  </a:lnTo>
                  <a:lnTo>
                    <a:pt x="8585962" y="702157"/>
                  </a:lnTo>
                  <a:lnTo>
                    <a:pt x="8593785" y="704697"/>
                  </a:lnTo>
                  <a:lnTo>
                    <a:pt x="8609800" y="705967"/>
                  </a:lnTo>
                  <a:lnTo>
                    <a:pt x="8621230" y="700887"/>
                  </a:lnTo>
                  <a:lnTo>
                    <a:pt x="8628101" y="690727"/>
                  </a:lnTo>
                  <a:lnTo>
                    <a:pt x="8628863" y="685647"/>
                  </a:lnTo>
                  <a:lnTo>
                    <a:pt x="8630387" y="675487"/>
                  </a:lnTo>
                  <a:lnTo>
                    <a:pt x="8630387" y="667867"/>
                  </a:lnTo>
                  <a:lnTo>
                    <a:pt x="8625357" y="642467"/>
                  </a:lnTo>
                  <a:lnTo>
                    <a:pt x="8617572" y="618337"/>
                  </a:lnTo>
                  <a:lnTo>
                    <a:pt x="8609393" y="600557"/>
                  </a:lnTo>
                  <a:lnTo>
                    <a:pt x="8607057" y="595477"/>
                  </a:lnTo>
                  <a:lnTo>
                    <a:pt x="8593785" y="575157"/>
                  </a:lnTo>
                  <a:lnTo>
                    <a:pt x="8580895" y="561187"/>
                  </a:lnTo>
                  <a:lnTo>
                    <a:pt x="8565617" y="552297"/>
                  </a:lnTo>
                  <a:lnTo>
                    <a:pt x="8547964" y="551027"/>
                  </a:lnTo>
                  <a:lnTo>
                    <a:pt x="8527923" y="553567"/>
                  </a:lnTo>
                  <a:lnTo>
                    <a:pt x="8518461" y="556107"/>
                  </a:lnTo>
                  <a:lnTo>
                    <a:pt x="8509076" y="559917"/>
                  </a:lnTo>
                  <a:lnTo>
                    <a:pt x="8499792" y="562457"/>
                  </a:lnTo>
                  <a:lnTo>
                    <a:pt x="8481581" y="570077"/>
                  </a:lnTo>
                  <a:lnTo>
                    <a:pt x="8472843" y="575157"/>
                  </a:lnTo>
                  <a:lnTo>
                    <a:pt x="8464385" y="580237"/>
                  </a:lnTo>
                  <a:lnTo>
                    <a:pt x="8456181" y="585317"/>
                  </a:lnTo>
                  <a:lnTo>
                    <a:pt x="8452294" y="586587"/>
                  </a:lnTo>
                  <a:lnTo>
                    <a:pt x="8448878" y="589127"/>
                  </a:lnTo>
                  <a:lnTo>
                    <a:pt x="8443011" y="592937"/>
                  </a:lnTo>
                  <a:lnTo>
                    <a:pt x="8439607" y="594207"/>
                  </a:lnTo>
                  <a:lnTo>
                    <a:pt x="8435721" y="596747"/>
                  </a:lnTo>
                  <a:lnTo>
                    <a:pt x="8420443" y="600557"/>
                  </a:lnTo>
                  <a:lnTo>
                    <a:pt x="8406803" y="600557"/>
                  </a:lnTo>
                  <a:lnTo>
                    <a:pt x="8378622" y="570077"/>
                  </a:lnTo>
                  <a:lnTo>
                    <a:pt x="8375599" y="556107"/>
                  </a:lnTo>
                  <a:lnTo>
                    <a:pt x="8375142" y="548487"/>
                  </a:lnTo>
                  <a:lnTo>
                    <a:pt x="8374951" y="540867"/>
                  </a:lnTo>
                  <a:lnTo>
                    <a:pt x="8375142" y="533247"/>
                  </a:lnTo>
                  <a:lnTo>
                    <a:pt x="8375675" y="525627"/>
                  </a:lnTo>
                  <a:lnTo>
                    <a:pt x="8402510" y="465937"/>
                  </a:lnTo>
                  <a:lnTo>
                    <a:pt x="8450085" y="421487"/>
                  </a:lnTo>
                  <a:lnTo>
                    <a:pt x="8504784" y="397357"/>
                  </a:lnTo>
                  <a:lnTo>
                    <a:pt x="8529028" y="397357"/>
                  </a:lnTo>
                  <a:lnTo>
                    <a:pt x="8552358" y="404977"/>
                  </a:lnTo>
                  <a:lnTo>
                    <a:pt x="8574773" y="417677"/>
                  </a:lnTo>
                  <a:lnTo>
                    <a:pt x="8580615" y="421487"/>
                  </a:lnTo>
                  <a:lnTo>
                    <a:pt x="8585975" y="426567"/>
                  </a:lnTo>
                  <a:lnTo>
                    <a:pt x="8595728" y="434187"/>
                  </a:lnTo>
                  <a:lnTo>
                    <a:pt x="8600605" y="439267"/>
                  </a:lnTo>
                  <a:lnTo>
                    <a:pt x="8605495" y="443077"/>
                  </a:lnTo>
                  <a:lnTo>
                    <a:pt x="8609406" y="445617"/>
                  </a:lnTo>
                  <a:lnTo>
                    <a:pt x="8613076" y="448157"/>
                  </a:lnTo>
                  <a:lnTo>
                    <a:pt x="8619909" y="453237"/>
                  </a:lnTo>
                  <a:lnTo>
                    <a:pt x="8623567" y="455777"/>
                  </a:lnTo>
                  <a:lnTo>
                    <a:pt x="8627440" y="457047"/>
                  </a:lnTo>
                  <a:lnTo>
                    <a:pt x="8636495" y="462127"/>
                  </a:lnTo>
                  <a:lnTo>
                    <a:pt x="8644636" y="463397"/>
                  </a:lnTo>
                  <a:lnTo>
                    <a:pt x="8651862" y="463397"/>
                  </a:lnTo>
                  <a:lnTo>
                    <a:pt x="8669909" y="431647"/>
                  </a:lnTo>
                  <a:lnTo>
                    <a:pt x="8668169" y="412597"/>
                  </a:lnTo>
                  <a:lnTo>
                    <a:pt x="8665159" y="397357"/>
                  </a:lnTo>
                  <a:lnTo>
                    <a:pt x="8664410" y="393547"/>
                  </a:lnTo>
                  <a:lnTo>
                    <a:pt x="8650897" y="356717"/>
                  </a:lnTo>
                  <a:lnTo>
                    <a:pt x="8619871" y="322427"/>
                  </a:lnTo>
                  <a:lnTo>
                    <a:pt x="8605495" y="317347"/>
                  </a:lnTo>
                  <a:lnTo>
                    <a:pt x="8597684" y="313537"/>
                  </a:lnTo>
                  <a:lnTo>
                    <a:pt x="8590128" y="312267"/>
                  </a:lnTo>
                  <a:lnTo>
                    <a:pt x="8575484" y="308457"/>
                  </a:lnTo>
                  <a:lnTo>
                    <a:pt x="8508721" y="308457"/>
                  </a:lnTo>
                  <a:lnTo>
                    <a:pt x="8482863" y="307187"/>
                  </a:lnTo>
                  <a:lnTo>
                    <a:pt x="8405139" y="307187"/>
                  </a:lnTo>
                  <a:lnTo>
                    <a:pt x="8353717" y="312267"/>
                  </a:lnTo>
                  <a:lnTo>
                    <a:pt x="8347151" y="313537"/>
                  </a:lnTo>
                  <a:lnTo>
                    <a:pt x="8281530" y="313537"/>
                  </a:lnTo>
                  <a:lnTo>
                    <a:pt x="8271777" y="316077"/>
                  </a:lnTo>
                  <a:lnTo>
                    <a:pt x="8250187" y="321157"/>
                  </a:lnTo>
                  <a:lnTo>
                    <a:pt x="8236648" y="331317"/>
                  </a:lnTo>
                  <a:lnTo>
                    <a:pt x="8231162" y="347827"/>
                  </a:lnTo>
                  <a:lnTo>
                    <a:pt x="8233740" y="370687"/>
                  </a:lnTo>
                  <a:lnTo>
                    <a:pt x="8234693" y="374497"/>
                  </a:lnTo>
                  <a:lnTo>
                    <a:pt x="8235658" y="377037"/>
                  </a:lnTo>
                  <a:lnTo>
                    <a:pt x="8236623" y="380847"/>
                  </a:lnTo>
                  <a:lnTo>
                    <a:pt x="8237626" y="384657"/>
                  </a:lnTo>
                  <a:lnTo>
                    <a:pt x="8238604" y="387197"/>
                  </a:lnTo>
                  <a:lnTo>
                    <a:pt x="8241525" y="396087"/>
                  </a:lnTo>
                  <a:lnTo>
                    <a:pt x="8251888" y="451967"/>
                  </a:lnTo>
                  <a:lnTo>
                    <a:pt x="8258086" y="506577"/>
                  </a:lnTo>
                  <a:lnTo>
                    <a:pt x="8263204" y="561187"/>
                  </a:lnTo>
                  <a:lnTo>
                    <a:pt x="8263293" y="562457"/>
                  </a:lnTo>
                  <a:lnTo>
                    <a:pt x="8263395" y="563727"/>
                  </a:lnTo>
                  <a:lnTo>
                    <a:pt x="8265350" y="589127"/>
                  </a:lnTo>
                  <a:lnTo>
                    <a:pt x="8267230" y="615797"/>
                  </a:lnTo>
                  <a:lnTo>
                    <a:pt x="8268830" y="643737"/>
                  </a:lnTo>
                  <a:lnTo>
                    <a:pt x="8268970" y="657707"/>
                  </a:lnTo>
                  <a:lnTo>
                    <a:pt x="8269389" y="671677"/>
                  </a:lnTo>
                  <a:lnTo>
                    <a:pt x="8272348" y="712317"/>
                  </a:lnTo>
                  <a:lnTo>
                    <a:pt x="8279092" y="754227"/>
                  </a:lnTo>
                  <a:lnTo>
                    <a:pt x="8279727" y="761847"/>
                  </a:lnTo>
                  <a:lnTo>
                    <a:pt x="8280171" y="768197"/>
                  </a:lnTo>
                  <a:lnTo>
                    <a:pt x="8280387" y="773277"/>
                  </a:lnTo>
                  <a:lnTo>
                    <a:pt x="8280451" y="788517"/>
                  </a:lnTo>
                  <a:lnTo>
                    <a:pt x="8280171" y="796137"/>
                  </a:lnTo>
                  <a:lnTo>
                    <a:pt x="8279727" y="802487"/>
                  </a:lnTo>
                  <a:lnTo>
                    <a:pt x="8279092" y="810107"/>
                  </a:lnTo>
                  <a:lnTo>
                    <a:pt x="8276336" y="849477"/>
                  </a:lnTo>
                  <a:lnTo>
                    <a:pt x="8275104" y="868527"/>
                  </a:lnTo>
                  <a:lnTo>
                    <a:pt x="8272920" y="907897"/>
                  </a:lnTo>
                  <a:lnTo>
                    <a:pt x="8271954" y="926947"/>
                  </a:lnTo>
                  <a:lnTo>
                    <a:pt x="8270329" y="966317"/>
                  </a:lnTo>
                  <a:lnTo>
                    <a:pt x="8270240" y="967587"/>
                  </a:lnTo>
                  <a:lnTo>
                    <a:pt x="8265896" y="1010767"/>
                  </a:lnTo>
                  <a:lnTo>
                    <a:pt x="8252752" y="1052677"/>
                  </a:lnTo>
                  <a:lnTo>
                    <a:pt x="8249336" y="1061567"/>
                  </a:lnTo>
                  <a:lnTo>
                    <a:pt x="8248370" y="1065377"/>
                  </a:lnTo>
                  <a:lnTo>
                    <a:pt x="8245526" y="1081887"/>
                  </a:lnTo>
                  <a:lnTo>
                    <a:pt x="8248713" y="1097127"/>
                  </a:lnTo>
                  <a:lnTo>
                    <a:pt x="8292071" y="1123797"/>
                  </a:lnTo>
                  <a:lnTo>
                    <a:pt x="8346402" y="1132687"/>
                  </a:lnTo>
                  <a:lnTo>
                    <a:pt x="8608847" y="1132687"/>
                  </a:lnTo>
                  <a:lnTo>
                    <a:pt x="8654199" y="1126337"/>
                  </a:lnTo>
                  <a:lnTo>
                    <a:pt x="8693836" y="1100937"/>
                  </a:lnTo>
                  <a:lnTo>
                    <a:pt x="8707945" y="1062837"/>
                  </a:lnTo>
                  <a:lnTo>
                    <a:pt x="8707945" y="1059027"/>
                  </a:lnTo>
                  <a:lnTo>
                    <a:pt x="8708453" y="1053947"/>
                  </a:lnTo>
                  <a:lnTo>
                    <a:pt x="8709444" y="1050137"/>
                  </a:lnTo>
                  <a:lnTo>
                    <a:pt x="8710028" y="1031087"/>
                  </a:lnTo>
                  <a:lnTo>
                    <a:pt x="8710206" y="1019657"/>
                  </a:lnTo>
                  <a:close/>
                </a:path>
                <a:path w="10596244" h="1136014">
                  <a:moveTo>
                    <a:pt x="9270073" y="886028"/>
                  </a:moveTo>
                  <a:lnTo>
                    <a:pt x="9261665" y="828573"/>
                  </a:lnTo>
                  <a:lnTo>
                    <a:pt x="9241625" y="775246"/>
                  </a:lnTo>
                  <a:lnTo>
                    <a:pt x="9208313" y="726579"/>
                  </a:lnTo>
                  <a:lnTo>
                    <a:pt x="9168752" y="687755"/>
                  </a:lnTo>
                  <a:lnTo>
                    <a:pt x="9131440" y="658482"/>
                  </a:lnTo>
                  <a:lnTo>
                    <a:pt x="9091727" y="633679"/>
                  </a:lnTo>
                  <a:lnTo>
                    <a:pt x="9048547" y="613918"/>
                  </a:lnTo>
                  <a:lnTo>
                    <a:pt x="9013355" y="601789"/>
                  </a:lnTo>
                  <a:lnTo>
                    <a:pt x="9001608" y="596633"/>
                  </a:lnTo>
                  <a:lnTo>
                    <a:pt x="8969096" y="575284"/>
                  </a:lnTo>
                  <a:lnTo>
                    <a:pt x="8936444" y="542836"/>
                  </a:lnTo>
                  <a:lnTo>
                    <a:pt x="8919959" y="507695"/>
                  </a:lnTo>
                  <a:lnTo>
                    <a:pt x="8920683" y="488950"/>
                  </a:lnTo>
                  <a:lnTo>
                    <a:pt x="8932964" y="444500"/>
                  </a:lnTo>
                  <a:lnTo>
                    <a:pt x="8963596" y="408495"/>
                  </a:lnTo>
                  <a:lnTo>
                    <a:pt x="9001100" y="396900"/>
                  </a:lnTo>
                  <a:lnTo>
                    <a:pt x="9011120" y="397586"/>
                  </a:lnTo>
                  <a:lnTo>
                    <a:pt x="9050185" y="412216"/>
                  </a:lnTo>
                  <a:lnTo>
                    <a:pt x="9076804" y="461073"/>
                  </a:lnTo>
                  <a:lnTo>
                    <a:pt x="9076804" y="476656"/>
                  </a:lnTo>
                  <a:lnTo>
                    <a:pt x="9077300" y="480555"/>
                  </a:lnTo>
                  <a:lnTo>
                    <a:pt x="9103525" y="519049"/>
                  </a:lnTo>
                  <a:lnTo>
                    <a:pt x="9133167" y="523252"/>
                  </a:lnTo>
                  <a:lnTo>
                    <a:pt x="9140673" y="523074"/>
                  </a:lnTo>
                  <a:lnTo>
                    <a:pt x="9196108" y="504228"/>
                  </a:lnTo>
                  <a:lnTo>
                    <a:pt x="9210027" y="458139"/>
                  </a:lnTo>
                  <a:lnTo>
                    <a:pt x="9209849" y="447154"/>
                  </a:lnTo>
                  <a:lnTo>
                    <a:pt x="9203792" y="392264"/>
                  </a:lnTo>
                  <a:lnTo>
                    <a:pt x="9186227" y="342480"/>
                  </a:lnTo>
                  <a:lnTo>
                    <a:pt x="9152026" y="314782"/>
                  </a:lnTo>
                  <a:lnTo>
                    <a:pt x="9101696" y="306819"/>
                  </a:lnTo>
                  <a:lnTo>
                    <a:pt x="9087066" y="306641"/>
                  </a:lnTo>
                  <a:lnTo>
                    <a:pt x="9072423" y="306819"/>
                  </a:lnTo>
                  <a:lnTo>
                    <a:pt x="9057792" y="307378"/>
                  </a:lnTo>
                  <a:lnTo>
                    <a:pt x="9038577" y="308470"/>
                  </a:lnTo>
                  <a:lnTo>
                    <a:pt x="9019007" y="308825"/>
                  </a:lnTo>
                  <a:lnTo>
                    <a:pt x="9009075" y="308559"/>
                  </a:lnTo>
                  <a:lnTo>
                    <a:pt x="8999055" y="307733"/>
                  </a:lnTo>
                  <a:lnTo>
                    <a:pt x="8988933" y="306362"/>
                  </a:lnTo>
                  <a:lnTo>
                    <a:pt x="8978722" y="304444"/>
                  </a:lnTo>
                  <a:lnTo>
                    <a:pt x="8960904" y="302336"/>
                  </a:lnTo>
                  <a:lnTo>
                    <a:pt x="8942514" y="301866"/>
                  </a:lnTo>
                  <a:lnTo>
                    <a:pt x="8923579" y="303060"/>
                  </a:lnTo>
                  <a:lnTo>
                    <a:pt x="8904097" y="305892"/>
                  </a:lnTo>
                  <a:lnTo>
                    <a:pt x="8891092" y="307555"/>
                  </a:lnTo>
                  <a:lnTo>
                    <a:pt x="8872207" y="310629"/>
                  </a:lnTo>
                  <a:lnTo>
                    <a:pt x="8852865" y="313207"/>
                  </a:lnTo>
                  <a:lnTo>
                    <a:pt x="8844077" y="315163"/>
                  </a:lnTo>
                  <a:lnTo>
                    <a:pt x="8807869" y="335534"/>
                  </a:lnTo>
                  <a:lnTo>
                    <a:pt x="8800198" y="361505"/>
                  </a:lnTo>
                  <a:lnTo>
                    <a:pt x="8800198" y="393712"/>
                  </a:lnTo>
                  <a:lnTo>
                    <a:pt x="8800998" y="416509"/>
                  </a:lnTo>
                  <a:lnTo>
                    <a:pt x="8800528" y="439470"/>
                  </a:lnTo>
                  <a:lnTo>
                    <a:pt x="8798789" y="462610"/>
                  </a:lnTo>
                  <a:lnTo>
                    <a:pt x="8793620" y="501307"/>
                  </a:lnTo>
                  <a:lnTo>
                    <a:pt x="8785835" y="562813"/>
                  </a:lnTo>
                  <a:lnTo>
                    <a:pt x="8779675" y="608888"/>
                  </a:lnTo>
                  <a:lnTo>
                    <a:pt x="8779142" y="619772"/>
                  </a:lnTo>
                  <a:lnTo>
                    <a:pt x="8778964" y="630478"/>
                  </a:lnTo>
                  <a:lnTo>
                    <a:pt x="8779142" y="641007"/>
                  </a:lnTo>
                  <a:lnTo>
                    <a:pt x="8792578" y="688263"/>
                  </a:lnTo>
                  <a:lnTo>
                    <a:pt x="8837333" y="710768"/>
                  </a:lnTo>
                  <a:lnTo>
                    <a:pt x="8851417" y="709904"/>
                  </a:lnTo>
                  <a:lnTo>
                    <a:pt x="8861387" y="708799"/>
                  </a:lnTo>
                  <a:lnTo>
                    <a:pt x="8870798" y="706958"/>
                  </a:lnTo>
                  <a:lnTo>
                    <a:pt x="8879675" y="704392"/>
                  </a:lnTo>
                  <a:lnTo>
                    <a:pt x="8888019" y="701090"/>
                  </a:lnTo>
                  <a:lnTo>
                    <a:pt x="8912530" y="692581"/>
                  </a:lnTo>
                  <a:lnTo>
                    <a:pt x="8937777" y="689025"/>
                  </a:lnTo>
                  <a:lnTo>
                    <a:pt x="8963762" y="690397"/>
                  </a:lnTo>
                  <a:lnTo>
                    <a:pt x="8990470" y="696709"/>
                  </a:lnTo>
                  <a:lnTo>
                    <a:pt x="9031719" y="711174"/>
                  </a:lnTo>
                  <a:lnTo>
                    <a:pt x="9070683" y="738822"/>
                  </a:lnTo>
                  <a:lnTo>
                    <a:pt x="9112415" y="815733"/>
                  </a:lnTo>
                  <a:lnTo>
                    <a:pt x="9119641" y="863942"/>
                  </a:lnTo>
                  <a:lnTo>
                    <a:pt x="9114612" y="913066"/>
                  </a:lnTo>
                  <a:lnTo>
                    <a:pt x="9097315" y="963117"/>
                  </a:lnTo>
                  <a:lnTo>
                    <a:pt x="9063647" y="1002258"/>
                  </a:lnTo>
                  <a:lnTo>
                    <a:pt x="9012428" y="1014349"/>
                  </a:lnTo>
                  <a:lnTo>
                    <a:pt x="8991841" y="1011504"/>
                  </a:lnTo>
                  <a:lnTo>
                    <a:pt x="8954503" y="993203"/>
                  </a:lnTo>
                  <a:lnTo>
                    <a:pt x="8923680" y="958723"/>
                  </a:lnTo>
                  <a:lnTo>
                    <a:pt x="8916352" y="916279"/>
                  </a:lnTo>
                  <a:lnTo>
                    <a:pt x="8932139" y="878446"/>
                  </a:lnTo>
                  <a:lnTo>
                    <a:pt x="8934348" y="874801"/>
                  </a:lnTo>
                  <a:lnTo>
                    <a:pt x="8937752" y="835761"/>
                  </a:lnTo>
                  <a:lnTo>
                    <a:pt x="8889644" y="816737"/>
                  </a:lnTo>
                  <a:lnTo>
                    <a:pt x="8872626" y="816737"/>
                  </a:lnTo>
                  <a:lnTo>
                    <a:pt x="8824316" y="826973"/>
                  </a:lnTo>
                  <a:lnTo>
                    <a:pt x="8795766" y="862101"/>
                  </a:lnTo>
                  <a:lnTo>
                    <a:pt x="8775294" y="1020178"/>
                  </a:lnTo>
                  <a:lnTo>
                    <a:pt x="8775103" y="1033360"/>
                  </a:lnTo>
                  <a:lnTo>
                    <a:pt x="8776005" y="1046543"/>
                  </a:lnTo>
                  <a:lnTo>
                    <a:pt x="8787714" y="1087805"/>
                  </a:lnTo>
                  <a:lnTo>
                    <a:pt x="8825039" y="1118247"/>
                  </a:lnTo>
                  <a:lnTo>
                    <a:pt x="8860180" y="1125575"/>
                  </a:lnTo>
                  <a:lnTo>
                    <a:pt x="8911412" y="1125385"/>
                  </a:lnTo>
                  <a:lnTo>
                    <a:pt x="8921661" y="1124839"/>
                  </a:lnTo>
                  <a:lnTo>
                    <a:pt x="8931897" y="1123924"/>
                  </a:lnTo>
                  <a:lnTo>
                    <a:pt x="8974709" y="1118628"/>
                  </a:lnTo>
                  <a:lnTo>
                    <a:pt x="9007996" y="1115364"/>
                  </a:lnTo>
                  <a:lnTo>
                    <a:pt x="9024849" y="1114082"/>
                  </a:lnTo>
                  <a:lnTo>
                    <a:pt x="9041689" y="1113155"/>
                  </a:lnTo>
                  <a:lnTo>
                    <a:pt x="9058529" y="1112608"/>
                  </a:lnTo>
                  <a:lnTo>
                    <a:pt x="9075356" y="1112431"/>
                  </a:lnTo>
                  <a:lnTo>
                    <a:pt x="9081935" y="1113104"/>
                  </a:lnTo>
                  <a:lnTo>
                    <a:pt x="9108288" y="1115021"/>
                  </a:lnTo>
                  <a:lnTo>
                    <a:pt x="9128036" y="1116812"/>
                  </a:lnTo>
                  <a:lnTo>
                    <a:pt x="9155214" y="1115885"/>
                  </a:lnTo>
                  <a:lnTo>
                    <a:pt x="9179636" y="1108760"/>
                  </a:lnTo>
                  <a:lnTo>
                    <a:pt x="9220238" y="1075829"/>
                  </a:lnTo>
                  <a:lnTo>
                    <a:pt x="9243670" y="1038504"/>
                  </a:lnTo>
                  <a:lnTo>
                    <a:pt x="9258325" y="999705"/>
                  </a:lnTo>
                  <a:lnTo>
                    <a:pt x="9266377" y="956894"/>
                  </a:lnTo>
                  <a:lnTo>
                    <a:pt x="9270022" y="916266"/>
                  </a:lnTo>
                  <a:lnTo>
                    <a:pt x="9270073" y="886028"/>
                  </a:lnTo>
                  <a:close/>
                </a:path>
                <a:path w="10596244" h="1136014">
                  <a:moveTo>
                    <a:pt x="9801339" y="937234"/>
                  </a:moveTo>
                  <a:lnTo>
                    <a:pt x="9777476" y="912977"/>
                  </a:lnTo>
                  <a:lnTo>
                    <a:pt x="9769170" y="916266"/>
                  </a:lnTo>
                  <a:lnTo>
                    <a:pt x="9737319" y="947369"/>
                  </a:lnTo>
                  <a:lnTo>
                    <a:pt x="9714801" y="973188"/>
                  </a:lnTo>
                  <a:lnTo>
                    <a:pt x="9708401" y="979957"/>
                  </a:lnTo>
                  <a:lnTo>
                    <a:pt x="9670072" y="1006665"/>
                  </a:lnTo>
                  <a:lnTo>
                    <a:pt x="9613633" y="1017079"/>
                  </a:lnTo>
                  <a:lnTo>
                    <a:pt x="9593034" y="1012812"/>
                  </a:lnTo>
                  <a:lnTo>
                    <a:pt x="9558833" y="990041"/>
                  </a:lnTo>
                  <a:lnTo>
                    <a:pt x="9539084" y="956005"/>
                  </a:lnTo>
                  <a:lnTo>
                    <a:pt x="9531845" y="907491"/>
                  </a:lnTo>
                  <a:lnTo>
                    <a:pt x="9531248" y="893584"/>
                  </a:lnTo>
                  <a:lnTo>
                    <a:pt x="9531261" y="890168"/>
                  </a:lnTo>
                  <a:lnTo>
                    <a:pt x="9536112" y="838771"/>
                  </a:lnTo>
                  <a:lnTo>
                    <a:pt x="9549790" y="794969"/>
                  </a:lnTo>
                  <a:lnTo>
                    <a:pt x="9566478" y="749896"/>
                  </a:lnTo>
                  <a:lnTo>
                    <a:pt x="9589097" y="706970"/>
                  </a:lnTo>
                  <a:lnTo>
                    <a:pt x="9623527" y="656285"/>
                  </a:lnTo>
                  <a:lnTo>
                    <a:pt x="9659391" y="606704"/>
                  </a:lnTo>
                  <a:lnTo>
                    <a:pt x="9697441" y="558584"/>
                  </a:lnTo>
                  <a:lnTo>
                    <a:pt x="9738398" y="512305"/>
                  </a:lnTo>
                  <a:lnTo>
                    <a:pt x="9746094" y="503339"/>
                  </a:lnTo>
                  <a:lnTo>
                    <a:pt x="9770288" y="463054"/>
                  </a:lnTo>
                  <a:lnTo>
                    <a:pt x="9786214" y="414972"/>
                  </a:lnTo>
                  <a:lnTo>
                    <a:pt x="9794011" y="377634"/>
                  </a:lnTo>
                  <a:lnTo>
                    <a:pt x="9795015" y="374713"/>
                  </a:lnTo>
                  <a:lnTo>
                    <a:pt x="9795396" y="372275"/>
                  </a:lnTo>
                  <a:lnTo>
                    <a:pt x="9795510" y="365594"/>
                  </a:lnTo>
                  <a:lnTo>
                    <a:pt x="9795510" y="358609"/>
                  </a:lnTo>
                  <a:lnTo>
                    <a:pt x="9779038" y="322935"/>
                  </a:lnTo>
                  <a:lnTo>
                    <a:pt x="9731692" y="306819"/>
                  </a:lnTo>
                  <a:lnTo>
                    <a:pt x="9725254" y="305892"/>
                  </a:lnTo>
                  <a:lnTo>
                    <a:pt x="9718421" y="305892"/>
                  </a:lnTo>
                  <a:lnTo>
                    <a:pt x="9694494" y="306311"/>
                  </a:lnTo>
                  <a:lnTo>
                    <a:pt x="9688627" y="306501"/>
                  </a:lnTo>
                  <a:lnTo>
                    <a:pt x="9690379" y="306501"/>
                  </a:lnTo>
                  <a:lnTo>
                    <a:pt x="9676054" y="306819"/>
                  </a:lnTo>
                  <a:lnTo>
                    <a:pt x="9663760" y="306819"/>
                  </a:lnTo>
                  <a:lnTo>
                    <a:pt x="9653511" y="306501"/>
                  </a:lnTo>
                  <a:lnTo>
                    <a:pt x="9643262" y="305892"/>
                  </a:lnTo>
                  <a:lnTo>
                    <a:pt x="9617697" y="305485"/>
                  </a:lnTo>
                  <a:lnTo>
                    <a:pt x="9592221" y="305727"/>
                  </a:lnTo>
                  <a:lnTo>
                    <a:pt x="9570034" y="306501"/>
                  </a:lnTo>
                  <a:lnTo>
                    <a:pt x="9568675" y="306501"/>
                  </a:lnTo>
                  <a:lnTo>
                    <a:pt x="9541548" y="308127"/>
                  </a:lnTo>
                  <a:lnTo>
                    <a:pt x="9439834" y="314706"/>
                  </a:lnTo>
                  <a:lnTo>
                    <a:pt x="9435922" y="315671"/>
                  </a:lnTo>
                  <a:lnTo>
                    <a:pt x="9431998" y="316395"/>
                  </a:lnTo>
                  <a:lnTo>
                    <a:pt x="9424200" y="317360"/>
                  </a:lnTo>
                  <a:lnTo>
                    <a:pt x="9420796" y="317588"/>
                  </a:lnTo>
                  <a:lnTo>
                    <a:pt x="9417875" y="317588"/>
                  </a:lnTo>
                  <a:lnTo>
                    <a:pt x="9404159" y="321030"/>
                  </a:lnTo>
                  <a:lnTo>
                    <a:pt x="9367291" y="345224"/>
                  </a:lnTo>
                  <a:lnTo>
                    <a:pt x="9353499" y="388543"/>
                  </a:lnTo>
                  <a:lnTo>
                    <a:pt x="9348635" y="425602"/>
                  </a:lnTo>
                  <a:lnTo>
                    <a:pt x="9347403" y="434886"/>
                  </a:lnTo>
                  <a:lnTo>
                    <a:pt x="9346095" y="444271"/>
                  </a:lnTo>
                  <a:lnTo>
                    <a:pt x="9344698" y="453758"/>
                  </a:lnTo>
                  <a:lnTo>
                    <a:pt x="9344749" y="461962"/>
                  </a:lnTo>
                  <a:lnTo>
                    <a:pt x="9345651" y="469353"/>
                  </a:lnTo>
                  <a:lnTo>
                    <a:pt x="9347581" y="477151"/>
                  </a:lnTo>
                  <a:lnTo>
                    <a:pt x="9349537" y="485952"/>
                  </a:lnTo>
                  <a:lnTo>
                    <a:pt x="9354172" y="491578"/>
                  </a:lnTo>
                  <a:lnTo>
                    <a:pt x="9368803" y="496455"/>
                  </a:lnTo>
                  <a:lnTo>
                    <a:pt x="9375889" y="495223"/>
                  </a:lnTo>
                  <a:lnTo>
                    <a:pt x="9412275" y="461962"/>
                  </a:lnTo>
                  <a:lnTo>
                    <a:pt x="9424797" y="450062"/>
                  </a:lnTo>
                  <a:lnTo>
                    <a:pt x="9507144" y="383463"/>
                  </a:lnTo>
                  <a:lnTo>
                    <a:pt x="9551060" y="365937"/>
                  </a:lnTo>
                  <a:lnTo>
                    <a:pt x="9558960" y="365594"/>
                  </a:lnTo>
                  <a:lnTo>
                    <a:pt x="9564078" y="365937"/>
                  </a:lnTo>
                  <a:lnTo>
                    <a:pt x="9565691" y="365937"/>
                  </a:lnTo>
                  <a:lnTo>
                    <a:pt x="9606674" y="382016"/>
                  </a:lnTo>
                  <a:lnTo>
                    <a:pt x="9637039" y="415315"/>
                  </a:lnTo>
                  <a:lnTo>
                    <a:pt x="9642069" y="436079"/>
                  </a:lnTo>
                  <a:lnTo>
                    <a:pt x="9640329" y="459587"/>
                  </a:lnTo>
                  <a:lnTo>
                    <a:pt x="9625686" y="502043"/>
                  </a:lnTo>
                  <a:lnTo>
                    <a:pt x="9600844" y="537146"/>
                  </a:lnTo>
                  <a:lnTo>
                    <a:pt x="9578619" y="559371"/>
                  </a:lnTo>
                  <a:lnTo>
                    <a:pt x="9573997" y="564984"/>
                  </a:lnTo>
                  <a:lnTo>
                    <a:pt x="9544279" y="605231"/>
                  </a:lnTo>
                  <a:lnTo>
                    <a:pt x="9516656" y="638162"/>
                  </a:lnTo>
                  <a:lnTo>
                    <a:pt x="9487941" y="670001"/>
                  </a:lnTo>
                  <a:lnTo>
                    <a:pt x="9458858" y="701090"/>
                  </a:lnTo>
                  <a:lnTo>
                    <a:pt x="9448051" y="712914"/>
                  </a:lnTo>
                  <a:lnTo>
                    <a:pt x="9417837" y="749439"/>
                  </a:lnTo>
                  <a:lnTo>
                    <a:pt x="9392602" y="790028"/>
                  </a:lnTo>
                  <a:lnTo>
                    <a:pt x="9385668" y="805040"/>
                  </a:lnTo>
                  <a:lnTo>
                    <a:pt x="9381223" y="814463"/>
                  </a:lnTo>
                  <a:lnTo>
                    <a:pt x="9376677" y="823709"/>
                  </a:lnTo>
                  <a:lnTo>
                    <a:pt x="9372054" y="832764"/>
                  </a:lnTo>
                  <a:lnTo>
                    <a:pt x="9367342" y="841641"/>
                  </a:lnTo>
                  <a:lnTo>
                    <a:pt x="9347581" y="878230"/>
                  </a:lnTo>
                  <a:lnTo>
                    <a:pt x="9344660" y="884072"/>
                  </a:lnTo>
                  <a:lnTo>
                    <a:pt x="9341739" y="890168"/>
                  </a:lnTo>
                  <a:lnTo>
                    <a:pt x="9335897" y="902843"/>
                  </a:lnTo>
                  <a:lnTo>
                    <a:pt x="9333941" y="909916"/>
                  </a:lnTo>
                  <a:lnTo>
                    <a:pt x="9332951" y="917714"/>
                  </a:lnTo>
                  <a:lnTo>
                    <a:pt x="9330804" y="933907"/>
                  </a:lnTo>
                  <a:lnTo>
                    <a:pt x="9324759" y="984745"/>
                  </a:lnTo>
                  <a:lnTo>
                    <a:pt x="9319692" y="1035519"/>
                  </a:lnTo>
                  <a:lnTo>
                    <a:pt x="9318307" y="1050937"/>
                  </a:lnTo>
                  <a:lnTo>
                    <a:pt x="9319336" y="1067574"/>
                  </a:lnTo>
                  <a:lnTo>
                    <a:pt x="9352013" y="1106551"/>
                  </a:lnTo>
                  <a:lnTo>
                    <a:pt x="9379788" y="1116812"/>
                  </a:lnTo>
                  <a:lnTo>
                    <a:pt x="9396628" y="1121295"/>
                  </a:lnTo>
                  <a:lnTo>
                    <a:pt x="9413456" y="1124496"/>
                  </a:lnTo>
                  <a:lnTo>
                    <a:pt x="9429382" y="1126312"/>
                  </a:lnTo>
                  <a:lnTo>
                    <a:pt x="9427553" y="1126312"/>
                  </a:lnTo>
                  <a:lnTo>
                    <a:pt x="9447149" y="1127061"/>
                  </a:lnTo>
                  <a:lnTo>
                    <a:pt x="9565691" y="1127061"/>
                  </a:lnTo>
                  <a:lnTo>
                    <a:pt x="9565691" y="1125575"/>
                  </a:lnTo>
                  <a:lnTo>
                    <a:pt x="9575457" y="1125575"/>
                  </a:lnTo>
                  <a:lnTo>
                    <a:pt x="9625686" y="1126312"/>
                  </a:lnTo>
                  <a:lnTo>
                    <a:pt x="9664598" y="1126312"/>
                  </a:lnTo>
                  <a:lnTo>
                    <a:pt x="9670999" y="1126172"/>
                  </a:lnTo>
                  <a:lnTo>
                    <a:pt x="9685731" y="1125575"/>
                  </a:lnTo>
                  <a:lnTo>
                    <a:pt x="9698901" y="1125207"/>
                  </a:lnTo>
                  <a:lnTo>
                    <a:pt x="9738398" y="1119746"/>
                  </a:lnTo>
                  <a:lnTo>
                    <a:pt x="9773539" y="1098880"/>
                  </a:lnTo>
                  <a:lnTo>
                    <a:pt x="9794392" y="1058710"/>
                  </a:lnTo>
                  <a:lnTo>
                    <a:pt x="9798393" y="1034110"/>
                  </a:lnTo>
                  <a:lnTo>
                    <a:pt x="9799333" y="1022934"/>
                  </a:lnTo>
                  <a:lnTo>
                    <a:pt x="9799688" y="1017079"/>
                  </a:lnTo>
                  <a:lnTo>
                    <a:pt x="9799739" y="1016127"/>
                  </a:lnTo>
                  <a:lnTo>
                    <a:pt x="9800107" y="1009967"/>
                  </a:lnTo>
                  <a:lnTo>
                    <a:pt x="9800234" y="1006665"/>
                  </a:lnTo>
                  <a:lnTo>
                    <a:pt x="9800590" y="997521"/>
                  </a:lnTo>
                  <a:lnTo>
                    <a:pt x="9800920" y="984745"/>
                  </a:lnTo>
                  <a:lnTo>
                    <a:pt x="9800996" y="979957"/>
                  </a:lnTo>
                  <a:lnTo>
                    <a:pt x="9801111" y="974255"/>
                  </a:lnTo>
                  <a:lnTo>
                    <a:pt x="9801212" y="966050"/>
                  </a:lnTo>
                  <a:lnTo>
                    <a:pt x="9801339" y="937234"/>
                  </a:lnTo>
                  <a:close/>
                </a:path>
                <a:path w="10596244" h="1136014">
                  <a:moveTo>
                    <a:pt x="10336555" y="986104"/>
                  </a:moveTo>
                  <a:lnTo>
                    <a:pt x="10335920" y="947407"/>
                  </a:lnTo>
                  <a:lnTo>
                    <a:pt x="10334130" y="889927"/>
                  </a:lnTo>
                  <a:lnTo>
                    <a:pt x="10320591" y="853694"/>
                  </a:lnTo>
                  <a:lnTo>
                    <a:pt x="10285844" y="835761"/>
                  </a:lnTo>
                  <a:lnTo>
                    <a:pt x="10214102" y="828446"/>
                  </a:lnTo>
                  <a:lnTo>
                    <a:pt x="10209225" y="827481"/>
                  </a:lnTo>
                  <a:lnTo>
                    <a:pt x="10173132" y="850404"/>
                  </a:lnTo>
                  <a:lnTo>
                    <a:pt x="10170592" y="865035"/>
                  </a:lnTo>
                  <a:lnTo>
                    <a:pt x="10171786" y="872363"/>
                  </a:lnTo>
                  <a:lnTo>
                    <a:pt x="10189261" y="898690"/>
                  </a:lnTo>
                  <a:lnTo>
                    <a:pt x="10194646" y="905929"/>
                  </a:lnTo>
                  <a:lnTo>
                    <a:pt x="10209555" y="943724"/>
                  </a:lnTo>
                  <a:lnTo>
                    <a:pt x="10210470" y="960183"/>
                  </a:lnTo>
                  <a:lnTo>
                    <a:pt x="10209403" y="968133"/>
                  </a:lnTo>
                  <a:lnTo>
                    <a:pt x="10185311" y="1003160"/>
                  </a:lnTo>
                  <a:lnTo>
                    <a:pt x="10153840" y="1013409"/>
                  </a:lnTo>
                  <a:lnTo>
                    <a:pt x="10135083" y="1011415"/>
                  </a:lnTo>
                  <a:lnTo>
                    <a:pt x="10098494" y="999705"/>
                  </a:lnTo>
                  <a:lnTo>
                    <a:pt x="10067734" y="974813"/>
                  </a:lnTo>
                  <a:lnTo>
                    <a:pt x="10040315" y="929538"/>
                  </a:lnTo>
                  <a:lnTo>
                    <a:pt x="10030079" y="876388"/>
                  </a:lnTo>
                  <a:lnTo>
                    <a:pt x="10028250" y="843089"/>
                  </a:lnTo>
                  <a:lnTo>
                    <a:pt x="10029711" y="817562"/>
                  </a:lnTo>
                  <a:lnTo>
                    <a:pt x="10041407" y="767054"/>
                  </a:lnTo>
                  <a:lnTo>
                    <a:pt x="10072230" y="711339"/>
                  </a:lnTo>
                  <a:lnTo>
                    <a:pt x="10127120" y="680631"/>
                  </a:lnTo>
                  <a:lnTo>
                    <a:pt x="10161422" y="680631"/>
                  </a:lnTo>
                  <a:lnTo>
                    <a:pt x="10167264" y="681596"/>
                  </a:lnTo>
                  <a:lnTo>
                    <a:pt x="10173106" y="683056"/>
                  </a:lnTo>
                  <a:lnTo>
                    <a:pt x="10184828" y="686968"/>
                  </a:lnTo>
                  <a:lnTo>
                    <a:pt x="10190201" y="688428"/>
                  </a:lnTo>
                  <a:lnTo>
                    <a:pt x="10195077" y="689394"/>
                  </a:lnTo>
                  <a:lnTo>
                    <a:pt x="10199967" y="691349"/>
                  </a:lnTo>
                  <a:lnTo>
                    <a:pt x="10216058" y="697191"/>
                  </a:lnTo>
                  <a:lnTo>
                    <a:pt x="10219969" y="698157"/>
                  </a:lnTo>
                  <a:lnTo>
                    <a:pt x="10235984" y="699071"/>
                  </a:lnTo>
                  <a:lnTo>
                    <a:pt x="10247414" y="694499"/>
                  </a:lnTo>
                  <a:lnTo>
                    <a:pt x="10254285" y="684441"/>
                  </a:lnTo>
                  <a:lnTo>
                    <a:pt x="10256571" y="668883"/>
                  </a:lnTo>
                  <a:lnTo>
                    <a:pt x="10256571" y="663054"/>
                  </a:lnTo>
                  <a:lnTo>
                    <a:pt x="10243756" y="612546"/>
                  </a:lnTo>
                  <a:lnTo>
                    <a:pt x="10219969" y="569366"/>
                  </a:lnTo>
                  <a:lnTo>
                    <a:pt x="10174148" y="543852"/>
                  </a:lnTo>
                  <a:lnTo>
                    <a:pt x="10154107" y="547408"/>
                  </a:lnTo>
                  <a:lnTo>
                    <a:pt x="10116769" y="560590"/>
                  </a:lnTo>
                  <a:lnTo>
                    <a:pt x="10082365" y="578167"/>
                  </a:lnTo>
                  <a:lnTo>
                    <a:pt x="10075062" y="582041"/>
                  </a:lnTo>
                  <a:lnTo>
                    <a:pt x="10069195" y="585952"/>
                  </a:lnTo>
                  <a:lnTo>
                    <a:pt x="10061905" y="589876"/>
                  </a:lnTo>
                  <a:lnTo>
                    <a:pt x="10046627" y="594448"/>
                  </a:lnTo>
                  <a:lnTo>
                    <a:pt x="10032987" y="593534"/>
                  </a:lnTo>
                  <a:lnTo>
                    <a:pt x="10004806" y="563156"/>
                  </a:lnTo>
                  <a:lnTo>
                    <a:pt x="10001136" y="534619"/>
                  </a:lnTo>
                  <a:lnTo>
                    <a:pt x="10001326" y="527037"/>
                  </a:lnTo>
                  <a:lnTo>
                    <a:pt x="10028695" y="460514"/>
                  </a:lnTo>
                  <a:lnTo>
                    <a:pt x="10076269" y="415137"/>
                  </a:lnTo>
                  <a:lnTo>
                    <a:pt x="10130968" y="392087"/>
                  </a:lnTo>
                  <a:lnTo>
                    <a:pt x="10155212" y="391541"/>
                  </a:lnTo>
                  <a:lnTo>
                    <a:pt x="10178542" y="397941"/>
                  </a:lnTo>
                  <a:lnTo>
                    <a:pt x="10200957" y="411289"/>
                  </a:lnTo>
                  <a:lnTo>
                    <a:pt x="10206799" y="415201"/>
                  </a:lnTo>
                  <a:lnTo>
                    <a:pt x="10212159" y="419354"/>
                  </a:lnTo>
                  <a:lnTo>
                    <a:pt x="10226802" y="432269"/>
                  </a:lnTo>
                  <a:lnTo>
                    <a:pt x="10235590" y="439102"/>
                  </a:lnTo>
                  <a:lnTo>
                    <a:pt x="10270820" y="458127"/>
                  </a:lnTo>
                  <a:lnTo>
                    <a:pt x="10278046" y="457758"/>
                  </a:lnTo>
                  <a:lnTo>
                    <a:pt x="10296093" y="425919"/>
                  </a:lnTo>
                  <a:lnTo>
                    <a:pt x="10294353" y="406349"/>
                  </a:lnTo>
                  <a:lnTo>
                    <a:pt x="10284841" y="368287"/>
                  </a:lnTo>
                  <a:lnTo>
                    <a:pt x="10258412" y="325285"/>
                  </a:lnTo>
                  <a:lnTo>
                    <a:pt x="10201669" y="302488"/>
                  </a:lnTo>
                  <a:lnTo>
                    <a:pt x="10194125" y="301510"/>
                  </a:lnTo>
                  <a:lnTo>
                    <a:pt x="10160660" y="302006"/>
                  </a:lnTo>
                  <a:lnTo>
                    <a:pt x="10134905" y="302044"/>
                  </a:lnTo>
                  <a:lnTo>
                    <a:pt x="10109048" y="301637"/>
                  </a:lnTo>
                  <a:lnTo>
                    <a:pt x="10083114" y="300761"/>
                  </a:lnTo>
                  <a:lnTo>
                    <a:pt x="10057168" y="300266"/>
                  </a:lnTo>
                  <a:lnTo>
                    <a:pt x="10031324" y="300951"/>
                  </a:lnTo>
                  <a:lnTo>
                    <a:pt x="10005568" y="302831"/>
                  </a:lnTo>
                  <a:lnTo>
                    <a:pt x="9979901" y="305892"/>
                  </a:lnTo>
                  <a:lnTo>
                    <a:pt x="9966744" y="307009"/>
                  </a:lnTo>
                  <a:lnTo>
                    <a:pt x="9940417" y="307746"/>
                  </a:lnTo>
                  <a:lnTo>
                    <a:pt x="9927234" y="308825"/>
                  </a:lnTo>
                  <a:lnTo>
                    <a:pt x="9897961" y="308825"/>
                  </a:lnTo>
                  <a:lnTo>
                    <a:pt x="9876371" y="314604"/>
                  </a:lnTo>
                  <a:lnTo>
                    <a:pt x="9862833" y="326047"/>
                  </a:lnTo>
                  <a:lnTo>
                    <a:pt x="9857346" y="343154"/>
                  </a:lnTo>
                  <a:lnTo>
                    <a:pt x="9859924" y="365937"/>
                  </a:lnTo>
                  <a:lnTo>
                    <a:pt x="9869411" y="395211"/>
                  </a:lnTo>
                  <a:lnTo>
                    <a:pt x="9872332" y="406920"/>
                  </a:lnTo>
                  <a:lnTo>
                    <a:pt x="9878073" y="445731"/>
                  </a:lnTo>
                  <a:lnTo>
                    <a:pt x="9884270" y="500278"/>
                  </a:lnTo>
                  <a:lnTo>
                    <a:pt x="9889388" y="555167"/>
                  </a:lnTo>
                  <a:lnTo>
                    <a:pt x="9893414" y="610400"/>
                  </a:lnTo>
                  <a:lnTo>
                    <a:pt x="9895154" y="652081"/>
                  </a:lnTo>
                  <a:lnTo>
                    <a:pt x="9895573" y="665988"/>
                  </a:lnTo>
                  <a:lnTo>
                    <a:pt x="9898532" y="707618"/>
                  </a:lnTo>
                  <a:lnTo>
                    <a:pt x="9905276" y="747941"/>
                  </a:lnTo>
                  <a:lnTo>
                    <a:pt x="9906356" y="762406"/>
                  </a:lnTo>
                  <a:lnTo>
                    <a:pt x="9906724" y="776516"/>
                  </a:lnTo>
                  <a:lnTo>
                    <a:pt x="9906356" y="790219"/>
                  </a:lnTo>
                  <a:lnTo>
                    <a:pt x="9905276" y="803554"/>
                  </a:lnTo>
                  <a:lnTo>
                    <a:pt x="9902520" y="843089"/>
                  </a:lnTo>
                  <a:lnTo>
                    <a:pt x="9899104" y="902284"/>
                  </a:lnTo>
                  <a:lnTo>
                    <a:pt x="9896513" y="960183"/>
                  </a:lnTo>
                  <a:lnTo>
                    <a:pt x="9894659" y="983043"/>
                  </a:lnTo>
                  <a:lnTo>
                    <a:pt x="9887356" y="1025867"/>
                  </a:lnTo>
                  <a:lnTo>
                    <a:pt x="9878936" y="1046556"/>
                  </a:lnTo>
                  <a:lnTo>
                    <a:pt x="9876980" y="1051433"/>
                  </a:lnTo>
                  <a:lnTo>
                    <a:pt x="9875520" y="1055814"/>
                  </a:lnTo>
                  <a:lnTo>
                    <a:pt x="9874555" y="1059700"/>
                  </a:lnTo>
                  <a:lnTo>
                    <a:pt x="9871710" y="1076629"/>
                  </a:lnTo>
                  <a:lnTo>
                    <a:pt x="9874898" y="1090803"/>
                  </a:lnTo>
                  <a:lnTo>
                    <a:pt x="9918255" y="1117333"/>
                  </a:lnTo>
                  <a:lnTo>
                    <a:pt x="9972586" y="1125575"/>
                  </a:lnTo>
                  <a:lnTo>
                    <a:pt x="10104323" y="1125575"/>
                  </a:lnTo>
                  <a:lnTo>
                    <a:pt x="10235032" y="1125385"/>
                  </a:lnTo>
                  <a:lnTo>
                    <a:pt x="10280383" y="1119797"/>
                  </a:lnTo>
                  <a:lnTo>
                    <a:pt x="10320020" y="1095197"/>
                  </a:lnTo>
                  <a:lnTo>
                    <a:pt x="10334130" y="1056767"/>
                  </a:lnTo>
                  <a:lnTo>
                    <a:pt x="10334130" y="1051890"/>
                  </a:lnTo>
                  <a:lnTo>
                    <a:pt x="10334638" y="1047508"/>
                  </a:lnTo>
                  <a:lnTo>
                    <a:pt x="10335628" y="1043622"/>
                  </a:lnTo>
                  <a:lnTo>
                    <a:pt x="10336212" y="1024534"/>
                  </a:lnTo>
                  <a:lnTo>
                    <a:pt x="10336517" y="1005357"/>
                  </a:lnTo>
                  <a:lnTo>
                    <a:pt x="10336555" y="986104"/>
                  </a:lnTo>
                  <a:close/>
                </a:path>
                <a:path w="10596244" h="1136014">
                  <a:moveTo>
                    <a:pt x="10596156" y="338201"/>
                  </a:moveTo>
                  <a:lnTo>
                    <a:pt x="10561003" y="313207"/>
                  </a:lnTo>
                  <a:lnTo>
                    <a:pt x="10539044" y="312280"/>
                  </a:lnTo>
                  <a:lnTo>
                    <a:pt x="10524414" y="312813"/>
                  </a:lnTo>
                  <a:lnTo>
                    <a:pt x="10502455" y="313207"/>
                  </a:lnTo>
                  <a:lnTo>
                    <a:pt x="10502455" y="311772"/>
                  </a:lnTo>
                  <a:lnTo>
                    <a:pt x="10442943" y="311772"/>
                  </a:lnTo>
                  <a:lnTo>
                    <a:pt x="10401821" y="335432"/>
                  </a:lnTo>
                  <a:lnTo>
                    <a:pt x="10399992" y="349808"/>
                  </a:lnTo>
                  <a:lnTo>
                    <a:pt x="10399992" y="355676"/>
                  </a:lnTo>
                  <a:lnTo>
                    <a:pt x="10400970" y="361530"/>
                  </a:lnTo>
                  <a:lnTo>
                    <a:pt x="10408806" y="384949"/>
                  </a:lnTo>
                  <a:lnTo>
                    <a:pt x="10412959" y="400354"/>
                  </a:lnTo>
                  <a:lnTo>
                    <a:pt x="10422699" y="447141"/>
                  </a:lnTo>
                  <a:lnTo>
                    <a:pt x="10426687" y="494753"/>
                  </a:lnTo>
                  <a:lnTo>
                    <a:pt x="10426382" y="510806"/>
                  </a:lnTo>
                  <a:lnTo>
                    <a:pt x="10425773" y="519645"/>
                  </a:lnTo>
                  <a:lnTo>
                    <a:pt x="10425443" y="528574"/>
                  </a:lnTo>
                  <a:lnTo>
                    <a:pt x="10425392" y="537591"/>
                  </a:lnTo>
                  <a:lnTo>
                    <a:pt x="10426052" y="555802"/>
                  </a:lnTo>
                  <a:lnTo>
                    <a:pt x="10427818" y="582549"/>
                  </a:lnTo>
                  <a:lnTo>
                    <a:pt x="10429240" y="613295"/>
                  </a:lnTo>
                  <a:lnTo>
                    <a:pt x="10432948" y="705523"/>
                  </a:lnTo>
                  <a:lnTo>
                    <a:pt x="10433812" y="736244"/>
                  </a:lnTo>
                  <a:lnTo>
                    <a:pt x="10434231" y="766978"/>
                  </a:lnTo>
                  <a:lnTo>
                    <a:pt x="10434193" y="797712"/>
                  </a:lnTo>
                  <a:lnTo>
                    <a:pt x="10433380" y="856157"/>
                  </a:lnTo>
                  <a:lnTo>
                    <a:pt x="10430815" y="911047"/>
                  </a:lnTo>
                  <a:lnTo>
                    <a:pt x="10424947" y="965212"/>
                  </a:lnTo>
                  <a:lnTo>
                    <a:pt x="10411409" y="1018641"/>
                  </a:lnTo>
                  <a:lnTo>
                    <a:pt x="10401490" y="1045070"/>
                  </a:lnTo>
                  <a:lnTo>
                    <a:pt x="10398379" y="1053858"/>
                  </a:lnTo>
                  <a:lnTo>
                    <a:pt x="10396360" y="1062647"/>
                  </a:lnTo>
                  <a:lnTo>
                    <a:pt x="10395433" y="1071422"/>
                  </a:lnTo>
                  <a:lnTo>
                    <a:pt x="10395610" y="1080211"/>
                  </a:lnTo>
                  <a:lnTo>
                    <a:pt x="10421950" y="1113866"/>
                  </a:lnTo>
                  <a:lnTo>
                    <a:pt x="10438079" y="1118247"/>
                  </a:lnTo>
                  <a:lnTo>
                    <a:pt x="10446842" y="1118247"/>
                  </a:lnTo>
                  <a:lnTo>
                    <a:pt x="10470096" y="1119365"/>
                  </a:lnTo>
                  <a:lnTo>
                    <a:pt x="10515816" y="1120101"/>
                  </a:lnTo>
                  <a:lnTo>
                    <a:pt x="10539044" y="1121194"/>
                  </a:lnTo>
                  <a:lnTo>
                    <a:pt x="10544924" y="1121194"/>
                  </a:lnTo>
                  <a:lnTo>
                    <a:pt x="10583710" y="1105090"/>
                  </a:lnTo>
                  <a:lnTo>
                    <a:pt x="10588663" y="1091184"/>
                  </a:lnTo>
                  <a:lnTo>
                    <a:pt x="10587380" y="1072896"/>
                  </a:lnTo>
                  <a:lnTo>
                    <a:pt x="10586390" y="1068019"/>
                  </a:lnTo>
                  <a:lnTo>
                    <a:pt x="10584434" y="1061681"/>
                  </a:lnTo>
                  <a:lnTo>
                    <a:pt x="10578706" y="1046518"/>
                  </a:lnTo>
                  <a:lnTo>
                    <a:pt x="10576192" y="1039050"/>
                  </a:lnTo>
                  <a:lnTo>
                    <a:pt x="10567734" y="1001204"/>
                  </a:lnTo>
                  <a:lnTo>
                    <a:pt x="10560609" y="938949"/>
                  </a:lnTo>
                  <a:lnTo>
                    <a:pt x="10556621" y="906018"/>
                  </a:lnTo>
                  <a:lnTo>
                    <a:pt x="10553878" y="881595"/>
                  </a:lnTo>
                  <a:lnTo>
                    <a:pt x="10552963" y="856627"/>
                  </a:lnTo>
                  <a:lnTo>
                    <a:pt x="10553878" y="831113"/>
                  </a:lnTo>
                  <a:lnTo>
                    <a:pt x="10556621" y="805040"/>
                  </a:lnTo>
                  <a:lnTo>
                    <a:pt x="10559186" y="777227"/>
                  </a:lnTo>
                  <a:lnTo>
                    <a:pt x="10561003" y="749439"/>
                  </a:lnTo>
                  <a:lnTo>
                    <a:pt x="10561384" y="735520"/>
                  </a:lnTo>
                  <a:lnTo>
                    <a:pt x="10561028" y="721601"/>
                  </a:lnTo>
                  <a:lnTo>
                    <a:pt x="10559936" y="707694"/>
                  </a:lnTo>
                  <a:lnTo>
                    <a:pt x="10556265" y="681329"/>
                  </a:lnTo>
                  <a:lnTo>
                    <a:pt x="10555148" y="668896"/>
                  </a:lnTo>
                  <a:lnTo>
                    <a:pt x="10554767" y="656463"/>
                  </a:lnTo>
                  <a:lnTo>
                    <a:pt x="10555122" y="644042"/>
                  </a:lnTo>
                  <a:lnTo>
                    <a:pt x="10556977" y="619506"/>
                  </a:lnTo>
                  <a:lnTo>
                    <a:pt x="10559555" y="595693"/>
                  </a:lnTo>
                  <a:lnTo>
                    <a:pt x="10563098" y="559104"/>
                  </a:lnTo>
                  <a:lnTo>
                    <a:pt x="10563847" y="544474"/>
                  </a:lnTo>
                  <a:lnTo>
                    <a:pt x="10564216" y="521830"/>
                  </a:lnTo>
                  <a:lnTo>
                    <a:pt x="10565028" y="506615"/>
                  </a:lnTo>
                  <a:lnTo>
                    <a:pt x="10570718" y="461492"/>
                  </a:lnTo>
                  <a:lnTo>
                    <a:pt x="10580065" y="417156"/>
                  </a:lnTo>
                  <a:lnTo>
                    <a:pt x="10588828" y="387146"/>
                  </a:lnTo>
                  <a:lnTo>
                    <a:pt x="10592854" y="371589"/>
                  </a:lnTo>
                  <a:lnTo>
                    <a:pt x="10596143" y="355676"/>
                  </a:lnTo>
                  <a:lnTo>
                    <a:pt x="10596156" y="3382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04643" y="6991324"/>
              <a:ext cx="5886450" cy="1222375"/>
            </a:xfrm>
            <a:custGeom>
              <a:avLst/>
              <a:gdLst/>
              <a:ahLst/>
              <a:cxnLst/>
              <a:rect l="l" t="t" r="r" b="b"/>
              <a:pathLst>
                <a:path w="5886450" h="1222375">
                  <a:moveTo>
                    <a:pt x="148450" y="810450"/>
                  </a:moveTo>
                  <a:lnTo>
                    <a:pt x="0" y="810450"/>
                  </a:lnTo>
                  <a:lnTo>
                    <a:pt x="0" y="886650"/>
                  </a:lnTo>
                  <a:lnTo>
                    <a:pt x="61683" y="886650"/>
                  </a:lnTo>
                  <a:lnTo>
                    <a:pt x="61683" y="1216850"/>
                  </a:lnTo>
                  <a:lnTo>
                    <a:pt x="148450" y="1216850"/>
                  </a:lnTo>
                  <a:lnTo>
                    <a:pt x="148450" y="886650"/>
                  </a:lnTo>
                  <a:lnTo>
                    <a:pt x="148450" y="810450"/>
                  </a:lnTo>
                  <a:close/>
                </a:path>
                <a:path w="5886450" h="1222375">
                  <a:moveTo>
                    <a:pt x="247421" y="385000"/>
                  </a:moveTo>
                  <a:lnTo>
                    <a:pt x="112509" y="385000"/>
                  </a:lnTo>
                  <a:lnTo>
                    <a:pt x="112509" y="57340"/>
                  </a:lnTo>
                  <a:lnTo>
                    <a:pt x="23025" y="57340"/>
                  </a:lnTo>
                  <a:lnTo>
                    <a:pt x="23025" y="385000"/>
                  </a:lnTo>
                  <a:lnTo>
                    <a:pt x="23025" y="465010"/>
                  </a:lnTo>
                  <a:lnTo>
                    <a:pt x="247421" y="465010"/>
                  </a:lnTo>
                  <a:lnTo>
                    <a:pt x="247421" y="385000"/>
                  </a:lnTo>
                  <a:close/>
                </a:path>
                <a:path w="5886450" h="1222375">
                  <a:moveTo>
                    <a:pt x="537578" y="193205"/>
                  </a:moveTo>
                  <a:lnTo>
                    <a:pt x="451472" y="193205"/>
                  </a:lnTo>
                  <a:lnTo>
                    <a:pt x="451472" y="349148"/>
                  </a:lnTo>
                  <a:lnTo>
                    <a:pt x="450735" y="358228"/>
                  </a:lnTo>
                  <a:lnTo>
                    <a:pt x="426300" y="390067"/>
                  </a:lnTo>
                  <a:lnTo>
                    <a:pt x="410095" y="393192"/>
                  </a:lnTo>
                  <a:lnTo>
                    <a:pt x="401955" y="392417"/>
                  </a:lnTo>
                  <a:lnTo>
                    <a:pt x="372402" y="366509"/>
                  </a:lnTo>
                  <a:lnTo>
                    <a:pt x="369430" y="349148"/>
                  </a:lnTo>
                  <a:lnTo>
                    <a:pt x="369430" y="193205"/>
                  </a:lnTo>
                  <a:lnTo>
                    <a:pt x="282663" y="193205"/>
                  </a:lnTo>
                  <a:lnTo>
                    <a:pt x="282663" y="360641"/>
                  </a:lnTo>
                  <a:lnTo>
                    <a:pt x="284721" y="384162"/>
                  </a:lnTo>
                  <a:lnTo>
                    <a:pt x="301142" y="423824"/>
                  </a:lnTo>
                  <a:lnTo>
                    <a:pt x="333768" y="453021"/>
                  </a:lnTo>
                  <a:lnTo>
                    <a:pt x="381050" y="467944"/>
                  </a:lnTo>
                  <a:lnTo>
                    <a:pt x="410095" y="469811"/>
                  </a:lnTo>
                  <a:lnTo>
                    <a:pt x="439140" y="467944"/>
                  </a:lnTo>
                  <a:lnTo>
                    <a:pt x="486435" y="453021"/>
                  </a:lnTo>
                  <a:lnTo>
                    <a:pt x="519074" y="423824"/>
                  </a:lnTo>
                  <a:lnTo>
                    <a:pt x="535520" y="384162"/>
                  </a:lnTo>
                  <a:lnTo>
                    <a:pt x="537578" y="360641"/>
                  </a:lnTo>
                  <a:lnTo>
                    <a:pt x="537578" y="193205"/>
                  </a:lnTo>
                  <a:close/>
                </a:path>
                <a:path w="5886450" h="1222375">
                  <a:moveTo>
                    <a:pt x="541642" y="947737"/>
                  </a:moveTo>
                  <a:lnTo>
                    <a:pt x="541591" y="947026"/>
                  </a:lnTo>
                  <a:lnTo>
                    <a:pt x="540346" y="927912"/>
                  </a:lnTo>
                  <a:lnTo>
                    <a:pt x="536448" y="909104"/>
                  </a:lnTo>
                  <a:lnTo>
                    <a:pt x="529996" y="891463"/>
                  </a:lnTo>
                  <a:lnTo>
                    <a:pt x="523341" y="879233"/>
                  </a:lnTo>
                  <a:lnTo>
                    <a:pt x="520954" y="874839"/>
                  </a:lnTo>
                  <a:lnTo>
                    <a:pt x="482307" y="833996"/>
                  </a:lnTo>
                  <a:lnTo>
                    <a:pt x="456209" y="819048"/>
                  </a:lnTo>
                  <a:lnTo>
                    <a:pt x="456209" y="947026"/>
                  </a:lnTo>
                  <a:lnTo>
                    <a:pt x="456171" y="947737"/>
                  </a:lnTo>
                  <a:lnTo>
                    <a:pt x="446544" y="985824"/>
                  </a:lnTo>
                  <a:lnTo>
                    <a:pt x="417220" y="1011783"/>
                  </a:lnTo>
                  <a:lnTo>
                    <a:pt x="389801" y="1016863"/>
                  </a:lnTo>
                  <a:lnTo>
                    <a:pt x="375297" y="1015326"/>
                  </a:lnTo>
                  <a:lnTo>
                    <a:pt x="340982" y="996213"/>
                  </a:lnTo>
                  <a:lnTo>
                    <a:pt x="323443" y="961034"/>
                  </a:lnTo>
                  <a:lnTo>
                    <a:pt x="322008" y="947026"/>
                  </a:lnTo>
                  <a:lnTo>
                    <a:pt x="323176" y="933323"/>
                  </a:lnTo>
                  <a:lnTo>
                    <a:pt x="340639" y="898918"/>
                  </a:lnTo>
                  <a:lnTo>
                    <a:pt x="375285" y="880465"/>
                  </a:lnTo>
                  <a:lnTo>
                    <a:pt x="389801" y="879233"/>
                  </a:lnTo>
                  <a:lnTo>
                    <a:pt x="403974" y="880186"/>
                  </a:lnTo>
                  <a:lnTo>
                    <a:pt x="437908" y="898575"/>
                  </a:lnTo>
                  <a:lnTo>
                    <a:pt x="455066" y="933323"/>
                  </a:lnTo>
                  <a:lnTo>
                    <a:pt x="456209" y="947026"/>
                  </a:lnTo>
                  <a:lnTo>
                    <a:pt x="456209" y="819048"/>
                  </a:lnTo>
                  <a:lnTo>
                    <a:pt x="448437" y="815365"/>
                  </a:lnTo>
                  <a:lnTo>
                    <a:pt x="429856" y="809421"/>
                  </a:lnTo>
                  <a:lnTo>
                    <a:pt x="410311" y="805865"/>
                  </a:lnTo>
                  <a:lnTo>
                    <a:pt x="389801" y="804672"/>
                  </a:lnTo>
                  <a:lnTo>
                    <a:pt x="369824" y="805865"/>
                  </a:lnTo>
                  <a:lnTo>
                    <a:pt x="332193" y="815365"/>
                  </a:lnTo>
                  <a:lnTo>
                    <a:pt x="298094" y="833996"/>
                  </a:lnTo>
                  <a:lnTo>
                    <a:pt x="258940" y="874839"/>
                  </a:lnTo>
                  <a:lnTo>
                    <a:pt x="239229" y="927912"/>
                  </a:lnTo>
                  <a:lnTo>
                    <a:pt x="237921" y="947737"/>
                  </a:lnTo>
                  <a:lnTo>
                    <a:pt x="238975" y="965352"/>
                  </a:lnTo>
                  <a:lnTo>
                    <a:pt x="254850" y="1014145"/>
                  </a:lnTo>
                  <a:lnTo>
                    <a:pt x="286956" y="1054011"/>
                  </a:lnTo>
                  <a:lnTo>
                    <a:pt x="331050" y="1080846"/>
                  </a:lnTo>
                  <a:lnTo>
                    <a:pt x="369303" y="1090091"/>
                  </a:lnTo>
                  <a:lnTo>
                    <a:pt x="378929" y="1090091"/>
                  </a:lnTo>
                  <a:lnTo>
                    <a:pt x="280631" y="1216850"/>
                  </a:lnTo>
                  <a:lnTo>
                    <a:pt x="379603" y="1216850"/>
                  </a:lnTo>
                  <a:lnTo>
                    <a:pt x="509752" y="1037221"/>
                  </a:lnTo>
                  <a:lnTo>
                    <a:pt x="532485" y="995172"/>
                  </a:lnTo>
                  <a:lnTo>
                    <a:pt x="541070" y="960107"/>
                  </a:lnTo>
                  <a:lnTo>
                    <a:pt x="541642" y="947737"/>
                  </a:lnTo>
                  <a:close/>
                </a:path>
                <a:path w="5886450" h="1222375">
                  <a:moveTo>
                    <a:pt x="878535" y="1093470"/>
                  </a:moveTo>
                  <a:lnTo>
                    <a:pt x="869772" y="1046835"/>
                  </a:lnTo>
                  <a:lnTo>
                    <a:pt x="860628" y="1029741"/>
                  </a:lnTo>
                  <a:lnTo>
                    <a:pt x="854392" y="1020572"/>
                  </a:lnTo>
                  <a:lnTo>
                    <a:pt x="844308" y="1009256"/>
                  </a:lnTo>
                  <a:lnTo>
                    <a:pt x="832700" y="999210"/>
                  </a:lnTo>
                  <a:lnTo>
                    <a:pt x="819569" y="990447"/>
                  </a:lnTo>
                  <a:lnTo>
                    <a:pt x="826960" y="982967"/>
                  </a:lnTo>
                  <a:lnTo>
                    <a:pt x="848309" y="946010"/>
                  </a:lnTo>
                  <a:lnTo>
                    <a:pt x="853465" y="913130"/>
                  </a:lnTo>
                  <a:lnTo>
                    <a:pt x="852487" y="897966"/>
                  </a:lnTo>
                  <a:lnTo>
                    <a:pt x="837869" y="857542"/>
                  </a:lnTo>
                  <a:lnTo>
                    <a:pt x="808189" y="826668"/>
                  </a:lnTo>
                  <a:lnTo>
                    <a:pt x="791108" y="816952"/>
                  </a:lnTo>
                  <a:lnTo>
                    <a:pt x="791108" y="1086700"/>
                  </a:lnTo>
                  <a:lnTo>
                    <a:pt x="790079" y="1098753"/>
                  </a:lnTo>
                  <a:lnTo>
                    <a:pt x="766165" y="1136637"/>
                  </a:lnTo>
                  <a:lnTo>
                    <a:pt x="734136" y="1146340"/>
                  </a:lnTo>
                  <a:lnTo>
                    <a:pt x="722464" y="1145260"/>
                  </a:lnTo>
                  <a:lnTo>
                    <a:pt x="686358" y="1119936"/>
                  </a:lnTo>
                  <a:lnTo>
                    <a:pt x="677214" y="1086700"/>
                  </a:lnTo>
                  <a:lnTo>
                    <a:pt x="678230" y="1074737"/>
                  </a:lnTo>
                  <a:lnTo>
                    <a:pt x="702119" y="1038720"/>
                  </a:lnTo>
                  <a:lnTo>
                    <a:pt x="734136" y="1029741"/>
                  </a:lnTo>
                  <a:lnTo>
                    <a:pt x="745832" y="1030732"/>
                  </a:lnTo>
                  <a:lnTo>
                    <a:pt x="781939" y="1054227"/>
                  </a:lnTo>
                  <a:lnTo>
                    <a:pt x="791108" y="1086700"/>
                  </a:lnTo>
                  <a:lnTo>
                    <a:pt x="791108" y="816952"/>
                  </a:lnTo>
                  <a:lnTo>
                    <a:pt x="781621" y="812685"/>
                  </a:lnTo>
                  <a:lnTo>
                    <a:pt x="780948" y="812495"/>
                  </a:lnTo>
                  <a:lnTo>
                    <a:pt x="780948" y="920610"/>
                  </a:lnTo>
                  <a:lnTo>
                    <a:pt x="780097" y="930351"/>
                  </a:lnTo>
                  <a:lnTo>
                    <a:pt x="752284" y="964666"/>
                  </a:lnTo>
                  <a:lnTo>
                    <a:pt x="734136" y="968044"/>
                  </a:lnTo>
                  <a:lnTo>
                    <a:pt x="724700" y="967206"/>
                  </a:lnTo>
                  <a:lnTo>
                    <a:pt x="690753" y="939241"/>
                  </a:lnTo>
                  <a:lnTo>
                    <a:pt x="687374" y="920610"/>
                  </a:lnTo>
                  <a:lnTo>
                    <a:pt x="688213" y="911148"/>
                  </a:lnTo>
                  <a:lnTo>
                    <a:pt x="716013" y="877227"/>
                  </a:lnTo>
                  <a:lnTo>
                    <a:pt x="734136" y="873836"/>
                  </a:lnTo>
                  <a:lnTo>
                    <a:pt x="743597" y="874687"/>
                  </a:lnTo>
                  <a:lnTo>
                    <a:pt x="777544" y="902462"/>
                  </a:lnTo>
                  <a:lnTo>
                    <a:pt x="780948" y="920610"/>
                  </a:lnTo>
                  <a:lnTo>
                    <a:pt x="780948" y="812495"/>
                  </a:lnTo>
                  <a:lnTo>
                    <a:pt x="766775" y="808228"/>
                  </a:lnTo>
                  <a:lnTo>
                    <a:pt x="750951" y="805561"/>
                  </a:lnTo>
                  <a:lnTo>
                    <a:pt x="734136" y="804672"/>
                  </a:lnTo>
                  <a:lnTo>
                    <a:pt x="717321" y="805561"/>
                  </a:lnTo>
                  <a:lnTo>
                    <a:pt x="672452" y="818921"/>
                  </a:lnTo>
                  <a:lnTo>
                    <a:pt x="638289" y="845972"/>
                  </a:lnTo>
                  <a:lnTo>
                    <a:pt x="618083" y="883640"/>
                  </a:lnTo>
                  <a:lnTo>
                    <a:pt x="614184" y="913130"/>
                  </a:lnTo>
                  <a:lnTo>
                    <a:pt x="614756" y="924471"/>
                  </a:lnTo>
                  <a:lnTo>
                    <a:pt x="628319" y="965847"/>
                  </a:lnTo>
                  <a:lnTo>
                    <a:pt x="648754" y="990447"/>
                  </a:lnTo>
                  <a:lnTo>
                    <a:pt x="635889" y="999210"/>
                  </a:lnTo>
                  <a:lnTo>
                    <a:pt x="605701" y="1033157"/>
                  </a:lnTo>
                  <a:lnTo>
                    <a:pt x="590765" y="1076998"/>
                  </a:lnTo>
                  <a:lnTo>
                    <a:pt x="589775" y="1093470"/>
                  </a:lnTo>
                  <a:lnTo>
                    <a:pt x="590943" y="1111313"/>
                  </a:lnTo>
                  <a:lnTo>
                    <a:pt x="608418" y="1159256"/>
                  </a:lnTo>
                  <a:lnTo>
                    <a:pt x="644372" y="1196111"/>
                  </a:lnTo>
                  <a:lnTo>
                    <a:pt x="694918" y="1218057"/>
                  </a:lnTo>
                  <a:lnTo>
                    <a:pt x="734136" y="1222286"/>
                  </a:lnTo>
                  <a:lnTo>
                    <a:pt x="754570" y="1221219"/>
                  </a:lnTo>
                  <a:lnTo>
                    <a:pt x="791845" y="1212761"/>
                  </a:lnTo>
                  <a:lnTo>
                    <a:pt x="837780" y="1185341"/>
                  </a:lnTo>
                  <a:lnTo>
                    <a:pt x="866889" y="1146340"/>
                  </a:lnTo>
                  <a:lnTo>
                    <a:pt x="868057" y="1144206"/>
                  </a:lnTo>
                  <a:lnTo>
                    <a:pt x="873874" y="1128229"/>
                  </a:lnTo>
                  <a:lnTo>
                    <a:pt x="877379" y="1111313"/>
                  </a:lnTo>
                  <a:lnTo>
                    <a:pt x="877468" y="1109840"/>
                  </a:lnTo>
                  <a:lnTo>
                    <a:pt x="878535" y="1093470"/>
                  </a:lnTo>
                  <a:close/>
                </a:path>
                <a:path w="5886450" h="1222375">
                  <a:moveTo>
                    <a:pt x="892784" y="303047"/>
                  </a:moveTo>
                  <a:lnTo>
                    <a:pt x="876338" y="256857"/>
                  </a:lnTo>
                  <a:lnTo>
                    <a:pt x="844638" y="220002"/>
                  </a:lnTo>
                  <a:lnTo>
                    <a:pt x="799922" y="195834"/>
                  </a:lnTo>
                  <a:lnTo>
                    <a:pt x="744334" y="187782"/>
                  </a:lnTo>
                  <a:lnTo>
                    <a:pt x="722337" y="188925"/>
                  </a:lnTo>
                  <a:lnTo>
                    <a:pt x="682675" y="198069"/>
                  </a:lnTo>
                  <a:lnTo>
                    <a:pt x="648995" y="216090"/>
                  </a:lnTo>
                  <a:lnTo>
                    <a:pt x="612127" y="256273"/>
                  </a:lnTo>
                  <a:lnTo>
                    <a:pt x="594347" y="309016"/>
                  </a:lnTo>
                  <a:lnTo>
                    <a:pt x="593153" y="328790"/>
                  </a:lnTo>
                  <a:lnTo>
                    <a:pt x="594347" y="348576"/>
                  </a:lnTo>
                  <a:lnTo>
                    <a:pt x="612127" y="401345"/>
                  </a:lnTo>
                  <a:lnTo>
                    <a:pt x="648995" y="441502"/>
                  </a:lnTo>
                  <a:lnTo>
                    <a:pt x="682675" y="459511"/>
                  </a:lnTo>
                  <a:lnTo>
                    <a:pt x="722337" y="468668"/>
                  </a:lnTo>
                  <a:lnTo>
                    <a:pt x="744334" y="469811"/>
                  </a:lnTo>
                  <a:lnTo>
                    <a:pt x="773480" y="467791"/>
                  </a:lnTo>
                  <a:lnTo>
                    <a:pt x="823633" y="451700"/>
                  </a:lnTo>
                  <a:lnTo>
                    <a:pt x="862393" y="420344"/>
                  </a:lnTo>
                  <a:lnTo>
                    <a:pt x="886472" y="378802"/>
                  </a:lnTo>
                  <a:lnTo>
                    <a:pt x="892784" y="354545"/>
                  </a:lnTo>
                  <a:lnTo>
                    <a:pt x="803300" y="354545"/>
                  </a:lnTo>
                  <a:lnTo>
                    <a:pt x="799363" y="362623"/>
                  </a:lnTo>
                  <a:lnTo>
                    <a:pt x="794321" y="369900"/>
                  </a:lnTo>
                  <a:lnTo>
                    <a:pt x="754507" y="392252"/>
                  </a:lnTo>
                  <a:lnTo>
                    <a:pt x="744334" y="393192"/>
                  </a:lnTo>
                  <a:lnTo>
                    <a:pt x="731024" y="391756"/>
                  </a:lnTo>
                  <a:lnTo>
                    <a:pt x="690219" y="364515"/>
                  </a:lnTo>
                  <a:lnTo>
                    <a:pt x="679919" y="328790"/>
                  </a:lnTo>
                  <a:lnTo>
                    <a:pt x="681062" y="315506"/>
                  </a:lnTo>
                  <a:lnTo>
                    <a:pt x="707974" y="275120"/>
                  </a:lnTo>
                  <a:lnTo>
                    <a:pt x="744334" y="264388"/>
                  </a:lnTo>
                  <a:lnTo>
                    <a:pt x="754507" y="265315"/>
                  </a:lnTo>
                  <a:lnTo>
                    <a:pt x="794321" y="287274"/>
                  </a:lnTo>
                  <a:lnTo>
                    <a:pt x="803300" y="303047"/>
                  </a:lnTo>
                  <a:lnTo>
                    <a:pt x="892784" y="303047"/>
                  </a:lnTo>
                  <a:close/>
                </a:path>
                <a:path w="5886450" h="1222375">
                  <a:moveTo>
                    <a:pt x="1035812" y="193205"/>
                  </a:moveTo>
                  <a:lnTo>
                    <a:pt x="949718" y="193205"/>
                  </a:lnTo>
                  <a:lnTo>
                    <a:pt x="949718" y="464375"/>
                  </a:lnTo>
                  <a:lnTo>
                    <a:pt x="1035812" y="464375"/>
                  </a:lnTo>
                  <a:lnTo>
                    <a:pt x="1035812" y="193205"/>
                  </a:lnTo>
                  <a:close/>
                </a:path>
                <a:path w="5886450" h="1222375">
                  <a:moveTo>
                    <a:pt x="1040574" y="100342"/>
                  </a:moveTo>
                  <a:lnTo>
                    <a:pt x="1019365" y="60693"/>
                  </a:lnTo>
                  <a:lnTo>
                    <a:pt x="993140" y="52870"/>
                  </a:lnTo>
                  <a:lnTo>
                    <a:pt x="983932" y="53733"/>
                  </a:lnTo>
                  <a:lnTo>
                    <a:pt x="949210" y="82105"/>
                  </a:lnTo>
                  <a:lnTo>
                    <a:pt x="945667" y="100342"/>
                  </a:lnTo>
                  <a:lnTo>
                    <a:pt x="946543" y="109537"/>
                  </a:lnTo>
                  <a:lnTo>
                    <a:pt x="975309" y="144221"/>
                  </a:lnTo>
                  <a:lnTo>
                    <a:pt x="993140" y="147777"/>
                  </a:lnTo>
                  <a:lnTo>
                    <a:pt x="1002601" y="146888"/>
                  </a:lnTo>
                  <a:lnTo>
                    <a:pt x="1037094" y="118135"/>
                  </a:lnTo>
                  <a:lnTo>
                    <a:pt x="1040574" y="100342"/>
                  </a:lnTo>
                  <a:close/>
                </a:path>
                <a:path w="5886450" h="1222375">
                  <a:moveTo>
                    <a:pt x="1201902" y="810107"/>
                  </a:moveTo>
                  <a:lnTo>
                    <a:pt x="926680" y="810107"/>
                  </a:lnTo>
                  <a:lnTo>
                    <a:pt x="926680" y="886714"/>
                  </a:lnTo>
                  <a:lnTo>
                    <a:pt x="1054823" y="886714"/>
                  </a:lnTo>
                  <a:lnTo>
                    <a:pt x="940930" y="1035837"/>
                  </a:lnTo>
                  <a:lnTo>
                    <a:pt x="1062266" y="1035837"/>
                  </a:lnTo>
                  <a:lnTo>
                    <a:pt x="1072934" y="1036713"/>
                  </a:lnTo>
                  <a:lnTo>
                    <a:pt x="1105115" y="1057313"/>
                  </a:lnTo>
                  <a:lnTo>
                    <a:pt x="1113129" y="1087374"/>
                  </a:lnTo>
                  <a:lnTo>
                    <a:pt x="1112240" y="1098397"/>
                  </a:lnTo>
                  <a:lnTo>
                    <a:pt x="1091158" y="1132332"/>
                  </a:lnTo>
                  <a:lnTo>
                    <a:pt x="1060919" y="1140917"/>
                  </a:lnTo>
                  <a:lnTo>
                    <a:pt x="1051699" y="1140231"/>
                  </a:lnTo>
                  <a:lnTo>
                    <a:pt x="1016419" y="1117866"/>
                  </a:lnTo>
                  <a:lnTo>
                    <a:pt x="1012774" y="1102956"/>
                  </a:lnTo>
                  <a:lnTo>
                    <a:pt x="926680" y="1104303"/>
                  </a:lnTo>
                  <a:lnTo>
                    <a:pt x="936980" y="1150327"/>
                  </a:lnTo>
                  <a:lnTo>
                    <a:pt x="966343" y="1187780"/>
                  </a:lnTo>
                  <a:lnTo>
                    <a:pt x="1009446" y="1213319"/>
                  </a:lnTo>
                  <a:lnTo>
                    <a:pt x="1060919" y="1222286"/>
                  </a:lnTo>
                  <a:lnTo>
                    <a:pt x="1080046" y="1221155"/>
                  </a:lnTo>
                  <a:lnTo>
                    <a:pt x="1131062" y="1204315"/>
                  </a:lnTo>
                  <a:lnTo>
                    <a:pt x="1170279" y="1170698"/>
                  </a:lnTo>
                  <a:lnTo>
                    <a:pt x="1193939" y="1125004"/>
                  </a:lnTo>
                  <a:lnTo>
                    <a:pt x="1198511" y="1090091"/>
                  </a:lnTo>
                  <a:lnTo>
                    <a:pt x="1197457" y="1071549"/>
                  </a:lnTo>
                  <a:lnTo>
                    <a:pt x="1181557" y="1025347"/>
                  </a:lnTo>
                  <a:lnTo>
                    <a:pt x="1149667" y="993432"/>
                  </a:lnTo>
                  <a:lnTo>
                    <a:pt x="1105827" y="976274"/>
                  </a:lnTo>
                  <a:lnTo>
                    <a:pt x="1071753" y="973480"/>
                  </a:lnTo>
                  <a:lnTo>
                    <a:pt x="1201902" y="810107"/>
                  </a:lnTo>
                  <a:close/>
                </a:path>
                <a:path w="5886450" h="1222375">
                  <a:moveTo>
                    <a:pt x="1281899" y="193205"/>
                  </a:moveTo>
                  <a:lnTo>
                    <a:pt x="1217498" y="193205"/>
                  </a:lnTo>
                  <a:lnTo>
                    <a:pt x="1217498" y="111874"/>
                  </a:lnTo>
                  <a:lnTo>
                    <a:pt x="1238973" y="75933"/>
                  </a:lnTo>
                  <a:lnTo>
                    <a:pt x="1280566" y="75933"/>
                  </a:lnTo>
                  <a:lnTo>
                    <a:pt x="1280566" y="8140"/>
                  </a:lnTo>
                  <a:lnTo>
                    <a:pt x="1237183" y="0"/>
                  </a:lnTo>
                  <a:lnTo>
                    <a:pt x="1223187" y="838"/>
                  </a:lnTo>
                  <a:lnTo>
                    <a:pt x="1184275" y="13576"/>
                  </a:lnTo>
                  <a:lnTo>
                    <a:pt x="1153223" y="39065"/>
                  </a:lnTo>
                  <a:lnTo>
                    <a:pt x="1134376" y="74155"/>
                  </a:lnTo>
                  <a:lnTo>
                    <a:pt x="1130731" y="101676"/>
                  </a:lnTo>
                  <a:lnTo>
                    <a:pt x="1130731" y="193205"/>
                  </a:lnTo>
                  <a:lnTo>
                    <a:pt x="1085303" y="193205"/>
                  </a:lnTo>
                  <a:lnTo>
                    <a:pt x="1085303" y="260337"/>
                  </a:lnTo>
                  <a:lnTo>
                    <a:pt x="1130731" y="260337"/>
                  </a:lnTo>
                  <a:lnTo>
                    <a:pt x="1130731" y="464375"/>
                  </a:lnTo>
                  <a:lnTo>
                    <a:pt x="1217498" y="464375"/>
                  </a:lnTo>
                  <a:lnTo>
                    <a:pt x="1217498" y="260337"/>
                  </a:lnTo>
                  <a:lnTo>
                    <a:pt x="1281899" y="260337"/>
                  </a:lnTo>
                  <a:lnTo>
                    <a:pt x="1281899" y="193205"/>
                  </a:lnTo>
                  <a:close/>
                </a:path>
                <a:path w="5886450" h="1222375">
                  <a:moveTo>
                    <a:pt x="1597837" y="328117"/>
                  </a:moveTo>
                  <a:lnTo>
                    <a:pt x="1596694" y="307467"/>
                  </a:lnTo>
                  <a:lnTo>
                    <a:pt x="1593723" y="290842"/>
                  </a:lnTo>
                  <a:lnTo>
                    <a:pt x="1593253" y="288213"/>
                  </a:lnTo>
                  <a:lnTo>
                    <a:pt x="1569478" y="238988"/>
                  </a:lnTo>
                  <a:lnTo>
                    <a:pt x="1528660" y="204749"/>
                  </a:lnTo>
                  <a:lnTo>
                    <a:pt x="1508315" y="196024"/>
                  </a:lnTo>
                  <a:lnTo>
                    <a:pt x="1508315" y="290842"/>
                  </a:lnTo>
                  <a:lnTo>
                    <a:pt x="1395806" y="290842"/>
                  </a:lnTo>
                  <a:lnTo>
                    <a:pt x="1423974" y="259080"/>
                  </a:lnTo>
                  <a:lnTo>
                    <a:pt x="1453438" y="253555"/>
                  </a:lnTo>
                  <a:lnTo>
                    <a:pt x="1463751" y="254177"/>
                  </a:lnTo>
                  <a:lnTo>
                    <a:pt x="1499933" y="275158"/>
                  </a:lnTo>
                  <a:lnTo>
                    <a:pt x="1508315" y="290842"/>
                  </a:lnTo>
                  <a:lnTo>
                    <a:pt x="1508315" y="196024"/>
                  </a:lnTo>
                  <a:lnTo>
                    <a:pt x="1493253" y="191516"/>
                  </a:lnTo>
                  <a:lnTo>
                    <a:pt x="1473377" y="188214"/>
                  </a:lnTo>
                  <a:lnTo>
                    <a:pt x="1452054" y="187109"/>
                  </a:lnTo>
                  <a:lnTo>
                    <a:pt x="1430959" y="188214"/>
                  </a:lnTo>
                  <a:lnTo>
                    <a:pt x="1392313" y="197027"/>
                  </a:lnTo>
                  <a:lnTo>
                    <a:pt x="1344714" y="225831"/>
                  </a:lnTo>
                  <a:lnTo>
                    <a:pt x="1313599" y="270827"/>
                  </a:lnTo>
                  <a:lnTo>
                    <a:pt x="1304112" y="308114"/>
                  </a:lnTo>
                  <a:lnTo>
                    <a:pt x="1302931" y="328790"/>
                  </a:lnTo>
                  <a:lnTo>
                    <a:pt x="1304112" y="349173"/>
                  </a:lnTo>
                  <a:lnTo>
                    <a:pt x="1313599" y="386118"/>
                  </a:lnTo>
                  <a:lnTo>
                    <a:pt x="1344701" y="430987"/>
                  </a:lnTo>
                  <a:lnTo>
                    <a:pt x="1392923" y="459892"/>
                  </a:lnTo>
                  <a:lnTo>
                    <a:pt x="1432763" y="468706"/>
                  </a:lnTo>
                  <a:lnTo>
                    <a:pt x="1454772" y="469811"/>
                  </a:lnTo>
                  <a:lnTo>
                    <a:pt x="1481658" y="468096"/>
                  </a:lnTo>
                  <a:lnTo>
                    <a:pt x="1527924" y="454367"/>
                  </a:lnTo>
                  <a:lnTo>
                    <a:pt x="1563814" y="427583"/>
                  </a:lnTo>
                  <a:lnTo>
                    <a:pt x="1579867" y="405396"/>
                  </a:lnTo>
                  <a:lnTo>
                    <a:pt x="1587030" y="391820"/>
                  </a:lnTo>
                  <a:lnTo>
                    <a:pt x="1593735" y="370840"/>
                  </a:lnTo>
                  <a:lnTo>
                    <a:pt x="1510360" y="370840"/>
                  </a:lnTo>
                  <a:lnTo>
                    <a:pt x="1502232" y="385953"/>
                  </a:lnTo>
                  <a:lnTo>
                    <a:pt x="1490027" y="396760"/>
                  </a:lnTo>
                  <a:lnTo>
                    <a:pt x="1473758" y="403237"/>
                  </a:lnTo>
                  <a:lnTo>
                    <a:pt x="1453438" y="405396"/>
                  </a:lnTo>
                  <a:lnTo>
                    <a:pt x="1439697" y="404368"/>
                  </a:lnTo>
                  <a:lnTo>
                    <a:pt x="1401686" y="379704"/>
                  </a:lnTo>
                  <a:lnTo>
                    <a:pt x="1390370" y="343039"/>
                  </a:lnTo>
                  <a:lnTo>
                    <a:pt x="1597837" y="343039"/>
                  </a:lnTo>
                  <a:lnTo>
                    <a:pt x="1597837" y="328117"/>
                  </a:lnTo>
                  <a:close/>
                </a:path>
                <a:path w="5886450" h="1222375">
                  <a:moveTo>
                    <a:pt x="1843214" y="190500"/>
                  </a:moveTo>
                  <a:lnTo>
                    <a:pt x="1840064" y="189598"/>
                  </a:lnTo>
                  <a:lnTo>
                    <a:pt x="1836572" y="188925"/>
                  </a:lnTo>
                  <a:lnTo>
                    <a:pt x="1828876" y="188010"/>
                  </a:lnTo>
                  <a:lnTo>
                    <a:pt x="1824926" y="187782"/>
                  </a:lnTo>
                  <a:lnTo>
                    <a:pt x="1820862" y="187782"/>
                  </a:lnTo>
                  <a:lnTo>
                    <a:pt x="1777809" y="199313"/>
                  </a:lnTo>
                  <a:lnTo>
                    <a:pt x="1744916" y="230492"/>
                  </a:lnTo>
                  <a:lnTo>
                    <a:pt x="1744916" y="193205"/>
                  </a:lnTo>
                  <a:lnTo>
                    <a:pt x="1658150" y="193205"/>
                  </a:lnTo>
                  <a:lnTo>
                    <a:pt x="1658150" y="464375"/>
                  </a:lnTo>
                  <a:lnTo>
                    <a:pt x="1744916" y="464375"/>
                  </a:lnTo>
                  <a:lnTo>
                    <a:pt x="1744916" y="334899"/>
                  </a:lnTo>
                  <a:lnTo>
                    <a:pt x="1746211" y="318922"/>
                  </a:lnTo>
                  <a:lnTo>
                    <a:pt x="1765604" y="282689"/>
                  </a:lnTo>
                  <a:lnTo>
                    <a:pt x="1802917" y="265531"/>
                  </a:lnTo>
                  <a:lnTo>
                    <a:pt x="1818144" y="264388"/>
                  </a:lnTo>
                  <a:lnTo>
                    <a:pt x="1823097" y="264388"/>
                  </a:lnTo>
                  <a:lnTo>
                    <a:pt x="1827733" y="264617"/>
                  </a:lnTo>
                  <a:lnTo>
                    <a:pt x="1836331" y="265544"/>
                  </a:lnTo>
                  <a:lnTo>
                    <a:pt x="1840064" y="266204"/>
                  </a:lnTo>
                  <a:lnTo>
                    <a:pt x="1843214" y="267106"/>
                  </a:lnTo>
                  <a:lnTo>
                    <a:pt x="1843214" y="190500"/>
                  </a:lnTo>
                  <a:close/>
                </a:path>
                <a:path w="5886450" h="1222375">
                  <a:moveTo>
                    <a:pt x="1986940" y="422325"/>
                  </a:moveTo>
                  <a:lnTo>
                    <a:pt x="1965718" y="382244"/>
                  </a:lnTo>
                  <a:lnTo>
                    <a:pt x="1939493" y="374218"/>
                  </a:lnTo>
                  <a:lnTo>
                    <a:pt x="1930298" y="375107"/>
                  </a:lnTo>
                  <a:lnTo>
                    <a:pt x="1895576" y="404050"/>
                  </a:lnTo>
                  <a:lnTo>
                    <a:pt x="1892020" y="422325"/>
                  </a:lnTo>
                  <a:lnTo>
                    <a:pt x="1892909" y="431546"/>
                  </a:lnTo>
                  <a:lnTo>
                    <a:pt x="1921700" y="466255"/>
                  </a:lnTo>
                  <a:lnTo>
                    <a:pt x="1939493" y="469811"/>
                  </a:lnTo>
                  <a:lnTo>
                    <a:pt x="1948954" y="468922"/>
                  </a:lnTo>
                  <a:lnTo>
                    <a:pt x="1983460" y="440156"/>
                  </a:lnTo>
                  <a:lnTo>
                    <a:pt x="1986940" y="422325"/>
                  </a:lnTo>
                  <a:close/>
                </a:path>
                <a:path w="5886450" h="1222375">
                  <a:moveTo>
                    <a:pt x="1986940" y="235254"/>
                  </a:moveTo>
                  <a:lnTo>
                    <a:pt x="1965718" y="195605"/>
                  </a:lnTo>
                  <a:lnTo>
                    <a:pt x="1939493" y="187782"/>
                  </a:lnTo>
                  <a:lnTo>
                    <a:pt x="1930298" y="188645"/>
                  </a:lnTo>
                  <a:lnTo>
                    <a:pt x="1895576" y="217017"/>
                  </a:lnTo>
                  <a:lnTo>
                    <a:pt x="1892020" y="235254"/>
                  </a:lnTo>
                  <a:lnTo>
                    <a:pt x="1892909" y="244741"/>
                  </a:lnTo>
                  <a:lnTo>
                    <a:pt x="1921700" y="279806"/>
                  </a:lnTo>
                  <a:lnTo>
                    <a:pt x="1939493" y="283362"/>
                  </a:lnTo>
                  <a:lnTo>
                    <a:pt x="1948954" y="282473"/>
                  </a:lnTo>
                  <a:lnTo>
                    <a:pt x="1983460" y="253555"/>
                  </a:lnTo>
                  <a:lnTo>
                    <a:pt x="1986940" y="235254"/>
                  </a:lnTo>
                  <a:close/>
                </a:path>
                <a:path w="5886450" h="1222375">
                  <a:moveTo>
                    <a:pt x="2643162" y="241350"/>
                  </a:moveTo>
                  <a:lnTo>
                    <a:pt x="2433688" y="241350"/>
                  </a:lnTo>
                  <a:lnTo>
                    <a:pt x="2433688" y="311162"/>
                  </a:lnTo>
                  <a:lnTo>
                    <a:pt x="2545524" y="311162"/>
                  </a:lnTo>
                  <a:lnTo>
                    <a:pt x="2537472" y="326339"/>
                  </a:lnTo>
                  <a:lnTo>
                    <a:pt x="2501811" y="362686"/>
                  </a:lnTo>
                  <a:lnTo>
                    <a:pt x="2452801" y="381101"/>
                  </a:lnTo>
                  <a:lnTo>
                    <a:pt x="2434348" y="382333"/>
                  </a:lnTo>
                  <a:lnTo>
                    <a:pt x="2417788" y="381342"/>
                  </a:lnTo>
                  <a:lnTo>
                    <a:pt x="2372664" y="366407"/>
                  </a:lnTo>
                  <a:lnTo>
                    <a:pt x="2337651" y="336029"/>
                  </a:lnTo>
                  <a:lnTo>
                    <a:pt x="2317000" y="293789"/>
                  </a:lnTo>
                  <a:lnTo>
                    <a:pt x="2313025" y="260997"/>
                  </a:lnTo>
                  <a:lnTo>
                    <a:pt x="2314016" y="244157"/>
                  </a:lnTo>
                  <a:lnTo>
                    <a:pt x="2328951" y="198983"/>
                  </a:lnTo>
                  <a:lnTo>
                    <a:pt x="2359507" y="164274"/>
                  </a:lnTo>
                  <a:lnTo>
                    <a:pt x="2401989" y="143649"/>
                  </a:lnTo>
                  <a:lnTo>
                    <a:pt x="2434348" y="139674"/>
                  </a:lnTo>
                  <a:lnTo>
                    <a:pt x="2451862" y="140766"/>
                  </a:lnTo>
                  <a:lnTo>
                    <a:pt x="2498763" y="157302"/>
                  </a:lnTo>
                  <a:lnTo>
                    <a:pt x="2533840" y="190207"/>
                  </a:lnTo>
                  <a:lnTo>
                    <a:pt x="2542146" y="204076"/>
                  </a:lnTo>
                  <a:lnTo>
                    <a:pt x="2619425" y="164071"/>
                  </a:lnTo>
                  <a:lnTo>
                    <a:pt x="2587320" y="118719"/>
                  </a:lnTo>
                  <a:lnTo>
                    <a:pt x="2543860" y="83045"/>
                  </a:lnTo>
                  <a:lnTo>
                    <a:pt x="2491905" y="59905"/>
                  </a:lnTo>
                  <a:lnTo>
                    <a:pt x="2434348" y="52197"/>
                  </a:lnTo>
                  <a:lnTo>
                    <a:pt x="2413000" y="53213"/>
                  </a:lnTo>
                  <a:lnTo>
                    <a:pt x="2372309" y="61366"/>
                  </a:lnTo>
                  <a:lnTo>
                    <a:pt x="2334603" y="77406"/>
                  </a:lnTo>
                  <a:lnTo>
                    <a:pt x="2301392" y="99936"/>
                  </a:lnTo>
                  <a:lnTo>
                    <a:pt x="2273096" y="128498"/>
                  </a:lnTo>
                  <a:lnTo>
                    <a:pt x="2250719" y="161734"/>
                  </a:lnTo>
                  <a:lnTo>
                    <a:pt x="2234692" y="199174"/>
                  </a:lnTo>
                  <a:lnTo>
                    <a:pt x="2226564" y="239674"/>
                  </a:lnTo>
                  <a:lnTo>
                    <a:pt x="2225548" y="260997"/>
                  </a:lnTo>
                  <a:lnTo>
                    <a:pt x="2226564" y="282333"/>
                  </a:lnTo>
                  <a:lnTo>
                    <a:pt x="2234692" y="322834"/>
                  </a:lnTo>
                  <a:lnTo>
                    <a:pt x="2250719" y="360260"/>
                  </a:lnTo>
                  <a:lnTo>
                    <a:pt x="2273096" y="393484"/>
                  </a:lnTo>
                  <a:lnTo>
                    <a:pt x="2301392" y="422071"/>
                  </a:lnTo>
                  <a:lnTo>
                    <a:pt x="2334603" y="444614"/>
                  </a:lnTo>
                  <a:lnTo>
                    <a:pt x="2372309" y="460667"/>
                  </a:lnTo>
                  <a:lnTo>
                    <a:pt x="2413000" y="468795"/>
                  </a:lnTo>
                  <a:lnTo>
                    <a:pt x="2434348" y="469811"/>
                  </a:lnTo>
                  <a:lnTo>
                    <a:pt x="2455684" y="468795"/>
                  </a:lnTo>
                  <a:lnTo>
                    <a:pt x="2496185" y="460667"/>
                  </a:lnTo>
                  <a:lnTo>
                    <a:pt x="2533624" y="444614"/>
                  </a:lnTo>
                  <a:lnTo>
                    <a:pt x="2566847" y="422071"/>
                  </a:lnTo>
                  <a:lnTo>
                    <a:pt x="2595422" y="393484"/>
                  </a:lnTo>
                  <a:lnTo>
                    <a:pt x="2617952" y="360260"/>
                  </a:lnTo>
                  <a:lnTo>
                    <a:pt x="2633992" y="322834"/>
                  </a:lnTo>
                  <a:lnTo>
                    <a:pt x="2642146" y="282333"/>
                  </a:lnTo>
                  <a:lnTo>
                    <a:pt x="2643162" y="260997"/>
                  </a:lnTo>
                  <a:lnTo>
                    <a:pt x="2643162" y="241350"/>
                  </a:lnTo>
                  <a:close/>
                </a:path>
                <a:path w="5886450" h="1222375">
                  <a:moveTo>
                    <a:pt x="2947517" y="57632"/>
                  </a:moveTo>
                  <a:lnTo>
                    <a:pt x="2865513" y="57632"/>
                  </a:lnTo>
                  <a:lnTo>
                    <a:pt x="2805836" y="158648"/>
                  </a:lnTo>
                  <a:lnTo>
                    <a:pt x="2862796" y="158648"/>
                  </a:lnTo>
                  <a:lnTo>
                    <a:pt x="2947517" y="57632"/>
                  </a:lnTo>
                  <a:close/>
                </a:path>
                <a:path w="5886450" h="1222375">
                  <a:moveTo>
                    <a:pt x="3023463" y="393865"/>
                  </a:moveTo>
                  <a:lnTo>
                    <a:pt x="3005378" y="393865"/>
                  </a:lnTo>
                  <a:lnTo>
                    <a:pt x="3003067" y="393192"/>
                  </a:lnTo>
                  <a:lnTo>
                    <a:pt x="2999943" y="392290"/>
                  </a:lnTo>
                  <a:lnTo>
                    <a:pt x="2989999" y="385965"/>
                  </a:lnTo>
                  <a:lnTo>
                    <a:pt x="2987522" y="378739"/>
                  </a:lnTo>
                  <a:lnTo>
                    <a:pt x="2987522" y="264388"/>
                  </a:lnTo>
                  <a:lnTo>
                    <a:pt x="2987522" y="216954"/>
                  </a:lnTo>
                  <a:lnTo>
                    <a:pt x="2987522" y="193205"/>
                  </a:lnTo>
                  <a:lnTo>
                    <a:pt x="2905518" y="193205"/>
                  </a:lnTo>
                  <a:lnTo>
                    <a:pt x="2905518" y="328790"/>
                  </a:lnTo>
                  <a:lnTo>
                    <a:pt x="2904325" y="341820"/>
                  </a:lnTo>
                  <a:lnTo>
                    <a:pt x="2876550" y="382714"/>
                  </a:lnTo>
                  <a:lnTo>
                    <a:pt x="2841104" y="393192"/>
                  </a:lnTo>
                  <a:lnTo>
                    <a:pt x="2828074" y="392036"/>
                  </a:lnTo>
                  <a:lnTo>
                    <a:pt x="2787192" y="364705"/>
                  </a:lnTo>
                  <a:lnTo>
                    <a:pt x="2776702" y="328790"/>
                  </a:lnTo>
                  <a:lnTo>
                    <a:pt x="2777871" y="315760"/>
                  </a:lnTo>
                  <a:lnTo>
                    <a:pt x="2805201" y="274878"/>
                  </a:lnTo>
                  <a:lnTo>
                    <a:pt x="2841104" y="264388"/>
                  </a:lnTo>
                  <a:lnTo>
                    <a:pt x="2853855" y="265557"/>
                  </a:lnTo>
                  <a:lnTo>
                    <a:pt x="2894825" y="292874"/>
                  </a:lnTo>
                  <a:lnTo>
                    <a:pt x="2905518" y="328790"/>
                  </a:lnTo>
                  <a:lnTo>
                    <a:pt x="2905518" y="193205"/>
                  </a:lnTo>
                  <a:lnTo>
                    <a:pt x="2901429" y="193205"/>
                  </a:lnTo>
                  <a:lnTo>
                    <a:pt x="2901429" y="216954"/>
                  </a:lnTo>
                  <a:lnTo>
                    <a:pt x="2893707" y="210515"/>
                  </a:lnTo>
                  <a:lnTo>
                    <a:pt x="2857258" y="192176"/>
                  </a:lnTo>
                  <a:lnTo>
                    <a:pt x="2824149" y="187782"/>
                  </a:lnTo>
                  <a:lnTo>
                    <a:pt x="2805925" y="188963"/>
                  </a:lnTo>
                  <a:lnTo>
                    <a:pt x="2756357" y="206794"/>
                  </a:lnTo>
                  <a:lnTo>
                    <a:pt x="2717635" y="242493"/>
                  </a:lnTo>
                  <a:lnTo>
                    <a:pt x="2694419" y="291338"/>
                  </a:lnTo>
                  <a:lnTo>
                    <a:pt x="2689936" y="328790"/>
                  </a:lnTo>
                  <a:lnTo>
                    <a:pt x="2691053" y="347992"/>
                  </a:lnTo>
                  <a:lnTo>
                    <a:pt x="2707868" y="399973"/>
                  </a:lnTo>
                  <a:lnTo>
                    <a:pt x="2741879" y="440524"/>
                  </a:lnTo>
                  <a:lnTo>
                    <a:pt x="2788551" y="465061"/>
                  </a:lnTo>
                  <a:lnTo>
                    <a:pt x="2824149" y="469811"/>
                  </a:lnTo>
                  <a:lnTo>
                    <a:pt x="2838653" y="469023"/>
                  </a:lnTo>
                  <a:lnTo>
                    <a:pt x="2877350" y="457263"/>
                  </a:lnTo>
                  <a:lnTo>
                    <a:pt x="2908452" y="433692"/>
                  </a:lnTo>
                  <a:lnTo>
                    <a:pt x="2917050" y="423710"/>
                  </a:lnTo>
                  <a:lnTo>
                    <a:pt x="2924035" y="433692"/>
                  </a:lnTo>
                  <a:lnTo>
                    <a:pt x="2962795" y="462749"/>
                  </a:lnTo>
                  <a:lnTo>
                    <a:pt x="3000425" y="469811"/>
                  </a:lnTo>
                  <a:lnTo>
                    <a:pt x="3004947" y="469811"/>
                  </a:lnTo>
                  <a:lnTo>
                    <a:pt x="3009125" y="469239"/>
                  </a:lnTo>
                  <a:lnTo>
                    <a:pt x="3016808" y="466979"/>
                  </a:lnTo>
                  <a:lnTo>
                    <a:pt x="3020314" y="465734"/>
                  </a:lnTo>
                  <a:lnTo>
                    <a:pt x="3023463" y="464375"/>
                  </a:lnTo>
                  <a:lnTo>
                    <a:pt x="3023463" y="423710"/>
                  </a:lnTo>
                  <a:lnTo>
                    <a:pt x="3023463" y="393865"/>
                  </a:lnTo>
                  <a:close/>
                </a:path>
                <a:path w="5886450" h="1222375">
                  <a:moveTo>
                    <a:pt x="3371253" y="328790"/>
                  </a:moveTo>
                  <a:lnTo>
                    <a:pt x="3370122" y="309600"/>
                  </a:lnTo>
                  <a:lnTo>
                    <a:pt x="3366757" y="291338"/>
                  </a:lnTo>
                  <a:lnTo>
                    <a:pt x="3361144" y="274002"/>
                  </a:lnTo>
                  <a:lnTo>
                    <a:pt x="3356521" y="264388"/>
                  </a:lnTo>
                  <a:lnTo>
                    <a:pt x="3353282" y="257619"/>
                  </a:lnTo>
                  <a:lnTo>
                    <a:pt x="3343529" y="242493"/>
                  </a:lnTo>
                  <a:lnTo>
                    <a:pt x="3332251" y="228981"/>
                  </a:lnTo>
                  <a:lnTo>
                    <a:pt x="3319462" y="217081"/>
                  </a:lnTo>
                  <a:lnTo>
                    <a:pt x="3319272" y="216954"/>
                  </a:lnTo>
                  <a:lnTo>
                    <a:pt x="3305137" y="206794"/>
                  </a:lnTo>
                  <a:lnTo>
                    <a:pt x="3289604" y="198475"/>
                  </a:lnTo>
                  <a:lnTo>
                    <a:pt x="3285147" y="196862"/>
                  </a:lnTo>
                  <a:lnTo>
                    <a:pt x="3285147" y="328790"/>
                  </a:lnTo>
                  <a:lnTo>
                    <a:pt x="3283991" y="341820"/>
                  </a:lnTo>
                  <a:lnTo>
                    <a:pt x="3256661" y="382714"/>
                  </a:lnTo>
                  <a:lnTo>
                    <a:pt x="3220745" y="393192"/>
                  </a:lnTo>
                  <a:lnTo>
                    <a:pt x="3207715" y="392036"/>
                  </a:lnTo>
                  <a:lnTo>
                    <a:pt x="3166821" y="364705"/>
                  </a:lnTo>
                  <a:lnTo>
                    <a:pt x="3156343" y="328790"/>
                  </a:lnTo>
                  <a:lnTo>
                    <a:pt x="3157512" y="315760"/>
                  </a:lnTo>
                  <a:lnTo>
                    <a:pt x="3184829" y="274878"/>
                  </a:lnTo>
                  <a:lnTo>
                    <a:pt x="3220745" y="264388"/>
                  </a:lnTo>
                  <a:lnTo>
                    <a:pt x="3233775" y="265557"/>
                  </a:lnTo>
                  <a:lnTo>
                    <a:pt x="3274669" y="292874"/>
                  </a:lnTo>
                  <a:lnTo>
                    <a:pt x="3285147" y="328790"/>
                  </a:lnTo>
                  <a:lnTo>
                    <a:pt x="3285147" y="196862"/>
                  </a:lnTo>
                  <a:lnTo>
                    <a:pt x="3273183" y="192532"/>
                  </a:lnTo>
                  <a:lnTo>
                    <a:pt x="3255873" y="188963"/>
                  </a:lnTo>
                  <a:lnTo>
                    <a:pt x="3237674" y="187782"/>
                  </a:lnTo>
                  <a:lnTo>
                    <a:pt x="3226397" y="188264"/>
                  </a:lnTo>
                  <a:lnTo>
                    <a:pt x="3185871" y="199847"/>
                  </a:lnTo>
                  <a:lnTo>
                    <a:pt x="3160395" y="216954"/>
                  </a:lnTo>
                  <a:lnTo>
                    <a:pt x="3160395" y="0"/>
                  </a:lnTo>
                  <a:lnTo>
                    <a:pt x="3073628" y="0"/>
                  </a:lnTo>
                  <a:lnTo>
                    <a:pt x="3073628" y="464375"/>
                  </a:lnTo>
                  <a:lnTo>
                    <a:pt x="3160395" y="465048"/>
                  </a:lnTo>
                  <a:lnTo>
                    <a:pt x="3160395" y="440639"/>
                  </a:lnTo>
                  <a:lnTo>
                    <a:pt x="3168421" y="447065"/>
                  </a:lnTo>
                  <a:lnTo>
                    <a:pt x="3205200" y="465429"/>
                  </a:lnTo>
                  <a:lnTo>
                    <a:pt x="3237674" y="469811"/>
                  </a:lnTo>
                  <a:lnTo>
                    <a:pt x="3255873" y="468617"/>
                  </a:lnTo>
                  <a:lnTo>
                    <a:pt x="3305137" y="450837"/>
                  </a:lnTo>
                  <a:lnTo>
                    <a:pt x="3343529" y="415086"/>
                  </a:lnTo>
                  <a:lnTo>
                    <a:pt x="3356521" y="393192"/>
                  </a:lnTo>
                  <a:lnTo>
                    <a:pt x="3361144" y="383578"/>
                  </a:lnTo>
                  <a:lnTo>
                    <a:pt x="3366757" y="366255"/>
                  </a:lnTo>
                  <a:lnTo>
                    <a:pt x="3370122" y="347992"/>
                  </a:lnTo>
                  <a:lnTo>
                    <a:pt x="3371253" y="328790"/>
                  </a:lnTo>
                  <a:close/>
                </a:path>
                <a:path w="5886450" h="1222375">
                  <a:moveTo>
                    <a:pt x="3714940" y="328790"/>
                  </a:moveTo>
                  <a:lnTo>
                    <a:pt x="3713784" y="309016"/>
                  </a:lnTo>
                  <a:lnTo>
                    <a:pt x="3710279" y="290334"/>
                  </a:lnTo>
                  <a:lnTo>
                    <a:pt x="3704463" y="272757"/>
                  </a:lnTo>
                  <a:lnTo>
                    <a:pt x="3700322" y="264388"/>
                  </a:lnTo>
                  <a:lnTo>
                    <a:pt x="3696309" y="256273"/>
                  </a:lnTo>
                  <a:lnTo>
                    <a:pt x="3659759" y="216090"/>
                  </a:lnTo>
                  <a:lnTo>
                    <a:pt x="3628847" y="199313"/>
                  </a:lnTo>
                  <a:lnTo>
                    <a:pt x="3628847" y="328790"/>
                  </a:lnTo>
                  <a:lnTo>
                    <a:pt x="3627704" y="341807"/>
                  </a:lnTo>
                  <a:lnTo>
                    <a:pt x="3600793" y="382270"/>
                  </a:lnTo>
                  <a:lnTo>
                    <a:pt x="3564445" y="393192"/>
                  </a:lnTo>
                  <a:lnTo>
                    <a:pt x="3551136" y="391756"/>
                  </a:lnTo>
                  <a:lnTo>
                    <a:pt x="3510330" y="364515"/>
                  </a:lnTo>
                  <a:lnTo>
                    <a:pt x="3500031" y="328790"/>
                  </a:lnTo>
                  <a:lnTo>
                    <a:pt x="3501186" y="315506"/>
                  </a:lnTo>
                  <a:lnTo>
                    <a:pt x="3528085" y="275120"/>
                  </a:lnTo>
                  <a:lnTo>
                    <a:pt x="3564445" y="264388"/>
                  </a:lnTo>
                  <a:lnTo>
                    <a:pt x="3577742" y="265798"/>
                  </a:lnTo>
                  <a:lnTo>
                    <a:pt x="3618547" y="292633"/>
                  </a:lnTo>
                  <a:lnTo>
                    <a:pt x="3628847" y="328790"/>
                  </a:lnTo>
                  <a:lnTo>
                    <a:pt x="3628847" y="199313"/>
                  </a:lnTo>
                  <a:lnTo>
                    <a:pt x="3626104" y="198069"/>
                  </a:lnTo>
                  <a:lnTo>
                    <a:pt x="3606990" y="192354"/>
                  </a:lnTo>
                  <a:lnTo>
                    <a:pt x="3586442" y="188925"/>
                  </a:lnTo>
                  <a:lnTo>
                    <a:pt x="3564445" y="187782"/>
                  </a:lnTo>
                  <a:lnTo>
                    <a:pt x="3542449" y="188925"/>
                  </a:lnTo>
                  <a:lnTo>
                    <a:pt x="3502787" y="198069"/>
                  </a:lnTo>
                  <a:lnTo>
                    <a:pt x="3469106" y="216090"/>
                  </a:lnTo>
                  <a:lnTo>
                    <a:pt x="3432251" y="256273"/>
                  </a:lnTo>
                  <a:lnTo>
                    <a:pt x="3414458" y="309016"/>
                  </a:lnTo>
                  <a:lnTo>
                    <a:pt x="3413264" y="328790"/>
                  </a:lnTo>
                  <a:lnTo>
                    <a:pt x="3414458" y="348576"/>
                  </a:lnTo>
                  <a:lnTo>
                    <a:pt x="3432251" y="401345"/>
                  </a:lnTo>
                  <a:lnTo>
                    <a:pt x="3469106" y="441502"/>
                  </a:lnTo>
                  <a:lnTo>
                    <a:pt x="3502787" y="459511"/>
                  </a:lnTo>
                  <a:lnTo>
                    <a:pt x="3542449" y="468668"/>
                  </a:lnTo>
                  <a:lnTo>
                    <a:pt x="3564445" y="469811"/>
                  </a:lnTo>
                  <a:lnTo>
                    <a:pt x="3586442" y="468668"/>
                  </a:lnTo>
                  <a:lnTo>
                    <a:pt x="3626104" y="459511"/>
                  </a:lnTo>
                  <a:lnTo>
                    <a:pt x="3659759" y="441502"/>
                  </a:lnTo>
                  <a:lnTo>
                    <a:pt x="3696309" y="401345"/>
                  </a:lnTo>
                  <a:lnTo>
                    <a:pt x="3700335" y="393192"/>
                  </a:lnTo>
                  <a:lnTo>
                    <a:pt x="3704463" y="384860"/>
                  </a:lnTo>
                  <a:lnTo>
                    <a:pt x="3710279" y="367271"/>
                  </a:lnTo>
                  <a:lnTo>
                    <a:pt x="3713784" y="348576"/>
                  </a:lnTo>
                  <a:lnTo>
                    <a:pt x="3714940" y="328790"/>
                  </a:lnTo>
                  <a:close/>
                </a:path>
                <a:path w="5886450" h="1222375">
                  <a:moveTo>
                    <a:pt x="3961688" y="190500"/>
                  </a:moveTo>
                  <a:lnTo>
                    <a:pt x="3958539" y="189598"/>
                  </a:lnTo>
                  <a:lnTo>
                    <a:pt x="3955046" y="188925"/>
                  </a:lnTo>
                  <a:lnTo>
                    <a:pt x="3947350" y="188010"/>
                  </a:lnTo>
                  <a:lnTo>
                    <a:pt x="3943400" y="187782"/>
                  </a:lnTo>
                  <a:lnTo>
                    <a:pt x="3939336" y="187782"/>
                  </a:lnTo>
                  <a:lnTo>
                    <a:pt x="3896283" y="199313"/>
                  </a:lnTo>
                  <a:lnTo>
                    <a:pt x="3863390" y="230492"/>
                  </a:lnTo>
                  <a:lnTo>
                    <a:pt x="3863390" y="193205"/>
                  </a:lnTo>
                  <a:lnTo>
                    <a:pt x="3776624" y="193205"/>
                  </a:lnTo>
                  <a:lnTo>
                    <a:pt x="3776624" y="464375"/>
                  </a:lnTo>
                  <a:lnTo>
                    <a:pt x="3863390" y="464375"/>
                  </a:lnTo>
                  <a:lnTo>
                    <a:pt x="3863390" y="334899"/>
                  </a:lnTo>
                  <a:lnTo>
                    <a:pt x="3864686" y="318922"/>
                  </a:lnTo>
                  <a:lnTo>
                    <a:pt x="3884079" y="282689"/>
                  </a:lnTo>
                  <a:lnTo>
                    <a:pt x="3921391" y="265531"/>
                  </a:lnTo>
                  <a:lnTo>
                    <a:pt x="3936619" y="264388"/>
                  </a:lnTo>
                  <a:lnTo>
                    <a:pt x="3941572" y="264388"/>
                  </a:lnTo>
                  <a:lnTo>
                    <a:pt x="3946207" y="264617"/>
                  </a:lnTo>
                  <a:lnTo>
                    <a:pt x="3954805" y="265544"/>
                  </a:lnTo>
                  <a:lnTo>
                    <a:pt x="3958539" y="266204"/>
                  </a:lnTo>
                  <a:lnTo>
                    <a:pt x="3961688" y="267106"/>
                  </a:lnTo>
                  <a:lnTo>
                    <a:pt x="3961688" y="190500"/>
                  </a:lnTo>
                  <a:close/>
                </a:path>
                <a:path w="5886450" h="1222375">
                  <a:moveTo>
                    <a:pt x="4613834" y="57632"/>
                  </a:moveTo>
                  <a:lnTo>
                    <a:pt x="4517580" y="57632"/>
                  </a:lnTo>
                  <a:lnTo>
                    <a:pt x="4388104" y="338950"/>
                  </a:lnTo>
                  <a:lnTo>
                    <a:pt x="4259961" y="57632"/>
                  </a:lnTo>
                  <a:lnTo>
                    <a:pt x="4163034" y="57632"/>
                  </a:lnTo>
                  <a:lnTo>
                    <a:pt x="4163034" y="464375"/>
                  </a:lnTo>
                  <a:lnTo>
                    <a:pt x="4252519" y="464375"/>
                  </a:lnTo>
                  <a:lnTo>
                    <a:pt x="4252519" y="221678"/>
                  </a:lnTo>
                  <a:lnTo>
                    <a:pt x="4362348" y="464375"/>
                  </a:lnTo>
                  <a:lnTo>
                    <a:pt x="4413847" y="464375"/>
                  </a:lnTo>
                  <a:lnTo>
                    <a:pt x="4524349" y="222338"/>
                  </a:lnTo>
                  <a:lnTo>
                    <a:pt x="4524349" y="464375"/>
                  </a:lnTo>
                  <a:lnTo>
                    <a:pt x="4613834" y="464375"/>
                  </a:lnTo>
                  <a:lnTo>
                    <a:pt x="4613834" y="57632"/>
                  </a:lnTo>
                  <a:close/>
                </a:path>
                <a:path w="5886450" h="1222375">
                  <a:moveTo>
                    <a:pt x="4781270" y="193205"/>
                  </a:moveTo>
                  <a:lnTo>
                    <a:pt x="4695177" y="193205"/>
                  </a:lnTo>
                  <a:lnTo>
                    <a:pt x="4695177" y="464375"/>
                  </a:lnTo>
                  <a:lnTo>
                    <a:pt x="4781270" y="464375"/>
                  </a:lnTo>
                  <a:lnTo>
                    <a:pt x="4781270" y="193205"/>
                  </a:lnTo>
                  <a:close/>
                </a:path>
                <a:path w="5886450" h="1222375">
                  <a:moveTo>
                    <a:pt x="4786033" y="100342"/>
                  </a:moveTo>
                  <a:lnTo>
                    <a:pt x="4764824" y="60693"/>
                  </a:lnTo>
                  <a:lnTo>
                    <a:pt x="4738598" y="52870"/>
                  </a:lnTo>
                  <a:lnTo>
                    <a:pt x="4729391" y="53733"/>
                  </a:lnTo>
                  <a:lnTo>
                    <a:pt x="4694682" y="82105"/>
                  </a:lnTo>
                  <a:lnTo>
                    <a:pt x="4691126" y="100342"/>
                  </a:lnTo>
                  <a:lnTo>
                    <a:pt x="4692015" y="109537"/>
                  </a:lnTo>
                  <a:lnTo>
                    <a:pt x="4720780" y="144221"/>
                  </a:lnTo>
                  <a:lnTo>
                    <a:pt x="4738598" y="147777"/>
                  </a:lnTo>
                  <a:lnTo>
                    <a:pt x="4748060" y="146888"/>
                  </a:lnTo>
                  <a:lnTo>
                    <a:pt x="4782553" y="118135"/>
                  </a:lnTo>
                  <a:lnTo>
                    <a:pt x="4786033" y="100342"/>
                  </a:lnTo>
                  <a:close/>
                </a:path>
                <a:path w="5886450" h="1222375">
                  <a:moveTo>
                    <a:pt x="5161610" y="464375"/>
                  </a:moveTo>
                  <a:lnTo>
                    <a:pt x="5032794" y="315925"/>
                  </a:lnTo>
                  <a:lnTo>
                    <a:pt x="5151412" y="193205"/>
                  </a:lnTo>
                  <a:lnTo>
                    <a:pt x="5047716" y="193205"/>
                  </a:lnTo>
                  <a:lnTo>
                    <a:pt x="4953470" y="290842"/>
                  </a:lnTo>
                  <a:lnTo>
                    <a:pt x="4953470" y="0"/>
                  </a:lnTo>
                  <a:lnTo>
                    <a:pt x="4867376" y="0"/>
                  </a:lnTo>
                  <a:lnTo>
                    <a:pt x="4867376" y="464375"/>
                  </a:lnTo>
                  <a:lnTo>
                    <a:pt x="4953470" y="464375"/>
                  </a:lnTo>
                  <a:lnTo>
                    <a:pt x="4953470" y="339661"/>
                  </a:lnTo>
                  <a:lnTo>
                    <a:pt x="5049050" y="464375"/>
                  </a:lnTo>
                  <a:lnTo>
                    <a:pt x="5161610" y="464375"/>
                  </a:lnTo>
                  <a:close/>
                </a:path>
                <a:path w="5886450" h="1222375">
                  <a:moveTo>
                    <a:pt x="5276164" y="0"/>
                  </a:moveTo>
                  <a:lnTo>
                    <a:pt x="5189398" y="0"/>
                  </a:lnTo>
                  <a:lnTo>
                    <a:pt x="5189398" y="464375"/>
                  </a:lnTo>
                  <a:lnTo>
                    <a:pt x="5276164" y="464375"/>
                  </a:lnTo>
                  <a:lnTo>
                    <a:pt x="5276164" y="0"/>
                  </a:lnTo>
                  <a:close/>
                </a:path>
                <a:path w="5886450" h="1222375">
                  <a:moveTo>
                    <a:pt x="5596814" y="57632"/>
                  </a:moveTo>
                  <a:lnTo>
                    <a:pt x="5514772" y="57632"/>
                  </a:lnTo>
                  <a:lnTo>
                    <a:pt x="5455132" y="158648"/>
                  </a:lnTo>
                  <a:lnTo>
                    <a:pt x="5512092" y="158648"/>
                  </a:lnTo>
                  <a:lnTo>
                    <a:pt x="5596814" y="57632"/>
                  </a:lnTo>
                  <a:close/>
                </a:path>
                <a:path w="5886450" h="1222375">
                  <a:moveTo>
                    <a:pt x="5638863" y="328790"/>
                  </a:moveTo>
                  <a:lnTo>
                    <a:pt x="5637695" y="309016"/>
                  </a:lnTo>
                  <a:lnTo>
                    <a:pt x="5634202" y="290334"/>
                  </a:lnTo>
                  <a:lnTo>
                    <a:pt x="5628373" y="272757"/>
                  </a:lnTo>
                  <a:lnTo>
                    <a:pt x="5624233" y="264388"/>
                  </a:lnTo>
                  <a:lnTo>
                    <a:pt x="5620220" y="256273"/>
                  </a:lnTo>
                  <a:lnTo>
                    <a:pt x="5583669" y="216090"/>
                  </a:lnTo>
                  <a:lnTo>
                    <a:pt x="5552757" y="199313"/>
                  </a:lnTo>
                  <a:lnTo>
                    <a:pt x="5552757" y="328790"/>
                  </a:lnTo>
                  <a:lnTo>
                    <a:pt x="5551614" y="341807"/>
                  </a:lnTo>
                  <a:lnTo>
                    <a:pt x="5524703" y="382270"/>
                  </a:lnTo>
                  <a:lnTo>
                    <a:pt x="5488356" y="393192"/>
                  </a:lnTo>
                  <a:lnTo>
                    <a:pt x="5475046" y="391756"/>
                  </a:lnTo>
                  <a:lnTo>
                    <a:pt x="5434241" y="364515"/>
                  </a:lnTo>
                  <a:lnTo>
                    <a:pt x="5423954" y="328790"/>
                  </a:lnTo>
                  <a:lnTo>
                    <a:pt x="5425097" y="315506"/>
                  </a:lnTo>
                  <a:lnTo>
                    <a:pt x="5451995" y="275120"/>
                  </a:lnTo>
                  <a:lnTo>
                    <a:pt x="5488356" y="264388"/>
                  </a:lnTo>
                  <a:lnTo>
                    <a:pt x="5501652" y="265798"/>
                  </a:lnTo>
                  <a:lnTo>
                    <a:pt x="5542458" y="292633"/>
                  </a:lnTo>
                  <a:lnTo>
                    <a:pt x="5552757" y="328790"/>
                  </a:lnTo>
                  <a:lnTo>
                    <a:pt x="5552757" y="199313"/>
                  </a:lnTo>
                  <a:lnTo>
                    <a:pt x="5550014" y="198069"/>
                  </a:lnTo>
                  <a:lnTo>
                    <a:pt x="5530901" y="192354"/>
                  </a:lnTo>
                  <a:lnTo>
                    <a:pt x="5510352" y="188925"/>
                  </a:lnTo>
                  <a:lnTo>
                    <a:pt x="5488356" y="187782"/>
                  </a:lnTo>
                  <a:lnTo>
                    <a:pt x="5466359" y="188925"/>
                  </a:lnTo>
                  <a:lnTo>
                    <a:pt x="5426697" y="198069"/>
                  </a:lnTo>
                  <a:lnTo>
                    <a:pt x="5393017" y="216090"/>
                  </a:lnTo>
                  <a:lnTo>
                    <a:pt x="5356161" y="256273"/>
                  </a:lnTo>
                  <a:lnTo>
                    <a:pt x="5338369" y="309016"/>
                  </a:lnTo>
                  <a:lnTo>
                    <a:pt x="5337187" y="328790"/>
                  </a:lnTo>
                  <a:lnTo>
                    <a:pt x="5338369" y="348576"/>
                  </a:lnTo>
                  <a:lnTo>
                    <a:pt x="5356161" y="401345"/>
                  </a:lnTo>
                  <a:lnTo>
                    <a:pt x="5393017" y="441502"/>
                  </a:lnTo>
                  <a:lnTo>
                    <a:pt x="5426697" y="459511"/>
                  </a:lnTo>
                  <a:lnTo>
                    <a:pt x="5466359" y="468668"/>
                  </a:lnTo>
                  <a:lnTo>
                    <a:pt x="5488356" y="469811"/>
                  </a:lnTo>
                  <a:lnTo>
                    <a:pt x="5510352" y="468668"/>
                  </a:lnTo>
                  <a:lnTo>
                    <a:pt x="5550014" y="459511"/>
                  </a:lnTo>
                  <a:lnTo>
                    <a:pt x="5583669" y="441502"/>
                  </a:lnTo>
                  <a:lnTo>
                    <a:pt x="5620220" y="401345"/>
                  </a:lnTo>
                  <a:lnTo>
                    <a:pt x="5624246" y="393192"/>
                  </a:lnTo>
                  <a:lnTo>
                    <a:pt x="5628373" y="384860"/>
                  </a:lnTo>
                  <a:lnTo>
                    <a:pt x="5634202" y="367271"/>
                  </a:lnTo>
                  <a:lnTo>
                    <a:pt x="5637695" y="348576"/>
                  </a:lnTo>
                  <a:lnTo>
                    <a:pt x="5638863" y="328790"/>
                  </a:lnTo>
                  <a:close/>
                </a:path>
                <a:path w="5886450" h="1222375">
                  <a:moveTo>
                    <a:pt x="5886272" y="381660"/>
                  </a:moveTo>
                  <a:lnTo>
                    <a:pt x="5873407" y="337273"/>
                  </a:lnTo>
                  <a:lnTo>
                    <a:pt x="5841555" y="309143"/>
                  </a:lnTo>
                  <a:lnTo>
                    <a:pt x="5792952" y="286778"/>
                  </a:lnTo>
                  <a:lnTo>
                    <a:pt x="5785599" y="283273"/>
                  </a:lnTo>
                  <a:lnTo>
                    <a:pt x="5776125" y="277393"/>
                  </a:lnTo>
                  <a:lnTo>
                    <a:pt x="5773763" y="273431"/>
                  </a:lnTo>
                  <a:lnTo>
                    <a:pt x="5773763" y="263931"/>
                  </a:lnTo>
                  <a:lnTo>
                    <a:pt x="5775553" y="260210"/>
                  </a:lnTo>
                  <a:lnTo>
                    <a:pt x="5782780" y="254330"/>
                  </a:lnTo>
                  <a:lnTo>
                    <a:pt x="5788215" y="252857"/>
                  </a:lnTo>
                  <a:lnTo>
                    <a:pt x="5795454" y="252857"/>
                  </a:lnTo>
                  <a:lnTo>
                    <a:pt x="5833389" y="267550"/>
                  </a:lnTo>
                  <a:lnTo>
                    <a:pt x="5837453" y="272542"/>
                  </a:lnTo>
                  <a:lnTo>
                    <a:pt x="5880874" y="223723"/>
                  </a:lnTo>
                  <a:lnTo>
                    <a:pt x="5841885" y="197967"/>
                  </a:lnTo>
                  <a:lnTo>
                    <a:pt x="5803303" y="188417"/>
                  </a:lnTo>
                  <a:lnTo>
                    <a:pt x="5789346" y="187782"/>
                  </a:lnTo>
                  <a:lnTo>
                    <a:pt x="5774575" y="188544"/>
                  </a:lnTo>
                  <a:lnTo>
                    <a:pt x="5736107" y="199986"/>
                  </a:lnTo>
                  <a:lnTo>
                    <a:pt x="5700877" y="231863"/>
                  </a:lnTo>
                  <a:lnTo>
                    <a:pt x="5688330" y="274548"/>
                  </a:lnTo>
                  <a:lnTo>
                    <a:pt x="5689270" y="287426"/>
                  </a:lnTo>
                  <a:lnTo>
                    <a:pt x="5711025" y="325653"/>
                  </a:lnTo>
                  <a:lnTo>
                    <a:pt x="5747880" y="347764"/>
                  </a:lnTo>
                  <a:lnTo>
                    <a:pt x="5782208" y="361950"/>
                  </a:lnTo>
                  <a:lnTo>
                    <a:pt x="5789269" y="365150"/>
                  </a:lnTo>
                  <a:lnTo>
                    <a:pt x="5794921" y="368223"/>
                  </a:lnTo>
                  <a:lnTo>
                    <a:pt x="5799175" y="371170"/>
                  </a:lnTo>
                  <a:lnTo>
                    <a:pt x="5803912" y="375018"/>
                  </a:lnTo>
                  <a:lnTo>
                    <a:pt x="5806275" y="379425"/>
                  </a:lnTo>
                  <a:lnTo>
                    <a:pt x="5806275" y="389813"/>
                  </a:lnTo>
                  <a:lnTo>
                    <a:pt x="5804128" y="394004"/>
                  </a:lnTo>
                  <a:lnTo>
                    <a:pt x="5795556" y="399884"/>
                  </a:lnTo>
                  <a:lnTo>
                    <a:pt x="5789803" y="401345"/>
                  </a:lnTo>
                  <a:lnTo>
                    <a:pt x="5775337" y="401345"/>
                  </a:lnTo>
                  <a:lnTo>
                    <a:pt x="5742089" y="380631"/>
                  </a:lnTo>
                  <a:lnTo>
                    <a:pt x="5737149" y="372846"/>
                  </a:lnTo>
                  <a:lnTo>
                    <a:pt x="5673407" y="404736"/>
                  </a:lnTo>
                  <a:lnTo>
                    <a:pt x="5703544" y="443509"/>
                  </a:lnTo>
                  <a:lnTo>
                    <a:pt x="5752744" y="465569"/>
                  </a:lnTo>
                  <a:lnTo>
                    <a:pt x="5787974" y="469811"/>
                  </a:lnTo>
                  <a:lnTo>
                    <a:pt x="5809767" y="468236"/>
                  </a:lnTo>
                  <a:lnTo>
                    <a:pt x="5845861" y="455701"/>
                  </a:lnTo>
                  <a:lnTo>
                    <a:pt x="5879744" y="416407"/>
                  </a:lnTo>
                  <a:lnTo>
                    <a:pt x="5884646" y="399834"/>
                  </a:lnTo>
                  <a:lnTo>
                    <a:pt x="5886272" y="381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9785" y="8114630"/>
              <a:ext cx="98970" cy="989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04500" y="7743799"/>
              <a:ext cx="2684145" cy="469900"/>
            </a:xfrm>
            <a:custGeom>
              <a:avLst/>
              <a:gdLst/>
              <a:ahLst/>
              <a:cxnLst/>
              <a:rect l="l" t="t" r="r" b="b"/>
              <a:pathLst>
                <a:path w="2684145" h="469900">
                  <a:moveTo>
                    <a:pt x="301675" y="328790"/>
                  </a:moveTo>
                  <a:lnTo>
                    <a:pt x="300507" y="309016"/>
                  </a:lnTo>
                  <a:lnTo>
                    <a:pt x="297014" y="290334"/>
                  </a:lnTo>
                  <a:lnTo>
                    <a:pt x="291185" y="272757"/>
                  </a:lnTo>
                  <a:lnTo>
                    <a:pt x="287045" y="264388"/>
                  </a:lnTo>
                  <a:lnTo>
                    <a:pt x="283032" y="256273"/>
                  </a:lnTo>
                  <a:lnTo>
                    <a:pt x="246494" y="216090"/>
                  </a:lnTo>
                  <a:lnTo>
                    <a:pt x="215582" y="199339"/>
                  </a:lnTo>
                  <a:lnTo>
                    <a:pt x="215582" y="328790"/>
                  </a:lnTo>
                  <a:lnTo>
                    <a:pt x="214426" y="341807"/>
                  </a:lnTo>
                  <a:lnTo>
                    <a:pt x="187528" y="382270"/>
                  </a:lnTo>
                  <a:lnTo>
                    <a:pt x="151168" y="393204"/>
                  </a:lnTo>
                  <a:lnTo>
                    <a:pt x="137871" y="391756"/>
                  </a:lnTo>
                  <a:lnTo>
                    <a:pt x="97066" y="364515"/>
                  </a:lnTo>
                  <a:lnTo>
                    <a:pt x="86766" y="328790"/>
                  </a:lnTo>
                  <a:lnTo>
                    <a:pt x="87909" y="315506"/>
                  </a:lnTo>
                  <a:lnTo>
                    <a:pt x="114820" y="275120"/>
                  </a:lnTo>
                  <a:lnTo>
                    <a:pt x="151168" y="264388"/>
                  </a:lnTo>
                  <a:lnTo>
                    <a:pt x="164477" y="265798"/>
                  </a:lnTo>
                  <a:lnTo>
                    <a:pt x="205282" y="292633"/>
                  </a:lnTo>
                  <a:lnTo>
                    <a:pt x="215582" y="328790"/>
                  </a:lnTo>
                  <a:lnTo>
                    <a:pt x="215582" y="199339"/>
                  </a:lnTo>
                  <a:lnTo>
                    <a:pt x="212826" y="198081"/>
                  </a:lnTo>
                  <a:lnTo>
                    <a:pt x="193713" y="192354"/>
                  </a:lnTo>
                  <a:lnTo>
                    <a:pt x="173164" y="188925"/>
                  </a:lnTo>
                  <a:lnTo>
                    <a:pt x="151168" y="187782"/>
                  </a:lnTo>
                  <a:lnTo>
                    <a:pt x="129171" y="188925"/>
                  </a:lnTo>
                  <a:lnTo>
                    <a:pt x="89509" y="198081"/>
                  </a:lnTo>
                  <a:lnTo>
                    <a:pt x="55829" y="216090"/>
                  </a:lnTo>
                  <a:lnTo>
                    <a:pt x="18973" y="256273"/>
                  </a:lnTo>
                  <a:lnTo>
                    <a:pt x="1181" y="309016"/>
                  </a:lnTo>
                  <a:lnTo>
                    <a:pt x="0" y="328790"/>
                  </a:lnTo>
                  <a:lnTo>
                    <a:pt x="1181" y="348576"/>
                  </a:lnTo>
                  <a:lnTo>
                    <a:pt x="18973" y="401345"/>
                  </a:lnTo>
                  <a:lnTo>
                    <a:pt x="55829" y="441502"/>
                  </a:lnTo>
                  <a:lnTo>
                    <a:pt x="89509" y="459511"/>
                  </a:lnTo>
                  <a:lnTo>
                    <a:pt x="129171" y="468668"/>
                  </a:lnTo>
                  <a:lnTo>
                    <a:pt x="151168" y="469811"/>
                  </a:lnTo>
                  <a:lnTo>
                    <a:pt x="173164" y="468668"/>
                  </a:lnTo>
                  <a:lnTo>
                    <a:pt x="212826" y="459511"/>
                  </a:lnTo>
                  <a:lnTo>
                    <a:pt x="246494" y="441502"/>
                  </a:lnTo>
                  <a:lnTo>
                    <a:pt x="283032" y="401345"/>
                  </a:lnTo>
                  <a:lnTo>
                    <a:pt x="287058" y="393204"/>
                  </a:lnTo>
                  <a:lnTo>
                    <a:pt x="291185" y="384860"/>
                  </a:lnTo>
                  <a:lnTo>
                    <a:pt x="297014" y="367271"/>
                  </a:lnTo>
                  <a:lnTo>
                    <a:pt x="300507" y="348576"/>
                  </a:lnTo>
                  <a:lnTo>
                    <a:pt x="301675" y="328790"/>
                  </a:lnTo>
                  <a:close/>
                </a:path>
                <a:path w="2684145" h="469900">
                  <a:moveTo>
                    <a:pt x="661644" y="464375"/>
                  </a:moveTo>
                  <a:lnTo>
                    <a:pt x="532828" y="315925"/>
                  </a:lnTo>
                  <a:lnTo>
                    <a:pt x="651446" y="193205"/>
                  </a:lnTo>
                  <a:lnTo>
                    <a:pt x="547751" y="193205"/>
                  </a:lnTo>
                  <a:lnTo>
                    <a:pt x="453504" y="290842"/>
                  </a:lnTo>
                  <a:lnTo>
                    <a:pt x="453504" y="0"/>
                  </a:lnTo>
                  <a:lnTo>
                    <a:pt x="367411" y="0"/>
                  </a:lnTo>
                  <a:lnTo>
                    <a:pt x="367411" y="464375"/>
                  </a:lnTo>
                  <a:lnTo>
                    <a:pt x="453504" y="464375"/>
                  </a:lnTo>
                  <a:lnTo>
                    <a:pt x="453504" y="339661"/>
                  </a:lnTo>
                  <a:lnTo>
                    <a:pt x="549097" y="464375"/>
                  </a:lnTo>
                  <a:lnTo>
                    <a:pt x="661644" y="464375"/>
                  </a:lnTo>
                  <a:close/>
                </a:path>
                <a:path w="2684145" h="469900">
                  <a:moveTo>
                    <a:pt x="852805" y="193205"/>
                  </a:moveTo>
                  <a:lnTo>
                    <a:pt x="788403" y="193205"/>
                  </a:lnTo>
                  <a:lnTo>
                    <a:pt x="788403" y="88811"/>
                  </a:lnTo>
                  <a:lnTo>
                    <a:pt x="702297" y="88811"/>
                  </a:lnTo>
                  <a:lnTo>
                    <a:pt x="702297" y="193205"/>
                  </a:lnTo>
                  <a:lnTo>
                    <a:pt x="656869" y="193205"/>
                  </a:lnTo>
                  <a:lnTo>
                    <a:pt x="656869" y="260337"/>
                  </a:lnTo>
                  <a:lnTo>
                    <a:pt x="702297" y="260337"/>
                  </a:lnTo>
                  <a:lnTo>
                    <a:pt x="702297" y="367449"/>
                  </a:lnTo>
                  <a:lnTo>
                    <a:pt x="703211" y="381368"/>
                  </a:lnTo>
                  <a:lnTo>
                    <a:pt x="716889" y="419315"/>
                  </a:lnTo>
                  <a:lnTo>
                    <a:pt x="744270" y="448868"/>
                  </a:lnTo>
                  <a:lnTo>
                    <a:pt x="781278" y="466420"/>
                  </a:lnTo>
                  <a:lnTo>
                    <a:pt x="808748" y="469811"/>
                  </a:lnTo>
                  <a:lnTo>
                    <a:pt x="815467" y="469633"/>
                  </a:lnTo>
                  <a:lnTo>
                    <a:pt x="852131" y="460984"/>
                  </a:lnTo>
                  <a:lnTo>
                    <a:pt x="852131" y="393865"/>
                  </a:lnTo>
                  <a:lnTo>
                    <a:pt x="810552" y="393865"/>
                  </a:lnTo>
                  <a:lnTo>
                    <a:pt x="803097" y="390588"/>
                  </a:lnTo>
                  <a:lnTo>
                    <a:pt x="788403" y="357251"/>
                  </a:lnTo>
                  <a:lnTo>
                    <a:pt x="788403" y="260337"/>
                  </a:lnTo>
                  <a:lnTo>
                    <a:pt x="852805" y="260337"/>
                  </a:lnTo>
                  <a:lnTo>
                    <a:pt x="852805" y="193205"/>
                  </a:lnTo>
                  <a:close/>
                </a:path>
                <a:path w="2684145" h="469900">
                  <a:moveTo>
                    <a:pt x="1147013" y="57632"/>
                  </a:moveTo>
                  <a:lnTo>
                    <a:pt x="1064971" y="57632"/>
                  </a:lnTo>
                  <a:lnTo>
                    <a:pt x="1005332" y="158648"/>
                  </a:lnTo>
                  <a:lnTo>
                    <a:pt x="1062291" y="158648"/>
                  </a:lnTo>
                  <a:lnTo>
                    <a:pt x="1147013" y="57632"/>
                  </a:lnTo>
                  <a:close/>
                </a:path>
                <a:path w="2684145" h="469900">
                  <a:moveTo>
                    <a:pt x="1189062" y="328790"/>
                  </a:moveTo>
                  <a:lnTo>
                    <a:pt x="1187894" y="309016"/>
                  </a:lnTo>
                  <a:lnTo>
                    <a:pt x="1184402" y="290334"/>
                  </a:lnTo>
                  <a:lnTo>
                    <a:pt x="1178572" y="272757"/>
                  </a:lnTo>
                  <a:lnTo>
                    <a:pt x="1174432" y="264388"/>
                  </a:lnTo>
                  <a:lnTo>
                    <a:pt x="1170419" y="256273"/>
                  </a:lnTo>
                  <a:lnTo>
                    <a:pt x="1133881" y="216090"/>
                  </a:lnTo>
                  <a:lnTo>
                    <a:pt x="1102956" y="199326"/>
                  </a:lnTo>
                  <a:lnTo>
                    <a:pt x="1102956" y="328790"/>
                  </a:lnTo>
                  <a:lnTo>
                    <a:pt x="1101813" y="341807"/>
                  </a:lnTo>
                  <a:lnTo>
                    <a:pt x="1074915" y="382270"/>
                  </a:lnTo>
                  <a:lnTo>
                    <a:pt x="1038555" y="393204"/>
                  </a:lnTo>
                  <a:lnTo>
                    <a:pt x="1025258" y="391756"/>
                  </a:lnTo>
                  <a:lnTo>
                    <a:pt x="984453" y="364515"/>
                  </a:lnTo>
                  <a:lnTo>
                    <a:pt x="974153" y="328790"/>
                  </a:lnTo>
                  <a:lnTo>
                    <a:pt x="975296" y="315506"/>
                  </a:lnTo>
                  <a:lnTo>
                    <a:pt x="1002207" y="275120"/>
                  </a:lnTo>
                  <a:lnTo>
                    <a:pt x="1038555" y="264388"/>
                  </a:lnTo>
                  <a:lnTo>
                    <a:pt x="1051864" y="265798"/>
                  </a:lnTo>
                  <a:lnTo>
                    <a:pt x="1092669" y="292633"/>
                  </a:lnTo>
                  <a:lnTo>
                    <a:pt x="1102956" y="328790"/>
                  </a:lnTo>
                  <a:lnTo>
                    <a:pt x="1102956" y="199326"/>
                  </a:lnTo>
                  <a:lnTo>
                    <a:pt x="1100213" y="198081"/>
                  </a:lnTo>
                  <a:lnTo>
                    <a:pt x="1081100" y="192354"/>
                  </a:lnTo>
                  <a:lnTo>
                    <a:pt x="1060551" y="188925"/>
                  </a:lnTo>
                  <a:lnTo>
                    <a:pt x="1038555" y="187782"/>
                  </a:lnTo>
                  <a:lnTo>
                    <a:pt x="1016558" y="188925"/>
                  </a:lnTo>
                  <a:lnTo>
                    <a:pt x="976896" y="198081"/>
                  </a:lnTo>
                  <a:lnTo>
                    <a:pt x="943216" y="216090"/>
                  </a:lnTo>
                  <a:lnTo>
                    <a:pt x="906360" y="256273"/>
                  </a:lnTo>
                  <a:lnTo>
                    <a:pt x="888568" y="309016"/>
                  </a:lnTo>
                  <a:lnTo>
                    <a:pt x="887387" y="328790"/>
                  </a:lnTo>
                  <a:lnTo>
                    <a:pt x="888568" y="348576"/>
                  </a:lnTo>
                  <a:lnTo>
                    <a:pt x="906360" y="401345"/>
                  </a:lnTo>
                  <a:lnTo>
                    <a:pt x="943216" y="441502"/>
                  </a:lnTo>
                  <a:lnTo>
                    <a:pt x="976896" y="459511"/>
                  </a:lnTo>
                  <a:lnTo>
                    <a:pt x="1016558" y="468668"/>
                  </a:lnTo>
                  <a:lnTo>
                    <a:pt x="1038555" y="469811"/>
                  </a:lnTo>
                  <a:lnTo>
                    <a:pt x="1060551" y="468668"/>
                  </a:lnTo>
                  <a:lnTo>
                    <a:pt x="1100213" y="459511"/>
                  </a:lnTo>
                  <a:lnTo>
                    <a:pt x="1133881" y="441502"/>
                  </a:lnTo>
                  <a:lnTo>
                    <a:pt x="1170419" y="401345"/>
                  </a:lnTo>
                  <a:lnTo>
                    <a:pt x="1174445" y="393204"/>
                  </a:lnTo>
                  <a:lnTo>
                    <a:pt x="1178572" y="384860"/>
                  </a:lnTo>
                  <a:lnTo>
                    <a:pt x="1184402" y="367271"/>
                  </a:lnTo>
                  <a:lnTo>
                    <a:pt x="1187894" y="348576"/>
                  </a:lnTo>
                  <a:lnTo>
                    <a:pt x="1189062" y="328790"/>
                  </a:lnTo>
                  <a:close/>
                </a:path>
                <a:path w="2684145" h="469900">
                  <a:moveTo>
                    <a:pt x="1548358" y="328790"/>
                  </a:moveTo>
                  <a:lnTo>
                    <a:pt x="1538249" y="274002"/>
                  </a:lnTo>
                  <a:lnTo>
                    <a:pt x="1509369" y="228981"/>
                  </a:lnTo>
                  <a:lnTo>
                    <a:pt x="1496377" y="216954"/>
                  </a:lnTo>
                  <a:lnTo>
                    <a:pt x="1482242" y="206794"/>
                  </a:lnTo>
                  <a:lnTo>
                    <a:pt x="1466710" y="198475"/>
                  </a:lnTo>
                  <a:lnTo>
                    <a:pt x="1462265" y="196875"/>
                  </a:lnTo>
                  <a:lnTo>
                    <a:pt x="1462265" y="328790"/>
                  </a:lnTo>
                  <a:lnTo>
                    <a:pt x="1461096" y="341820"/>
                  </a:lnTo>
                  <a:lnTo>
                    <a:pt x="1433766" y="382714"/>
                  </a:lnTo>
                  <a:lnTo>
                    <a:pt x="1397850" y="393204"/>
                  </a:lnTo>
                  <a:lnTo>
                    <a:pt x="1384820" y="392036"/>
                  </a:lnTo>
                  <a:lnTo>
                    <a:pt x="1343939" y="364705"/>
                  </a:lnTo>
                  <a:lnTo>
                    <a:pt x="1333449" y="328790"/>
                  </a:lnTo>
                  <a:lnTo>
                    <a:pt x="1334617" y="315760"/>
                  </a:lnTo>
                  <a:lnTo>
                    <a:pt x="1361948" y="274878"/>
                  </a:lnTo>
                  <a:lnTo>
                    <a:pt x="1397850" y="264388"/>
                  </a:lnTo>
                  <a:lnTo>
                    <a:pt x="1410893" y="265557"/>
                  </a:lnTo>
                  <a:lnTo>
                    <a:pt x="1451775" y="292874"/>
                  </a:lnTo>
                  <a:lnTo>
                    <a:pt x="1462265" y="328790"/>
                  </a:lnTo>
                  <a:lnTo>
                    <a:pt x="1462265" y="196875"/>
                  </a:lnTo>
                  <a:lnTo>
                    <a:pt x="1450289" y="192532"/>
                  </a:lnTo>
                  <a:lnTo>
                    <a:pt x="1432979" y="188963"/>
                  </a:lnTo>
                  <a:lnTo>
                    <a:pt x="1414780" y="187782"/>
                  </a:lnTo>
                  <a:lnTo>
                    <a:pt x="1403502" y="188264"/>
                  </a:lnTo>
                  <a:lnTo>
                    <a:pt x="1362989" y="199847"/>
                  </a:lnTo>
                  <a:lnTo>
                    <a:pt x="1337513" y="216954"/>
                  </a:lnTo>
                  <a:lnTo>
                    <a:pt x="1337513" y="0"/>
                  </a:lnTo>
                  <a:lnTo>
                    <a:pt x="1250734" y="0"/>
                  </a:lnTo>
                  <a:lnTo>
                    <a:pt x="1250734" y="464375"/>
                  </a:lnTo>
                  <a:lnTo>
                    <a:pt x="1337513" y="465048"/>
                  </a:lnTo>
                  <a:lnTo>
                    <a:pt x="1337513" y="440651"/>
                  </a:lnTo>
                  <a:lnTo>
                    <a:pt x="1345539" y="447065"/>
                  </a:lnTo>
                  <a:lnTo>
                    <a:pt x="1382306" y="465429"/>
                  </a:lnTo>
                  <a:lnTo>
                    <a:pt x="1414780" y="469811"/>
                  </a:lnTo>
                  <a:lnTo>
                    <a:pt x="1432979" y="468617"/>
                  </a:lnTo>
                  <a:lnTo>
                    <a:pt x="1482242" y="450837"/>
                  </a:lnTo>
                  <a:lnTo>
                    <a:pt x="1520634" y="415086"/>
                  </a:lnTo>
                  <a:lnTo>
                    <a:pt x="1543862" y="366255"/>
                  </a:lnTo>
                  <a:lnTo>
                    <a:pt x="1547241" y="347992"/>
                  </a:lnTo>
                  <a:lnTo>
                    <a:pt x="1548358" y="328790"/>
                  </a:lnTo>
                  <a:close/>
                </a:path>
                <a:path w="2684145" h="469900">
                  <a:moveTo>
                    <a:pt x="1885276" y="328129"/>
                  </a:moveTo>
                  <a:lnTo>
                    <a:pt x="1880704" y="288213"/>
                  </a:lnTo>
                  <a:lnTo>
                    <a:pt x="1856930" y="238988"/>
                  </a:lnTo>
                  <a:lnTo>
                    <a:pt x="1816112" y="204749"/>
                  </a:lnTo>
                  <a:lnTo>
                    <a:pt x="1795767" y="196024"/>
                  </a:lnTo>
                  <a:lnTo>
                    <a:pt x="1795767" y="290842"/>
                  </a:lnTo>
                  <a:lnTo>
                    <a:pt x="1683245" y="290842"/>
                  </a:lnTo>
                  <a:lnTo>
                    <a:pt x="1711426" y="259080"/>
                  </a:lnTo>
                  <a:lnTo>
                    <a:pt x="1740877" y="253555"/>
                  </a:lnTo>
                  <a:lnTo>
                    <a:pt x="1751203" y="254177"/>
                  </a:lnTo>
                  <a:lnTo>
                    <a:pt x="1787385" y="275158"/>
                  </a:lnTo>
                  <a:lnTo>
                    <a:pt x="1795767" y="290842"/>
                  </a:lnTo>
                  <a:lnTo>
                    <a:pt x="1795767" y="196024"/>
                  </a:lnTo>
                  <a:lnTo>
                    <a:pt x="1780705" y="191516"/>
                  </a:lnTo>
                  <a:lnTo>
                    <a:pt x="1760829" y="188214"/>
                  </a:lnTo>
                  <a:lnTo>
                    <a:pt x="1739506" y="187109"/>
                  </a:lnTo>
                  <a:lnTo>
                    <a:pt x="1718411" y="188214"/>
                  </a:lnTo>
                  <a:lnTo>
                    <a:pt x="1679765" y="197027"/>
                  </a:lnTo>
                  <a:lnTo>
                    <a:pt x="1632165" y="225831"/>
                  </a:lnTo>
                  <a:lnTo>
                    <a:pt x="1601050" y="270840"/>
                  </a:lnTo>
                  <a:lnTo>
                    <a:pt x="1591564" y="308114"/>
                  </a:lnTo>
                  <a:lnTo>
                    <a:pt x="1590382" y="328790"/>
                  </a:lnTo>
                  <a:lnTo>
                    <a:pt x="1591564" y="349173"/>
                  </a:lnTo>
                  <a:lnTo>
                    <a:pt x="1601050" y="386130"/>
                  </a:lnTo>
                  <a:lnTo>
                    <a:pt x="1632140" y="430987"/>
                  </a:lnTo>
                  <a:lnTo>
                    <a:pt x="1680375" y="459892"/>
                  </a:lnTo>
                  <a:lnTo>
                    <a:pt x="1720202" y="468706"/>
                  </a:lnTo>
                  <a:lnTo>
                    <a:pt x="1742224" y="469811"/>
                  </a:lnTo>
                  <a:lnTo>
                    <a:pt x="1769097" y="468096"/>
                  </a:lnTo>
                  <a:lnTo>
                    <a:pt x="1815363" y="454367"/>
                  </a:lnTo>
                  <a:lnTo>
                    <a:pt x="1851266" y="427583"/>
                  </a:lnTo>
                  <a:lnTo>
                    <a:pt x="1867319" y="405396"/>
                  </a:lnTo>
                  <a:lnTo>
                    <a:pt x="1874481" y="391833"/>
                  </a:lnTo>
                  <a:lnTo>
                    <a:pt x="1881187" y="370840"/>
                  </a:lnTo>
                  <a:lnTo>
                    <a:pt x="1797812" y="370840"/>
                  </a:lnTo>
                  <a:lnTo>
                    <a:pt x="1789671" y="385965"/>
                  </a:lnTo>
                  <a:lnTo>
                    <a:pt x="1777479" y="396760"/>
                  </a:lnTo>
                  <a:lnTo>
                    <a:pt x="1761210" y="403237"/>
                  </a:lnTo>
                  <a:lnTo>
                    <a:pt x="1740877" y="405396"/>
                  </a:lnTo>
                  <a:lnTo>
                    <a:pt x="1727149" y="404368"/>
                  </a:lnTo>
                  <a:lnTo>
                    <a:pt x="1689138" y="379717"/>
                  </a:lnTo>
                  <a:lnTo>
                    <a:pt x="1677822" y="343039"/>
                  </a:lnTo>
                  <a:lnTo>
                    <a:pt x="1885276" y="343039"/>
                  </a:lnTo>
                  <a:lnTo>
                    <a:pt x="1885276" y="328129"/>
                  </a:lnTo>
                  <a:close/>
                </a:path>
                <a:path w="2684145" h="469900">
                  <a:moveTo>
                    <a:pt x="2130666" y="190500"/>
                  </a:moveTo>
                  <a:lnTo>
                    <a:pt x="2127516" y="189598"/>
                  </a:lnTo>
                  <a:lnTo>
                    <a:pt x="2124024" y="188937"/>
                  </a:lnTo>
                  <a:lnTo>
                    <a:pt x="2116328" y="188010"/>
                  </a:lnTo>
                  <a:lnTo>
                    <a:pt x="2112378" y="187782"/>
                  </a:lnTo>
                  <a:lnTo>
                    <a:pt x="2108301" y="187782"/>
                  </a:lnTo>
                  <a:lnTo>
                    <a:pt x="2065261" y="199313"/>
                  </a:lnTo>
                  <a:lnTo>
                    <a:pt x="2032368" y="230492"/>
                  </a:lnTo>
                  <a:lnTo>
                    <a:pt x="2032368" y="193205"/>
                  </a:lnTo>
                  <a:lnTo>
                    <a:pt x="1945601" y="193205"/>
                  </a:lnTo>
                  <a:lnTo>
                    <a:pt x="1945601" y="464375"/>
                  </a:lnTo>
                  <a:lnTo>
                    <a:pt x="2032368" y="464375"/>
                  </a:lnTo>
                  <a:lnTo>
                    <a:pt x="2032368" y="334899"/>
                  </a:lnTo>
                  <a:lnTo>
                    <a:pt x="2033663" y="318922"/>
                  </a:lnTo>
                  <a:lnTo>
                    <a:pt x="2053056" y="282689"/>
                  </a:lnTo>
                  <a:lnTo>
                    <a:pt x="2090369" y="265531"/>
                  </a:lnTo>
                  <a:lnTo>
                    <a:pt x="2105583" y="264388"/>
                  </a:lnTo>
                  <a:lnTo>
                    <a:pt x="2110549" y="264388"/>
                  </a:lnTo>
                  <a:lnTo>
                    <a:pt x="2115172" y="264629"/>
                  </a:lnTo>
                  <a:lnTo>
                    <a:pt x="2123783" y="265544"/>
                  </a:lnTo>
                  <a:lnTo>
                    <a:pt x="2127516" y="266217"/>
                  </a:lnTo>
                  <a:lnTo>
                    <a:pt x="2130666" y="267106"/>
                  </a:lnTo>
                  <a:lnTo>
                    <a:pt x="2130666" y="190500"/>
                  </a:lnTo>
                  <a:close/>
                </a:path>
                <a:path w="2684145" h="469900">
                  <a:moveTo>
                    <a:pt x="2457437" y="57975"/>
                  </a:moveTo>
                  <a:lnTo>
                    <a:pt x="2308974" y="57975"/>
                  </a:lnTo>
                  <a:lnTo>
                    <a:pt x="2308974" y="134175"/>
                  </a:lnTo>
                  <a:lnTo>
                    <a:pt x="2370671" y="134175"/>
                  </a:lnTo>
                  <a:lnTo>
                    <a:pt x="2370671" y="464375"/>
                  </a:lnTo>
                  <a:lnTo>
                    <a:pt x="2457437" y="464375"/>
                  </a:lnTo>
                  <a:lnTo>
                    <a:pt x="2457437" y="134175"/>
                  </a:lnTo>
                  <a:lnTo>
                    <a:pt x="2457437" y="57975"/>
                  </a:lnTo>
                  <a:close/>
                </a:path>
                <a:path w="2684145" h="469900">
                  <a:moveTo>
                    <a:pt x="2683853" y="57975"/>
                  </a:moveTo>
                  <a:lnTo>
                    <a:pt x="2535402" y="57975"/>
                  </a:lnTo>
                  <a:lnTo>
                    <a:pt x="2535402" y="134175"/>
                  </a:lnTo>
                  <a:lnTo>
                    <a:pt x="2597086" y="134175"/>
                  </a:lnTo>
                  <a:lnTo>
                    <a:pt x="2597086" y="464375"/>
                  </a:lnTo>
                  <a:lnTo>
                    <a:pt x="2683853" y="464375"/>
                  </a:lnTo>
                  <a:lnTo>
                    <a:pt x="2683853" y="134175"/>
                  </a:lnTo>
                  <a:lnTo>
                    <a:pt x="2683853" y="57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2076" y="8114630"/>
              <a:ext cx="98970" cy="989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04394"/>
              <a:ext cx="14952660" cy="8982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5" y="746"/>
              <a:ext cx="8159884" cy="102817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4962" y="746"/>
              <a:ext cx="8467820" cy="102817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97939" y="609154"/>
              <a:ext cx="1170305" cy="824230"/>
            </a:xfrm>
            <a:custGeom>
              <a:avLst/>
              <a:gdLst/>
              <a:ahLst/>
              <a:cxnLst/>
              <a:rect l="l" t="t" r="r" b="b"/>
              <a:pathLst>
                <a:path w="1170304" h="824230">
                  <a:moveTo>
                    <a:pt x="618045" y="731964"/>
                  </a:moveTo>
                  <a:lnTo>
                    <a:pt x="614527" y="693864"/>
                  </a:lnTo>
                  <a:lnTo>
                    <a:pt x="607796" y="671004"/>
                  </a:lnTo>
                  <a:lnTo>
                    <a:pt x="604964" y="659574"/>
                  </a:lnTo>
                  <a:lnTo>
                    <a:pt x="602310" y="646874"/>
                  </a:lnTo>
                  <a:lnTo>
                    <a:pt x="599833" y="635444"/>
                  </a:lnTo>
                  <a:lnTo>
                    <a:pt x="597535" y="624014"/>
                  </a:lnTo>
                  <a:lnTo>
                    <a:pt x="595439" y="612584"/>
                  </a:lnTo>
                  <a:lnTo>
                    <a:pt x="593521" y="601154"/>
                  </a:lnTo>
                  <a:lnTo>
                    <a:pt x="590270" y="577024"/>
                  </a:lnTo>
                  <a:lnTo>
                    <a:pt x="588657" y="559244"/>
                  </a:lnTo>
                  <a:lnTo>
                    <a:pt x="586778" y="540194"/>
                  </a:lnTo>
                  <a:lnTo>
                    <a:pt x="579412" y="485584"/>
                  </a:lnTo>
                  <a:lnTo>
                    <a:pt x="568312" y="432244"/>
                  </a:lnTo>
                  <a:lnTo>
                    <a:pt x="564743" y="418274"/>
                  </a:lnTo>
                  <a:lnTo>
                    <a:pt x="561352" y="404304"/>
                  </a:lnTo>
                  <a:lnTo>
                    <a:pt x="558139" y="391604"/>
                  </a:lnTo>
                  <a:lnTo>
                    <a:pt x="552094" y="363664"/>
                  </a:lnTo>
                  <a:lnTo>
                    <a:pt x="548881" y="349694"/>
                  </a:lnTo>
                  <a:lnTo>
                    <a:pt x="546112" y="338264"/>
                  </a:lnTo>
                  <a:lnTo>
                    <a:pt x="545490" y="335724"/>
                  </a:lnTo>
                  <a:lnTo>
                    <a:pt x="541921" y="323024"/>
                  </a:lnTo>
                  <a:lnTo>
                    <a:pt x="533158" y="282384"/>
                  </a:lnTo>
                  <a:lnTo>
                    <a:pt x="530783" y="272224"/>
                  </a:lnTo>
                  <a:lnTo>
                    <a:pt x="524941" y="253174"/>
                  </a:lnTo>
                  <a:lnTo>
                    <a:pt x="521462" y="243014"/>
                  </a:lnTo>
                  <a:lnTo>
                    <a:pt x="515747" y="227774"/>
                  </a:lnTo>
                  <a:lnTo>
                    <a:pt x="510298" y="212534"/>
                  </a:lnTo>
                  <a:lnTo>
                    <a:pt x="505117" y="196024"/>
                  </a:lnTo>
                  <a:lnTo>
                    <a:pt x="500202" y="180784"/>
                  </a:lnTo>
                  <a:lnTo>
                    <a:pt x="495681" y="164274"/>
                  </a:lnTo>
                  <a:lnTo>
                    <a:pt x="491617" y="147764"/>
                  </a:lnTo>
                  <a:lnTo>
                    <a:pt x="488010" y="131254"/>
                  </a:lnTo>
                  <a:lnTo>
                    <a:pt x="484873" y="114744"/>
                  </a:lnTo>
                  <a:lnTo>
                    <a:pt x="483171" y="107124"/>
                  </a:lnTo>
                  <a:lnTo>
                    <a:pt x="481012" y="98234"/>
                  </a:lnTo>
                  <a:lnTo>
                    <a:pt x="478396" y="90614"/>
                  </a:lnTo>
                  <a:lnTo>
                    <a:pt x="475310" y="82994"/>
                  </a:lnTo>
                  <a:lnTo>
                    <a:pt x="472452" y="75374"/>
                  </a:lnTo>
                  <a:lnTo>
                    <a:pt x="471982" y="74104"/>
                  </a:lnTo>
                  <a:lnTo>
                    <a:pt x="468553" y="66484"/>
                  </a:lnTo>
                  <a:lnTo>
                    <a:pt x="465035" y="58864"/>
                  </a:lnTo>
                  <a:lnTo>
                    <a:pt x="461416" y="49974"/>
                  </a:lnTo>
                  <a:lnTo>
                    <a:pt x="431419" y="15684"/>
                  </a:lnTo>
                  <a:lnTo>
                    <a:pt x="388239" y="5524"/>
                  </a:lnTo>
                  <a:lnTo>
                    <a:pt x="386143" y="5524"/>
                  </a:lnTo>
                  <a:lnTo>
                    <a:pt x="386143" y="182054"/>
                  </a:lnTo>
                  <a:lnTo>
                    <a:pt x="384225" y="197294"/>
                  </a:lnTo>
                  <a:lnTo>
                    <a:pt x="376643" y="209994"/>
                  </a:lnTo>
                  <a:lnTo>
                    <a:pt x="363385" y="220154"/>
                  </a:lnTo>
                  <a:lnTo>
                    <a:pt x="359473" y="221424"/>
                  </a:lnTo>
                  <a:lnTo>
                    <a:pt x="355307" y="223964"/>
                  </a:lnTo>
                  <a:lnTo>
                    <a:pt x="346519" y="227774"/>
                  </a:lnTo>
                  <a:lnTo>
                    <a:pt x="341884" y="229044"/>
                  </a:lnTo>
                  <a:lnTo>
                    <a:pt x="337007" y="230314"/>
                  </a:lnTo>
                  <a:lnTo>
                    <a:pt x="328282" y="232854"/>
                  </a:lnTo>
                  <a:lnTo>
                    <a:pt x="319646" y="236664"/>
                  </a:lnTo>
                  <a:lnTo>
                    <a:pt x="311086" y="239204"/>
                  </a:lnTo>
                  <a:lnTo>
                    <a:pt x="302602" y="243014"/>
                  </a:lnTo>
                  <a:lnTo>
                    <a:pt x="294322" y="246824"/>
                  </a:lnTo>
                  <a:lnTo>
                    <a:pt x="286321" y="250634"/>
                  </a:lnTo>
                  <a:lnTo>
                    <a:pt x="278587" y="254444"/>
                  </a:lnTo>
                  <a:lnTo>
                    <a:pt x="271132" y="259524"/>
                  </a:lnTo>
                  <a:lnTo>
                    <a:pt x="264477" y="263334"/>
                  </a:lnTo>
                  <a:lnTo>
                    <a:pt x="250583" y="268414"/>
                  </a:lnTo>
                  <a:lnTo>
                    <a:pt x="243357" y="269684"/>
                  </a:lnTo>
                  <a:lnTo>
                    <a:pt x="234556" y="272224"/>
                  </a:lnTo>
                  <a:lnTo>
                    <a:pt x="227228" y="269684"/>
                  </a:lnTo>
                  <a:lnTo>
                    <a:pt x="215506" y="260794"/>
                  </a:lnTo>
                  <a:lnTo>
                    <a:pt x="212585" y="253174"/>
                  </a:lnTo>
                  <a:lnTo>
                    <a:pt x="212585" y="244284"/>
                  </a:lnTo>
                  <a:lnTo>
                    <a:pt x="221246" y="203644"/>
                  </a:lnTo>
                  <a:lnTo>
                    <a:pt x="235483" y="165544"/>
                  </a:lnTo>
                  <a:lnTo>
                    <a:pt x="262470" y="129984"/>
                  </a:lnTo>
                  <a:lnTo>
                    <a:pt x="307733" y="114744"/>
                  </a:lnTo>
                  <a:lnTo>
                    <a:pt x="319316" y="116014"/>
                  </a:lnTo>
                  <a:lnTo>
                    <a:pt x="362216" y="137604"/>
                  </a:lnTo>
                  <a:lnTo>
                    <a:pt x="386143" y="182054"/>
                  </a:lnTo>
                  <a:lnTo>
                    <a:pt x="386143" y="5524"/>
                  </a:lnTo>
                  <a:lnTo>
                    <a:pt x="356425" y="5524"/>
                  </a:lnTo>
                  <a:lnTo>
                    <a:pt x="325310" y="8064"/>
                  </a:lnTo>
                  <a:lnTo>
                    <a:pt x="315074" y="8064"/>
                  </a:lnTo>
                  <a:lnTo>
                    <a:pt x="304825" y="9334"/>
                  </a:lnTo>
                  <a:lnTo>
                    <a:pt x="263829" y="9334"/>
                  </a:lnTo>
                  <a:lnTo>
                    <a:pt x="253593" y="8064"/>
                  </a:lnTo>
                  <a:lnTo>
                    <a:pt x="243357" y="8064"/>
                  </a:lnTo>
                  <a:lnTo>
                    <a:pt x="223774" y="5524"/>
                  </a:lnTo>
                  <a:lnTo>
                    <a:pt x="171653" y="5524"/>
                  </a:lnTo>
                  <a:lnTo>
                    <a:pt x="161353" y="6794"/>
                  </a:lnTo>
                  <a:lnTo>
                    <a:pt x="148094" y="8064"/>
                  </a:lnTo>
                  <a:lnTo>
                    <a:pt x="121043" y="8064"/>
                  </a:lnTo>
                  <a:lnTo>
                    <a:pt x="107238" y="6794"/>
                  </a:lnTo>
                  <a:lnTo>
                    <a:pt x="99402" y="5524"/>
                  </a:lnTo>
                  <a:lnTo>
                    <a:pt x="91592" y="5524"/>
                  </a:lnTo>
                  <a:lnTo>
                    <a:pt x="50546" y="11874"/>
                  </a:lnTo>
                  <a:lnTo>
                    <a:pt x="13741" y="41084"/>
                  </a:lnTo>
                  <a:lnTo>
                    <a:pt x="0" y="80454"/>
                  </a:lnTo>
                  <a:lnTo>
                    <a:pt x="635" y="90614"/>
                  </a:lnTo>
                  <a:lnTo>
                    <a:pt x="3289" y="102044"/>
                  </a:lnTo>
                  <a:lnTo>
                    <a:pt x="6210" y="110934"/>
                  </a:lnTo>
                  <a:lnTo>
                    <a:pt x="11569" y="117284"/>
                  </a:lnTo>
                  <a:lnTo>
                    <a:pt x="27203" y="119824"/>
                  </a:lnTo>
                  <a:lnTo>
                    <a:pt x="34531" y="117284"/>
                  </a:lnTo>
                  <a:lnTo>
                    <a:pt x="44297" y="107124"/>
                  </a:lnTo>
                  <a:lnTo>
                    <a:pt x="46964" y="103314"/>
                  </a:lnTo>
                  <a:lnTo>
                    <a:pt x="51841" y="95694"/>
                  </a:lnTo>
                  <a:lnTo>
                    <a:pt x="54533" y="93154"/>
                  </a:lnTo>
                  <a:lnTo>
                    <a:pt x="87477" y="75374"/>
                  </a:lnTo>
                  <a:lnTo>
                    <a:pt x="95656" y="76644"/>
                  </a:lnTo>
                  <a:lnTo>
                    <a:pt x="127698" y="105854"/>
                  </a:lnTo>
                  <a:lnTo>
                    <a:pt x="133578" y="136334"/>
                  </a:lnTo>
                  <a:lnTo>
                    <a:pt x="133578" y="149034"/>
                  </a:lnTo>
                  <a:lnTo>
                    <a:pt x="132600" y="156654"/>
                  </a:lnTo>
                  <a:lnTo>
                    <a:pt x="130644" y="163004"/>
                  </a:lnTo>
                  <a:lnTo>
                    <a:pt x="127889" y="174434"/>
                  </a:lnTo>
                  <a:lnTo>
                    <a:pt x="120472" y="222694"/>
                  </a:lnTo>
                  <a:lnTo>
                    <a:pt x="120357" y="223964"/>
                  </a:lnTo>
                  <a:lnTo>
                    <a:pt x="119519" y="232854"/>
                  </a:lnTo>
                  <a:lnTo>
                    <a:pt x="118275" y="246824"/>
                  </a:lnTo>
                  <a:lnTo>
                    <a:pt x="117449" y="259524"/>
                  </a:lnTo>
                  <a:lnTo>
                    <a:pt x="117398" y="260794"/>
                  </a:lnTo>
                  <a:lnTo>
                    <a:pt x="117309" y="263334"/>
                  </a:lnTo>
                  <a:lnTo>
                    <a:pt x="117221" y="265874"/>
                  </a:lnTo>
                  <a:lnTo>
                    <a:pt x="105816" y="323024"/>
                  </a:lnTo>
                  <a:lnTo>
                    <a:pt x="100101" y="344614"/>
                  </a:lnTo>
                  <a:lnTo>
                    <a:pt x="94462" y="366204"/>
                  </a:lnTo>
                  <a:lnTo>
                    <a:pt x="83032" y="410654"/>
                  </a:lnTo>
                  <a:lnTo>
                    <a:pt x="76314" y="432244"/>
                  </a:lnTo>
                  <a:lnTo>
                    <a:pt x="68770" y="453834"/>
                  </a:lnTo>
                  <a:lnTo>
                    <a:pt x="60388" y="474154"/>
                  </a:lnTo>
                  <a:lnTo>
                    <a:pt x="53238" y="494474"/>
                  </a:lnTo>
                  <a:lnTo>
                    <a:pt x="47929" y="514794"/>
                  </a:lnTo>
                  <a:lnTo>
                    <a:pt x="44462" y="535114"/>
                  </a:lnTo>
                  <a:lnTo>
                    <a:pt x="42811" y="554164"/>
                  </a:lnTo>
                  <a:lnTo>
                    <a:pt x="40716" y="573214"/>
                  </a:lnTo>
                  <a:lnTo>
                    <a:pt x="37325" y="593534"/>
                  </a:lnTo>
                  <a:lnTo>
                    <a:pt x="32664" y="613854"/>
                  </a:lnTo>
                  <a:lnTo>
                    <a:pt x="26733" y="634174"/>
                  </a:lnTo>
                  <a:lnTo>
                    <a:pt x="22745" y="649414"/>
                  </a:lnTo>
                  <a:lnTo>
                    <a:pt x="19583" y="663384"/>
                  </a:lnTo>
                  <a:lnTo>
                    <a:pt x="17246" y="678624"/>
                  </a:lnTo>
                  <a:lnTo>
                    <a:pt x="15735" y="693864"/>
                  </a:lnTo>
                  <a:lnTo>
                    <a:pt x="15659" y="695134"/>
                  </a:lnTo>
                  <a:lnTo>
                    <a:pt x="14770" y="709104"/>
                  </a:lnTo>
                  <a:lnTo>
                    <a:pt x="13601" y="748474"/>
                  </a:lnTo>
                  <a:lnTo>
                    <a:pt x="13538" y="754824"/>
                  </a:lnTo>
                  <a:lnTo>
                    <a:pt x="15646" y="771334"/>
                  </a:lnTo>
                  <a:lnTo>
                    <a:pt x="47193" y="806894"/>
                  </a:lnTo>
                  <a:lnTo>
                    <a:pt x="88353" y="822134"/>
                  </a:lnTo>
                  <a:lnTo>
                    <a:pt x="102806" y="823404"/>
                  </a:lnTo>
                  <a:lnTo>
                    <a:pt x="214083" y="823404"/>
                  </a:lnTo>
                  <a:lnTo>
                    <a:pt x="255041" y="805624"/>
                  </a:lnTo>
                  <a:lnTo>
                    <a:pt x="257238" y="794194"/>
                  </a:lnTo>
                  <a:lnTo>
                    <a:pt x="255054" y="781494"/>
                  </a:lnTo>
                  <a:lnTo>
                    <a:pt x="252412" y="776414"/>
                  </a:lnTo>
                  <a:lnTo>
                    <a:pt x="248843" y="770064"/>
                  </a:lnTo>
                  <a:lnTo>
                    <a:pt x="244360" y="764984"/>
                  </a:lnTo>
                  <a:lnTo>
                    <a:pt x="238975" y="758634"/>
                  </a:lnTo>
                  <a:lnTo>
                    <a:pt x="233845" y="753554"/>
                  </a:lnTo>
                  <a:lnTo>
                    <a:pt x="228714" y="747204"/>
                  </a:lnTo>
                  <a:lnTo>
                    <a:pt x="197954" y="716724"/>
                  </a:lnTo>
                  <a:lnTo>
                    <a:pt x="165773" y="673544"/>
                  </a:lnTo>
                  <a:lnTo>
                    <a:pt x="148209" y="622744"/>
                  </a:lnTo>
                  <a:lnTo>
                    <a:pt x="144310" y="602424"/>
                  </a:lnTo>
                  <a:lnTo>
                    <a:pt x="142341" y="593534"/>
                  </a:lnTo>
                  <a:lnTo>
                    <a:pt x="138963" y="570674"/>
                  </a:lnTo>
                  <a:lnTo>
                    <a:pt x="137591" y="547814"/>
                  </a:lnTo>
                  <a:lnTo>
                    <a:pt x="138239" y="524954"/>
                  </a:lnTo>
                  <a:lnTo>
                    <a:pt x="145834" y="481774"/>
                  </a:lnTo>
                  <a:lnTo>
                    <a:pt x="163385" y="441134"/>
                  </a:lnTo>
                  <a:lnTo>
                    <a:pt x="185102" y="408114"/>
                  </a:lnTo>
                  <a:lnTo>
                    <a:pt x="216268" y="376364"/>
                  </a:lnTo>
                  <a:lnTo>
                    <a:pt x="254025" y="353504"/>
                  </a:lnTo>
                  <a:lnTo>
                    <a:pt x="302082" y="339534"/>
                  </a:lnTo>
                  <a:lnTo>
                    <a:pt x="318046" y="338264"/>
                  </a:lnTo>
                  <a:lnTo>
                    <a:pt x="333375" y="339534"/>
                  </a:lnTo>
                  <a:lnTo>
                    <a:pt x="375488" y="361124"/>
                  </a:lnTo>
                  <a:lnTo>
                    <a:pt x="390690" y="377634"/>
                  </a:lnTo>
                  <a:lnTo>
                    <a:pt x="394576" y="380174"/>
                  </a:lnTo>
                  <a:lnTo>
                    <a:pt x="396049" y="381444"/>
                  </a:lnTo>
                  <a:lnTo>
                    <a:pt x="397040" y="382714"/>
                  </a:lnTo>
                  <a:lnTo>
                    <a:pt x="412915" y="401764"/>
                  </a:lnTo>
                  <a:lnTo>
                    <a:pt x="438873" y="442404"/>
                  </a:lnTo>
                  <a:lnTo>
                    <a:pt x="456615" y="485584"/>
                  </a:lnTo>
                  <a:lnTo>
                    <a:pt x="462838" y="533844"/>
                  </a:lnTo>
                  <a:lnTo>
                    <a:pt x="462775" y="535114"/>
                  </a:lnTo>
                  <a:lnTo>
                    <a:pt x="461416" y="559244"/>
                  </a:lnTo>
                  <a:lnTo>
                    <a:pt x="452653" y="624014"/>
                  </a:lnTo>
                  <a:lnTo>
                    <a:pt x="443890" y="690054"/>
                  </a:lnTo>
                  <a:lnTo>
                    <a:pt x="442150" y="697674"/>
                  </a:lnTo>
                  <a:lnTo>
                    <a:pt x="439864" y="704024"/>
                  </a:lnTo>
                  <a:lnTo>
                    <a:pt x="437019" y="711644"/>
                  </a:lnTo>
                  <a:lnTo>
                    <a:pt x="433641" y="717994"/>
                  </a:lnTo>
                  <a:lnTo>
                    <a:pt x="429793" y="725614"/>
                  </a:lnTo>
                  <a:lnTo>
                    <a:pt x="425589" y="731964"/>
                  </a:lnTo>
                  <a:lnTo>
                    <a:pt x="421005" y="738314"/>
                  </a:lnTo>
                  <a:lnTo>
                    <a:pt x="416064" y="744664"/>
                  </a:lnTo>
                  <a:lnTo>
                    <a:pt x="413143" y="748474"/>
                  </a:lnTo>
                  <a:lnTo>
                    <a:pt x="389343" y="782764"/>
                  </a:lnTo>
                  <a:lnTo>
                    <a:pt x="388886" y="791654"/>
                  </a:lnTo>
                  <a:lnTo>
                    <a:pt x="391172" y="800544"/>
                  </a:lnTo>
                  <a:lnTo>
                    <a:pt x="397116" y="810704"/>
                  </a:lnTo>
                  <a:lnTo>
                    <a:pt x="404710" y="817054"/>
                  </a:lnTo>
                  <a:lnTo>
                    <a:pt x="413943" y="820864"/>
                  </a:lnTo>
                  <a:lnTo>
                    <a:pt x="424827" y="823404"/>
                  </a:lnTo>
                  <a:lnTo>
                    <a:pt x="444347" y="823404"/>
                  </a:lnTo>
                  <a:lnTo>
                    <a:pt x="449224" y="822134"/>
                  </a:lnTo>
                  <a:lnTo>
                    <a:pt x="454101" y="822134"/>
                  </a:lnTo>
                  <a:lnTo>
                    <a:pt x="463537" y="819594"/>
                  </a:lnTo>
                  <a:lnTo>
                    <a:pt x="481838" y="817054"/>
                  </a:lnTo>
                  <a:lnTo>
                    <a:pt x="490689" y="817054"/>
                  </a:lnTo>
                  <a:lnTo>
                    <a:pt x="499478" y="815784"/>
                  </a:lnTo>
                  <a:lnTo>
                    <a:pt x="549236" y="815784"/>
                  </a:lnTo>
                  <a:lnTo>
                    <a:pt x="570115" y="811974"/>
                  </a:lnTo>
                  <a:lnTo>
                    <a:pt x="600849" y="789114"/>
                  </a:lnTo>
                  <a:lnTo>
                    <a:pt x="615492" y="752284"/>
                  </a:lnTo>
                  <a:lnTo>
                    <a:pt x="617042" y="742124"/>
                  </a:lnTo>
                  <a:lnTo>
                    <a:pt x="618045" y="731964"/>
                  </a:lnTo>
                  <a:close/>
                </a:path>
                <a:path w="1170304" h="824230">
                  <a:moveTo>
                    <a:pt x="1169924" y="584161"/>
                  </a:moveTo>
                  <a:lnTo>
                    <a:pt x="1161516" y="526707"/>
                  </a:lnTo>
                  <a:lnTo>
                    <a:pt x="1141476" y="473379"/>
                  </a:lnTo>
                  <a:lnTo>
                    <a:pt x="1108163" y="424713"/>
                  </a:lnTo>
                  <a:lnTo>
                    <a:pt x="1068603" y="385889"/>
                  </a:lnTo>
                  <a:lnTo>
                    <a:pt x="1031290" y="356616"/>
                  </a:lnTo>
                  <a:lnTo>
                    <a:pt x="991577" y="331812"/>
                  </a:lnTo>
                  <a:lnTo>
                    <a:pt x="948397" y="312051"/>
                  </a:lnTo>
                  <a:lnTo>
                    <a:pt x="913206" y="299923"/>
                  </a:lnTo>
                  <a:lnTo>
                    <a:pt x="901458" y="294767"/>
                  </a:lnTo>
                  <a:lnTo>
                    <a:pt x="868946" y="273418"/>
                  </a:lnTo>
                  <a:lnTo>
                    <a:pt x="836295" y="240969"/>
                  </a:lnTo>
                  <a:lnTo>
                    <a:pt x="819810" y="205828"/>
                  </a:lnTo>
                  <a:lnTo>
                    <a:pt x="820534" y="187083"/>
                  </a:lnTo>
                  <a:lnTo>
                    <a:pt x="832815" y="142633"/>
                  </a:lnTo>
                  <a:lnTo>
                    <a:pt x="863447" y="106629"/>
                  </a:lnTo>
                  <a:lnTo>
                    <a:pt x="900950" y="95034"/>
                  </a:lnTo>
                  <a:lnTo>
                    <a:pt x="910971" y="95719"/>
                  </a:lnTo>
                  <a:lnTo>
                    <a:pt x="950036" y="110350"/>
                  </a:lnTo>
                  <a:lnTo>
                    <a:pt x="976655" y="159207"/>
                  </a:lnTo>
                  <a:lnTo>
                    <a:pt x="976655" y="174790"/>
                  </a:lnTo>
                  <a:lnTo>
                    <a:pt x="977150" y="178689"/>
                  </a:lnTo>
                  <a:lnTo>
                    <a:pt x="1003376" y="217182"/>
                  </a:lnTo>
                  <a:lnTo>
                    <a:pt x="1033018" y="221386"/>
                  </a:lnTo>
                  <a:lnTo>
                    <a:pt x="1040523" y="221208"/>
                  </a:lnTo>
                  <a:lnTo>
                    <a:pt x="1095959" y="202361"/>
                  </a:lnTo>
                  <a:lnTo>
                    <a:pt x="1109878" y="156273"/>
                  </a:lnTo>
                  <a:lnTo>
                    <a:pt x="1109700" y="145288"/>
                  </a:lnTo>
                  <a:lnTo>
                    <a:pt x="1103642" y="90398"/>
                  </a:lnTo>
                  <a:lnTo>
                    <a:pt x="1086078" y="40614"/>
                  </a:lnTo>
                  <a:lnTo>
                    <a:pt x="1051877" y="12915"/>
                  </a:lnTo>
                  <a:lnTo>
                    <a:pt x="1001547" y="4953"/>
                  </a:lnTo>
                  <a:lnTo>
                    <a:pt x="986917" y="4775"/>
                  </a:lnTo>
                  <a:lnTo>
                    <a:pt x="972273" y="4953"/>
                  </a:lnTo>
                  <a:lnTo>
                    <a:pt x="957643" y="5524"/>
                  </a:lnTo>
                  <a:lnTo>
                    <a:pt x="938428" y="6604"/>
                  </a:lnTo>
                  <a:lnTo>
                    <a:pt x="918857" y="6959"/>
                  </a:lnTo>
                  <a:lnTo>
                    <a:pt x="908926" y="6692"/>
                  </a:lnTo>
                  <a:lnTo>
                    <a:pt x="898906" y="5867"/>
                  </a:lnTo>
                  <a:lnTo>
                    <a:pt x="888784" y="4495"/>
                  </a:lnTo>
                  <a:lnTo>
                    <a:pt x="878573" y="2578"/>
                  </a:lnTo>
                  <a:lnTo>
                    <a:pt x="860755" y="469"/>
                  </a:lnTo>
                  <a:lnTo>
                    <a:pt x="842365" y="0"/>
                  </a:lnTo>
                  <a:lnTo>
                    <a:pt x="823429" y="1193"/>
                  </a:lnTo>
                  <a:lnTo>
                    <a:pt x="803948" y="4025"/>
                  </a:lnTo>
                  <a:lnTo>
                    <a:pt x="790943" y="5689"/>
                  </a:lnTo>
                  <a:lnTo>
                    <a:pt x="772058" y="8763"/>
                  </a:lnTo>
                  <a:lnTo>
                    <a:pt x="752716" y="11341"/>
                  </a:lnTo>
                  <a:lnTo>
                    <a:pt x="743927" y="13296"/>
                  </a:lnTo>
                  <a:lnTo>
                    <a:pt x="707720" y="33667"/>
                  </a:lnTo>
                  <a:lnTo>
                    <a:pt x="700036" y="59639"/>
                  </a:lnTo>
                  <a:lnTo>
                    <a:pt x="700036" y="91846"/>
                  </a:lnTo>
                  <a:lnTo>
                    <a:pt x="700849" y="114642"/>
                  </a:lnTo>
                  <a:lnTo>
                    <a:pt x="700379" y="137604"/>
                  </a:lnTo>
                  <a:lnTo>
                    <a:pt x="698639" y="160743"/>
                  </a:lnTo>
                  <a:lnTo>
                    <a:pt x="693470" y="199440"/>
                  </a:lnTo>
                  <a:lnTo>
                    <a:pt x="685685" y="260946"/>
                  </a:lnTo>
                  <a:lnTo>
                    <a:pt x="679526" y="307022"/>
                  </a:lnTo>
                  <a:lnTo>
                    <a:pt x="678992" y="317906"/>
                  </a:lnTo>
                  <a:lnTo>
                    <a:pt x="678815" y="328612"/>
                  </a:lnTo>
                  <a:lnTo>
                    <a:pt x="678992" y="339140"/>
                  </a:lnTo>
                  <a:lnTo>
                    <a:pt x="692429" y="386397"/>
                  </a:lnTo>
                  <a:lnTo>
                    <a:pt x="737184" y="408901"/>
                  </a:lnTo>
                  <a:lnTo>
                    <a:pt x="751268" y="408038"/>
                  </a:lnTo>
                  <a:lnTo>
                    <a:pt x="761238" y="406933"/>
                  </a:lnTo>
                  <a:lnTo>
                    <a:pt x="770648" y="405091"/>
                  </a:lnTo>
                  <a:lnTo>
                    <a:pt x="779526" y="402526"/>
                  </a:lnTo>
                  <a:lnTo>
                    <a:pt x="787869" y="399224"/>
                  </a:lnTo>
                  <a:lnTo>
                    <a:pt x="812380" y="390715"/>
                  </a:lnTo>
                  <a:lnTo>
                    <a:pt x="837628" y="387159"/>
                  </a:lnTo>
                  <a:lnTo>
                    <a:pt x="863612" y="388531"/>
                  </a:lnTo>
                  <a:lnTo>
                    <a:pt x="890320" y="394843"/>
                  </a:lnTo>
                  <a:lnTo>
                    <a:pt x="931570" y="409308"/>
                  </a:lnTo>
                  <a:lnTo>
                    <a:pt x="970534" y="436956"/>
                  </a:lnTo>
                  <a:lnTo>
                    <a:pt x="1012266" y="513867"/>
                  </a:lnTo>
                  <a:lnTo>
                    <a:pt x="1019492" y="562076"/>
                  </a:lnTo>
                  <a:lnTo>
                    <a:pt x="1014463" y="611200"/>
                  </a:lnTo>
                  <a:lnTo>
                    <a:pt x="997165" y="661250"/>
                  </a:lnTo>
                  <a:lnTo>
                    <a:pt x="963498" y="700392"/>
                  </a:lnTo>
                  <a:lnTo>
                    <a:pt x="912279" y="712482"/>
                  </a:lnTo>
                  <a:lnTo>
                    <a:pt x="891692" y="709637"/>
                  </a:lnTo>
                  <a:lnTo>
                    <a:pt x="854354" y="691337"/>
                  </a:lnTo>
                  <a:lnTo>
                    <a:pt x="823531" y="656856"/>
                  </a:lnTo>
                  <a:lnTo>
                    <a:pt x="816203" y="614413"/>
                  </a:lnTo>
                  <a:lnTo>
                    <a:pt x="831989" y="576580"/>
                  </a:lnTo>
                  <a:lnTo>
                    <a:pt x="834199" y="572935"/>
                  </a:lnTo>
                  <a:lnTo>
                    <a:pt x="837603" y="533895"/>
                  </a:lnTo>
                  <a:lnTo>
                    <a:pt x="789495" y="514870"/>
                  </a:lnTo>
                  <a:lnTo>
                    <a:pt x="772464" y="514870"/>
                  </a:lnTo>
                  <a:lnTo>
                    <a:pt x="724154" y="525106"/>
                  </a:lnTo>
                  <a:lnTo>
                    <a:pt x="695617" y="560235"/>
                  </a:lnTo>
                  <a:lnTo>
                    <a:pt x="675144" y="718312"/>
                  </a:lnTo>
                  <a:lnTo>
                    <a:pt x="674954" y="731494"/>
                  </a:lnTo>
                  <a:lnTo>
                    <a:pt x="675855" y="744677"/>
                  </a:lnTo>
                  <a:lnTo>
                    <a:pt x="687565" y="785939"/>
                  </a:lnTo>
                  <a:lnTo>
                    <a:pt x="724890" y="816381"/>
                  </a:lnTo>
                  <a:lnTo>
                    <a:pt x="760031" y="823709"/>
                  </a:lnTo>
                  <a:lnTo>
                    <a:pt x="811263" y="823518"/>
                  </a:lnTo>
                  <a:lnTo>
                    <a:pt x="821512" y="822972"/>
                  </a:lnTo>
                  <a:lnTo>
                    <a:pt x="831748" y="822058"/>
                  </a:lnTo>
                  <a:lnTo>
                    <a:pt x="874560" y="816762"/>
                  </a:lnTo>
                  <a:lnTo>
                    <a:pt x="907846" y="813498"/>
                  </a:lnTo>
                  <a:lnTo>
                    <a:pt x="924699" y="812215"/>
                  </a:lnTo>
                  <a:lnTo>
                    <a:pt x="941539" y="811288"/>
                  </a:lnTo>
                  <a:lnTo>
                    <a:pt x="958380" y="810742"/>
                  </a:lnTo>
                  <a:lnTo>
                    <a:pt x="975207" y="810564"/>
                  </a:lnTo>
                  <a:lnTo>
                    <a:pt x="981786" y="811237"/>
                  </a:lnTo>
                  <a:lnTo>
                    <a:pt x="1008138" y="813155"/>
                  </a:lnTo>
                  <a:lnTo>
                    <a:pt x="1027887" y="814946"/>
                  </a:lnTo>
                  <a:lnTo>
                    <a:pt x="1055065" y="814019"/>
                  </a:lnTo>
                  <a:lnTo>
                    <a:pt x="1079487" y="806894"/>
                  </a:lnTo>
                  <a:lnTo>
                    <a:pt x="1120089" y="773963"/>
                  </a:lnTo>
                  <a:lnTo>
                    <a:pt x="1143520" y="736638"/>
                  </a:lnTo>
                  <a:lnTo>
                    <a:pt x="1158176" y="697839"/>
                  </a:lnTo>
                  <a:lnTo>
                    <a:pt x="1166228" y="655027"/>
                  </a:lnTo>
                  <a:lnTo>
                    <a:pt x="1169873" y="614400"/>
                  </a:lnTo>
                  <a:lnTo>
                    <a:pt x="1169924" y="5841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2669" y="2895027"/>
            <a:ext cx="180975" cy="1809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1452" y="2819497"/>
            <a:ext cx="1636039" cy="3598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51810" y="2819497"/>
            <a:ext cx="1303484" cy="4624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58510" y="2819476"/>
            <a:ext cx="1652116" cy="35985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882943" y="2819983"/>
            <a:ext cx="932815" cy="359410"/>
          </a:xfrm>
          <a:custGeom>
            <a:avLst/>
            <a:gdLst/>
            <a:ahLst/>
            <a:cxnLst/>
            <a:rect l="l" t="t" r="r" b="b"/>
            <a:pathLst>
              <a:path w="932815" h="359410">
                <a:moveTo>
                  <a:pt x="88442" y="24269"/>
                </a:moveTo>
                <a:lnTo>
                  <a:pt x="87007" y="16433"/>
                </a:lnTo>
                <a:lnTo>
                  <a:pt x="81280" y="3289"/>
                </a:lnTo>
                <a:lnTo>
                  <a:pt x="75476" y="0"/>
                </a:lnTo>
                <a:lnTo>
                  <a:pt x="31330" y="0"/>
                </a:lnTo>
                <a:lnTo>
                  <a:pt x="4940" y="254482"/>
                </a:lnTo>
                <a:lnTo>
                  <a:pt x="1422" y="284137"/>
                </a:lnTo>
                <a:lnTo>
                  <a:pt x="635" y="294017"/>
                </a:lnTo>
                <a:lnTo>
                  <a:pt x="165" y="304101"/>
                </a:lnTo>
                <a:lnTo>
                  <a:pt x="0" y="320763"/>
                </a:lnTo>
                <a:lnTo>
                  <a:pt x="673" y="327177"/>
                </a:lnTo>
                <a:lnTo>
                  <a:pt x="3378" y="340004"/>
                </a:lnTo>
                <a:lnTo>
                  <a:pt x="5486" y="345224"/>
                </a:lnTo>
                <a:lnTo>
                  <a:pt x="11214" y="353314"/>
                </a:lnTo>
                <a:lnTo>
                  <a:pt x="15011" y="355333"/>
                </a:lnTo>
                <a:lnTo>
                  <a:pt x="19723" y="355333"/>
                </a:lnTo>
                <a:lnTo>
                  <a:pt x="55105" y="355333"/>
                </a:lnTo>
                <a:lnTo>
                  <a:pt x="81584" y="104508"/>
                </a:lnTo>
                <a:lnTo>
                  <a:pt x="85839" y="69253"/>
                </a:lnTo>
                <a:lnTo>
                  <a:pt x="88112" y="48704"/>
                </a:lnTo>
                <a:lnTo>
                  <a:pt x="88442" y="41465"/>
                </a:lnTo>
                <a:lnTo>
                  <a:pt x="88442" y="24269"/>
                </a:lnTo>
                <a:close/>
              </a:path>
              <a:path w="932815" h="359410">
                <a:moveTo>
                  <a:pt x="501357" y="149593"/>
                </a:moveTo>
                <a:lnTo>
                  <a:pt x="489165" y="112903"/>
                </a:lnTo>
                <a:lnTo>
                  <a:pt x="457936" y="103619"/>
                </a:lnTo>
                <a:lnTo>
                  <a:pt x="448170" y="104584"/>
                </a:lnTo>
                <a:lnTo>
                  <a:pt x="401307" y="127952"/>
                </a:lnTo>
                <a:lnTo>
                  <a:pt x="363169" y="169329"/>
                </a:lnTo>
                <a:lnTo>
                  <a:pt x="338785" y="210286"/>
                </a:lnTo>
                <a:lnTo>
                  <a:pt x="322021" y="249529"/>
                </a:lnTo>
                <a:lnTo>
                  <a:pt x="322110" y="249174"/>
                </a:lnTo>
                <a:lnTo>
                  <a:pt x="335343" y="205460"/>
                </a:lnTo>
                <a:lnTo>
                  <a:pt x="338582" y="196088"/>
                </a:lnTo>
                <a:lnTo>
                  <a:pt x="341312" y="187947"/>
                </a:lnTo>
                <a:lnTo>
                  <a:pt x="348068" y="165100"/>
                </a:lnTo>
                <a:lnTo>
                  <a:pt x="349199" y="159207"/>
                </a:lnTo>
                <a:lnTo>
                  <a:pt x="349250" y="158953"/>
                </a:lnTo>
                <a:lnTo>
                  <a:pt x="350012" y="152450"/>
                </a:lnTo>
                <a:lnTo>
                  <a:pt x="350113" y="149593"/>
                </a:lnTo>
                <a:lnTo>
                  <a:pt x="350253" y="146075"/>
                </a:lnTo>
                <a:lnTo>
                  <a:pt x="350253" y="139014"/>
                </a:lnTo>
                <a:lnTo>
                  <a:pt x="348996" y="132194"/>
                </a:lnTo>
                <a:lnTo>
                  <a:pt x="321767" y="105016"/>
                </a:lnTo>
                <a:lnTo>
                  <a:pt x="321424" y="105016"/>
                </a:lnTo>
                <a:lnTo>
                  <a:pt x="315010" y="103974"/>
                </a:lnTo>
                <a:lnTo>
                  <a:pt x="314566" y="103974"/>
                </a:lnTo>
                <a:lnTo>
                  <a:pt x="307327" y="103619"/>
                </a:lnTo>
                <a:lnTo>
                  <a:pt x="300443" y="104165"/>
                </a:lnTo>
                <a:lnTo>
                  <a:pt x="257835" y="123342"/>
                </a:lnTo>
                <a:lnTo>
                  <a:pt x="228739" y="149593"/>
                </a:lnTo>
                <a:lnTo>
                  <a:pt x="199644" y="188531"/>
                </a:lnTo>
                <a:lnTo>
                  <a:pt x="181444" y="222275"/>
                </a:lnTo>
                <a:lnTo>
                  <a:pt x="167309" y="257771"/>
                </a:lnTo>
                <a:lnTo>
                  <a:pt x="168084" y="255244"/>
                </a:lnTo>
                <a:lnTo>
                  <a:pt x="168300" y="254660"/>
                </a:lnTo>
                <a:lnTo>
                  <a:pt x="180441" y="216331"/>
                </a:lnTo>
                <a:lnTo>
                  <a:pt x="182587" y="210134"/>
                </a:lnTo>
                <a:lnTo>
                  <a:pt x="196405" y="167030"/>
                </a:lnTo>
                <a:lnTo>
                  <a:pt x="202171" y="143878"/>
                </a:lnTo>
                <a:lnTo>
                  <a:pt x="202069" y="136969"/>
                </a:lnTo>
                <a:lnTo>
                  <a:pt x="201879" y="132613"/>
                </a:lnTo>
                <a:lnTo>
                  <a:pt x="201815" y="132194"/>
                </a:lnTo>
                <a:lnTo>
                  <a:pt x="200977" y="126111"/>
                </a:lnTo>
                <a:lnTo>
                  <a:pt x="189204" y="103098"/>
                </a:lnTo>
                <a:lnTo>
                  <a:pt x="147066" y="103098"/>
                </a:lnTo>
                <a:lnTo>
                  <a:pt x="146951" y="104165"/>
                </a:lnTo>
                <a:lnTo>
                  <a:pt x="146850" y="105016"/>
                </a:lnTo>
                <a:lnTo>
                  <a:pt x="146773" y="105778"/>
                </a:lnTo>
                <a:lnTo>
                  <a:pt x="146659" y="106768"/>
                </a:lnTo>
                <a:lnTo>
                  <a:pt x="146583" y="107480"/>
                </a:lnTo>
                <a:lnTo>
                  <a:pt x="146469" y="108458"/>
                </a:lnTo>
                <a:lnTo>
                  <a:pt x="146380" y="109207"/>
                </a:lnTo>
                <a:lnTo>
                  <a:pt x="146329" y="109689"/>
                </a:lnTo>
                <a:lnTo>
                  <a:pt x="123329" y="313359"/>
                </a:lnTo>
                <a:lnTo>
                  <a:pt x="122186" y="323824"/>
                </a:lnTo>
                <a:lnTo>
                  <a:pt x="121500" y="331698"/>
                </a:lnTo>
                <a:lnTo>
                  <a:pt x="121196" y="337134"/>
                </a:lnTo>
                <a:lnTo>
                  <a:pt x="121234" y="350608"/>
                </a:lnTo>
                <a:lnTo>
                  <a:pt x="122389" y="354482"/>
                </a:lnTo>
                <a:lnTo>
                  <a:pt x="122885" y="354888"/>
                </a:lnTo>
                <a:lnTo>
                  <a:pt x="126784" y="357593"/>
                </a:lnTo>
                <a:lnTo>
                  <a:pt x="130073" y="358343"/>
                </a:lnTo>
                <a:lnTo>
                  <a:pt x="137134" y="358343"/>
                </a:lnTo>
                <a:lnTo>
                  <a:pt x="141490" y="357835"/>
                </a:lnTo>
                <a:lnTo>
                  <a:pt x="141211" y="357835"/>
                </a:lnTo>
                <a:lnTo>
                  <a:pt x="149847" y="356235"/>
                </a:lnTo>
                <a:lnTo>
                  <a:pt x="177393" y="337134"/>
                </a:lnTo>
                <a:lnTo>
                  <a:pt x="185674" y="257771"/>
                </a:lnTo>
                <a:lnTo>
                  <a:pt x="185978" y="254736"/>
                </a:lnTo>
                <a:lnTo>
                  <a:pt x="185940" y="255244"/>
                </a:lnTo>
                <a:lnTo>
                  <a:pt x="185674" y="257771"/>
                </a:lnTo>
                <a:lnTo>
                  <a:pt x="177965" y="331698"/>
                </a:lnTo>
                <a:lnTo>
                  <a:pt x="177711" y="334759"/>
                </a:lnTo>
                <a:lnTo>
                  <a:pt x="180047" y="317385"/>
                </a:lnTo>
                <a:lnTo>
                  <a:pt x="183972" y="298589"/>
                </a:lnTo>
                <a:lnTo>
                  <a:pt x="199821" y="254660"/>
                </a:lnTo>
                <a:lnTo>
                  <a:pt x="218668" y="219964"/>
                </a:lnTo>
                <a:lnTo>
                  <a:pt x="244182" y="187134"/>
                </a:lnTo>
                <a:lnTo>
                  <a:pt x="273812" y="162369"/>
                </a:lnTo>
                <a:lnTo>
                  <a:pt x="283032" y="159207"/>
                </a:lnTo>
                <a:lnTo>
                  <a:pt x="286740" y="159207"/>
                </a:lnTo>
                <a:lnTo>
                  <a:pt x="289445" y="160388"/>
                </a:lnTo>
                <a:lnTo>
                  <a:pt x="289572" y="160566"/>
                </a:lnTo>
                <a:lnTo>
                  <a:pt x="292823" y="165100"/>
                </a:lnTo>
                <a:lnTo>
                  <a:pt x="292938" y="165582"/>
                </a:lnTo>
                <a:lnTo>
                  <a:pt x="293027" y="165950"/>
                </a:lnTo>
                <a:lnTo>
                  <a:pt x="293116" y="166331"/>
                </a:lnTo>
                <a:lnTo>
                  <a:pt x="293662" y="168643"/>
                </a:lnTo>
                <a:lnTo>
                  <a:pt x="293573" y="181622"/>
                </a:lnTo>
                <a:lnTo>
                  <a:pt x="293243" y="186753"/>
                </a:lnTo>
                <a:lnTo>
                  <a:pt x="293154" y="187452"/>
                </a:lnTo>
                <a:lnTo>
                  <a:pt x="293052" y="188252"/>
                </a:lnTo>
                <a:lnTo>
                  <a:pt x="293014" y="188531"/>
                </a:lnTo>
                <a:lnTo>
                  <a:pt x="292912" y="189318"/>
                </a:lnTo>
                <a:lnTo>
                  <a:pt x="291553" y="199910"/>
                </a:lnTo>
                <a:lnTo>
                  <a:pt x="290449" y="206565"/>
                </a:lnTo>
                <a:lnTo>
                  <a:pt x="280009" y="265366"/>
                </a:lnTo>
                <a:lnTo>
                  <a:pt x="273316" y="308203"/>
                </a:lnTo>
                <a:lnTo>
                  <a:pt x="270446" y="337134"/>
                </a:lnTo>
                <a:lnTo>
                  <a:pt x="270497" y="348919"/>
                </a:lnTo>
                <a:lnTo>
                  <a:pt x="271081" y="352450"/>
                </a:lnTo>
                <a:lnTo>
                  <a:pt x="273786" y="357162"/>
                </a:lnTo>
                <a:lnTo>
                  <a:pt x="277495" y="358343"/>
                </a:lnTo>
                <a:lnTo>
                  <a:pt x="286575" y="358343"/>
                </a:lnTo>
                <a:lnTo>
                  <a:pt x="325843" y="343509"/>
                </a:lnTo>
                <a:lnTo>
                  <a:pt x="328002" y="337134"/>
                </a:lnTo>
                <a:lnTo>
                  <a:pt x="332511" y="293674"/>
                </a:lnTo>
                <a:lnTo>
                  <a:pt x="328574" y="331698"/>
                </a:lnTo>
                <a:lnTo>
                  <a:pt x="328333" y="334759"/>
                </a:lnTo>
                <a:lnTo>
                  <a:pt x="330669" y="317385"/>
                </a:lnTo>
                <a:lnTo>
                  <a:pt x="334581" y="298589"/>
                </a:lnTo>
                <a:lnTo>
                  <a:pt x="352945" y="249174"/>
                </a:lnTo>
                <a:lnTo>
                  <a:pt x="377571" y="207733"/>
                </a:lnTo>
                <a:lnTo>
                  <a:pt x="409905" y="171869"/>
                </a:lnTo>
                <a:lnTo>
                  <a:pt x="427266" y="159207"/>
                </a:lnTo>
                <a:lnTo>
                  <a:pt x="435000" y="159207"/>
                </a:lnTo>
                <a:lnTo>
                  <a:pt x="437692" y="160566"/>
                </a:lnTo>
                <a:lnTo>
                  <a:pt x="439826" y="163423"/>
                </a:lnTo>
                <a:lnTo>
                  <a:pt x="441744" y="165950"/>
                </a:lnTo>
                <a:lnTo>
                  <a:pt x="441833" y="166331"/>
                </a:lnTo>
                <a:lnTo>
                  <a:pt x="442760" y="169811"/>
                </a:lnTo>
                <a:lnTo>
                  <a:pt x="442760" y="181622"/>
                </a:lnTo>
                <a:lnTo>
                  <a:pt x="442252" y="187947"/>
                </a:lnTo>
                <a:lnTo>
                  <a:pt x="442150" y="188531"/>
                </a:lnTo>
                <a:lnTo>
                  <a:pt x="440207" y="199910"/>
                </a:lnTo>
                <a:lnTo>
                  <a:pt x="439470" y="204546"/>
                </a:lnTo>
                <a:lnTo>
                  <a:pt x="438137" y="213309"/>
                </a:lnTo>
                <a:lnTo>
                  <a:pt x="429628" y="265366"/>
                </a:lnTo>
                <a:lnTo>
                  <a:pt x="428599" y="271411"/>
                </a:lnTo>
                <a:lnTo>
                  <a:pt x="427583" y="278574"/>
                </a:lnTo>
                <a:lnTo>
                  <a:pt x="425577" y="295097"/>
                </a:lnTo>
                <a:lnTo>
                  <a:pt x="425462" y="296202"/>
                </a:lnTo>
                <a:lnTo>
                  <a:pt x="424738" y="302933"/>
                </a:lnTo>
                <a:lnTo>
                  <a:pt x="423367" y="317931"/>
                </a:lnTo>
                <a:lnTo>
                  <a:pt x="423062" y="323253"/>
                </a:lnTo>
                <a:lnTo>
                  <a:pt x="423062" y="331698"/>
                </a:lnTo>
                <a:lnTo>
                  <a:pt x="430809" y="356235"/>
                </a:lnTo>
                <a:lnTo>
                  <a:pt x="471576" y="356235"/>
                </a:lnTo>
                <a:lnTo>
                  <a:pt x="471627" y="355828"/>
                </a:lnTo>
                <a:lnTo>
                  <a:pt x="498436" y="181038"/>
                </a:lnTo>
                <a:lnTo>
                  <a:pt x="500811" y="165100"/>
                </a:lnTo>
                <a:lnTo>
                  <a:pt x="501269" y="159207"/>
                </a:lnTo>
                <a:lnTo>
                  <a:pt x="501357" y="149593"/>
                </a:lnTo>
                <a:close/>
              </a:path>
              <a:path w="932815" h="359410">
                <a:moveTo>
                  <a:pt x="724776" y="121996"/>
                </a:moveTo>
                <a:lnTo>
                  <a:pt x="723087" y="115836"/>
                </a:lnTo>
                <a:lnTo>
                  <a:pt x="716368" y="106070"/>
                </a:lnTo>
                <a:lnTo>
                  <a:pt x="710806" y="103619"/>
                </a:lnTo>
                <a:lnTo>
                  <a:pt x="703046" y="103619"/>
                </a:lnTo>
                <a:lnTo>
                  <a:pt x="662076" y="123342"/>
                </a:lnTo>
                <a:lnTo>
                  <a:pt x="632193" y="161848"/>
                </a:lnTo>
                <a:lnTo>
                  <a:pt x="612787" y="197192"/>
                </a:lnTo>
                <a:lnTo>
                  <a:pt x="593674" y="239382"/>
                </a:lnTo>
                <a:lnTo>
                  <a:pt x="588733" y="251714"/>
                </a:lnTo>
                <a:lnTo>
                  <a:pt x="599948" y="216331"/>
                </a:lnTo>
                <a:lnTo>
                  <a:pt x="613765" y="174256"/>
                </a:lnTo>
                <a:lnTo>
                  <a:pt x="621677" y="143878"/>
                </a:lnTo>
                <a:lnTo>
                  <a:pt x="621677" y="139496"/>
                </a:lnTo>
                <a:lnTo>
                  <a:pt x="607009" y="103098"/>
                </a:lnTo>
                <a:lnTo>
                  <a:pt x="566572" y="103098"/>
                </a:lnTo>
                <a:lnTo>
                  <a:pt x="542836" y="313359"/>
                </a:lnTo>
                <a:lnTo>
                  <a:pt x="540600" y="338683"/>
                </a:lnTo>
                <a:lnTo>
                  <a:pt x="540600" y="345465"/>
                </a:lnTo>
                <a:lnTo>
                  <a:pt x="540727" y="350532"/>
                </a:lnTo>
                <a:lnTo>
                  <a:pt x="541909" y="354558"/>
                </a:lnTo>
                <a:lnTo>
                  <a:pt x="546277" y="357593"/>
                </a:lnTo>
                <a:lnTo>
                  <a:pt x="549567" y="358343"/>
                </a:lnTo>
                <a:lnTo>
                  <a:pt x="555967" y="358343"/>
                </a:lnTo>
                <a:lnTo>
                  <a:pt x="594029" y="345465"/>
                </a:lnTo>
                <a:lnTo>
                  <a:pt x="595287" y="332079"/>
                </a:lnTo>
                <a:lnTo>
                  <a:pt x="596455" y="338683"/>
                </a:lnTo>
                <a:lnTo>
                  <a:pt x="605155" y="257771"/>
                </a:lnTo>
                <a:lnTo>
                  <a:pt x="596480" y="338683"/>
                </a:lnTo>
                <a:lnTo>
                  <a:pt x="598551" y="323938"/>
                </a:lnTo>
                <a:lnTo>
                  <a:pt x="609549" y="277749"/>
                </a:lnTo>
                <a:lnTo>
                  <a:pt x="617359" y="254723"/>
                </a:lnTo>
                <a:lnTo>
                  <a:pt x="619836" y="247929"/>
                </a:lnTo>
                <a:lnTo>
                  <a:pt x="637679" y="208267"/>
                </a:lnTo>
                <a:lnTo>
                  <a:pt x="663295" y="168490"/>
                </a:lnTo>
                <a:lnTo>
                  <a:pt x="669696" y="163271"/>
                </a:lnTo>
                <a:lnTo>
                  <a:pt x="682498" y="163271"/>
                </a:lnTo>
                <a:lnTo>
                  <a:pt x="688644" y="164452"/>
                </a:lnTo>
                <a:lnTo>
                  <a:pt x="697750" y="169164"/>
                </a:lnTo>
                <a:lnTo>
                  <a:pt x="701878" y="170332"/>
                </a:lnTo>
                <a:lnTo>
                  <a:pt x="709625" y="170332"/>
                </a:lnTo>
                <a:lnTo>
                  <a:pt x="713066" y="168313"/>
                </a:lnTo>
                <a:lnTo>
                  <a:pt x="716648" y="163271"/>
                </a:lnTo>
                <a:lnTo>
                  <a:pt x="718794" y="160235"/>
                </a:lnTo>
                <a:lnTo>
                  <a:pt x="718896" y="159994"/>
                </a:lnTo>
                <a:lnTo>
                  <a:pt x="720991" y="155092"/>
                </a:lnTo>
                <a:lnTo>
                  <a:pt x="724014" y="142621"/>
                </a:lnTo>
                <a:lnTo>
                  <a:pt x="724776" y="136131"/>
                </a:lnTo>
                <a:lnTo>
                  <a:pt x="724776" y="121996"/>
                </a:lnTo>
                <a:close/>
              </a:path>
              <a:path w="932815" h="359410">
                <a:moveTo>
                  <a:pt x="932510" y="159702"/>
                </a:moveTo>
                <a:lnTo>
                  <a:pt x="914323" y="117767"/>
                </a:lnTo>
                <a:lnTo>
                  <a:pt x="877925" y="104025"/>
                </a:lnTo>
                <a:lnTo>
                  <a:pt x="874395" y="103835"/>
                </a:lnTo>
                <a:lnTo>
                  <a:pt x="874395" y="159702"/>
                </a:lnTo>
                <a:lnTo>
                  <a:pt x="874395" y="168808"/>
                </a:lnTo>
                <a:lnTo>
                  <a:pt x="852589" y="209765"/>
                </a:lnTo>
                <a:lnTo>
                  <a:pt x="810920" y="229908"/>
                </a:lnTo>
                <a:lnTo>
                  <a:pt x="786307" y="235775"/>
                </a:lnTo>
                <a:lnTo>
                  <a:pt x="786231" y="238048"/>
                </a:lnTo>
                <a:lnTo>
                  <a:pt x="793254" y="195605"/>
                </a:lnTo>
                <a:lnTo>
                  <a:pt x="814984" y="156197"/>
                </a:lnTo>
                <a:lnTo>
                  <a:pt x="850138" y="141020"/>
                </a:lnTo>
                <a:lnTo>
                  <a:pt x="859218" y="141020"/>
                </a:lnTo>
                <a:lnTo>
                  <a:pt x="865530" y="143370"/>
                </a:lnTo>
                <a:lnTo>
                  <a:pt x="872629" y="152806"/>
                </a:lnTo>
                <a:lnTo>
                  <a:pt x="874395" y="159702"/>
                </a:lnTo>
                <a:lnTo>
                  <a:pt x="874395" y="103835"/>
                </a:lnTo>
                <a:lnTo>
                  <a:pt x="834021" y="106133"/>
                </a:lnTo>
                <a:lnTo>
                  <a:pt x="796569" y="121932"/>
                </a:lnTo>
                <a:lnTo>
                  <a:pt x="765771" y="149555"/>
                </a:lnTo>
                <a:lnTo>
                  <a:pt x="743000" y="187198"/>
                </a:lnTo>
                <a:lnTo>
                  <a:pt x="729843" y="233019"/>
                </a:lnTo>
                <a:lnTo>
                  <a:pt x="729767" y="233705"/>
                </a:lnTo>
                <a:lnTo>
                  <a:pt x="727951" y="249821"/>
                </a:lnTo>
                <a:lnTo>
                  <a:pt x="727925" y="250685"/>
                </a:lnTo>
                <a:lnTo>
                  <a:pt x="727481" y="263055"/>
                </a:lnTo>
                <a:lnTo>
                  <a:pt x="727379" y="268376"/>
                </a:lnTo>
                <a:lnTo>
                  <a:pt x="739254" y="321449"/>
                </a:lnTo>
                <a:lnTo>
                  <a:pt x="774192" y="353225"/>
                </a:lnTo>
                <a:lnTo>
                  <a:pt x="808697" y="359346"/>
                </a:lnTo>
                <a:lnTo>
                  <a:pt x="820572" y="358863"/>
                </a:lnTo>
                <a:lnTo>
                  <a:pt x="862926" y="347357"/>
                </a:lnTo>
                <a:lnTo>
                  <a:pt x="895311" y="326224"/>
                </a:lnTo>
                <a:lnTo>
                  <a:pt x="910882" y="308825"/>
                </a:lnTo>
                <a:lnTo>
                  <a:pt x="911275" y="308305"/>
                </a:lnTo>
                <a:lnTo>
                  <a:pt x="916673" y="300215"/>
                </a:lnTo>
                <a:lnTo>
                  <a:pt x="919378" y="293141"/>
                </a:lnTo>
                <a:lnTo>
                  <a:pt x="919378" y="285407"/>
                </a:lnTo>
                <a:lnTo>
                  <a:pt x="918870" y="283895"/>
                </a:lnTo>
                <a:lnTo>
                  <a:pt x="916838" y="281190"/>
                </a:lnTo>
                <a:lnTo>
                  <a:pt x="915492" y="280504"/>
                </a:lnTo>
                <a:lnTo>
                  <a:pt x="912456" y="280504"/>
                </a:lnTo>
                <a:lnTo>
                  <a:pt x="910780" y="281012"/>
                </a:lnTo>
                <a:lnTo>
                  <a:pt x="906729" y="283044"/>
                </a:lnTo>
                <a:lnTo>
                  <a:pt x="904379" y="284403"/>
                </a:lnTo>
                <a:lnTo>
                  <a:pt x="901674" y="286092"/>
                </a:lnTo>
                <a:lnTo>
                  <a:pt x="895057" y="290080"/>
                </a:lnTo>
                <a:lnTo>
                  <a:pt x="852703" y="306984"/>
                </a:lnTo>
                <a:lnTo>
                  <a:pt x="842645" y="308305"/>
                </a:lnTo>
                <a:lnTo>
                  <a:pt x="843711" y="308305"/>
                </a:lnTo>
                <a:lnTo>
                  <a:pt x="803681" y="301853"/>
                </a:lnTo>
                <a:lnTo>
                  <a:pt x="786993" y="266395"/>
                </a:lnTo>
                <a:lnTo>
                  <a:pt x="801535" y="263055"/>
                </a:lnTo>
                <a:lnTo>
                  <a:pt x="823023" y="257149"/>
                </a:lnTo>
                <a:lnTo>
                  <a:pt x="860971" y="243636"/>
                </a:lnTo>
                <a:lnTo>
                  <a:pt x="903820" y="218236"/>
                </a:lnTo>
                <a:lnTo>
                  <a:pt x="927900" y="185762"/>
                </a:lnTo>
                <a:lnTo>
                  <a:pt x="931367" y="173189"/>
                </a:lnTo>
                <a:lnTo>
                  <a:pt x="932510" y="159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13892" y="4124423"/>
            <a:ext cx="10068878" cy="61580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69711" y="2819274"/>
            <a:ext cx="2078170" cy="3600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945508" y="3524124"/>
            <a:ext cx="2697480" cy="464184"/>
            <a:chOff x="7945508" y="3524124"/>
            <a:chExt cx="2697480" cy="464184"/>
          </a:xfrm>
        </p:grpSpPr>
        <p:sp>
          <p:nvSpPr>
            <p:cNvPr id="10" name="object 10"/>
            <p:cNvSpPr/>
            <p:nvPr/>
          </p:nvSpPr>
          <p:spPr>
            <a:xfrm>
              <a:off x="7945501" y="3524134"/>
              <a:ext cx="1801495" cy="464184"/>
            </a:xfrm>
            <a:custGeom>
              <a:avLst/>
              <a:gdLst/>
              <a:ahLst/>
              <a:cxnLst/>
              <a:rect l="l" t="t" r="r" b="b"/>
              <a:pathLst>
                <a:path w="1801495" h="464185">
                  <a:moveTo>
                    <a:pt x="255244" y="33731"/>
                  </a:moveTo>
                  <a:lnTo>
                    <a:pt x="238569" y="215"/>
                  </a:lnTo>
                  <a:lnTo>
                    <a:pt x="194068" y="215"/>
                  </a:lnTo>
                  <a:lnTo>
                    <a:pt x="194005" y="2413"/>
                  </a:lnTo>
                  <a:lnTo>
                    <a:pt x="190538" y="117119"/>
                  </a:lnTo>
                  <a:lnTo>
                    <a:pt x="190487" y="118986"/>
                  </a:lnTo>
                  <a:lnTo>
                    <a:pt x="190411" y="121094"/>
                  </a:lnTo>
                  <a:lnTo>
                    <a:pt x="190538" y="117119"/>
                  </a:lnTo>
                  <a:lnTo>
                    <a:pt x="190373" y="117055"/>
                  </a:lnTo>
                  <a:lnTo>
                    <a:pt x="190373" y="122491"/>
                  </a:lnTo>
                  <a:lnTo>
                    <a:pt x="190347" y="123520"/>
                  </a:lnTo>
                  <a:lnTo>
                    <a:pt x="190093" y="131610"/>
                  </a:lnTo>
                  <a:lnTo>
                    <a:pt x="190373" y="122491"/>
                  </a:lnTo>
                  <a:lnTo>
                    <a:pt x="190373" y="117055"/>
                  </a:lnTo>
                  <a:lnTo>
                    <a:pt x="187807" y="116001"/>
                  </a:lnTo>
                  <a:lnTo>
                    <a:pt x="179984" y="113042"/>
                  </a:lnTo>
                  <a:lnTo>
                    <a:pt x="179806" y="112991"/>
                  </a:lnTo>
                  <a:lnTo>
                    <a:pt x="179806" y="167932"/>
                  </a:lnTo>
                  <a:lnTo>
                    <a:pt x="179705" y="168173"/>
                  </a:lnTo>
                  <a:lnTo>
                    <a:pt x="162801" y="204774"/>
                  </a:lnTo>
                  <a:lnTo>
                    <a:pt x="139750" y="245859"/>
                  </a:lnTo>
                  <a:lnTo>
                    <a:pt x="109156" y="286905"/>
                  </a:lnTo>
                  <a:lnTo>
                    <a:pt x="80048" y="309524"/>
                  </a:lnTo>
                  <a:lnTo>
                    <a:pt x="80251" y="309524"/>
                  </a:lnTo>
                  <a:lnTo>
                    <a:pt x="75907" y="310400"/>
                  </a:lnTo>
                  <a:lnTo>
                    <a:pt x="68795" y="310400"/>
                  </a:lnTo>
                  <a:lnTo>
                    <a:pt x="57378" y="264655"/>
                  </a:lnTo>
                  <a:lnTo>
                    <a:pt x="57188" y="254558"/>
                  </a:lnTo>
                  <a:lnTo>
                    <a:pt x="57264" y="245859"/>
                  </a:lnTo>
                  <a:lnTo>
                    <a:pt x="57569" y="235419"/>
                  </a:lnTo>
                  <a:lnTo>
                    <a:pt x="58940" y="220878"/>
                  </a:lnTo>
                  <a:lnTo>
                    <a:pt x="58978" y="220687"/>
                  </a:lnTo>
                  <a:lnTo>
                    <a:pt x="61239" y="207251"/>
                  </a:lnTo>
                  <a:lnTo>
                    <a:pt x="78143" y="163753"/>
                  </a:lnTo>
                  <a:lnTo>
                    <a:pt x="110693" y="142240"/>
                  </a:lnTo>
                  <a:lnTo>
                    <a:pt x="115087" y="142240"/>
                  </a:lnTo>
                  <a:lnTo>
                    <a:pt x="156946" y="155892"/>
                  </a:lnTo>
                  <a:lnTo>
                    <a:pt x="179806" y="167932"/>
                  </a:lnTo>
                  <a:lnTo>
                    <a:pt x="179806" y="112991"/>
                  </a:lnTo>
                  <a:lnTo>
                    <a:pt x="136474" y="104330"/>
                  </a:lnTo>
                  <a:lnTo>
                    <a:pt x="122313" y="105092"/>
                  </a:lnTo>
                  <a:lnTo>
                    <a:pt x="82854" y="116713"/>
                  </a:lnTo>
                  <a:lnTo>
                    <a:pt x="49136" y="140957"/>
                  </a:lnTo>
                  <a:lnTo>
                    <a:pt x="22796" y="176149"/>
                  </a:lnTo>
                  <a:lnTo>
                    <a:pt x="5816" y="220687"/>
                  </a:lnTo>
                  <a:lnTo>
                    <a:pt x="0" y="272618"/>
                  </a:lnTo>
                  <a:lnTo>
                    <a:pt x="114" y="275742"/>
                  </a:lnTo>
                  <a:lnTo>
                    <a:pt x="152" y="276669"/>
                  </a:lnTo>
                  <a:lnTo>
                    <a:pt x="736" y="292798"/>
                  </a:lnTo>
                  <a:lnTo>
                    <a:pt x="11874" y="337832"/>
                  </a:lnTo>
                  <a:lnTo>
                    <a:pt x="51054" y="360045"/>
                  </a:lnTo>
                  <a:lnTo>
                    <a:pt x="62318" y="359067"/>
                  </a:lnTo>
                  <a:lnTo>
                    <a:pt x="97777" y="344385"/>
                  </a:lnTo>
                  <a:lnTo>
                    <a:pt x="134747" y="310400"/>
                  </a:lnTo>
                  <a:lnTo>
                    <a:pt x="135547" y="309524"/>
                  </a:lnTo>
                  <a:lnTo>
                    <a:pt x="161747" y="273354"/>
                  </a:lnTo>
                  <a:lnTo>
                    <a:pt x="188290" y="225082"/>
                  </a:lnTo>
                  <a:lnTo>
                    <a:pt x="192062" y="210959"/>
                  </a:lnTo>
                  <a:lnTo>
                    <a:pt x="188302" y="225082"/>
                  </a:lnTo>
                  <a:lnTo>
                    <a:pt x="171081" y="289801"/>
                  </a:lnTo>
                  <a:lnTo>
                    <a:pt x="167830" y="305473"/>
                  </a:lnTo>
                  <a:lnTo>
                    <a:pt x="167068" y="312064"/>
                  </a:lnTo>
                  <a:lnTo>
                    <a:pt x="167043" y="312572"/>
                  </a:lnTo>
                  <a:lnTo>
                    <a:pt x="166801" y="318604"/>
                  </a:lnTo>
                  <a:lnTo>
                    <a:pt x="166865" y="324256"/>
                  </a:lnTo>
                  <a:lnTo>
                    <a:pt x="180771" y="357035"/>
                  </a:lnTo>
                  <a:lnTo>
                    <a:pt x="219862" y="357035"/>
                  </a:lnTo>
                  <a:lnTo>
                    <a:pt x="219913" y="354926"/>
                  </a:lnTo>
                  <a:lnTo>
                    <a:pt x="220027" y="351231"/>
                  </a:lnTo>
                  <a:lnTo>
                    <a:pt x="220129" y="347548"/>
                  </a:lnTo>
                  <a:lnTo>
                    <a:pt x="220243" y="344385"/>
                  </a:lnTo>
                  <a:lnTo>
                    <a:pt x="220357" y="341363"/>
                  </a:lnTo>
                  <a:lnTo>
                    <a:pt x="220573" y="335292"/>
                  </a:lnTo>
                  <a:lnTo>
                    <a:pt x="223215" y="288429"/>
                  </a:lnTo>
                  <a:lnTo>
                    <a:pt x="223342" y="286905"/>
                  </a:lnTo>
                  <a:lnTo>
                    <a:pt x="224256" y="275742"/>
                  </a:lnTo>
                  <a:lnTo>
                    <a:pt x="229755" y="226199"/>
                  </a:lnTo>
                  <a:lnTo>
                    <a:pt x="248170" y="97739"/>
                  </a:lnTo>
                  <a:lnTo>
                    <a:pt x="250812" y="80619"/>
                  </a:lnTo>
                  <a:lnTo>
                    <a:pt x="251853" y="73634"/>
                  </a:lnTo>
                  <a:lnTo>
                    <a:pt x="253733" y="60426"/>
                  </a:lnTo>
                  <a:lnTo>
                    <a:pt x="254393" y="54698"/>
                  </a:lnTo>
                  <a:lnTo>
                    <a:pt x="255066" y="46266"/>
                  </a:lnTo>
                  <a:lnTo>
                    <a:pt x="255244" y="42481"/>
                  </a:lnTo>
                  <a:lnTo>
                    <a:pt x="255244" y="33731"/>
                  </a:lnTo>
                  <a:close/>
                </a:path>
                <a:path w="1801495" h="464185">
                  <a:moveTo>
                    <a:pt x="469023" y="122694"/>
                  </a:moveTo>
                  <a:lnTo>
                    <a:pt x="467334" y="116535"/>
                  </a:lnTo>
                  <a:lnTo>
                    <a:pt x="460616" y="106768"/>
                  </a:lnTo>
                  <a:lnTo>
                    <a:pt x="455053" y="104330"/>
                  </a:lnTo>
                  <a:lnTo>
                    <a:pt x="447294" y="104330"/>
                  </a:lnTo>
                  <a:lnTo>
                    <a:pt x="406336" y="124040"/>
                  </a:lnTo>
                  <a:lnTo>
                    <a:pt x="376440" y="162547"/>
                  </a:lnTo>
                  <a:lnTo>
                    <a:pt x="357047" y="197891"/>
                  </a:lnTo>
                  <a:lnTo>
                    <a:pt x="337921" y="240080"/>
                  </a:lnTo>
                  <a:lnTo>
                    <a:pt x="328536" y="263537"/>
                  </a:lnTo>
                  <a:lnTo>
                    <a:pt x="328650" y="263220"/>
                  </a:lnTo>
                  <a:lnTo>
                    <a:pt x="332981" y="252425"/>
                  </a:lnTo>
                  <a:lnTo>
                    <a:pt x="344195" y="217030"/>
                  </a:lnTo>
                  <a:lnTo>
                    <a:pt x="346278" y="210985"/>
                  </a:lnTo>
                  <a:lnTo>
                    <a:pt x="360146" y="167728"/>
                  </a:lnTo>
                  <a:lnTo>
                    <a:pt x="365925" y="144576"/>
                  </a:lnTo>
                  <a:lnTo>
                    <a:pt x="365925" y="140195"/>
                  </a:lnTo>
                  <a:lnTo>
                    <a:pt x="351269" y="103809"/>
                  </a:lnTo>
                  <a:lnTo>
                    <a:pt x="310819" y="103809"/>
                  </a:lnTo>
                  <a:lnTo>
                    <a:pt x="287083" y="314058"/>
                  </a:lnTo>
                  <a:lnTo>
                    <a:pt x="284848" y="346163"/>
                  </a:lnTo>
                  <a:lnTo>
                    <a:pt x="284988" y="351231"/>
                  </a:lnTo>
                  <a:lnTo>
                    <a:pt x="286169" y="355257"/>
                  </a:lnTo>
                  <a:lnTo>
                    <a:pt x="290525" y="358292"/>
                  </a:lnTo>
                  <a:lnTo>
                    <a:pt x="293814" y="359041"/>
                  </a:lnTo>
                  <a:lnTo>
                    <a:pt x="300215" y="359041"/>
                  </a:lnTo>
                  <a:lnTo>
                    <a:pt x="338277" y="346163"/>
                  </a:lnTo>
                  <a:lnTo>
                    <a:pt x="340588" y="339382"/>
                  </a:lnTo>
                  <a:lnTo>
                    <a:pt x="339534" y="332803"/>
                  </a:lnTo>
                  <a:lnTo>
                    <a:pt x="340715" y="339382"/>
                  </a:lnTo>
                  <a:lnTo>
                    <a:pt x="349415" y="258470"/>
                  </a:lnTo>
                  <a:lnTo>
                    <a:pt x="340728" y="339382"/>
                  </a:lnTo>
                  <a:lnTo>
                    <a:pt x="349377" y="293941"/>
                  </a:lnTo>
                  <a:lnTo>
                    <a:pt x="361607" y="255422"/>
                  </a:lnTo>
                  <a:lnTo>
                    <a:pt x="381927" y="208965"/>
                  </a:lnTo>
                  <a:lnTo>
                    <a:pt x="407543" y="169189"/>
                  </a:lnTo>
                  <a:lnTo>
                    <a:pt x="413943" y="163969"/>
                  </a:lnTo>
                  <a:lnTo>
                    <a:pt x="426745" y="163969"/>
                  </a:lnTo>
                  <a:lnTo>
                    <a:pt x="432892" y="165150"/>
                  </a:lnTo>
                  <a:lnTo>
                    <a:pt x="441998" y="169862"/>
                  </a:lnTo>
                  <a:lnTo>
                    <a:pt x="446125" y="171030"/>
                  </a:lnTo>
                  <a:lnTo>
                    <a:pt x="453872" y="171030"/>
                  </a:lnTo>
                  <a:lnTo>
                    <a:pt x="457314" y="169011"/>
                  </a:lnTo>
                  <a:lnTo>
                    <a:pt x="460895" y="163969"/>
                  </a:lnTo>
                  <a:lnTo>
                    <a:pt x="463042" y="160934"/>
                  </a:lnTo>
                  <a:lnTo>
                    <a:pt x="463143" y="160693"/>
                  </a:lnTo>
                  <a:lnTo>
                    <a:pt x="465239" y="155790"/>
                  </a:lnTo>
                  <a:lnTo>
                    <a:pt x="468274" y="143319"/>
                  </a:lnTo>
                  <a:lnTo>
                    <a:pt x="469023" y="136829"/>
                  </a:lnTo>
                  <a:lnTo>
                    <a:pt x="469023" y="122694"/>
                  </a:lnTo>
                  <a:close/>
                </a:path>
                <a:path w="1801495" h="464185">
                  <a:moveTo>
                    <a:pt x="669023" y="25298"/>
                  </a:moveTo>
                  <a:lnTo>
                    <a:pt x="667588" y="20167"/>
                  </a:lnTo>
                  <a:lnTo>
                    <a:pt x="664718" y="15621"/>
                  </a:lnTo>
                  <a:lnTo>
                    <a:pt x="661860" y="11061"/>
                  </a:lnTo>
                  <a:lnTo>
                    <a:pt x="658406" y="7353"/>
                  </a:lnTo>
                  <a:lnTo>
                    <a:pt x="650328" y="1651"/>
                  </a:lnTo>
                  <a:lnTo>
                    <a:pt x="646112" y="215"/>
                  </a:lnTo>
                  <a:lnTo>
                    <a:pt x="637006" y="215"/>
                  </a:lnTo>
                  <a:lnTo>
                    <a:pt x="633044" y="1651"/>
                  </a:lnTo>
                  <a:lnTo>
                    <a:pt x="632904" y="1651"/>
                  </a:lnTo>
                  <a:lnTo>
                    <a:pt x="629107" y="4762"/>
                  </a:lnTo>
                  <a:lnTo>
                    <a:pt x="547738" y="73482"/>
                  </a:lnTo>
                  <a:lnTo>
                    <a:pt x="545033" y="75514"/>
                  </a:lnTo>
                  <a:lnTo>
                    <a:pt x="543674" y="77711"/>
                  </a:lnTo>
                  <a:lnTo>
                    <a:pt x="543674" y="82423"/>
                  </a:lnTo>
                  <a:lnTo>
                    <a:pt x="545109" y="84353"/>
                  </a:lnTo>
                  <a:lnTo>
                    <a:pt x="550837" y="87388"/>
                  </a:lnTo>
                  <a:lnTo>
                    <a:pt x="553491" y="88061"/>
                  </a:lnTo>
                  <a:lnTo>
                    <a:pt x="560273" y="88061"/>
                  </a:lnTo>
                  <a:lnTo>
                    <a:pt x="563994" y="87744"/>
                  </a:lnTo>
                  <a:lnTo>
                    <a:pt x="565924" y="87147"/>
                  </a:lnTo>
                  <a:lnTo>
                    <a:pt x="567931" y="86131"/>
                  </a:lnTo>
                  <a:lnTo>
                    <a:pt x="660438" y="42151"/>
                  </a:lnTo>
                  <a:lnTo>
                    <a:pt x="663803" y="40462"/>
                  </a:lnTo>
                  <a:lnTo>
                    <a:pt x="666076" y="38862"/>
                  </a:lnTo>
                  <a:lnTo>
                    <a:pt x="668426" y="35839"/>
                  </a:lnTo>
                  <a:lnTo>
                    <a:pt x="669023" y="33731"/>
                  </a:lnTo>
                  <a:lnTo>
                    <a:pt x="669023" y="25298"/>
                  </a:lnTo>
                  <a:close/>
                </a:path>
                <a:path w="1801495" h="464185">
                  <a:moveTo>
                    <a:pt x="723760" y="106832"/>
                  </a:moveTo>
                  <a:lnTo>
                    <a:pt x="721804" y="104686"/>
                  </a:lnTo>
                  <a:lnTo>
                    <a:pt x="716330" y="104686"/>
                  </a:lnTo>
                  <a:lnTo>
                    <a:pt x="712089" y="105778"/>
                  </a:lnTo>
                  <a:lnTo>
                    <a:pt x="700747" y="109867"/>
                  </a:lnTo>
                  <a:lnTo>
                    <a:pt x="693839" y="112229"/>
                  </a:lnTo>
                  <a:lnTo>
                    <a:pt x="685584" y="114922"/>
                  </a:lnTo>
                  <a:lnTo>
                    <a:pt x="679170" y="116865"/>
                  </a:lnTo>
                  <a:lnTo>
                    <a:pt x="672541" y="118529"/>
                  </a:lnTo>
                  <a:lnTo>
                    <a:pt x="664895" y="120154"/>
                  </a:lnTo>
                  <a:lnTo>
                    <a:pt x="672541" y="118529"/>
                  </a:lnTo>
                  <a:lnTo>
                    <a:pt x="666330" y="116001"/>
                  </a:lnTo>
                  <a:lnTo>
                    <a:pt x="658355" y="113042"/>
                  </a:lnTo>
                  <a:lnTo>
                    <a:pt x="649998" y="110236"/>
                  </a:lnTo>
                  <a:lnTo>
                    <a:pt x="649998" y="165773"/>
                  </a:lnTo>
                  <a:lnTo>
                    <a:pt x="649922" y="166370"/>
                  </a:lnTo>
                  <a:lnTo>
                    <a:pt x="649871" y="166573"/>
                  </a:lnTo>
                  <a:lnTo>
                    <a:pt x="649998" y="165773"/>
                  </a:lnTo>
                  <a:lnTo>
                    <a:pt x="649998" y="110236"/>
                  </a:lnTo>
                  <a:lnTo>
                    <a:pt x="649820" y="110172"/>
                  </a:lnTo>
                  <a:lnTo>
                    <a:pt x="649820" y="165671"/>
                  </a:lnTo>
                  <a:lnTo>
                    <a:pt x="643813" y="179590"/>
                  </a:lnTo>
                  <a:lnTo>
                    <a:pt x="620293" y="226860"/>
                  </a:lnTo>
                  <a:lnTo>
                    <a:pt x="598322" y="262039"/>
                  </a:lnTo>
                  <a:lnTo>
                    <a:pt x="571131" y="295643"/>
                  </a:lnTo>
                  <a:lnTo>
                    <a:pt x="553008" y="309448"/>
                  </a:lnTo>
                  <a:lnTo>
                    <a:pt x="553364" y="309448"/>
                  </a:lnTo>
                  <a:lnTo>
                    <a:pt x="548881" y="310527"/>
                  </a:lnTo>
                  <a:lnTo>
                    <a:pt x="542493" y="310527"/>
                  </a:lnTo>
                  <a:lnTo>
                    <a:pt x="530961" y="264655"/>
                  </a:lnTo>
                  <a:lnTo>
                    <a:pt x="530872" y="244335"/>
                  </a:lnTo>
                  <a:lnTo>
                    <a:pt x="531114" y="235419"/>
                  </a:lnTo>
                  <a:lnTo>
                    <a:pt x="537502" y="194551"/>
                  </a:lnTo>
                  <a:lnTo>
                    <a:pt x="556221" y="156159"/>
                  </a:lnTo>
                  <a:lnTo>
                    <a:pt x="582256" y="142240"/>
                  </a:lnTo>
                  <a:lnTo>
                    <a:pt x="586968" y="142240"/>
                  </a:lnTo>
                  <a:lnTo>
                    <a:pt x="626745" y="154838"/>
                  </a:lnTo>
                  <a:lnTo>
                    <a:pt x="649820" y="165671"/>
                  </a:lnTo>
                  <a:lnTo>
                    <a:pt x="649820" y="110172"/>
                  </a:lnTo>
                  <a:lnTo>
                    <a:pt x="610057" y="104330"/>
                  </a:lnTo>
                  <a:lnTo>
                    <a:pt x="596341" y="105092"/>
                  </a:lnTo>
                  <a:lnTo>
                    <a:pt x="557479" y="116713"/>
                  </a:lnTo>
                  <a:lnTo>
                    <a:pt x="523722" y="140957"/>
                  </a:lnTo>
                  <a:lnTo>
                    <a:pt x="497255" y="176149"/>
                  </a:lnTo>
                  <a:lnTo>
                    <a:pt x="479691" y="220687"/>
                  </a:lnTo>
                  <a:lnTo>
                    <a:pt x="479653" y="220878"/>
                  </a:lnTo>
                  <a:lnTo>
                    <a:pt x="476300" y="237248"/>
                  </a:lnTo>
                  <a:lnTo>
                    <a:pt x="474256" y="254558"/>
                  </a:lnTo>
                  <a:lnTo>
                    <a:pt x="474205" y="255981"/>
                  </a:lnTo>
                  <a:lnTo>
                    <a:pt x="473659" y="270370"/>
                  </a:lnTo>
                  <a:lnTo>
                    <a:pt x="476605" y="309448"/>
                  </a:lnTo>
                  <a:lnTo>
                    <a:pt x="492785" y="347116"/>
                  </a:lnTo>
                  <a:lnTo>
                    <a:pt x="526148" y="360045"/>
                  </a:lnTo>
                  <a:lnTo>
                    <a:pt x="537083" y="359067"/>
                  </a:lnTo>
                  <a:lnTo>
                    <a:pt x="582104" y="335292"/>
                  </a:lnTo>
                  <a:lnTo>
                    <a:pt x="618134" y="292849"/>
                  </a:lnTo>
                  <a:lnTo>
                    <a:pt x="643534" y="250761"/>
                  </a:lnTo>
                  <a:lnTo>
                    <a:pt x="653745" y="230847"/>
                  </a:lnTo>
                  <a:lnTo>
                    <a:pt x="648449" y="248869"/>
                  </a:lnTo>
                  <a:lnTo>
                    <a:pt x="637565" y="292188"/>
                  </a:lnTo>
                  <a:lnTo>
                    <a:pt x="632790" y="320459"/>
                  </a:lnTo>
                  <a:lnTo>
                    <a:pt x="632790" y="333603"/>
                  </a:lnTo>
                  <a:lnTo>
                    <a:pt x="633463" y="340601"/>
                  </a:lnTo>
                  <a:lnTo>
                    <a:pt x="636155" y="353745"/>
                  </a:lnTo>
                  <a:lnTo>
                    <a:pt x="640207" y="357035"/>
                  </a:lnTo>
                  <a:lnTo>
                    <a:pt x="682307" y="357035"/>
                  </a:lnTo>
                  <a:lnTo>
                    <a:pt x="682396" y="356133"/>
                  </a:lnTo>
                  <a:lnTo>
                    <a:pt x="692912" y="244335"/>
                  </a:lnTo>
                  <a:lnTo>
                    <a:pt x="694931" y="227457"/>
                  </a:lnTo>
                  <a:lnTo>
                    <a:pt x="703783" y="180632"/>
                  </a:lnTo>
                  <a:lnTo>
                    <a:pt x="714286" y="142240"/>
                  </a:lnTo>
                  <a:lnTo>
                    <a:pt x="721652" y="119722"/>
                  </a:lnTo>
                  <a:lnTo>
                    <a:pt x="723760" y="112560"/>
                  </a:lnTo>
                  <a:lnTo>
                    <a:pt x="723760" y="106832"/>
                  </a:lnTo>
                  <a:close/>
                </a:path>
                <a:path w="1801495" h="464185">
                  <a:moveTo>
                    <a:pt x="1130084" y="150291"/>
                  </a:moveTo>
                  <a:lnTo>
                    <a:pt x="1117904" y="113601"/>
                  </a:lnTo>
                  <a:lnTo>
                    <a:pt x="1086675" y="104330"/>
                  </a:lnTo>
                  <a:lnTo>
                    <a:pt x="1076909" y="105283"/>
                  </a:lnTo>
                  <a:lnTo>
                    <a:pt x="1030046" y="128651"/>
                  </a:lnTo>
                  <a:lnTo>
                    <a:pt x="991908" y="170027"/>
                  </a:lnTo>
                  <a:lnTo>
                    <a:pt x="967511" y="210985"/>
                  </a:lnTo>
                  <a:lnTo>
                    <a:pt x="950747" y="250228"/>
                  </a:lnTo>
                  <a:lnTo>
                    <a:pt x="950849" y="249872"/>
                  </a:lnTo>
                  <a:lnTo>
                    <a:pt x="964069" y="206159"/>
                  </a:lnTo>
                  <a:lnTo>
                    <a:pt x="967320" y="196799"/>
                  </a:lnTo>
                  <a:lnTo>
                    <a:pt x="970051" y="188645"/>
                  </a:lnTo>
                  <a:lnTo>
                    <a:pt x="976807" y="165798"/>
                  </a:lnTo>
                  <a:lnTo>
                    <a:pt x="977925" y="159905"/>
                  </a:lnTo>
                  <a:lnTo>
                    <a:pt x="977976" y="159651"/>
                  </a:lnTo>
                  <a:lnTo>
                    <a:pt x="978738" y="153149"/>
                  </a:lnTo>
                  <a:lnTo>
                    <a:pt x="978852" y="150291"/>
                  </a:lnTo>
                  <a:lnTo>
                    <a:pt x="978992" y="146773"/>
                  </a:lnTo>
                  <a:lnTo>
                    <a:pt x="978992" y="139712"/>
                  </a:lnTo>
                  <a:lnTo>
                    <a:pt x="956932" y="107734"/>
                  </a:lnTo>
                  <a:lnTo>
                    <a:pt x="950506" y="105714"/>
                  </a:lnTo>
                  <a:lnTo>
                    <a:pt x="950150" y="105714"/>
                  </a:lnTo>
                  <a:lnTo>
                    <a:pt x="943749" y="104673"/>
                  </a:lnTo>
                  <a:lnTo>
                    <a:pt x="943305" y="104673"/>
                  </a:lnTo>
                  <a:lnTo>
                    <a:pt x="936053" y="104330"/>
                  </a:lnTo>
                  <a:lnTo>
                    <a:pt x="929170" y="104863"/>
                  </a:lnTo>
                  <a:lnTo>
                    <a:pt x="886574" y="124040"/>
                  </a:lnTo>
                  <a:lnTo>
                    <a:pt x="857465" y="150291"/>
                  </a:lnTo>
                  <a:lnTo>
                    <a:pt x="828382" y="189230"/>
                  </a:lnTo>
                  <a:lnTo>
                    <a:pt x="810183" y="222973"/>
                  </a:lnTo>
                  <a:lnTo>
                    <a:pt x="796048" y="258470"/>
                  </a:lnTo>
                  <a:lnTo>
                    <a:pt x="796785" y="255993"/>
                  </a:lnTo>
                  <a:lnTo>
                    <a:pt x="797039" y="255333"/>
                  </a:lnTo>
                  <a:lnTo>
                    <a:pt x="809180" y="217030"/>
                  </a:lnTo>
                  <a:lnTo>
                    <a:pt x="811314" y="210832"/>
                  </a:lnTo>
                  <a:lnTo>
                    <a:pt x="825144" y="167728"/>
                  </a:lnTo>
                  <a:lnTo>
                    <a:pt x="830910" y="144576"/>
                  </a:lnTo>
                  <a:lnTo>
                    <a:pt x="830795" y="137668"/>
                  </a:lnTo>
                  <a:lnTo>
                    <a:pt x="817930" y="103809"/>
                  </a:lnTo>
                  <a:lnTo>
                    <a:pt x="775804" y="103809"/>
                  </a:lnTo>
                  <a:lnTo>
                    <a:pt x="775690" y="104863"/>
                  </a:lnTo>
                  <a:lnTo>
                    <a:pt x="775589" y="105714"/>
                  </a:lnTo>
                  <a:lnTo>
                    <a:pt x="775500" y="106476"/>
                  </a:lnTo>
                  <a:lnTo>
                    <a:pt x="775398" y="107467"/>
                  </a:lnTo>
                  <a:lnTo>
                    <a:pt x="775309" y="108178"/>
                  </a:lnTo>
                  <a:lnTo>
                    <a:pt x="775208" y="109156"/>
                  </a:lnTo>
                  <a:lnTo>
                    <a:pt x="775119" y="109905"/>
                  </a:lnTo>
                  <a:lnTo>
                    <a:pt x="775068" y="110388"/>
                  </a:lnTo>
                  <a:lnTo>
                    <a:pt x="752068" y="314058"/>
                  </a:lnTo>
                  <a:lnTo>
                    <a:pt x="750925" y="324523"/>
                  </a:lnTo>
                  <a:lnTo>
                    <a:pt x="750239" y="332397"/>
                  </a:lnTo>
                  <a:lnTo>
                    <a:pt x="749935" y="337832"/>
                  </a:lnTo>
                  <a:lnTo>
                    <a:pt x="749973" y="351307"/>
                  </a:lnTo>
                  <a:lnTo>
                    <a:pt x="751128" y="355180"/>
                  </a:lnTo>
                  <a:lnTo>
                    <a:pt x="751611" y="355587"/>
                  </a:lnTo>
                  <a:lnTo>
                    <a:pt x="755523" y="358292"/>
                  </a:lnTo>
                  <a:lnTo>
                    <a:pt x="758799" y="359041"/>
                  </a:lnTo>
                  <a:lnTo>
                    <a:pt x="765873" y="359041"/>
                  </a:lnTo>
                  <a:lnTo>
                    <a:pt x="770216" y="358533"/>
                  </a:lnTo>
                  <a:lnTo>
                    <a:pt x="769950" y="358533"/>
                  </a:lnTo>
                  <a:lnTo>
                    <a:pt x="778586" y="356933"/>
                  </a:lnTo>
                  <a:lnTo>
                    <a:pt x="806132" y="337832"/>
                  </a:lnTo>
                  <a:lnTo>
                    <a:pt x="809167" y="308648"/>
                  </a:lnTo>
                  <a:lnTo>
                    <a:pt x="806704" y="332397"/>
                  </a:lnTo>
                  <a:lnTo>
                    <a:pt x="806450" y="335457"/>
                  </a:lnTo>
                  <a:lnTo>
                    <a:pt x="808786" y="318084"/>
                  </a:lnTo>
                  <a:lnTo>
                    <a:pt x="812711" y="299288"/>
                  </a:lnTo>
                  <a:lnTo>
                    <a:pt x="817880" y="281444"/>
                  </a:lnTo>
                  <a:lnTo>
                    <a:pt x="824318" y="264541"/>
                  </a:lnTo>
                  <a:lnTo>
                    <a:pt x="828560" y="255333"/>
                  </a:lnTo>
                  <a:lnTo>
                    <a:pt x="831608" y="248716"/>
                  </a:lnTo>
                  <a:lnTo>
                    <a:pt x="855916" y="208432"/>
                  </a:lnTo>
                  <a:lnTo>
                    <a:pt x="881087" y="179539"/>
                  </a:lnTo>
                  <a:lnTo>
                    <a:pt x="911758" y="159905"/>
                  </a:lnTo>
                  <a:lnTo>
                    <a:pt x="915479" y="159905"/>
                  </a:lnTo>
                  <a:lnTo>
                    <a:pt x="918184" y="161086"/>
                  </a:lnTo>
                  <a:lnTo>
                    <a:pt x="918311" y="161264"/>
                  </a:lnTo>
                  <a:lnTo>
                    <a:pt x="921562" y="165798"/>
                  </a:lnTo>
                  <a:lnTo>
                    <a:pt x="921677" y="166281"/>
                  </a:lnTo>
                  <a:lnTo>
                    <a:pt x="921766" y="166649"/>
                  </a:lnTo>
                  <a:lnTo>
                    <a:pt x="921854" y="167030"/>
                  </a:lnTo>
                  <a:lnTo>
                    <a:pt x="922401" y="169341"/>
                  </a:lnTo>
                  <a:lnTo>
                    <a:pt x="922312" y="182321"/>
                  </a:lnTo>
                  <a:lnTo>
                    <a:pt x="921981" y="187452"/>
                  </a:lnTo>
                  <a:lnTo>
                    <a:pt x="921893" y="188150"/>
                  </a:lnTo>
                  <a:lnTo>
                    <a:pt x="921791" y="188950"/>
                  </a:lnTo>
                  <a:lnTo>
                    <a:pt x="921753" y="189230"/>
                  </a:lnTo>
                  <a:lnTo>
                    <a:pt x="921651" y="190017"/>
                  </a:lnTo>
                  <a:lnTo>
                    <a:pt x="920292" y="200609"/>
                  </a:lnTo>
                  <a:lnTo>
                    <a:pt x="919187" y="207264"/>
                  </a:lnTo>
                  <a:lnTo>
                    <a:pt x="908748" y="266065"/>
                  </a:lnTo>
                  <a:lnTo>
                    <a:pt x="902055" y="308902"/>
                  </a:lnTo>
                  <a:lnTo>
                    <a:pt x="899185" y="337832"/>
                  </a:lnTo>
                  <a:lnTo>
                    <a:pt x="899236" y="349618"/>
                  </a:lnTo>
                  <a:lnTo>
                    <a:pt x="899820" y="353148"/>
                  </a:lnTo>
                  <a:lnTo>
                    <a:pt x="902525" y="357860"/>
                  </a:lnTo>
                  <a:lnTo>
                    <a:pt x="906233" y="359041"/>
                  </a:lnTo>
                  <a:lnTo>
                    <a:pt x="915314" y="359041"/>
                  </a:lnTo>
                  <a:lnTo>
                    <a:pt x="954570" y="344208"/>
                  </a:lnTo>
                  <a:lnTo>
                    <a:pt x="956741" y="337832"/>
                  </a:lnTo>
                  <a:lnTo>
                    <a:pt x="965225" y="255943"/>
                  </a:lnTo>
                  <a:lnTo>
                    <a:pt x="957313" y="332397"/>
                  </a:lnTo>
                  <a:lnTo>
                    <a:pt x="957059" y="335457"/>
                  </a:lnTo>
                  <a:lnTo>
                    <a:pt x="959408" y="318084"/>
                  </a:lnTo>
                  <a:lnTo>
                    <a:pt x="963320" y="299288"/>
                  </a:lnTo>
                  <a:lnTo>
                    <a:pt x="981684" y="249872"/>
                  </a:lnTo>
                  <a:lnTo>
                    <a:pt x="1006309" y="208432"/>
                  </a:lnTo>
                  <a:lnTo>
                    <a:pt x="1038631" y="172567"/>
                  </a:lnTo>
                  <a:lnTo>
                    <a:pt x="1056005" y="159905"/>
                  </a:lnTo>
                  <a:lnTo>
                    <a:pt x="1063739" y="159905"/>
                  </a:lnTo>
                  <a:lnTo>
                    <a:pt x="1066431" y="161264"/>
                  </a:lnTo>
                  <a:lnTo>
                    <a:pt x="1068565" y="164122"/>
                  </a:lnTo>
                  <a:lnTo>
                    <a:pt x="1070470" y="166649"/>
                  </a:lnTo>
                  <a:lnTo>
                    <a:pt x="1070571" y="167030"/>
                  </a:lnTo>
                  <a:lnTo>
                    <a:pt x="1071486" y="170510"/>
                  </a:lnTo>
                  <a:lnTo>
                    <a:pt x="1071486" y="182321"/>
                  </a:lnTo>
                  <a:lnTo>
                    <a:pt x="1070978" y="188645"/>
                  </a:lnTo>
                  <a:lnTo>
                    <a:pt x="1070889" y="189230"/>
                  </a:lnTo>
                  <a:lnTo>
                    <a:pt x="1068946" y="200609"/>
                  </a:lnTo>
                  <a:lnTo>
                    <a:pt x="1068209" y="205244"/>
                  </a:lnTo>
                  <a:lnTo>
                    <a:pt x="1066863" y="214007"/>
                  </a:lnTo>
                  <a:lnTo>
                    <a:pt x="1058354" y="266065"/>
                  </a:lnTo>
                  <a:lnTo>
                    <a:pt x="1057338" y="272110"/>
                  </a:lnTo>
                  <a:lnTo>
                    <a:pt x="1056322" y="279273"/>
                  </a:lnTo>
                  <a:lnTo>
                    <a:pt x="1052093" y="318643"/>
                  </a:lnTo>
                  <a:lnTo>
                    <a:pt x="1051788" y="332397"/>
                  </a:lnTo>
                  <a:lnTo>
                    <a:pt x="1051928" y="335457"/>
                  </a:lnTo>
                  <a:lnTo>
                    <a:pt x="1059548" y="356933"/>
                  </a:lnTo>
                  <a:lnTo>
                    <a:pt x="1100302" y="356933"/>
                  </a:lnTo>
                  <a:lnTo>
                    <a:pt x="1100366" y="356527"/>
                  </a:lnTo>
                  <a:lnTo>
                    <a:pt x="1127175" y="181737"/>
                  </a:lnTo>
                  <a:lnTo>
                    <a:pt x="1129538" y="165798"/>
                  </a:lnTo>
                  <a:lnTo>
                    <a:pt x="1130007" y="159905"/>
                  </a:lnTo>
                  <a:lnTo>
                    <a:pt x="1130084" y="150291"/>
                  </a:lnTo>
                  <a:close/>
                </a:path>
                <a:path w="1801495" h="464185">
                  <a:moveTo>
                    <a:pt x="1358417" y="25298"/>
                  </a:moveTo>
                  <a:lnTo>
                    <a:pt x="1356982" y="20167"/>
                  </a:lnTo>
                  <a:lnTo>
                    <a:pt x="1354099" y="15621"/>
                  </a:lnTo>
                  <a:lnTo>
                    <a:pt x="1351254" y="11061"/>
                  </a:lnTo>
                  <a:lnTo>
                    <a:pt x="1347800" y="7353"/>
                  </a:lnTo>
                  <a:lnTo>
                    <a:pt x="1339723" y="1651"/>
                  </a:lnTo>
                  <a:lnTo>
                    <a:pt x="1335506" y="215"/>
                  </a:lnTo>
                  <a:lnTo>
                    <a:pt x="1326400" y="215"/>
                  </a:lnTo>
                  <a:lnTo>
                    <a:pt x="1322438" y="1651"/>
                  </a:lnTo>
                  <a:lnTo>
                    <a:pt x="1322298" y="1651"/>
                  </a:lnTo>
                  <a:lnTo>
                    <a:pt x="1318501" y="4762"/>
                  </a:lnTo>
                  <a:lnTo>
                    <a:pt x="1237119" y="73482"/>
                  </a:lnTo>
                  <a:lnTo>
                    <a:pt x="1234427" y="75514"/>
                  </a:lnTo>
                  <a:lnTo>
                    <a:pt x="1233068" y="77711"/>
                  </a:lnTo>
                  <a:lnTo>
                    <a:pt x="1233068" y="82423"/>
                  </a:lnTo>
                  <a:lnTo>
                    <a:pt x="1234490" y="84353"/>
                  </a:lnTo>
                  <a:lnTo>
                    <a:pt x="1240231" y="87388"/>
                  </a:lnTo>
                  <a:lnTo>
                    <a:pt x="1242885" y="88061"/>
                  </a:lnTo>
                  <a:lnTo>
                    <a:pt x="1249667" y="88061"/>
                  </a:lnTo>
                  <a:lnTo>
                    <a:pt x="1253388" y="87744"/>
                  </a:lnTo>
                  <a:lnTo>
                    <a:pt x="1255318" y="87147"/>
                  </a:lnTo>
                  <a:lnTo>
                    <a:pt x="1257325" y="86131"/>
                  </a:lnTo>
                  <a:lnTo>
                    <a:pt x="1349832" y="42151"/>
                  </a:lnTo>
                  <a:lnTo>
                    <a:pt x="1353197" y="40462"/>
                  </a:lnTo>
                  <a:lnTo>
                    <a:pt x="1355471" y="38862"/>
                  </a:lnTo>
                  <a:lnTo>
                    <a:pt x="1357820" y="35839"/>
                  </a:lnTo>
                  <a:lnTo>
                    <a:pt x="1358417" y="33731"/>
                  </a:lnTo>
                  <a:lnTo>
                    <a:pt x="1358417" y="25298"/>
                  </a:lnTo>
                  <a:close/>
                </a:path>
                <a:path w="1801495" h="464185">
                  <a:moveTo>
                    <a:pt x="1413154" y="106832"/>
                  </a:moveTo>
                  <a:lnTo>
                    <a:pt x="1411198" y="104686"/>
                  </a:lnTo>
                  <a:lnTo>
                    <a:pt x="1405724" y="104686"/>
                  </a:lnTo>
                  <a:lnTo>
                    <a:pt x="1401483" y="105778"/>
                  </a:lnTo>
                  <a:lnTo>
                    <a:pt x="1390142" y="109867"/>
                  </a:lnTo>
                  <a:lnTo>
                    <a:pt x="1383233" y="112229"/>
                  </a:lnTo>
                  <a:lnTo>
                    <a:pt x="1374978" y="114922"/>
                  </a:lnTo>
                  <a:lnTo>
                    <a:pt x="1368564" y="116865"/>
                  </a:lnTo>
                  <a:lnTo>
                    <a:pt x="1361935" y="118529"/>
                  </a:lnTo>
                  <a:lnTo>
                    <a:pt x="1354289" y="120154"/>
                  </a:lnTo>
                  <a:lnTo>
                    <a:pt x="1361935" y="118529"/>
                  </a:lnTo>
                  <a:lnTo>
                    <a:pt x="1355725" y="116001"/>
                  </a:lnTo>
                  <a:lnTo>
                    <a:pt x="1347749" y="113042"/>
                  </a:lnTo>
                  <a:lnTo>
                    <a:pt x="1339392" y="110236"/>
                  </a:lnTo>
                  <a:lnTo>
                    <a:pt x="1339392" y="165773"/>
                  </a:lnTo>
                  <a:lnTo>
                    <a:pt x="1339316" y="166370"/>
                  </a:lnTo>
                  <a:lnTo>
                    <a:pt x="1339265" y="166573"/>
                  </a:lnTo>
                  <a:lnTo>
                    <a:pt x="1339392" y="165773"/>
                  </a:lnTo>
                  <a:lnTo>
                    <a:pt x="1339392" y="110236"/>
                  </a:lnTo>
                  <a:lnTo>
                    <a:pt x="1339215" y="110172"/>
                  </a:lnTo>
                  <a:lnTo>
                    <a:pt x="1339215" y="165671"/>
                  </a:lnTo>
                  <a:lnTo>
                    <a:pt x="1333207" y="179590"/>
                  </a:lnTo>
                  <a:lnTo>
                    <a:pt x="1309687" y="226860"/>
                  </a:lnTo>
                  <a:lnTo>
                    <a:pt x="1287703" y="262039"/>
                  </a:lnTo>
                  <a:lnTo>
                    <a:pt x="1260525" y="295643"/>
                  </a:lnTo>
                  <a:lnTo>
                    <a:pt x="1242402" y="309448"/>
                  </a:lnTo>
                  <a:lnTo>
                    <a:pt x="1242758" y="309448"/>
                  </a:lnTo>
                  <a:lnTo>
                    <a:pt x="1238275" y="310527"/>
                  </a:lnTo>
                  <a:lnTo>
                    <a:pt x="1231874" y="310527"/>
                  </a:lnTo>
                  <a:lnTo>
                    <a:pt x="1220355" y="264655"/>
                  </a:lnTo>
                  <a:lnTo>
                    <a:pt x="1220266" y="244335"/>
                  </a:lnTo>
                  <a:lnTo>
                    <a:pt x="1220508" y="235419"/>
                  </a:lnTo>
                  <a:lnTo>
                    <a:pt x="1226896" y="194551"/>
                  </a:lnTo>
                  <a:lnTo>
                    <a:pt x="1245603" y="156159"/>
                  </a:lnTo>
                  <a:lnTo>
                    <a:pt x="1271651" y="142240"/>
                  </a:lnTo>
                  <a:lnTo>
                    <a:pt x="1276362" y="142240"/>
                  </a:lnTo>
                  <a:lnTo>
                    <a:pt x="1316139" y="154838"/>
                  </a:lnTo>
                  <a:lnTo>
                    <a:pt x="1339215" y="165671"/>
                  </a:lnTo>
                  <a:lnTo>
                    <a:pt x="1339215" y="110172"/>
                  </a:lnTo>
                  <a:lnTo>
                    <a:pt x="1299451" y="104330"/>
                  </a:lnTo>
                  <a:lnTo>
                    <a:pt x="1285735" y="105092"/>
                  </a:lnTo>
                  <a:lnTo>
                    <a:pt x="1246873" y="116713"/>
                  </a:lnTo>
                  <a:lnTo>
                    <a:pt x="1213116" y="140957"/>
                  </a:lnTo>
                  <a:lnTo>
                    <a:pt x="1186649" y="176149"/>
                  </a:lnTo>
                  <a:lnTo>
                    <a:pt x="1169085" y="220687"/>
                  </a:lnTo>
                  <a:lnTo>
                    <a:pt x="1169047" y="220878"/>
                  </a:lnTo>
                  <a:lnTo>
                    <a:pt x="1165694" y="237248"/>
                  </a:lnTo>
                  <a:lnTo>
                    <a:pt x="1163650" y="254558"/>
                  </a:lnTo>
                  <a:lnTo>
                    <a:pt x="1163599" y="255981"/>
                  </a:lnTo>
                  <a:lnTo>
                    <a:pt x="1163053" y="270370"/>
                  </a:lnTo>
                  <a:lnTo>
                    <a:pt x="1165999" y="309448"/>
                  </a:lnTo>
                  <a:lnTo>
                    <a:pt x="1182179" y="347116"/>
                  </a:lnTo>
                  <a:lnTo>
                    <a:pt x="1215542" y="360045"/>
                  </a:lnTo>
                  <a:lnTo>
                    <a:pt x="1226477" y="359067"/>
                  </a:lnTo>
                  <a:lnTo>
                    <a:pt x="1271498" y="335292"/>
                  </a:lnTo>
                  <a:lnTo>
                    <a:pt x="1307515" y="292849"/>
                  </a:lnTo>
                  <a:lnTo>
                    <a:pt x="1332928" y="250761"/>
                  </a:lnTo>
                  <a:lnTo>
                    <a:pt x="1343139" y="230847"/>
                  </a:lnTo>
                  <a:lnTo>
                    <a:pt x="1337843" y="248869"/>
                  </a:lnTo>
                  <a:lnTo>
                    <a:pt x="1326959" y="292188"/>
                  </a:lnTo>
                  <a:lnTo>
                    <a:pt x="1322184" y="320459"/>
                  </a:lnTo>
                  <a:lnTo>
                    <a:pt x="1322184" y="333603"/>
                  </a:lnTo>
                  <a:lnTo>
                    <a:pt x="1322844" y="340601"/>
                  </a:lnTo>
                  <a:lnTo>
                    <a:pt x="1325549" y="353745"/>
                  </a:lnTo>
                  <a:lnTo>
                    <a:pt x="1329601" y="357035"/>
                  </a:lnTo>
                  <a:lnTo>
                    <a:pt x="1371701" y="357035"/>
                  </a:lnTo>
                  <a:lnTo>
                    <a:pt x="1371790" y="356133"/>
                  </a:lnTo>
                  <a:lnTo>
                    <a:pt x="1382306" y="244335"/>
                  </a:lnTo>
                  <a:lnTo>
                    <a:pt x="1384325" y="227457"/>
                  </a:lnTo>
                  <a:lnTo>
                    <a:pt x="1393177" y="180632"/>
                  </a:lnTo>
                  <a:lnTo>
                    <a:pt x="1403680" y="142240"/>
                  </a:lnTo>
                  <a:lnTo>
                    <a:pt x="1411046" y="119722"/>
                  </a:lnTo>
                  <a:lnTo>
                    <a:pt x="1413154" y="112560"/>
                  </a:lnTo>
                  <a:lnTo>
                    <a:pt x="1413154" y="106832"/>
                  </a:lnTo>
                  <a:close/>
                </a:path>
                <a:path w="1801495" h="464185">
                  <a:moveTo>
                    <a:pt x="1527898" y="135826"/>
                  </a:moveTo>
                  <a:lnTo>
                    <a:pt x="1527136" y="130860"/>
                  </a:lnTo>
                  <a:lnTo>
                    <a:pt x="1524114" y="119722"/>
                  </a:lnTo>
                  <a:lnTo>
                    <a:pt x="1521828" y="114757"/>
                  </a:lnTo>
                  <a:lnTo>
                    <a:pt x="1518780" y="110388"/>
                  </a:lnTo>
                  <a:lnTo>
                    <a:pt x="1515757" y="105994"/>
                  </a:lnTo>
                  <a:lnTo>
                    <a:pt x="1512214" y="103809"/>
                  </a:lnTo>
                  <a:lnTo>
                    <a:pt x="1471790" y="103809"/>
                  </a:lnTo>
                  <a:lnTo>
                    <a:pt x="1452067" y="305460"/>
                  </a:lnTo>
                  <a:lnTo>
                    <a:pt x="1450301" y="322859"/>
                  </a:lnTo>
                  <a:lnTo>
                    <a:pt x="1444993" y="365366"/>
                  </a:lnTo>
                  <a:lnTo>
                    <a:pt x="1435138" y="410768"/>
                  </a:lnTo>
                  <a:lnTo>
                    <a:pt x="1422933" y="425754"/>
                  </a:lnTo>
                  <a:lnTo>
                    <a:pt x="1413484" y="425754"/>
                  </a:lnTo>
                  <a:lnTo>
                    <a:pt x="1375752" y="409092"/>
                  </a:lnTo>
                  <a:lnTo>
                    <a:pt x="1364119" y="401243"/>
                  </a:lnTo>
                  <a:lnTo>
                    <a:pt x="1362278" y="400494"/>
                  </a:lnTo>
                  <a:lnTo>
                    <a:pt x="1359242" y="400494"/>
                  </a:lnTo>
                  <a:lnTo>
                    <a:pt x="1357807" y="401243"/>
                  </a:lnTo>
                  <a:lnTo>
                    <a:pt x="1354785" y="404279"/>
                  </a:lnTo>
                  <a:lnTo>
                    <a:pt x="1354124" y="406387"/>
                  </a:lnTo>
                  <a:lnTo>
                    <a:pt x="1354162" y="413131"/>
                  </a:lnTo>
                  <a:lnTo>
                    <a:pt x="1354378" y="417931"/>
                  </a:lnTo>
                  <a:lnTo>
                    <a:pt x="1355420" y="425259"/>
                  </a:lnTo>
                  <a:lnTo>
                    <a:pt x="1355547" y="425754"/>
                  </a:lnTo>
                  <a:lnTo>
                    <a:pt x="1357160" y="432092"/>
                  </a:lnTo>
                  <a:lnTo>
                    <a:pt x="1381582" y="461479"/>
                  </a:lnTo>
                  <a:lnTo>
                    <a:pt x="1389075" y="463664"/>
                  </a:lnTo>
                  <a:lnTo>
                    <a:pt x="1397482" y="463664"/>
                  </a:lnTo>
                  <a:lnTo>
                    <a:pt x="1435722" y="457263"/>
                  </a:lnTo>
                  <a:lnTo>
                    <a:pt x="1476616" y="427710"/>
                  </a:lnTo>
                  <a:lnTo>
                    <a:pt x="1477937" y="425754"/>
                  </a:lnTo>
                  <a:lnTo>
                    <a:pt x="1484439" y="416153"/>
                  </a:lnTo>
                  <a:lnTo>
                    <a:pt x="1500162" y="371068"/>
                  </a:lnTo>
                  <a:lnTo>
                    <a:pt x="1508175" y="290322"/>
                  </a:lnTo>
                  <a:lnTo>
                    <a:pt x="1510004" y="271907"/>
                  </a:lnTo>
                  <a:lnTo>
                    <a:pt x="1516253" y="223088"/>
                  </a:lnTo>
                  <a:lnTo>
                    <a:pt x="1522526" y="183819"/>
                  </a:lnTo>
                  <a:lnTo>
                    <a:pt x="1524355" y="172821"/>
                  </a:lnTo>
                  <a:lnTo>
                    <a:pt x="1525905" y="162915"/>
                  </a:lnTo>
                  <a:lnTo>
                    <a:pt x="1527009" y="154178"/>
                  </a:lnTo>
                  <a:lnTo>
                    <a:pt x="1527670" y="146596"/>
                  </a:lnTo>
                  <a:lnTo>
                    <a:pt x="1527898" y="140195"/>
                  </a:lnTo>
                  <a:lnTo>
                    <a:pt x="1527898" y="135826"/>
                  </a:lnTo>
                  <a:close/>
                </a:path>
                <a:path w="1801495" h="464185">
                  <a:moveTo>
                    <a:pt x="1543443" y="34378"/>
                  </a:moveTo>
                  <a:lnTo>
                    <a:pt x="1522539" y="2146"/>
                  </a:lnTo>
                  <a:lnTo>
                    <a:pt x="1509102" y="0"/>
                  </a:lnTo>
                  <a:lnTo>
                    <a:pt x="1502791" y="533"/>
                  </a:lnTo>
                  <a:lnTo>
                    <a:pt x="1501889" y="533"/>
                  </a:lnTo>
                  <a:lnTo>
                    <a:pt x="1469898" y="30607"/>
                  </a:lnTo>
                  <a:lnTo>
                    <a:pt x="1469148" y="39433"/>
                  </a:lnTo>
                  <a:lnTo>
                    <a:pt x="1469796" y="46888"/>
                  </a:lnTo>
                  <a:lnTo>
                    <a:pt x="1496809" y="73583"/>
                  </a:lnTo>
                  <a:lnTo>
                    <a:pt x="1495945" y="73583"/>
                  </a:lnTo>
                  <a:lnTo>
                    <a:pt x="1504048" y="74295"/>
                  </a:lnTo>
                  <a:lnTo>
                    <a:pt x="1511833" y="73583"/>
                  </a:lnTo>
                  <a:lnTo>
                    <a:pt x="1519059" y="71462"/>
                  </a:lnTo>
                  <a:lnTo>
                    <a:pt x="1542719" y="42608"/>
                  </a:lnTo>
                  <a:lnTo>
                    <a:pt x="1543443" y="34378"/>
                  </a:lnTo>
                  <a:close/>
                </a:path>
                <a:path w="1801495" h="464185">
                  <a:moveTo>
                    <a:pt x="1746580" y="25298"/>
                  </a:moveTo>
                  <a:lnTo>
                    <a:pt x="1745145" y="20167"/>
                  </a:lnTo>
                  <a:lnTo>
                    <a:pt x="1742262" y="15621"/>
                  </a:lnTo>
                  <a:lnTo>
                    <a:pt x="1739417" y="11061"/>
                  </a:lnTo>
                  <a:lnTo>
                    <a:pt x="1735963" y="7353"/>
                  </a:lnTo>
                  <a:lnTo>
                    <a:pt x="1727885" y="1651"/>
                  </a:lnTo>
                  <a:lnTo>
                    <a:pt x="1723669" y="215"/>
                  </a:lnTo>
                  <a:lnTo>
                    <a:pt x="1714563" y="215"/>
                  </a:lnTo>
                  <a:lnTo>
                    <a:pt x="1710601" y="1651"/>
                  </a:lnTo>
                  <a:lnTo>
                    <a:pt x="1710461" y="1651"/>
                  </a:lnTo>
                  <a:lnTo>
                    <a:pt x="1706664" y="4762"/>
                  </a:lnTo>
                  <a:lnTo>
                    <a:pt x="1625295" y="73482"/>
                  </a:lnTo>
                  <a:lnTo>
                    <a:pt x="1622590" y="75514"/>
                  </a:lnTo>
                  <a:lnTo>
                    <a:pt x="1621231" y="77711"/>
                  </a:lnTo>
                  <a:lnTo>
                    <a:pt x="1621231" y="82423"/>
                  </a:lnTo>
                  <a:lnTo>
                    <a:pt x="1622653" y="84353"/>
                  </a:lnTo>
                  <a:lnTo>
                    <a:pt x="1628394" y="87388"/>
                  </a:lnTo>
                  <a:lnTo>
                    <a:pt x="1631048" y="88061"/>
                  </a:lnTo>
                  <a:lnTo>
                    <a:pt x="1637830" y="88061"/>
                  </a:lnTo>
                  <a:lnTo>
                    <a:pt x="1641551" y="87744"/>
                  </a:lnTo>
                  <a:lnTo>
                    <a:pt x="1643481" y="87147"/>
                  </a:lnTo>
                  <a:lnTo>
                    <a:pt x="1645488" y="86131"/>
                  </a:lnTo>
                  <a:lnTo>
                    <a:pt x="1737995" y="42151"/>
                  </a:lnTo>
                  <a:lnTo>
                    <a:pt x="1741360" y="40462"/>
                  </a:lnTo>
                  <a:lnTo>
                    <a:pt x="1743633" y="38862"/>
                  </a:lnTo>
                  <a:lnTo>
                    <a:pt x="1745983" y="35839"/>
                  </a:lnTo>
                  <a:lnTo>
                    <a:pt x="1746580" y="33731"/>
                  </a:lnTo>
                  <a:lnTo>
                    <a:pt x="1746580" y="25298"/>
                  </a:lnTo>
                  <a:close/>
                </a:path>
                <a:path w="1801495" h="464185">
                  <a:moveTo>
                    <a:pt x="1801317" y="106832"/>
                  </a:moveTo>
                  <a:lnTo>
                    <a:pt x="1799361" y="104686"/>
                  </a:lnTo>
                  <a:lnTo>
                    <a:pt x="1793887" y="104686"/>
                  </a:lnTo>
                  <a:lnTo>
                    <a:pt x="1789633" y="105778"/>
                  </a:lnTo>
                  <a:lnTo>
                    <a:pt x="1778304" y="109867"/>
                  </a:lnTo>
                  <a:lnTo>
                    <a:pt x="1771396" y="112229"/>
                  </a:lnTo>
                  <a:lnTo>
                    <a:pt x="1763141" y="114922"/>
                  </a:lnTo>
                  <a:lnTo>
                    <a:pt x="1756727" y="116865"/>
                  </a:lnTo>
                  <a:lnTo>
                    <a:pt x="1750098" y="118529"/>
                  </a:lnTo>
                  <a:lnTo>
                    <a:pt x="1742452" y="120154"/>
                  </a:lnTo>
                  <a:lnTo>
                    <a:pt x="1750098" y="118529"/>
                  </a:lnTo>
                  <a:lnTo>
                    <a:pt x="1743887" y="116001"/>
                  </a:lnTo>
                  <a:lnTo>
                    <a:pt x="1735912" y="113042"/>
                  </a:lnTo>
                  <a:lnTo>
                    <a:pt x="1727555" y="110236"/>
                  </a:lnTo>
                  <a:lnTo>
                    <a:pt x="1727555" y="165773"/>
                  </a:lnTo>
                  <a:lnTo>
                    <a:pt x="1727479" y="166370"/>
                  </a:lnTo>
                  <a:lnTo>
                    <a:pt x="1727428" y="166573"/>
                  </a:lnTo>
                  <a:lnTo>
                    <a:pt x="1727555" y="165773"/>
                  </a:lnTo>
                  <a:lnTo>
                    <a:pt x="1727555" y="110236"/>
                  </a:lnTo>
                  <a:lnTo>
                    <a:pt x="1727377" y="110172"/>
                  </a:lnTo>
                  <a:lnTo>
                    <a:pt x="1727377" y="165671"/>
                  </a:lnTo>
                  <a:lnTo>
                    <a:pt x="1721370" y="179590"/>
                  </a:lnTo>
                  <a:lnTo>
                    <a:pt x="1697850" y="226860"/>
                  </a:lnTo>
                  <a:lnTo>
                    <a:pt x="1675866" y="262039"/>
                  </a:lnTo>
                  <a:lnTo>
                    <a:pt x="1648688" y="295643"/>
                  </a:lnTo>
                  <a:lnTo>
                    <a:pt x="1630565" y="309448"/>
                  </a:lnTo>
                  <a:lnTo>
                    <a:pt x="1630921" y="309448"/>
                  </a:lnTo>
                  <a:lnTo>
                    <a:pt x="1626438" y="310527"/>
                  </a:lnTo>
                  <a:lnTo>
                    <a:pt x="1620037" y="310527"/>
                  </a:lnTo>
                  <a:lnTo>
                    <a:pt x="1608518" y="264655"/>
                  </a:lnTo>
                  <a:lnTo>
                    <a:pt x="1608429" y="244335"/>
                  </a:lnTo>
                  <a:lnTo>
                    <a:pt x="1608670" y="235419"/>
                  </a:lnTo>
                  <a:lnTo>
                    <a:pt x="1615059" y="194551"/>
                  </a:lnTo>
                  <a:lnTo>
                    <a:pt x="1633766" y="156159"/>
                  </a:lnTo>
                  <a:lnTo>
                    <a:pt x="1659813" y="142240"/>
                  </a:lnTo>
                  <a:lnTo>
                    <a:pt x="1664525" y="142240"/>
                  </a:lnTo>
                  <a:lnTo>
                    <a:pt x="1704301" y="154838"/>
                  </a:lnTo>
                  <a:lnTo>
                    <a:pt x="1727377" y="165671"/>
                  </a:lnTo>
                  <a:lnTo>
                    <a:pt x="1727377" y="110172"/>
                  </a:lnTo>
                  <a:lnTo>
                    <a:pt x="1687614" y="104330"/>
                  </a:lnTo>
                  <a:lnTo>
                    <a:pt x="1673898" y="105092"/>
                  </a:lnTo>
                  <a:lnTo>
                    <a:pt x="1635036" y="116713"/>
                  </a:lnTo>
                  <a:lnTo>
                    <a:pt x="1601279" y="140957"/>
                  </a:lnTo>
                  <a:lnTo>
                    <a:pt x="1574812" y="176149"/>
                  </a:lnTo>
                  <a:lnTo>
                    <a:pt x="1557248" y="220687"/>
                  </a:lnTo>
                  <a:lnTo>
                    <a:pt x="1557210" y="220878"/>
                  </a:lnTo>
                  <a:lnTo>
                    <a:pt x="1553845" y="237248"/>
                  </a:lnTo>
                  <a:lnTo>
                    <a:pt x="1551813" y="254558"/>
                  </a:lnTo>
                  <a:lnTo>
                    <a:pt x="1551762" y="255981"/>
                  </a:lnTo>
                  <a:lnTo>
                    <a:pt x="1551216" y="270370"/>
                  </a:lnTo>
                  <a:lnTo>
                    <a:pt x="1554162" y="309448"/>
                  </a:lnTo>
                  <a:lnTo>
                    <a:pt x="1570342" y="347116"/>
                  </a:lnTo>
                  <a:lnTo>
                    <a:pt x="1603705" y="360045"/>
                  </a:lnTo>
                  <a:lnTo>
                    <a:pt x="1614639" y="359067"/>
                  </a:lnTo>
                  <a:lnTo>
                    <a:pt x="1659661" y="335292"/>
                  </a:lnTo>
                  <a:lnTo>
                    <a:pt x="1695678" y="292849"/>
                  </a:lnTo>
                  <a:lnTo>
                    <a:pt x="1721091" y="250761"/>
                  </a:lnTo>
                  <a:lnTo>
                    <a:pt x="1731302" y="230847"/>
                  </a:lnTo>
                  <a:lnTo>
                    <a:pt x="1726006" y="248869"/>
                  </a:lnTo>
                  <a:lnTo>
                    <a:pt x="1715122" y="292188"/>
                  </a:lnTo>
                  <a:lnTo>
                    <a:pt x="1710347" y="320459"/>
                  </a:lnTo>
                  <a:lnTo>
                    <a:pt x="1710347" y="333603"/>
                  </a:lnTo>
                  <a:lnTo>
                    <a:pt x="1711020" y="340601"/>
                  </a:lnTo>
                  <a:lnTo>
                    <a:pt x="1713712" y="353745"/>
                  </a:lnTo>
                  <a:lnTo>
                    <a:pt x="1717763" y="357035"/>
                  </a:lnTo>
                  <a:lnTo>
                    <a:pt x="1759864" y="357035"/>
                  </a:lnTo>
                  <a:lnTo>
                    <a:pt x="1759953" y="356133"/>
                  </a:lnTo>
                  <a:lnTo>
                    <a:pt x="1770468" y="244335"/>
                  </a:lnTo>
                  <a:lnTo>
                    <a:pt x="1772488" y="227457"/>
                  </a:lnTo>
                  <a:lnTo>
                    <a:pt x="1781340" y="180632"/>
                  </a:lnTo>
                  <a:lnTo>
                    <a:pt x="1791843" y="142240"/>
                  </a:lnTo>
                  <a:lnTo>
                    <a:pt x="1799209" y="119722"/>
                  </a:lnTo>
                  <a:lnTo>
                    <a:pt x="1801317" y="112560"/>
                  </a:lnTo>
                  <a:lnTo>
                    <a:pt x="1801317" y="106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2936" y="3524347"/>
              <a:ext cx="869487" cy="43766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784950" y="3525352"/>
            <a:ext cx="553085" cy="358140"/>
            <a:chOff x="10784950" y="3525352"/>
            <a:chExt cx="553085" cy="358140"/>
          </a:xfrm>
        </p:grpSpPr>
        <p:sp>
          <p:nvSpPr>
            <p:cNvPr id="13" name="object 13"/>
            <p:cNvSpPr/>
            <p:nvPr/>
          </p:nvSpPr>
          <p:spPr>
            <a:xfrm>
              <a:off x="10784950" y="3525352"/>
              <a:ext cx="326390" cy="358140"/>
            </a:xfrm>
            <a:custGeom>
              <a:avLst/>
              <a:gdLst/>
              <a:ahLst/>
              <a:cxnLst/>
              <a:rect l="l" t="t" r="r" b="b"/>
              <a:pathLst>
                <a:path w="326390" h="358139">
                  <a:moveTo>
                    <a:pt x="16681" y="357820"/>
                  </a:moveTo>
                  <a:lnTo>
                    <a:pt x="4552" y="357820"/>
                  </a:lnTo>
                  <a:lnTo>
                    <a:pt x="0" y="354955"/>
                  </a:lnTo>
                  <a:lnTo>
                    <a:pt x="0" y="346546"/>
                  </a:lnTo>
                  <a:lnTo>
                    <a:pt x="1351" y="342168"/>
                  </a:lnTo>
                  <a:lnTo>
                    <a:pt x="4055" y="336091"/>
                  </a:lnTo>
                  <a:lnTo>
                    <a:pt x="154148" y="33337"/>
                  </a:lnTo>
                  <a:lnTo>
                    <a:pt x="156505" y="28277"/>
                  </a:lnTo>
                  <a:lnTo>
                    <a:pt x="195597" y="5320"/>
                  </a:lnTo>
                  <a:lnTo>
                    <a:pt x="227967" y="0"/>
                  </a:lnTo>
                  <a:lnTo>
                    <a:pt x="230647" y="0"/>
                  </a:lnTo>
                  <a:lnTo>
                    <a:pt x="245620" y="43750"/>
                  </a:lnTo>
                  <a:lnTo>
                    <a:pt x="246342" y="47997"/>
                  </a:lnTo>
                  <a:lnTo>
                    <a:pt x="192584" y="47997"/>
                  </a:lnTo>
                  <a:lnTo>
                    <a:pt x="182984" y="54061"/>
                  </a:lnTo>
                  <a:lnTo>
                    <a:pt x="185031" y="63878"/>
                  </a:lnTo>
                  <a:lnTo>
                    <a:pt x="112301" y="216805"/>
                  </a:lnTo>
                  <a:lnTo>
                    <a:pt x="77353" y="216805"/>
                  </a:lnTo>
                  <a:lnTo>
                    <a:pt x="77353" y="254719"/>
                  </a:lnTo>
                  <a:lnTo>
                    <a:pt x="94270" y="254719"/>
                  </a:lnTo>
                  <a:lnTo>
                    <a:pt x="90966" y="262026"/>
                  </a:lnTo>
                  <a:lnTo>
                    <a:pt x="81049" y="301638"/>
                  </a:lnTo>
                  <a:lnTo>
                    <a:pt x="80474" y="306772"/>
                  </a:lnTo>
                  <a:lnTo>
                    <a:pt x="80379" y="307616"/>
                  </a:lnTo>
                  <a:lnTo>
                    <a:pt x="79363" y="314362"/>
                  </a:lnTo>
                  <a:lnTo>
                    <a:pt x="78692" y="320762"/>
                  </a:lnTo>
                  <a:lnTo>
                    <a:pt x="42217" y="349337"/>
                  </a:lnTo>
                  <a:lnTo>
                    <a:pt x="21568" y="356728"/>
                  </a:lnTo>
                  <a:lnTo>
                    <a:pt x="16681" y="357820"/>
                  </a:lnTo>
                  <a:close/>
                </a:path>
                <a:path w="326390" h="358139">
                  <a:moveTo>
                    <a:pt x="185031" y="63878"/>
                  </a:moveTo>
                  <a:lnTo>
                    <a:pt x="182984" y="54061"/>
                  </a:lnTo>
                  <a:lnTo>
                    <a:pt x="192584" y="47997"/>
                  </a:lnTo>
                  <a:lnTo>
                    <a:pt x="185031" y="63878"/>
                  </a:lnTo>
                  <a:close/>
                </a:path>
                <a:path w="326390" h="358139">
                  <a:moveTo>
                    <a:pt x="277357" y="356728"/>
                  </a:moveTo>
                  <a:lnTo>
                    <a:pt x="272041" y="356728"/>
                  </a:lnTo>
                  <a:lnTo>
                    <a:pt x="266835" y="355569"/>
                  </a:lnTo>
                  <a:lnTo>
                    <a:pt x="243885" y="324878"/>
                  </a:lnTo>
                  <a:lnTo>
                    <a:pt x="226925" y="264840"/>
                  </a:lnTo>
                  <a:lnTo>
                    <a:pt x="185031" y="63878"/>
                  </a:lnTo>
                  <a:lnTo>
                    <a:pt x="192584" y="47997"/>
                  </a:lnTo>
                  <a:lnTo>
                    <a:pt x="246342" y="47997"/>
                  </a:lnTo>
                  <a:lnTo>
                    <a:pt x="250580" y="72907"/>
                  </a:lnTo>
                  <a:lnTo>
                    <a:pt x="255982" y="102128"/>
                  </a:lnTo>
                  <a:lnTo>
                    <a:pt x="261826" y="131415"/>
                  </a:lnTo>
                  <a:lnTo>
                    <a:pt x="268112" y="160559"/>
                  </a:lnTo>
                  <a:lnTo>
                    <a:pt x="274839" y="189393"/>
                  </a:lnTo>
                  <a:lnTo>
                    <a:pt x="281730" y="216805"/>
                  </a:lnTo>
                  <a:lnTo>
                    <a:pt x="265361" y="216805"/>
                  </a:lnTo>
                  <a:lnTo>
                    <a:pt x="265361" y="254719"/>
                  </a:lnTo>
                  <a:lnTo>
                    <a:pt x="292209" y="254719"/>
                  </a:lnTo>
                  <a:lnTo>
                    <a:pt x="293029" y="257442"/>
                  </a:lnTo>
                  <a:lnTo>
                    <a:pt x="305123" y="294307"/>
                  </a:lnTo>
                  <a:lnTo>
                    <a:pt x="324569" y="322361"/>
                  </a:lnTo>
                  <a:lnTo>
                    <a:pt x="326008" y="325475"/>
                  </a:lnTo>
                  <a:lnTo>
                    <a:pt x="326008" y="331874"/>
                  </a:lnTo>
                  <a:lnTo>
                    <a:pt x="324061" y="335248"/>
                  </a:lnTo>
                  <a:lnTo>
                    <a:pt x="282042" y="355972"/>
                  </a:lnTo>
                  <a:lnTo>
                    <a:pt x="277357" y="356728"/>
                  </a:lnTo>
                  <a:close/>
                </a:path>
                <a:path w="326390" h="358139">
                  <a:moveTo>
                    <a:pt x="94270" y="254719"/>
                  </a:moveTo>
                  <a:lnTo>
                    <a:pt x="77353" y="254719"/>
                  </a:lnTo>
                  <a:lnTo>
                    <a:pt x="77353" y="216805"/>
                  </a:lnTo>
                  <a:lnTo>
                    <a:pt x="112301" y="216805"/>
                  </a:lnTo>
                  <a:lnTo>
                    <a:pt x="94270" y="254719"/>
                  </a:lnTo>
                  <a:close/>
                </a:path>
                <a:path w="326390" h="358139">
                  <a:moveTo>
                    <a:pt x="224815" y="254719"/>
                  </a:moveTo>
                  <a:lnTo>
                    <a:pt x="94270" y="254719"/>
                  </a:lnTo>
                  <a:lnTo>
                    <a:pt x="112301" y="216805"/>
                  </a:lnTo>
                  <a:lnTo>
                    <a:pt x="216911" y="216805"/>
                  </a:lnTo>
                  <a:lnTo>
                    <a:pt x="224815" y="254719"/>
                  </a:lnTo>
                  <a:close/>
                </a:path>
                <a:path w="326390" h="358139">
                  <a:moveTo>
                    <a:pt x="292209" y="254719"/>
                  </a:moveTo>
                  <a:lnTo>
                    <a:pt x="265361" y="254719"/>
                  </a:lnTo>
                  <a:lnTo>
                    <a:pt x="265361" y="216805"/>
                  </a:lnTo>
                  <a:lnTo>
                    <a:pt x="281730" y="216805"/>
                  </a:lnTo>
                  <a:lnTo>
                    <a:pt x="282008" y="217914"/>
                  </a:lnTo>
                  <a:lnTo>
                    <a:pt x="289620" y="246124"/>
                  </a:lnTo>
                  <a:lnTo>
                    <a:pt x="292209" y="254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26607" y="3627932"/>
              <a:ext cx="211298" cy="248171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1475428" y="3524351"/>
            <a:ext cx="1325245" cy="360045"/>
          </a:xfrm>
          <a:custGeom>
            <a:avLst/>
            <a:gdLst/>
            <a:ahLst/>
            <a:cxnLst/>
            <a:rect l="l" t="t" r="r" b="b"/>
            <a:pathLst>
              <a:path w="1325245" h="360045">
                <a:moveTo>
                  <a:pt x="205130" y="160197"/>
                </a:moveTo>
                <a:lnTo>
                  <a:pt x="186944" y="118249"/>
                </a:lnTo>
                <a:lnTo>
                  <a:pt x="150545" y="104508"/>
                </a:lnTo>
                <a:lnTo>
                  <a:pt x="147015" y="104317"/>
                </a:lnTo>
                <a:lnTo>
                  <a:pt x="147015" y="160197"/>
                </a:lnTo>
                <a:lnTo>
                  <a:pt x="147015" y="169291"/>
                </a:lnTo>
                <a:lnTo>
                  <a:pt x="125209" y="210248"/>
                </a:lnTo>
                <a:lnTo>
                  <a:pt x="83540" y="230390"/>
                </a:lnTo>
                <a:lnTo>
                  <a:pt x="58928" y="236258"/>
                </a:lnTo>
                <a:lnTo>
                  <a:pt x="58851" y="238544"/>
                </a:lnTo>
                <a:lnTo>
                  <a:pt x="65874" y="196088"/>
                </a:lnTo>
                <a:lnTo>
                  <a:pt x="87604" y="156679"/>
                </a:lnTo>
                <a:lnTo>
                  <a:pt x="122758" y="141503"/>
                </a:lnTo>
                <a:lnTo>
                  <a:pt x="131838" y="141503"/>
                </a:lnTo>
                <a:lnTo>
                  <a:pt x="138150" y="143852"/>
                </a:lnTo>
                <a:lnTo>
                  <a:pt x="145249" y="153289"/>
                </a:lnTo>
                <a:lnTo>
                  <a:pt x="147015" y="160197"/>
                </a:lnTo>
                <a:lnTo>
                  <a:pt x="147015" y="104317"/>
                </a:lnTo>
                <a:lnTo>
                  <a:pt x="106641" y="106616"/>
                </a:lnTo>
                <a:lnTo>
                  <a:pt x="69189" y="122415"/>
                </a:lnTo>
                <a:lnTo>
                  <a:pt x="38392" y="150037"/>
                </a:lnTo>
                <a:lnTo>
                  <a:pt x="15621" y="187680"/>
                </a:lnTo>
                <a:lnTo>
                  <a:pt x="2463" y="233502"/>
                </a:lnTo>
                <a:lnTo>
                  <a:pt x="2387" y="234188"/>
                </a:lnTo>
                <a:lnTo>
                  <a:pt x="571" y="250304"/>
                </a:lnTo>
                <a:lnTo>
                  <a:pt x="546" y="251167"/>
                </a:lnTo>
                <a:lnTo>
                  <a:pt x="101" y="263537"/>
                </a:lnTo>
                <a:lnTo>
                  <a:pt x="0" y="268859"/>
                </a:lnTo>
                <a:lnTo>
                  <a:pt x="11874" y="321932"/>
                </a:lnTo>
                <a:lnTo>
                  <a:pt x="46812" y="353707"/>
                </a:lnTo>
                <a:lnTo>
                  <a:pt x="81318" y="359829"/>
                </a:lnTo>
                <a:lnTo>
                  <a:pt x="93192" y="359346"/>
                </a:lnTo>
                <a:lnTo>
                  <a:pt x="135547" y="347840"/>
                </a:lnTo>
                <a:lnTo>
                  <a:pt x="167932" y="326707"/>
                </a:lnTo>
                <a:lnTo>
                  <a:pt x="183502" y="309308"/>
                </a:lnTo>
                <a:lnTo>
                  <a:pt x="183896" y="308787"/>
                </a:lnTo>
                <a:lnTo>
                  <a:pt x="189293" y="300697"/>
                </a:lnTo>
                <a:lnTo>
                  <a:pt x="191998" y="293624"/>
                </a:lnTo>
                <a:lnTo>
                  <a:pt x="191998" y="285889"/>
                </a:lnTo>
                <a:lnTo>
                  <a:pt x="191490" y="284378"/>
                </a:lnTo>
                <a:lnTo>
                  <a:pt x="189458" y="281673"/>
                </a:lnTo>
                <a:lnTo>
                  <a:pt x="188112" y="280987"/>
                </a:lnTo>
                <a:lnTo>
                  <a:pt x="185077" y="280987"/>
                </a:lnTo>
                <a:lnTo>
                  <a:pt x="183400" y="281495"/>
                </a:lnTo>
                <a:lnTo>
                  <a:pt x="179349" y="283527"/>
                </a:lnTo>
                <a:lnTo>
                  <a:pt x="176999" y="284886"/>
                </a:lnTo>
                <a:lnTo>
                  <a:pt x="174294" y="286575"/>
                </a:lnTo>
                <a:lnTo>
                  <a:pt x="167678" y="290563"/>
                </a:lnTo>
                <a:lnTo>
                  <a:pt x="125323" y="307467"/>
                </a:lnTo>
                <a:lnTo>
                  <a:pt x="115277" y="308787"/>
                </a:lnTo>
                <a:lnTo>
                  <a:pt x="116332" y="308787"/>
                </a:lnTo>
                <a:lnTo>
                  <a:pt x="76301" y="302336"/>
                </a:lnTo>
                <a:lnTo>
                  <a:pt x="59613" y="266877"/>
                </a:lnTo>
                <a:lnTo>
                  <a:pt x="74155" y="263537"/>
                </a:lnTo>
                <a:lnTo>
                  <a:pt x="95631" y="257632"/>
                </a:lnTo>
                <a:lnTo>
                  <a:pt x="133591" y="244119"/>
                </a:lnTo>
                <a:lnTo>
                  <a:pt x="176441" y="218719"/>
                </a:lnTo>
                <a:lnTo>
                  <a:pt x="200520" y="186245"/>
                </a:lnTo>
                <a:lnTo>
                  <a:pt x="203987" y="173672"/>
                </a:lnTo>
                <a:lnTo>
                  <a:pt x="205130" y="160197"/>
                </a:lnTo>
                <a:close/>
              </a:path>
              <a:path w="1325245" h="360045">
                <a:moveTo>
                  <a:pt x="611962" y="150075"/>
                </a:moveTo>
                <a:lnTo>
                  <a:pt x="599770" y="113385"/>
                </a:lnTo>
                <a:lnTo>
                  <a:pt x="568540" y="104114"/>
                </a:lnTo>
                <a:lnTo>
                  <a:pt x="558774" y="105067"/>
                </a:lnTo>
                <a:lnTo>
                  <a:pt x="511911" y="128435"/>
                </a:lnTo>
                <a:lnTo>
                  <a:pt x="473773" y="169811"/>
                </a:lnTo>
                <a:lnTo>
                  <a:pt x="449389" y="210769"/>
                </a:lnTo>
                <a:lnTo>
                  <a:pt x="432625" y="250012"/>
                </a:lnTo>
                <a:lnTo>
                  <a:pt x="432727" y="249656"/>
                </a:lnTo>
                <a:lnTo>
                  <a:pt x="445947" y="205943"/>
                </a:lnTo>
                <a:lnTo>
                  <a:pt x="449199" y="196583"/>
                </a:lnTo>
                <a:lnTo>
                  <a:pt x="451916" y="188429"/>
                </a:lnTo>
                <a:lnTo>
                  <a:pt x="458673" y="165582"/>
                </a:lnTo>
                <a:lnTo>
                  <a:pt x="459803" y="159689"/>
                </a:lnTo>
                <a:lnTo>
                  <a:pt x="459854" y="159435"/>
                </a:lnTo>
                <a:lnTo>
                  <a:pt x="460616" y="152933"/>
                </a:lnTo>
                <a:lnTo>
                  <a:pt x="460730" y="150075"/>
                </a:lnTo>
                <a:lnTo>
                  <a:pt x="460870" y="146558"/>
                </a:lnTo>
                <a:lnTo>
                  <a:pt x="460870" y="139496"/>
                </a:lnTo>
                <a:lnTo>
                  <a:pt x="438810" y="107518"/>
                </a:lnTo>
                <a:lnTo>
                  <a:pt x="432384" y="105498"/>
                </a:lnTo>
                <a:lnTo>
                  <a:pt x="432028" y="105498"/>
                </a:lnTo>
                <a:lnTo>
                  <a:pt x="425615" y="104457"/>
                </a:lnTo>
                <a:lnTo>
                  <a:pt x="425183" y="104457"/>
                </a:lnTo>
                <a:lnTo>
                  <a:pt x="417931" y="104114"/>
                </a:lnTo>
                <a:lnTo>
                  <a:pt x="411048" y="104648"/>
                </a:lnTo>
                <a:lnTo>
                  <a:pt x="368439" y="123825"/>
                </a:lnTo>
                <a:lnTo>
                  <a:pt x="339344" y="150075"/>
                </a:lnTo>
                <a:lnTo>
                  <a:pt x="310248" y="189014"/>
                </a:lnTo>
                <a:lnTo>
                  <a:pt x="292061" y="222758"/>
                </a:lnTo>
                <a:lnTo>
                  <a:pt x="277914" y="258254"/>
                </a:lnTo>
                <a:lnTo>
                  <a:pt x="278676" y="255765"/>
                </a:lnTo>
                <a:lnTo>
                  <a:pt x="278917" y="255117"/>
                </a:lnTo>
                <a:lnTo>
                  <a:pt x="291058" y="216814"/>
                </a:lnTo>
                <a:lnTo>
                  <a:pt x="304927" y="174586"/>
                </a:lnTo>
                <a:lnTo>
                  <a:pt x="312788" y="144360"/>
                </a:lnTo>
                <a:lnTo>
                  <a:pt x="312674" y="137452"/>
                </a:lnTo>
                <a:lnTo>
                  <a:pt x="312483" y="133096"/>
                </a:lnTo>
                <a:lnTo>
                  <a:pt x="312420" y="132676"/>
                </a:lnTo>
                <a:lnTo>
                  <a:pt x="311581" y="126593"/>
                </a:lnTo>
                <a:lnTo>
                  <a:pt x="299808" y="103593"/>
                </a:lnTo>
                <a:lnTo>
                  <a:pt x="257683" y="103593"/>
                </a:lnTo>
                <a:lnTo>
                  <a:pt x="257556" y="104648"/>
                </a:lnTo>
                <a:lnTo>
                  <a:pt x="257467" y="105498"/>
                </a:lnTo>
                <a:lnTo>
                  <a:pt x="257378" y="106260"/>
                </a:lnTo>
                <a:lnTo>
                  <a:pt x="257263" y="107251"/>
                </a:lnTo>
                <a:lnTo>
                  <a:pt x="257187" y="107962"/>
                </a:lnTo>
                <a:lnTo>
                  <a:pt x="257073" y="108940"/>
                </a:lnTo>
                <a:lnTo>
                  <a:pt x="256984" y="109689"/>
                </a:lnTo>
                <a:lnTo>
                  <a:pt x="256933" y="110172"/>
                </a:lnTo>
                <a:lnTo>
                  <a:pt x="233946" y="313842"/>
                </a:lnTo>
                <a:lnTo>
                  <a:pt x="232803" y="324307"/>
                </a:lnTo>
                <a:lnTo>
                  <a:pt x="232105" y="332181"/>
                </a:lnTo>
                <a:lnTo>
                  <a:pt x="231800" y="337616"/>
                </a:lnTo>
                <a:lnTo>
                  <a:pt x="231838" y="351091"/>
                </a:lnTo>
                <a:lnTo>
                  <a:pt x="232994" y="354965"/>
                </a:lnTo>
                <a:lnTo>
                  <a:pt x="233489" y="355371"/>
                </a:lnTo>
                <a:lnTo>
                  <a:pt x="237388" y="358076"/>
                </a:lnTo>
                <a:lnTo>
                  <a:pt x="240677" y="358825"/>
                </a:lnTo>
                <a:lnTo>
                  <a:pt x="247738" y="358825"/>
                </a:lnTo>
                <a:lnTo>
                  <a:pt x="252095" y="358317"/>
                </a:lnTo>
                <a:lnTo>
                  <a:pt x="251815" y="358317"/>
                </a:lnTo>
                <a:lnTo>
                  <a:pt x="260451" y="356717"/>
                </a:lnTo>
                <a:lnTo>
                  <a:pt x="287997" y="337616"/>
                </a:lnTo>
                <a:lnTo>
                  <a:pt x="296278" y="258254"/>
                </a:lnTo>
                <a:lnTo>
                  <a:pt x="288569" y="332181"/>
                </a:lnTo>
                <a:lnTo>
                  <a:pt x="288328" y="335241"/>
                </a:lnTo>
                <a:lnTo>
                  <a:pt x="290664" y="317868"/>
                </a:lnTo>
                <a:lnTo>
                  <a:pt x="294576" y="299072"/>
                </a:lnTo>
                <a:lnTo>
                  <a:pt x="299758" y="281228"/>
                </a:lnTo>
                <a:lnTo>
                  <a:pt x="306197" y="264325"/>
                </a:lnTo>
                <a:lnTo>
                  <a:pt x="310438" y="255117"/>
                </a:lnTo>
                <a:lnTo>
                  <a:pt x="313486" y="248500"/>
                </a:lnTo>
                <a:lnTo>
                  <a:pt x="337781" y="208216"/>
                </a:lnTo>
                <a:lnTo>
                  <a:pt x="362953" y="179324"/>
                </a:lnTo>
                <a:lnTo>
                  <a:pt x="393636" y="159689"/>
                </a:lnTo>
                <a:lnTo>
                  <a:pt x="397357" y="159689"/>
                </a:lnTo>
                <a:lnTo>
                  <a:pt x="400062" y="160870"/>
                </a:lnTo>
                <a:lnTo>
                  <a:pt x="400177" y="161048"/>
                </a:lnTo>
                <a:lnTo>
                  <a:pt x="403428" y="165582"/>
                </a:lnTo>
                <a:lnTo>
                  <a:pt x="403542" y="166065"/>
                </a:lnTo>
                <a:lnTo>
                  <a:pt x="403631" y="166433"/>
                </a:lnTo>
                <a:lnTo>
                  <a:pt x="403720" y="166814"/>
                </a:lnTo>
                <a:lnTo>
                  <a:pt x="404279" y="169125"/>
                </a:lnTo>
                <a:lnTo>
                  <a:pt x="404177" y="182105"/>
                </a:lnTo>
                <a:lnTo>
                  <a:pt x="403847" y="187236"/>
                </a:lnTo>
                <a:lnTo>
                  <a:pt x="403758" y="187934"/>
                </a:lnTo>
                <a:lnTo>
                  <a:pt x="403656" y="188734"/>
                </a:lnTo>
                <a:lnTo>
                  <a:pt x="403631" y="189014"/>
                </a:lnTo>
                <a:lnTo>
                  <a:pt x="403529" y="189801"/>
                </a:lnTo>
                <a:lnTo>
                  <a:pt x="402170" y="200393"/>
                </a:lnTo>
                <a:lnTo>
                  <a:pt x="401066" y="207048"/>
                </a:lnTo>
                <a:lnTo>
                  <a:pt x="399694" y="213791"/>
                </a:lnTo>
                <a:lnTo>
                  <a:pt x="390613" y="265849"/>
                </a:lnTo>
                <a:lnTo>
                  <a:pt x="383933" y="308686"/>
                </a:lnTo>
                <a:lnTo>
                  <a:pt x="381050" y="337616"/>
                </a:lnTo>
                <a:lnTo>
                  <a:pt x="381101" y="349402"/>
                </a:lnTo>
                <a:lnTo>
                  <a:pt x="381685" y="352933"/>
                </a:lnTo>
                <a:lnTo>
                  <a:pt x="384390" y="357644"/>
                </a:lnTo>
                <a:lnTo>
                  <a:pt x="388099" y="358825"/>
                </a:lnTo>
                <a:lnTo>
                  <a:pt x="397179" y="358825"/>
                </a:lnTo>
                <a:lnTo>
                  <a:pt x="436448" y="343992"/>
                </a:lnTo>
                <a:lnTo>
                  <a:pt x="438619" y="337616"/>
                </a:lnTo>
                <a:lnTo>
                  <a:pt x="439153" y="332359"/>
                </a:lnTo>
                <a:lnTo>
                  <a:pt x="438937" y="335241"/>
                </a:lnTo>
                <a:lnTo>
                  <a:pt x="441274" y="317868"/>
                </a:lnTo>
                <a:lnTo>
                  <a:pt x="445198" y="299072"/>
                </a:lnTo>
                <a:lnTo>
                  <a:pt x="463550" y="249656"/>
                </a:lnTo>
                <a:lnTo>
                  <a:pt x="488175" y="208216"/>
                </a:lnTo>
                <a:lnTo>
                  <a:pt x="520509" y="172351"/>
                </a:lnTo>
                <a:lnTo>
                  <a:pt x="537870" y="159689"/>
                </a:lnTo>
                <a:lnTo>
                  <a:pt x="545617" y="159689"/>
                </a:lnTo>
                <a:lnTo>
                  <a:pt x="548297" y="161048"/>
                </a:lnTo>
                <a:lnTo>
                  <a:pt x="550430" y="163906"/>
                </a:lnTo>
                <a:lnTo>
                  <a:pt x="552348" y="166433"/>
                </a:lnTo>
                <a:lnTo>
                  <a:pt x="552450" y="166814"/>
                </a:lnTo>
                <a:lnTo>
                  <a:pt x="553364" y="170294"/>
                </a:lnTo>
                <a:lnTo>
                  <a:pt x="553364" y="182105"/>
                </a:lnTo>
                <a:lnTo>
                  <a:pt x="552856" y="188429"/>
                </a:lnTo>
                <a:lnTo>
                  <a:pt x="552754" y="189014"/>
                </a:lnTo>
                <a:lnTo>
                  <a:pt x="550811" y="200393"/>
                </a:lnTo>
                <a:lnTo>
                  <a:pt x="550075" y="205028"/>
                </a:lnTo>
                <a:lnTo>
                  <a:pt x="548741" y="213791"/>
                </a:lnTo>
                <a:lnTo>
                  <a:pt x="540232" y="265849"/>
                </a:lnTo>
                <a:lnTo>
                  <a:pt x="533971" y="318427"/>
                </a:lnTo>
                <a:lnTo>
                  <a:pt x="533666" y="332181"/>
                </a:lnTo>
                <a:lnTo>
                  <a:pt x="533806" y="335241"/>
                </a:lnTo>
                <a:lnTo>
                  <a:pt x="541413" y="356717"/>
                </a:lnTo>
                <a:lnTo>
                  <a:pt x="582180" y="356717"/>
                </a:lnTo>
                <a:lnTo>
                  <a:pt x="582244" y="356311"/>
                </a:lnTo>
                <a:lnTo>
                  <a:pt x="609053" y="181521"/>
                </a:lnTo>
                <a:lnTo>
                  <a:pt x="611416" y="165582"/>
                </a:lnTo>
                <a:lnTo>
                  <a:pt x="611886" y="159689"/>
                </a:lnTo>
                <a:lnTo>
                  <a:pt x="611962" y="150075"/>
                </a:lnTo>
                <a:close/>
              </a:path>
              <a:path w="1325245" h="360045">
                <a:moveTo>
                  <a:pt x="719201" y="204584"/>
                </a:moveTo>
                <a:lnTo>
                  <a:pt x="715276" y="179451"/>
                </a:lnTo>
                <a:lnTo>
                  <a:pt x="702360" y="235000"/>
                </a:lnTo>
                <a:lnTo>
                  <a:pt x="701827" y="237553"/>
                </a:lnTo>
                <a:lnTo>
                  <a:pt x="715543" y="210870"/>
                </a:lnTo>
                <a:lnTo>
                  <a:pt x="719201" y="204584"/>
                </a:lnTo>
                <a:close/>
              </a:path>
              <a:path w="1325245" h="360045">
                <a:moveTo>
                  <a:pt x="736625" y="316357"/>
                </a:moveTo>
                <a:lnTo>
                  <a:pt x="736600" y="316217"/>
                </a:lnTo>
                <a:lnTo>
                  <a:pt x="727430" y="257365"/>
                </a:lnTo>
                <a:lnTo>
                  <a:pt x="721347" y="269887"/>
                </a:lnTo>
                <a:lnTo>
                  <a:pt x="712241" y="290347"/>
                </a:lnTo>
                <a:lnTo>
                  <a:pt x="707263" y="302399"/>
                </a:lnTo>
                <a:lnTo>
                  <a:pt x="708202" y="302983"/>
                </a:lnTo>
                <a:lnTo>
                  <a:pt x="714832" y="306781"/>
                </a:lnTo>
                <a:lnTo>
                  <a:pt x="721334" y="310057"/>
                </a:lnTo>
                <a:lnTo>
                  <a:pt x="727710" y="312839"/>
                </a:lnTo>
                <a:lnTo>
                  <a:pt x="736142" y="316217"/>
                </a:lnTo>
                <a:lnTo>
                  <a:pt x="736625" y="316357"/>
                </a:lnTo>
                <a:close/>
              </a:path>
              <a:path w="1325245" h="360045">
                <a:moveTo>
                  <a:pt x="742403" y="36385"/>
                </a:moveTo>
                <a:lnTo>
                  <a:pt x="727748" y="0"/>
                </a:lnTo>
                <a:lnTo>
                  <a:pt x="687298" y="0"/>
                </a:lnTo>
                <a:lnTo>
                  <a:pt x="715276" y="179451"/>
                </a:lnTo>
                <a:lnTo>
                  <a:pt x="732802" y="104114"/>
                </a:lnTo>
                <a:lnTo>
                  <a:pt x="741108" y="60452"/>
                </a:lnTo>
                <a:lnTo>
                  <a:pt x="742403" y="36385"/>
                </a:lnTo>
                <a:close/>
              </a:path>
              <a:path w="1325245" h="360045">
                <a:moveTo>
                  <a:pt x="743305" y="359752"/>
                </a:moveTo>
                <a:lnTo>
                  <a:pt x="707504" y="334568"/>
                </a:lnTo>
                <a:lnTo>
                  <a:pt x="704697" y="312839"/>
                </a:lnTo>
                <a:lnTo>
                  <a:pt x="704634" y="312343"/>
                </a:lnTo>
                <a:lnTo>
                  <a:pt x="704291" y="309626"/>
                </a:lnTo>
                <a:lnTo>
                  <a:pt x="707263" y="302399"/>
                </a:lnTo>
                <a:lnTo>
                  <a:pt x="703008" y="299694"/>
                </a:lnTo>
                <a:lnTo>
                  <a:pt x="702881" y="298704"/>
                </a:lnTo>
                <a:lnTo>
                  <a:pt x="697420" y="256247"/>
                </a:lnTo>
                <a:lnTo>
                  <a:pt x="701725" y="237756"/>
                </a:lnTo>
                <a:lnTo>
                  <a:pt x="687819" y="267855"/>
                </a:lnTo>
                <a:lnTo>
                  <a:pt x="699198" y="301675"/>
                </a:lnTo>
                <a:lnTo>
                  <a:pt x="678192" y="329577"/>
                </a:lnTo>
                <a:lnTo>
                  <a:pt x="651916" y="317373"/>
                </a:lnTo>
                <a:lnTo>
                  <a:pt x="651827" y="318477"/>
                </a:lnTo>
                <a:lnTo>
                  <a:pt x="651700" y="319951"/>
                </a:lnTo>
                <a:lnTo>
                  <a:pt x="651586" y="321284"/>
                </a:lnTo>
                <a:lnTo>
                  <a:pt x="651535" y="321957"/>
                </a:lnTo>
                <a:lnTo>
                  <a:pt x="651243" y="325462"/>
                </a:lnTo>
                <a:lnTo>
                  <a:pt x="681799" y="351231"/>
                </a:lnTo>
                <a:lnTo>
                  <a:pt x="728599" y="359486"/>
                </a:lnTo>
                <a:lnTo>
                  <a:pt x="740270" y="359752"/>
                </a:lnTo>
                <a:lnTo>
                  <a:pt x="743242" y="359752"/>
                </a:lnTo>
                <a:lnTo>
                  <a:pt x="742734" y="359524"/>
                </a:lnTo>
                <a:lnTo>
                  <a:pt x="743305" y="359752"/>
                </a:lnTo>
                <a:close/>
              </a:path>
              <a:path w="1325245" h="360045">
                <a:moveTo>
                  <a:pt x="886955" y="191541"/>
                </a:moveTo>
                <a:lnTo>
                  <a:pt x="886193" y="172593"/>
                </a:lnTo>
                <a:lnTo>
                  <a:pt x="883920" y="155663"/>
                </a:lnTo>
                <a:lnTo>
                  <a:pt x="883399" y="153631"/>
                </a:lnTo>
                <a:lnTo>
                  <a:pt x="880122" y="140766"/>
                </a:lnTo>
                <a:lnTo>
                  <a:pt x="847521" y="105600"/>
                </a:lnTo>
                <a:lnTo>
                  <a:pt x="834377" y="104114"/>
                </a:lnTo>
                <a:lnTo>
                  <a:pt x="824293" y="105003"/>
                </a:lnTo>
                <a:lnTo>
                  <a:pt x="779614" y="127012"/>
                </a:lnTo>
                <a:lnTo>
                  <a:pt x="742137" y="168287"/>
                </a:lnTo>
                <a:lnTo>
                  <a:pt x="719201" y="204584"/>
                </a:lnTo>
                <a:lnTo>
                  <a:pt x="727430" y="257365"/>
                </a:lnTo>
                <a:lnTo>
                  <a:pt x="730300" y="251434"/>
                </a:lnTo>
                <a:lnTo>
                  <a:pt x="739089" y="235000"/>
                </a:lnTo>
                <a:lnTo>
                  <a:pt x="763689" y="195999"/>
                </a:lnTo>
                <a:lnTo>
                  <a:pt x="790905" y="165290"/>
                </a:lnTo>
                <a:lnTo>
                  <a:pt x="808596" y="153631"/>
                </a:lnTo>
                <a:lnTo>
                  <a:pt x="818045" y="153631"/>
                </a:lnTo>
                <a:lnTo>
                  <a:pt x="828776" y="187782"/>
                </a:lnTo>
                <a:lnTo>
                  <a:pt x="829564" y="199504"/>
                </a:lnTo>
                <a:lnTo>
                  <a:pt x="829665" y="204584"/>
                </a:lnTo>
                <a:lnTo>
                  <a:pt x="829767" y="215366"/>
                </a:lnTo>
                <a:lnTo>
                  <a:pt x="829360" y="228523"/>
                </a:lnTo>
                <a:lnTo>
                  <a:pt x="822248" y="269379"/>
                </a:lnTo>
                <a:lnTo>
                  <a:pt x="801522" y="308038"/>
                </a:lnTo>
                <a:lnTo>
                  <a:pt x="771194" y="321957"/>
                </a:lnTo>
                <a:lnTo>
                  <a:pt x="765149" y="321957"/>
                </a:lnTo>
                <a:lnTo>
                  <a:pt x="758482" y="321284"/>
                </a:lnTo>
                <a:lnTo>
                  <a:pt x="743419" y="318477"/>
                </a:lnTo>
                <a:lnTo>
                  <a:pt x="743623" y="318477"/>
                </a:lnTo>
                <a:lnTo>
                  <a:pt x="736625" y="316357"/>
                </a:lnTo>
                <a:lnTo>
                  <a:pt x="743394" y="359752"/>
                </a:lnTo>
                <a:lnTo>
                  <a:pt x="744575" y="359752"/>
                </a:lnTo>
                <a:lnTo>
                  <a:pt x="765454" y="358432"/>
                </a:lnTo>
                <a:lnTo>
                  <a:pt x="765048" y="358432"/>
                </a:lnTo>
                <a:lnTo>
                  <a:pt x="784771" y="354406"/>
                </a:lnTo>
                <a:lnTo>
                  <a:pt x="819937" y="338099"/>
                </a:lnTo>
                <a:lnTo>
                  <a:pt x="848385" y="312343"/>
                </a:lnTo>
                <a:lnTo>
                  <a:pt x="869505" y="278498"/>
                </a:lnTo>
                <a:lnTo>
                  <a:pt x="882599" y="237756"/>
                </a:lnTo>
                <a:lnTo>
                  <a:pt x="882624" y="237553"/>
                </a:lnTo>
                <a:lnTo>
                  <a:pt x="885863" y="215366"/>
                </a:lnTo>
                <a:lnTo>
                  <a:pt x="885952" y="213271"/>
                </a:lnTo>
                <a:lnTo>
                  <a:pt x="886066" y="210870"/>
                </a:lnTo>
                <a:lnTo>
                  <a:pt x="886955" y="191541"/>
                </a:lnTo>
                <a:close/>
              </a:path>
              <a:path w="1325245" h="360045">
                <a:moveTo>
                  <a:pt x="1114386" y="160197"/>
                </a:moveTo>
                <a:lnTo>
                  <a:pt x="1113256" y="147358"/>
                </a:lnTo>
                <a:lnTo>
                  <a:pt x="1111478" y="141503"/>
                </a:lnTo>
                <a:lnTo>
                  <a:pt x="1109840" y="136067"/>
                </a:lnTo>
                <a:lnTo>
                  <a:pt x="1073950" y="107251"/>
                </a:lnTo>
                <a:lnTo>
                  <a:pt x="1056271" y="104317"/>
                </a:lnTo>
                <a:lnTo>
                  <a:pt x="1056271" y="160197"/>
                </a:lnTo>
                <a:lnTo>
                  <a:pt x="1056271" y="169291"/>
                </a:lnTo>
                <a:lnTo>
                  <a:pt x="1034453" y="210248"/>
                </a:lnTo>
                <a:lnTo>
                  <a:pt x="992797" y="230390"/>
                </a:lnTo>
                <a:lnTo>
                  <a:pt x="968184" y="236258"/>
                </a:lnTo>
                <a:lnTo>
                  <a:pt x="968108" y="238544"/>
                </a:lnTo>
                <a:lnTo>
                  <a:pt x="967917" y="244119"/>
                </a:lnTo>
                <a:lnTo>
                  <a:pt x="968184" y="236258"/>
                </a:lnTo>
                <a:lnTo>
                  <a:pt x="968248" y="234188"/>
                </a:lnTo>
                <a:lnTo>
                  <a:pt x="968324" y="233502"/>
                </a:lnTo>
                <a:lnTo>
                  <a:pt x="969619" y="221107"/>
                </a:lnTo>
                <a:lnTo>
                  <a:pt x="971918" y="208407"/>
                </a:lnTo>
                <a:lnTo>
                  <a:pt x="975118" y="196088"/>
                </a:lnTo>
                <a:lnTo>
                  <a:pt x="975194" y="195884"/>
                </a:lnTo>
                <a:lnTo>
                  <a:pt x="979233" y="184518"/>
                </a:lnTo>
                <a:lnTo>
                  <a:pt x="1004468" y="150037"/>
                </a:lnTo>
                <a:lnTo>
                  <a:pt x="1032014" y="141503"/>
                </a:lnTo>
                <a:lnTo>
                  <a:pt x="1041095" y="141503"/>
                </a:lnTo>
                <a:lnTo>
                  <a:pt x="1047407" y="143852"/>
                </a:lnTo>
                <a:lnTo>
                  <a:pt x="1054493" y="153289"/>
                </a:lnTo>
                <a:lnTo>
                  <a:pt x="1056271" y="160197"/>
                </a:lnTo>
                <a:lnTo>
                  <a:pt x="1056271" y="104317"/>
                </a:lnTo>
                <a:lnTo>
                  <a:pt x="1015898" y="106616"/>
                </a:lnTo>
                <a:lnTo>
                  <a:pt x="978433" y="122415"/>
                </a:lnTo>
                <a:lnTo>
                  <a:pt x="947635" y="150037"/>
                </a:lnTo>
                <a:lnTo>
                  <a:pt x="924864" y="187680"/>
                </a:lnTo>
                <a:lnTo>
                  <a:pt x="911707" y="233502"/>
                </a:lnTo>
                <a:lnTo>
                  <a:pt x="911631" y="234188"/>
                </a:lnTo>
                <a:lnTo>
                  <a:pt x="909815" y="250304"/>
                </a:lnTo>
                <a:lnTo>
                  <a:pt x="909789" y="251167"/>
                </a:lnTo>
                <a:lnTo>
                  <a:pt x="909345" y="263537"/>
                </a:lnTo>
                <a:lnTo>
                  <a:pt x="909256" y="268859"/>
                </a:lnTo>
                <a:lnTo>
                  <a:pt x="921118" y="321932"/>
                </a:lnTo>
                <a:lnTo>
                  <a:pt x="956068" y="353707"/>
                </a:lnTo>
                <a:lnTo>
                  <a:pt x="990561" y="359829"/>
                </a:lnTo>
                <a:lnTo>
                  <a:pt x="1002436" y="359346"/>
                </a:lnTo>
                <a:lnTo>
                  <a:pt x="1044803" y="347840"/>
                </a:lnTo>
                <a:lnTo>
                  <a:pt x="1077175" y="326707"/>
                </a:lnTo>
                <a:lnTo>
                  <a:pt x="1101255" y="293624"/>
                </a:lnTo>
                <a:lnTo>
                  <a:pt x="1101255" y="285889"/>
                </a:lnTo>
                <a:lnTo>
                  <a:pt x="1083538" y="286575"/>
                </a:lnTo>
                <a:lnTo>
                  <a:pt x="1076934" y="290563"/>
                </a:lnTo>
                <a:lnTo>
                  <a:pt x="1034580" y="307467"/>
                </a:lnTo>
                <a:lnTo>
                  <a:pt x="1024521" y="308787"/>
                </a:lnTo>
                <a:lnTo>
                  <a:pt x="1025588" y="308787"/>
                </a:lnTo>
                <a:lnTo>
                  <a:pt x="985545" y="302336"/>
                </a:lnTo>
                <a:lnTo>
                  <a:pt x="968857" y="266877"/>
                </a:lnTo>
                <a:lnTo>
                  <a:pt x="983399" y="263537"/>
                </a:lnTo>
                <a:lnTo>
                  <a:pt x="1004887" y="257632"/>
                </a:lnTo>
                <a:lnTo>
                  <a:pt x="1042835" y="244119"/>
                </a:lnTo>
                <a:lnTo>
                  <a:pt x="1085697" y="218719"/>
                </a:lnTo>
                <a:lnTo>
                  <a:pt x="1109776" y="186245"/>
                </a:lnTo>
                <a:lnTo>
                  <a:pt x="1113231" y="173672"/>
                </a:lnTo>
                <a:lnTo>
                  <a:pt x="1114386" y="160197"/>
                </a:lnTo>
                <a:close/>
              </a:path>
              <a:path w="1325245" h="360045">
                <a:moveTo>
                  <a:pt x="1325130" y="122478"/>
                </a:moveTo>
                <a:lnTo>
                  <a:pt x="1323441" y="116319"/>
                </a:lnTo>
                <a:lnTo>
                  <a:pt x="1316723" y="106553"/>
                </a:lnTo>
                <a:lnTo>
                  <a:pt x="1311173" y="104114"/>
                </a:lnTo>
                <a:lnTo>
                  <a:pt x="1303401" y="104114"/>
                </a:lnTo>
                <a:lnTo>
                  <a:pt x="1262443" y="123825"/>
                </a:lnTo>
                <a:lnTo>
                  <a:pt x="1232547" y="162331"/>
                </a:lnTo>
                <a:lnTo>
                  <a:pt x="1213154" y="197675"/>
                </a:lnTo>
                <a:lnTo>
                  <a:pt x="1194028" y="239864"/>
                </a:lnTo>
                <a:lnTo>
                  <a:pt x="1189088" y="252209"/>
                </a:lnTo>
                <a:lnTo>
                  <a:pt x="1200302" y="216814"/>
                </a:lnTo>
                <a:lnTo>
                  <a:pt x="1214132" y="174752"/>
                </a:lnTo>
                <a:lnTo>
                  <a:pt x="1222032" y="144360"/>
                </a:lnTo>
                <a:lnTo>
                  <a:pt x="1222032" y="139979"/>
                </a:lnTo>
                <a:lnTo>
                  <a:pt x="1207376" y="103593"/>
                </a:lnTo>
                <a:lnTo>
                  <a:pt x="1166926" y="103593"/>
                </a:lnTo>
                <a:lnTo>
                  <a:pt x="1166876" y="104114"/>
                </a:lnTo>
                <a:lnTo>
                  <a:pt x="1143190" y="313842"/>
                </a:lnTo>
                <a:lnTo>
                  <a:pt x="1140955" y="345948"/>
                </a:lnTo>
                <a:lnTo>
                  <a:pt x="1141095" y="351015"/>
                </a:lnTo>
                <a:lnTo>
                  <a:pt x="1142276" y="355041"/>
                </a:lnTo>
                <a:lnTo>
                  <a:pt x="1146644" y="358076"/>
                </a:lnTo>
                <a:lnTo>
                  <a:pt x="1149921" y="358825"/>
                </a:lnTo>
                <a:lnTo>
                  <a:pt x="1156322" y="358825"/>
                </a:lnTo>
                <a:lnTo>
                  <a:pt x="1194384" y="345948"/>
                </a:lnTo>
                <a:lnTo>
                  <a:pt x="1196771" y="339623"/>
                </a:lnTo>
                <a:lnTo>
                  <a:pt x="1196695" y="339166"/>
                </a:lnTo>
                <a:lnTo>
                  <a:pt x="1184643" y="263321"/>
                </a:lnTo>
                <a:lnTo>
                  <a:pt x="1195590" y="332181"/>
                </a:lnTo>
                <a:lnTo>
                  <a:pt x="1196822" y="339166"/>
                </a:lnTo>
                <a:lnTo>
                  <a:pt x="1205522" y="258254"/>
                </a:lnTo>
                <a:lnTo>
                  <a:pt x="1196835" y="339166"/>
                </a:lnTo>
                <a:lnTo>
                  <a:pt x="1205484" y="293725"/>
                </a:lnTo>
                <a:lnTo>
                  <a:pt x="1217726" y="255206"/>
                </a:lnTo>
                <a:lnTo>
                  <a:pt x="1220203" y="248412"/>
                </a:lnTo>
                <a:lnTo>
                  <a:pt x="1238034" y="208749"/>
                </a:lnTo>
                <a:lnTo>
                  <a:pt x="1263650" y="168973"/>
                </a:lnTo>
                <a:lnTo>
                  <a:pt x="1270050" y="163753"/>
                </a:lnTo>
                <a:lnTo>
                  <a:pt x="1282852" y="163753"/>
                </a:lnTo>
                <a:lnTo>
                  <a:pt x="1289011" y="164934"/>
                </a:lnTo>
                <a:lnTo>
                  <a:pt x="1298105" y="169646"/>
                </a:lnTo>
                <a:lnTo>
                  <a:pt x="1302245" y="170815"/>
                </a:lnTo>
                <a:lnTo>
                  <a:pt x="1309979" y="170815"/>
                </a:lnTo>
                <a:lnTo>
                  <a:pt x="1313421" y="168795"/>
                </a:lnTo>
                <a:lnTo>
                  <a:pt x="1317002" y="163753"/>
                </a:lnTo>
                <a:lnTo>
                  <a:pt x="1319161" y="160718"/>
                </a:lnTo>
                <a:lnTo>
                  <a:pt x="1319250" y="160477"/>
                </a:lnTo>
                <a:lnTo>
                  <a:pt x="1321346" y="155575"/>
                </a:lnTo>
                <a:lnTo>
                  <a:pt x="1324381" y="143103"/>
                </a:lnTo>
                <a:lnTo>
                  <a:pt x="1325130" y="136613"/>
                </a:lnTo>
                <a:lnTo>
                  <a:pt x="1325130" y="122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12939071" y="3524124"/>
            <a:ext cx="2940685" cy="464184"/>
            <a:chOff x="12939071" y="3524124"/>
            <a:chExt cx="2940685" cy="464184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39071" y="3524124"/>
              <a:ext cx="2148020" cy="46367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113204" y="3524350"/>
              <a:ext cx="766445" cy="360045"/>
            </a:xfrm>
            <a:custGeom>
              <a:avLst/>
              <a:gdLst/>
              <a:ahLst/>
              <a:cxnLst/>
              <a:rect l="l" t="t" r="r" b="b"/>
              <a:pathLst>
                <a:path w="766444" h="360045">
                  <a:moveTo>
                    <a:pt x="67945" y="204584"/>
                  </a:moveTo>
                  <a:lnTo>
                    <a:pt x="64033" y="179451"/>
                  </a:lnTo>
                  <a:lnTo>
                    <a:pt x="51117" y="235000"/>
                  </a:lnTo>
                  <a:lnTo>
                    <a:pt x="50571" y="237553"/>
                  </a:lnTo>
                  <a:lnTo>
                    <a:pt x="64287" y="210870"/>
                  </a:lnTo>
                  <a:lnTo>
                    <a:pt x="67945" y="204584"/>
                  </a:lnTo>
                  <a:close/>
                </a:path>
                <a:path w="766444" h="360045">
                  <a:moveTo>
                    <a:pt x="85382" y="316357"/>
                  </a:moveTo>
                  <a:lnTo>
                    <a:pt x="85356" y="316217"/>
                  </a:lnTo>
                  <a:lnTo>
                    <a:pt x="76174" y="257365"/>
                  </a:lnTo>
                  <a:lnTo>
                    <a:pt x="70104" y="269887"/>
                  </a:lnTo>
                  <a:lnTo>
                    <a:pt x="60985" y="290347"/>
                  </a:lnTo>
                  <a:lnTo>
                    <a:pt x="56019" y="302399"/>
                  </a:lnTo>
                  <a:lnTo>
                    <a:pt x="56946" y="302983"/>
                  </a:lnTo>
                  <a:lnTo>
                    <a:pt x="63588" y="306781"/>
                  </a:lnTo>
                  <a:lnTo>
                    <a:pt x="70091" y="310057"/>
                  </a:lnTo>
                  <a:lnTo>
                    <a:pt x="76454" y="312839"/>
                  </a:lnTo>
                  <a:lnTo>
                    <a:pt x="84886" y="316217"/>
                  </a:lnTo>
                  <a:lnTo>
                    <a:pt x="85382" y="316357"/>
                  </a:lnTo>
                  <a:close/>
                </a:path>
                <a:path w="766444" h="360045">
                  <a:moveTo>
                    <a:pt x="91160" y="36385"/>
                  </a:moveTo>
                  <a:lnTo>
                    <a:pt x="76492" y="0"/>
                  </a:lnTo>
                  <a:lnTo>
                    <a:pt x="36055" y="0"/>
                  </a:lnTo>
                  <a:lnTo>
                    <a:pt x="64033" y="179451"/>
                  </a:lnTo>
                  <a:lnTo>
                    <a:pt x="81559" y="104114"/>
                  </a:lnTo>
                  <a:lnTo>
                    <a:pt x="89852" y="60452"/>
                  </a:lnTo>
                  <a:lnTo>
                    <a:pt x="91160" y="36385"/>
                  </a:lnTo>
                  <a:close/>
                </a:path>
                <a:path w="766444" h="360045">
                  <a:moveTo>
                    <a:pt x="92049" y="359752"/>
                  </a:moveTo>
                  <a:lnTo>
                    <a:pt x="56248" y="334568"/>
                  </a:lnTo>
                  <a:lnTo>
                    <a:pt x="53454" y="312839"/>
                  </a:lnTo>
                  <a:lnTo>
                    <a:pt x="53390" y="312343"/>
                  </a:lnTo>
                  <a:lnTo>
                    <a:pt x="53047" y="309626"/>
                  </a:lnTo>
                  <a:lnTo>
                    <a:pt x="56019" y="302399"/>
                  </a:lnTo>
                  <a:lnTo>
                    <a:pt x="51765" y="299694"/>
                  </a:lnTo>
                  <a:lnTo>
                    <a:pt x="51638" y="298704"/>
                  </a:lnTo>
                  <a:lnTo>
                    <a:pt x="46177" y="256247"/>
                  </a:lnTo>
                  <a:lnTo>
                    <a:pt x="50482" y="237756"/>
                  </a:lnTo>
                  <a:lnTo>
                    <a:pt x="36576" y="267855"/>
                  </a:lnTo>
                  <a:lnTo>
                    <a:pt x="47955" y="301675"/>
                  </a:lnTo>
                  <a:lnTo>
                    <a:pt x="26949" y="329577"/>
                  </a:lnTo>
                  <a:lnTo>
                    <a:pt x="673" y="317373"/>
                  </a:lnTo>
                  <a:lnTo>
                    <a:pt x="571" y="318477"/>
                  </a:lnTo>
                  <a:lnTo>
                    <a:pt x="457" y="319951"/>
                  </a:lnTo>
                  <a:lnTo>
                    <a:pt x="342" y="321284"/>
                  </a:lnTo>
                  <a:lnTo>
                    <a:pt x="292" y="321957"/>
                  </a:lnTo>
                  <a:lnTo>
                    <a:pt x="0" y="325462"/>
                  </a:lnTo>
                  <a:lnTo>
                    <a:pt x="2946" y="332714"/>
                  </a:lnTo>
                  <a:lnTo>
                    <a:pt x="40335" y="354253"/>
                  </a:lnTo>
                  <a:lnTo>
                    <a:pt x="89014" y="359752"/>
                  </a:lnTo>
                  <a:lnTo>
                    <a:pt x="91998" y="359752"/>
                  </a:lnTo>
                  <a:lnTo>
                    <a:pt x="91592" y="359575"/>
                  </a:lnTo>
                  <a:lnTo>
                    <a:pt x="92049" y="359752"/>
                  </a:lnTo>
                  <a:close/>
                </a:path>
                <a:path w="766444" h="360045">
                  <a:moveTo>
                    <a:pt x="235699" y="191541"/>
                  </a:moveTo>
                  <a:lnTo>
                    <a:pt x="234950" y="172593"/>
                  </a:lnTo>
                  <a:lnTo>
                    <a:pt x="232676" y="155663"/>
                  </a:lnTo>
                  <a:lnTo>
                    <a:pt x="232156" y="153631"/>
                  </a:lnTo>
                  <a:lnTo>
                    <a:pt x="228879" y="140766"/>
                  </a:lnTo>
                  <a:lnTo>
                    <a:pt x="196278" y="105600"/>
                  </a:lnTo>
                  <a:lnTo>
                    <a:pt x="183134" y="104114"/>
                  </a:lnTo>
                  <a:lnTo>
                    <a:pt x="173050" y="105003"/>
                  </a:lnTo>
                  <a:lnTo>
                    <a:pt x="128371" y="127012"/>
                  </a:lnTo>
                  <a:lnTo>
                    <a:pt x="90893" y="168287"/>
                  </a:lnTo>
                  <a:lnTo>
                    <a:pt x="67945" y="204584"/>
                  </a:lnTo>
                  <a:lnTo>
                    <a:pt x="76174" y="257365"/>
                  </a:lnTo>
                  <a:lnTo>
                    <a:pt x="79057" y="251434"/>
                  </a:lnTo>
                  <a:lnTo>
                    <a:pt x="87845" y="235000"/>
                  </a:lnTo>
                  <a:lnTo>
                    <a:pt x="112445" y="195999"/>
                  </a:lnTo>
                  <a:lnTo>
                    <a:pt x="139661" y="165290"/>
                  </a:lnTo>
                  <a:lnTo>
                    <a:pt x="157340" y="153631"/>
                  </a:lnTo>
                  <a:lnTo>
                    <a:pt x="166801" y="153631"/>
                  </a:lnTo>
                  <a:lnTo>
                    <a:pt x="178320" y="199504"/>
                  </a:lnTo>
                  <a:lnTo>
                    <a:pt x="178523" y="215366"/>
                  </a:lnTo>
                  <a:lnTo>
                    <a:pt x="178117" y="228523"/>
                  </a:lnTo>
                  <a:lnTo>
                    <a:pt x="171005" y="269379"/>
                  </a:lnTo>
                  <a:lnTo>
                    <a:pt x="150279" y="308038"/>
                  </a:lnTo>
                  <a:lnTo>
                    <a:pt x="119951" y="321957"/>
                  </a:lnTo>
                  <a:lnTo>
                    <a:pt x="113906" y="321957"/>
                  </a:lnTo>
                  <a:lnTo>
                    <a:pt x="107238" y="321284"/>
                  </a:lnTo>
                  <a:lnTo>
                    <a:pt x="92176" y="318477"/>
                  </a:lnTo>
                  <a:lnTo>
                    <a:pt x="92379" y="318477"/>
                  </a:lnTo>
                  <a:lnTo>
                    <a:pt x="85382" y="316357"/>
                  </a:lnTo>
                  <a:lnTo>
                    <a:pt x="92151" y="359752"/>
                  </a:lnTo>
                  <a:lnTo>
                    <a:pt x="93332" y="359752"/>
                  </a:lnTo>
                  <a:lnTo>
                    <a:pt x="114211" y="358432"/>
                  </a:lnTo>
                  <a:lnTo>
                    <a:pt x="113804" y="358432"/>
                  </a:lnTo>
                  <a:lnTo>
                    <a:pt x="133527" y="354406"/>
                  </a:lnTo>
                  <a:lnTo>
                    <a:pt x="151879" y="347611"/>
                  </a:lnTo>
                  <a:lnTo>
                    <a:pt x="168694" y="338099"/>
                  </a:lnTo>
                  <a:lnTo>
                    <a:pt x="183832" y="326224"/>
                  </a:lnTo>
                  <a:lnTo>
                    <a:pt x="187921" y="321957"/>
                  </a:lnTo>
                  <a:lnTo>
                    <a:pt x="197142" y="312343"/>
                  </a:lnTo>
                  <a:lnTo>
                    <a:pt x="218249" y="278498"/>
                  </a:lnTo>
                  <a:lnTo>
                    <a:pt x="231343" y="237756"/>
                  </a:lnTo>
                  <a:lnTo>
                    <a:pt x="234823" y="210870"/>
                  </a:lnTo>
                  <a:lnTo>
                    <a:pt x="235699" y="191541"/>
                  </a:lnTo>
                  <a:close/>
                </a:path>
                <a:path w="766444" h="360045">
                  <a:moveTo>
                    <a:pt x="510133" y="106616"/>
                  </a:moveTo>
                  <a:lnTo>
                    <a:pt x="508177" y="104470"/>
                  </a:lnTo>
                  <a:lnTo>
                    <a:pt x="502704" y="104470"/>
                  </a:lnTo>
                  <a:lnTo>
                    <a:pt x="498462" y="105562"/>
                  </a:lnTo>
                  <a:lnTo>
                    <a:pt x="487121" y="109651"/>
                  </a:lnTo>
                  <a:lnTo>
                    <a:pt x="480225" y="112014"/>
                  </a:lnTo>
                  <a:lnTo>
                    <a:pt x="471957" y="114706"/>
                  </a:lnTo>
                  <a:lnTo>
                    <a:pt x="465543" y="116649"/>
                  </a:lnTo>
                  <a:lnTo>
                    <a:pt x="458927" y="118313"/>
                  </a:lnTo>
                  <a:lnTo>
                    <a:pt x="451269" y="119938"/>
                  </a:lnTo>
                  <a:lnTo>
                    <a:pt x="458927" y="118313"/>
                  </a:lnTo>
                  <a:lnTo>
                    <a:pt x="452704" y="115785"/>
                  </a:lnTo>
                  <a:lnTo>
                    <a:pt x="444728" y="112826"/>
                  </a:lnTo>
                  <a:lnTo>
                    <a:pt x="436372" y="110020"/>
                  </a:lnTo>
                  <a:lnTo>
                    <a:pt x="436372" y="165557"/>
                  </a:lnTo>
                  <a:lnTo>
                    <a:pt x="436295" y="166154"/>
                  </a:lnTo>
                  <a:lnTo>
                    <a:pt x="436245" y="166357"/>
                  </a:lnTo>
                  <a:lnTo>
                    <a:pt x="436372" y="165557"/>
                  </a:lnTo>
                  <a:lnTo>
                    <a:pt x="436372" y="110020"/>
                  </a:lnTo>
                  <a:lnTo>
                    <a:pt x="436194" y="109956"/>
                  </a:lnTo>
                  <a:lnTo>
                    <a:pt x="436194" y="165455"/>
                  </a:lnTo>
                  <a:lnTo>
                    <a:pt x="430187" y="179374"/>
                  </a:lnTo>
                  <a:lnTo>
                    <a:pt x="406666" y="226644"/>
                  </a:lnTo>
                  <a:lnTo>
                    <a:pt x="384695" y="261823"/>
                  </a:lnTo>
                  <a:lnTo>
                    <a:pt x="357505" y="295427"/>
                  </a:lnTo>
                  <a:lnTo>
                    <a:pt x="339382" y="309232"/>
                  </a:lnTo>
                  <a:lnTo>
                    <a:pt x="339737" y="309232"/>
                  </a:lnTo>
                  <a:lnTo>
                    <a:pt x="335254" y="310311"/>
                  </a:lnTo>
                  <a:lnTo>
                    <a:pt x="328866" y="310311"/>
                  </a:lnTo>
                  <a:lnTo>
                    <a:pt x="317334" y="264439"/>
                  </a:lnTo>
                  <a:lnTo>
                    <a:pt x="317246" y="244119"/>
                  </a:lnTo>
                  <a:lnTo>
                    <a:pt x="317487" y="235204"/>
                  </a:lnTo>
                  <a:lnTo>
                    <a:pt x="323875" y="194335"/>
                  </a:lnTo>
                  <a:lnTo>
                    <a:pt x="342595" y="155943"/>
                  </a:lnTo>
                  <a:lnTo>
                    <a:pt x="368630" y="142024"/>
                  </a:lnTo>
                  <a:lnTo>
                    <a:pt x="373341" y="142024"/>
                  </a:lnTo>
                  <a:lnTo>
                    <a:pt x="413131" y="154622"/>
                  </a:lnTo>
                  <a:lnTo>
                    <a:pt x="436194" y="165455"/>
                  </a:lnTo>
                  <a:lnTo>
                    <a:pt x="436194" y="109956"/>
                  </a:lnTo>
                  <a:lnTo>
                    <a:pt x="396430" y="104114"/>
                  </a:lnTo>
                  <a:lnTo>
                    <a:pt x="382714" y="104876"/>
                  </a:lnTo>
                  <a:lnTo>
                    <a:pt x="343852" y="116497"/>
                  </a:lnTo>
                  <a:lnTo>
                    <a:pt x="310095" y="140741"/>
                  </a:lnTo>
                  <a:lnTo>
                    <a:pt x="283641" y="175933"/>
                  </a:lnTo>
                  <a:lnTo>
                    <a:pt x="266065" y="220472"/>
                  </a:lnTo>
                  <a:lnTo>
                    <a:pt x="266026" y="220662"/>
                  </a:lnTo>
                  <a:lnTo>
                    <a:pt x="262674" y="237032"/>
                  </a:lnTo>
                  <a:lnTo>
                    <a:pt x="260629" y="254342"/>
                  </a:lnTo>
                  <a:lnTo>
                    <a:pt x="260578" y="255765"/>
                  </a:lnTo>
                  <a:lnTo>
                    <a:pt x="260032" y="270154"/>
                  </a:lnTo>
                  <a:lnTo>
                    <a:pt x="262991" y="309232"/>
                  </a:lnTo>
                  <a:lnTo>
                    <a:pt x="279158" y="346900"/>
                  </a:lnTo>
                  <a:lnTo>
                    <a:pt x="312521" y="359829"/>
                  </a:lnTo>
                  <a:lnTo>
                    <a:pt x="323456" y="358851"/>
                  </a:lnTo>
                  <a:lnTo>
                    <a:pt x="368490" y="335076"/>
                  </a:lnTo>
                  <a:lnTo>
                    <a:pt x="404507" y="292633"/>
                  </a:lnTo>
                  <a:lnTo>
                    <a:pt x="429907" y="250545"/>
                  </a:lnTo>
                  <a:lnTo>
                    <a:pt x="440118" y="230632"/>
                  </a:lnTo>
                  <a:lnTo>
                    <a:pt x="434822" y="248653"/>
                  </a:lnTo>
                  <a:lnTo>
                    <a:pt x="423951" y="291973"/>
                  </a:lnTo>
                  <a:lnTo>
                    <a:pt x="419163" y="320243"/>
                  </a:lnTo>
                  <a:lnTo>
                    <a:pt x="419163" y="333387"/>
                  </a:lnTo>
                  <a:lnTo>
                    <a:pt x="419836" y="340385"/>
                  </a:lnTo>
                  <a:lnTo>
                    <a:pt x="422541" y="353529"/>
                  </a:lnTo>
                  <a:lnTo>
                    <a:pt x="426580" y="356819"/>
                  </a:lnTo>
                  <a:lnTo>
                    <a:pt x="468680" y="356819"/>
                  </a:lnTo>
                  <a:lnTo>
                    <a:pt x="468769" y="355917"/>
                  </a:lnTo>
                  <a:lnTo>
                    <a:pt x="479285" y="244119"/>
                  </a:lnTo>
                  <a:lnTo>
                    <a:pt x="481304" y="227241"/>
                  </a:lnTo>
                  <a:lnTo>
                    <a:pt x="490156" y="180416"/>
                  </a:lnTo>
                  <a:lnTo>
                    <a:pt x="500659" y="142024"/>
                  </a:lnTo>
                  <a:lnTo>
                    <a:pt x="508025" y="119507"/>
                  </a:lnTo>
                  <a:lnTo>
                    <a:pt x="510133" y="112344"/>
                  </a:lnTo>
                  <a:lnTo>
                    <a:pt x="510133" y="106616"/>
                  </a:lnTo>
                  <a:close/>
                </a:path>
                <a:path w="766444" h="360045">
                  <a:moveTo>
                    <a:pt x="617283" y="144360"/>
                  </a:moveTo>
                  <a:lnTo>
                    <a:pt x="607174" y="107302"/>
                  </a:lnTo>
                  <a:lnTo>
                    <a:pt x="602627" y="103593"/>
                  </a:lnTo>
                  <a:lnTo>
                    <a:pt x="562178" y="103593"/>
                  </a:lnTo>
                  <a:lnTo>
                    <a:pt x="562063" y="104648"/>
                  </a:lnTo>
                  <a:lnTo>
                    <a:pt x="538441" y="313842"/>
                  </a:lnTo>
                  <a:lnTo>
                    <a:pt x="537298" y="324307"/>
                  </a:lnTo>
                  <a:lnTo>
                    <a:pt x="536613" y="332181"/>
                  </a:lnTo>
                  <a:lnTo>
                    <a:pt x="536435" y="335241"/>
                  </a:lnTo>
                  <a:lnTo>
                    <a:pt x="536346" y="351091"/>
                  </a:lnTo>
                  <a:lnTo>
                    <a:pt x="537527" y="355041"/>
                  </a:lnTo>
                  <a:lnTo>
                    <a:pt x="541896" y="358076"/>
                  </a:lnTo>
                  <a:lnTo>
                    <a:pt x="545172" y="358825"/>
                  </a:lnTo>
                  <a:lnTo>
                    <a:pt x="551573" y="358825"/>
                  </a:lnTo>
                  <a:lnTo>
                    <a:pt x="590651" y="344512"/>
                  </a:lnTo>
                  <a:lnTo>
                    <a:pt x="593217" y="336194"/>
                  </a:lnTo>
                  <a:lnTo>
                    <a:pt x="593547" y="338099"/>
                  </a:lnTo>
                  <a:lnTo>
                    <a:pt x="600024" y="299580"/>
                  </a:lnTo>
                  <a:lnTo>
                    <a:pt x="614426" y="258254"/>
                  </a:lnTo>
                  <a:lnTo>
                    <a:pt x="600798" y="258254"/>
                  </a:lnTo>
                  <a:lnTo>
                    <a:pt x="582422" y="258254"/>
                  </a:lnTo>
                  <a:lnTo>
                    <a:pt x="583336" y="255308"/>
                  </a:lnTo>
                  <a:lnTo>
                    <a:pt x="583450" y="255016"/>
                  </a:lnTo>
                  <a:lnTo>
                    <a:pt x="595553" y="216814"/>
                  </a:lnTo>
                  <a:lnTo>
                    <a:pt x="609422" y="174586"/>
                  </a:lnTo>
                  <a:lnTo>
                    <a:pt x="616013" y="151206"/>
                  </a:lnTo>
                  <a:lnTo>
                    <a:pt x="617283" y="144360"/>
                  </a:lnTo>
                  <a:close/>
                </a:path>
                <a:path w="766444" h="360045">
                  <a:moveTo>
                    <a:pt x="766368" y="139306"/>
                  </a:moveTo>
                  <a:lnTo>
                    <a:pt x="764933" y="131635"/>
                  </a:lnTo>
                  <a:lnTo>
                    <a:pt x="762050" y="125095"/>
                  </a:lnTo>
                  <a:lnTo>
                    <a:pt x="759206" y="118516"/>
                  </a:lnTo>
                  <a:lnTo>
                    <a:pt x="754659" y="113385"/>
                  </a:lnTo>
                  <a:lnTo>
                    <a:pt x="742213" y="105968"/>
                  </a:lnTo>
                  <a:lnTo>
                    <a:pt x="734034" y="104114"/>
                  </a:lnTo>
                  <a:lnTo>
                    <a:pt x="723925" y="104114"/>
                  </a:lnTo>
                  <a:lnTo>
                    <a:pt x="682015" y="117627"/>
                  </a:lnTo>
                  <a:lnTo>
                    <a:pt x="643356" y="150075"/>
                  </a:lnTo>
                  <a:lnTo>
                    <a:pt x="614489" y="189014"/>
                  </a:lnTo>
                  <a:lnTo>
                    <a:pt x="596493" y="222758"/>
                  </a:lnTo>
                  <a:lnTo>
                    <a:pt x="583387" y="255206"/>
                  </a:lnTo>
                  <a:lnTo>
                    <a:pt x="601103" y="255206"/>
                  </a:lnTo>
                  <a:lnTo>
                    <a:pt x="615797" y="255206"/>
                  </a:lnTo>
                  <a:lnTo>
                    <a:pt x="615886" y="255016"/>
                  </a:lnTo>
                  <a:lnTo>
                    <a:pt x="618604" y="248996"/>
                  </a:lnTo>
                  <a:lnTo>
                    <a:pt x="626173" y="234327"/>
                  </a:lnTo>
                  <a:lnTo>
                    <a:pt x="651129" y="197256"/>
                  </a:lnTo>
                  <a:lnTo>
                    <a:pt x="684999" y="163906"/>
                  </a:lnTo>
                  <a:lnTo>
                    <a:pt x="692251" y="159689"/>
                  </a:lnTo>
                  <a:lnTo>
                    <a:pt x="700024" y="159689"/>
                  </a:lnTo>
                  <a:lnTo>
                    <a:pt x="702716" y="161048"/>
                  </a:lnTo>
                  <a:lnTo>
                    <a:pt x="704837" y="163906"/>
                  </a:lnTo>
                  <a:lnTo>
                    <a:pt x="706755" y="166433"/>
                  </a:lnTo>
                  <a:lnTo>
                    <a:pt x="707771" y="170294"/>
                  </a:lnTo>
                  <a:lnTo>
                    <a:pt x="707771" y="182105"/>
                  </a:lnTo>
                  <a:lnTo>
                    <a:pt x="707263" y="188429"/>
                  </a:lnTo>
                  <a:lnTo>
                    <a:pt x="707161" y="189014"/>
                  </a:lnTo>
                  <a:lnTo>
                    <a:pt x="705231" y="200215"/>
                  </a:lnTo>
                  <a:lnTo>
                    <a:pt x="704456" y="205028"/>
                  </a:lnTo>
                  <a:lnTo>
                    <a:pt x="703199" y="213271"/>
                  </a:lnTo>
                  <a:lnTo>
                    <a:pt x="693610" y="271894"/>
                  </a:lnTo>
                  <a:lnTo>
                    <a:pt x="688390" y="318249"/>
                  </a:lnTo>
                  <a:lnTo>
                    <a:pt x="688086" y="323735"/>
                  </a:lnTo>
                  <a:lnTo>
                    <a:pt x="688086" y="332181"/>
                  </a:lnTo>
                  <a:lnTo>
                    <a:pt x="688301" y="335241"/>
                  </a:lnTo>
                  <a:lnTo>
                    <a:pt x="688416" y="336194"/>
                  </a:lnTo>
                  <a:lnTo>
                    <a:pt x="689317" y="344017"/>
                  </a:lnTo>
                  <a:lnTo>
                    <a:pt x="690499" y="347992"/>
                  </a:lnTo>
                  <a:lnTo>
                    <a:pt x="692327" y="351536"/>
                  </a:lnTo>
                  <a:lnTo>
                    <a:pt x="694182" y="355041"/>
                  </a:lnTo>
                  <a:lnTo>
                    <a:pt x="696810" y="356717"/>
                  </a:lnTo>
                  <a:lnTo>
                    <a:pt x="736587" y="356717"/>
                  </a:lnTo>
                  <a:lnTo>
                    <a:pt x="759968" y="204254"/>
                  </a:lnTo>
                  <a:lnTo>
                    <a:pt x="765771" y="164833"/>
                  </a:lnTo>
                  <a:lnTo>
                    <a:pt x="766140" y="159689"/>
                  </a:lnTo>
                  <a:lnTo>
                    <a:pt x="766368" y="156502"/>
                  </a:lnTo>
                  <a:lnTo>
                    <a:pt x="766368" y="1393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6036359" y="3627932"/>
            <a:ext cx="474980" cy="256540"/>
            <a:chOff x="16036359" y="3627932"/>
            <a:chExt cx="474980" cy="256540"/>
          </a:xfrm>
        </p:grpSpPr>
        <p:sp>
          <p:nvSpPr>
            <p:cNvPr id="20" name="object 20"/>
            <p:cNvSpPr/>
            <p:nvPr/>
          </p:nvSpPr>
          <p:spPr>
            <a:xfrm>
              <a:off x="16036359" y="3628453"/>
              <a:ext cx="250190" cy="255904"/>
            </a:xfrm>
            <a:custGeom>
              <a:avLst/>
              <a:gdLst/>
              <a:ahLst/>
              <a:cxnLst/>
              <a:rect l="l" t="t" r="r" b="b"/>
              <a:pathLst>
                <a:path w="250190" h="255904">
                  <a:moveTo>
                    <a:pt x="52489" y="255724"/>
                  </a:moveTo>
                  <a:lnTo>
                    <a:pt x="12045" y="232730"/>
                  </a:lnTo>
                  <a:lnTo>
                    <a:pt x="762" y="188528"/>
                  </a:lnTo>
                  <a:lnTo>
                    <a:pt x="0" y="166050"/>
                  </a:lnTo>
                  <a:lnTo>
                    <a:pt x="541" y="151651"/>
                  </a:lnTo>
                  <a:lnTo>
                    <a:pt x="594" y="150228"/>
                  </a:lnTo>
                  <a:lnTo>
                    <a:pt x="2631" y="132921"/>
                  </a:lnTo>
                  <a:lnTo>
                    <a:pt x="5989" y="116551"/>
                  </a:lnTo>
                  <a:lnTo>
                    <a:pt x="6027" y="116369"/>
                  </a:lnTo>
                  <a:lnTo>
                    <a:pt x="23598" y="71818"/>
                  </a:lnTo>
                  <a:lnTo>
                    <a:pt x="50059" y="36632"/>
                  </a:lnTo>
                  <a:lnTo>
                    <a:pt x="83817" y="12389"/>
                  </a:lnTo>
                  <a:lnTo>
                    <a:pt x="122682" y="774"/>
                  </a:lnTo>
                  <a:lnTo>
                    <a:pt x="136391" y="0"/>
                  </a:lnTo>
                  <a:lnTo>
                    <a:pt x="147018" y="362"/>
                  </a:lnTo>
                  <a:lnTo>
                    <a:pt x="184690" y="8722"/>
                  </a:lnTo>
                  <a:lnTo>
                    <a:pt x="198883" y="14209"/>
                  </a:lnTo>
                  <a:lnTo>
                    <a:pt x="191236" y="15829"/>
                  </a:lnTo>
                  <a:lnTo>
                    <a:pt x="183383" y="17189"/>
                  </a:lnTo>
                  <a:lnTo>
                    <a:pt x="180089" y="37914"/>
                  </a:lnTo>
                  <a:lnTo>
                    <a:pt x="108597" y="37914"/>
                  </a:lnTo>
                  <a:lnTo>
                    <a:pt x="101653" y="38783"/>
                  </a:lnTo>
                  <a:lnTo>
                    <a:pt x="71939" y="68368"/>
                  </a:lnTo>
                  <a:lnTo>
                    <a:pt x="58759" y="116369"/>
                  </a:lnTo>
                  <a:lnTo>
                    <a:pt x="57208" y="140009"/>
                  </a:lnTo>
                  <a:lnTo>
                    <a:pt x="57296" y="160334"/>
                  </a:lnTo>
                  <a:lnTo>
                    <a:pt x="58036" y="171413"/>
                  </a:lnTo>
                  <a:lnTo>
                    <a:pt x="58098" y="172343"/>
                  </a:lnTo>
                  <a:lnTo>
                    <a:pt x="59435" y="182584"/>
                  </a:lnTo>
                  <a:lnTo>
                    <a:pt x="61307" y="191058"/>
                  </a:lnTo>
                  <a:lnTo>
                    <a:pt x="64184" y="201153"/>
                  </a:lnTo>
                  <a:lnTo>
                    <a:pt x="68822" y="206201"/>
                  </a:lnTo>
                  <a:lnTo>
                    <a:pt x="131352" y="206201"/>
                  </a:lnTo>
                  <a:lnTo>
                    <a:pt x="120196" y="219345"/>
                  </a:lnTo>
                  <a:lnTo>
                    <a:pt x="85647" y="246913"/>
                  </a:lnTo>
                  <a:lnTo>
                    <a:pt x="63416" y="254745"/>
                  </a:lnTo>
                  <a:lnTo>
                    <a:pt x="52489" y="255724"/>
                  </a:lnTo>
                  <a:close/>
                </a:path>
                <a:path w="250190" h="255904">
                  <a:moveTo>
                    <a:pt x="231540" y="70767"/>
                  </a:moveTo>
                  <a:lnTo>
                    <a:pt x="191978" y="70767"/>
                  </a:lnTo>
                  <a:lnTo>
                    <a:pt x="206638" y="17673"/>
                  </a:lnTo>
                  <a:lnTo>
                    <a:pt x="199982" y="14657"/>
                  </a:lnTo>
                  <a:lnTo>
                    <a:pt x="198883" y="14209"/>
                  </a:lnTo>
                  <a:lnTo>
                    <a:pt x="205505" y="12536"/>
                  </a:lnTo>
                  <a:lnTo>
                    <a:pt x="211921" y="10604"/>
                  </a:lnTo>
                  <a:lnTo>
                    <a:pt x="220181" y="7900"/>
                  </a:lnTo>
                  <a:lnTo>
                    <a:pt x="227089" y="5543"/>
                  </a:lnTo>
                  <a:lnTo>
                    <a:pt x="238420" y="1451"/>
                  </a:lnTo>
                  <a:lnTo>
                    <a:pt x="242667" y="362"/>
                  </a:lnTo>
                  <a:lnTo>
                    <a:pt x="248137" y="362"/>
                  </a:lnTo>
                  <a:lnTo>
                    <a:pt x="250095" y="2505"/>
                  </a:lnTo>
                  <a:lnTo>
                    <a:pt x="250095" y="8235"/>
                  </a:lnTo>
                  <a:lnTo>
                    <a:pt x="247987" y="15403"/>
                  </a:lnTo>
                  <a:lnTo>
                    <a:pt x="243770" y="28054"/>
                  </a:lnTo>
                  <a:lnTo>
                    <a:pt x="240627" y="37914"/>
                  </a:lnTo>
                  <a:lnTo>
                    <a:pt x="237194" y="49587"/>
                  </a:lnTo>
                  <a:lnTo>
                    <a:pt x="233788" y="62042"/>
                  </a:lnTo>
                  <a:lnTo>
                    <a:pt x="231540" y="70767"/>
                  </a:lnTo>
                  <a:close/>
                </a:path>
                <a:path w="250190" h="255904">
                  <a:moveTo>
                    <a:pt x="176478" y="60632"/>
                  </a:moveTo>
                  <a:lnTo>
                    <a:pt x="183306" y="17673"/>
                  </a:lnTo>
                  <a:lnTo>
                    <a:pt x="183383" y="17189"/>
                  </a:lnTo>
                  <a:lnTo>
                    <a:pt x="191236" y="15829"/>
                  </a:lnTo>
                  <a:lnTo>
                    <a:pt x="198938" y="14209"/>
                  </a:lnTo>
                  <a:lnTo>
                    <a:pt x="199982" y="14657"/>
                  </a:lnTo>
                  <a:lnTo>
                    <a:pt x="206638" y="17673"/>
                  </a:lnTo>
                  <a:lnTo>
                    <a:pt x="198542" y="46992"/>
                  </a:lnTo>
                  <a:lnTo>
                    <a:pt x="182378" y="46992"/>
                  </a:lnTo>
                  <a:lnTo>
                    <a:pt x="176478" y="60632"/>
                  </a:lnTo>
                  <a:close/>
                </a:path>
                <a:path w="250190" h="255904">
                  <a:moveTo>
                    <a:pt x="176167" y="61349"/>
                  </a:moveTo>
                  <a:lnTo>
                    <a:pt x="137423" y="44576"/>
                  </a:lnTo>
                  <a:lnTo>
                    <a:pt x="113310" y="37914"/>
                  </a:lnTo>
                  <a:lnTo>
                    <a:pt x="180089" y="37914"/>
                  </a:lnTo>
                  <a:lnTo>
                    <a:pt x="176478" y="60632"/>
                  </a:lnTo>
                  <a:lnTo>
                    <a:pt x="176167" y="61349"/>
                  </a:lnTo>
                  <a:close/>
                </a:path>
                <a:path w="250190" h="255904">
                  <a:moveTo>
                    <a:pt x="180077" y="126525"/>
                  </a:moveTo>
                  <a:lnTo>
                    <a:pt x="185837" y="106895"/>
                  </a:lnTo>
                  <a:lnTo>
                    <a:pt x="185913" y="106635"/>
                  </a:lnTo>
                  <a:lnTo>
                    <a:pt x="171253" y="93501"/>
                  </a:lnTo>
                  <a:lnTo>
                    <a:pt x="176213" y="62300"/>
                  </a:lnTo>
                  <a:lnTo>
                    <a:pt x="176254" y="62042"/>
                  </a:lnTo>
                  <a:lnTo>
                    <a:pt x="176364" y="61349"/>
                  </a:lnTo>
                  <a:lnTo>
                    <a:pt x="176478" y="60632"/>
                  </a:lnTo>
                  <a:lnTo>
                    <a:pt x="182266" y="47252"/>
                  </a:lnTo>
                  <a:lnTo>
                    <a:pt x="182378" y="46992"/>
                  </a:lnTo>
                  <a:lnTo>
                    <a:pt x="186891" y="61349"/>
                  </a:lnTo>
                  <a:lnTo>
                    <a:pt x="176167" y="61349"/>
                  </a:lnTo>
                  <a:lnTo>
                    <a:pt x="177504" y="62042"/>
                  </a:lnTo>
                  <a:lnTo>
                    <a:pt x="184946" y="66307"/>
                  </a:lnTo>
                  <a:lnTo>
                    <a:pt x="189322" y="69083"/>
                  </a:lnTo>
                  <a:lnTo>
                    <a:pt x="196517" y="91975"/>
                  </a:lnTo>
                  <a:lnTo>
                    <a:pt x="183036" y="120752"/>
                  </a:lnTo>
                  <a:lnTo>
                    <a:pt x="180077" y="126525"/>
                  </a:lnTo>
                  <a:close/>
                </a:path>
                <a:path w="250190" h="255904">
                  <a:moveTo>
                    <a:pt x="191978" y="70767"/>
                  </a:moveTo>
                  <a:lnTo>
                    <a:pt x="189322" y="69083"/>
                  </a:lnTo>
                  <a:lnTo>
                    <a:pt x="182460" y="47252"/>
                  </a:lnTo>
                  <a:lnTo>
                    <a:pt x="182378" y="46992"/>
                  </a:lnTo>
                  <a:lnTo>
                    <a:pt x="198542" y="46992"/>
                  </a:lnTo>
                  <a:lnTo>
                    <a:pt x="191978" y="70767"/>
                  </a:lnTo>
                  <a:close/>
                </a:path>
                <a:path w="250190" h="255904">
                  <a:moveTo>
                    <a:pt x="131352" y="206201"/>
                  </a:moveTo>
                  <a:lnTo>
                    <a:pt x="75222" y="206201"/>
                  </a:lnTo>
                  <a:lnTo>
                    <a:pt x="79699" y="205122"/>
                  </a:lnTo>
                  <a:lnTo>
                    <a:pt x="79348" y="205122"/>
                  </a:lnTo>
                  <a:lnTo>
                    <a:pt x="114773" y="171413"/>
                  </a:lnTo>
                  <a:lnTo>
                    <a:pt x="146632" y="122539"/>
                  </a:lnTo>
                  <a:lnTo>
                    <a:pt x="170146" y="75267"/>
                  </a:lnTo>
                  <a:lnTo>
                    <a:pt x="176478" y="60632"/>
                  </a:lnTo>
                  <a:lnTo>
                    <a:pt x="171253" y="93501"/>
                  </a:lnTo>
                  <a:lnTo>
                    <a:pt x="185913" y="106635"/>
                  </a:lnTo>
                  <a:lnTo>
                    <a:pt x="180077" y="126525"/>
                  </a:lnTo>
                  <a:lnTo>
                    <a:pt x="169867" y="146437"/>
                  </a:lnTo>
                  <a:lnTo>
                    <a:pt x="157010" y="169029"/>
                  </a:lnTo>
                  <a:lnTo>
                    <a:pt x="144464" y="188528"/>
                  </a:lnTo>
                  <a:lnTo>
                    <a:pt x="132259" y="205122"/>
                  </a:lnTo>
                  <a:lnTo>
                    <a:pt x="131352" y="206201"/>
                  </a:lnTo>
                  <a:close/>
                </a:path>
                <a:path w="250190" h="255904">
                  <a:moveTo>
                    <a:pt x="189322" y="69083"/>
                  </a:moveTo>
                  <a:lnTo>
                    <a:pt x="184946" y="66307"/>
                  </a:lnTo>
                  <a:lnTo>
                    <a:pt x="177504" y="62042"/>
                  </a:lnTo>
                  <a:lnTo>
                    <a:pt x="176167" y="61349"/>
                  </a:lnTo>
                  <a:lnTo>
                    <a:pt x="186891" y="61349"/>
                  </a:lnTo>
                  <a:lnTo>
                    <a:pt x="189322" y="69083"/>
                  </a:lnTo>
                  <a:close/>
                </a:path>
                <a:path w="250190" h="255904">
                  <a:moveTo>
                    <a:pt x="208646" y="252709"/>
                  </a:moveTo>
                  <a:lnTo>
                    <a:pt x="166541" y="252709"/>
                  </a:lnTo>
                  <a:lnTo>
                    <a:pt x="162498" y="249423"/>
                  </a:lnTo>
                  <a:lnTo>
                    <a:pt x="159794" y="236277"/>
                  </a:lnTo>
                  <a:lnTo>
                    <a:pt x="159124" y="229282"/>
                  </a:lnTo>
                  <a:lnTo>
                    <a:pt x="159124" y="216135"/>
                  </a:lnTo>
                  <a:lnTo>
                    <a:pt x="167198" y="173347"/>
                  </a:lnTo>
                  <a:lnTo>
                    <a:pt x="180077" y="126525"/>
                  </a:lnTo>
                  <a:lnTo>
                    <a:pt x="183036" y="120752"/>
                  </a:lnTo>
                  <a:lnTo>
                    <a:pt x="196517" y="91975"/>
                  </a:lnTo>
                  <a:lnTo>
                    <a:pt x="189322" y="69083"/>
                  </a:lnTo>
                  <a:lnTo>
                    <a:pt x="191978" y="70767"/>
                  </a:lnTo>
                  <a:lnTo>
                    <a:pt x="231540" y="70767"/>
                  </a:lnTo>
                  <a:lnTo>
                    <a:pt x="221360" y="122539"/>
                  </a:lnTo>
                  <a:lnTo>
                    <a:pt x="208731" y="251808"/>
                  </a:lnTo>
                  <a:lnTo>
                    <a:pt x="208646" y="252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99584" y="3627932"/>
              <a:ext cx="211298" cy="248171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43563" y="4228975"/>
            <a:ext cx="1121443" cy="4636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16" y="745"/>
            <a:ext cx="7068839" cy="1028176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9206038" y="4229198"/>
            <a:ext cx="2680970" cy="463550"/>
            <a:chOff x="9206038" y="4229198"/>
            <a:chExt cx="2680970" cy="46355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06038" y="4229198"/>
              <a:ext cx="2152569" cy="4634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384712" y="4229200"/>
              <a:ext cx="502284" cy="360045"/>
            </a:xfrm>
            <a:custGeom>
              <a:avLst/>
              <a:gdLst/>
              <a:ahLst/>
              <a:cxnLst/>
              <a:rect l="l" t="t" r="r" b="b"/>
              <a:pathLst>
                <a:path w="502284" h="360045">
                  <a:moveTo>
                    <a:pt x="67957" y="204584"/>
                  </a:moveTo>
                  <a:lnTo>
                    <a:pt x="64033" y="179451"/>
                  </a:lnTo>
                  <a:lnTo>
                    <a:pt x="51117" y="235000"/>
                  </a:lnTo>
                  <a:lnTo>
                    <a:pt x="50584" y="237553"/>
                  </a:lnTo>
                  <a:lnTo>
                    <a:pt x="64300" y="210870"/>
                  </a:lnTo>
                  <a:lnTo>
                    <a:pt x="67957" y="204584"/>
                  </a:lnTo>
                  <a:close/>
                </a:path>
                <a:path w="502284" h="360045">
                  <a:moveTo>
                    <a:pt x="85382" y="316357"/>
                  </a:moveTo>
                  <a:lnTo>
                    <a:pt x="85369" y="316217"/>
                  </a:lnTo>
                  <a:lnTo>
                    <a:pt x="76187" y="257365"/>
                  </a:lnTo>
                  <a:lnTo>
                    <a:pt x="70116" y="269887"/>
                  </a:lnTo>
                  <a:lnTo>
                    <a:pt x="60998" y="290360"/>
                  </a:lnTo>
                  <a:lnTo>
                    <a:pt x="56032" y="302399"/>
                  </a:lnTo>
                  <a:lnTo>
                    <a:pt x="56959" y="302983"/>
                  </a:lnTo>
                  <a:lnTo>
                    <a:pt x="85382" y="316357"/>
                  </a:lnTo>
                  <a:close/>
                </a:path>
                <a:path w="502284" h="360045">
                  <a:moveTo>
                    <a:pt x="91160" y="36398"/>
                  </a:moveTo>
                  <a:lnTo>
                    <a:pt x="76504" y="0"/>
                  </a:lnTo>
                  <a:lnTo>
                    <a:pt x="36055" y="0"/>
                  </a:lnTo>
                  <a:lnTo>
                    <a:pt x="64033" y="179451"/>
                  </a:lnTo>
                  <a:lnTo>
                    <a:pt x="81559" y="104114"/>
                  </a:lnTo>
                  <a:lnTo>
                    <a:pt x="89865" y="60452"/>
                  </a:lnTo>
                  <a:lnTo>
                    <a:pt x="91160" y="36398"/>
                  </a:lnTo>
                  <a:close/>
                </a:path>
                <a:path w="502284" h="360045">
                  <a:moveTo>
                    <a:pt x="92011" y="359765"/>
                  </a:moveTo>
                  <a:lnTo>
                    <a:pt x="26962" y="329577"/>
                  </a:lnTo>
                  <a:lnTo>
                    <a:pt x="673" y="317385"/>
                  </a:lnTo>
                  <a:lnTo>
                    <a:pt x="584" y="318477"/>
                  </a:lnTo>
                  <a:lnTo>
                    <a:pt x="457" y="319951"/>
                  </a:lnTo>
                  <a:lnTo>
                    <a:pt x="355" y="321284"/>
                  </a:lnTo>
                  <a:lnTo>
                    <a:pt x="292" y="321957"/>
                  </a:lnTo>
                  <a:lnTo>
                    <a:pt x="0" y="325462"/>
                  </a:lnTo>
                  <a:lnTo>
                    <a:pt x="30556" y="351231"/>
                  </a:lnTo>
                  <a:lnTo>
                    <a:pt x="77355" y="359486"/>
                  </a:lnTo>
                  <a:lnTo>
                    <a:pt x="89027" y="359765"/>
                  </a:lnTo>
                  <a:lnTo>
                    <a:pt x="92011" y="359765"/>
                  </a:lnTo>
                  <a:close/>
                </a:path>
                <a:path w="502284" h="360045">
                  <a:moveTo>
                    <a:pt x="92062" y="359765"/>
                  </a:moveTo>
                  <a:lnTo>
                    <a:pt x="56261" y="334568"/>
                  </a:lnTo>
                  <a:lnTo>
                    <a:pt x="53467" y="312839"/>
                  </a:lnTo>
                  <a:lnTo>
                    <a:pt x="53403" y="312343"/>
                  </a:lnTo>
                  <a:lnTo>
                    <a:pt x="53047" y="309626"/>
                  </a:lnTo>
                  <a:lnTo>
                    <a:pt x="56032" y="302399"/>
                  </a:lnTo>
                  <a:lnTo>
                    <a:pt x="51777" y="299707"/>
                  </a:lnTo>
                  <a:lnTo>
                    <a:pt x="51638" y="298704"/>
                  </a:lnTo>
                  <a:lnTo>
                    <a:pt x="46177" y="256247"/>
                  </a:lnTo>
                  <a:lnTo>
                    <a:pt x="50482" y="237756"/>
                  </a:lnTo>
                  <a:lnTo>
                    <a:pt x="36576" y="267855"/>
                  </a:lnTo>
                  <a:lnTo>
                    <a:pt x="47955" y="301675"/>
                  </a:lnTo>
                  <a:lnTo>
                    <a:pt x="26962" y="329577"/>
                  </a:lnTo>
                  <a:lnTo>
                    <a:pt x="91414" y="359486"/>
                  </a:lnTo>
                  <a:lnTo>
                    <a:pt x="92062" y="359765"/>
                  </a:lnTo>
                  <a:close/>
                </a:path>
                <a:path w="502284" h="360045">
                  <a:moveTo>
                    <a:pt x="235712" y="191541"/>
                  </a:moveTo>
                  <a:lnTo>
                    <a:pt x="234950" y="172593"/>
                  </a:lnTo>
                  <a:lnTo>
                    <a:pt x="232676" y="155663"/>
                  </a:lnTo>
                  <a:lnTo>
                    <a:pt x="232156" y="153631"/>
                  </a:lnTo>
                  <a:lnTo>
                    <a:pt x="228892" y="140766"/>
                  </a:lnTo>
                  <a:lnTo>
                    <a:pt x="196278" y="105600"/>
                  </a:lnTo>
                  <a:lnTo>
                    <a:pt x="183134" y="104114"/>
                  </a:lnTo>
                  <a:lnTo>
                    <a:pt x="173050" y="105003"/>
                  </a:lnTo>
                  <a:lnTo>
                    <a:pt x="128371" y="127025"/>
                  </a:lnTo>
                  <a:lnTo>
                    <a:pt x="90906" y="168287"/>
                  </a:lnTo>
                  <a:lnTo>
                    <a:pt x="67957" y="204584"/>
                  </a:lnTo>
                  <a:lnTo>
                    <a:pt x="76187" y="257365"/>
                  </a:lnTo>
                  <a:lnTo>
                    <a:pt x="79057" y="251434"/>
                  </a:lnTo>
                  <a:lnTo>
                    <a:pt x="87845" y="235000"/>
                  </a:lnTo>
                  <a:lnTo>
                    <a:pt x="112458" y="195999"/>
                  </a:lnTo>
                  <a:lnTo>
                    <a:pt x="139661" y="165290"/>
                  </a:lnTo>
                  <a:lnTo>
                    <a:pt x="157353" y="153631"/>
                  </a:lnTo>
                  <a:lnTo>
                    <a:pt x="166801" y="153631"/>
                  </a:lnTo>
                  <a:lnTo>
                    <a:pt x="171424" y="158686"/>
                  </a:lnTo>
                  <a:lnTo>
                    <a:pt x="174282" y="168808"/>
                  </a:lnTo>
                  <a:lnTo>
                    <a:pt x="176174" y="177266"/>
                  </a:lnTo>
                  <a:lnTo>
                    <a:pt x="176250" y="177927"/>
                  </a:lnTo>
                  <a:lnTo>
                    <a:pt x="177520" y="187502"/>
                  </a:lnTo>
                  <a:lnTo>
                    <a:pt x="177533" y="187782"/>
                  </a:lnTo>
                  <a:lnTo>
                    <a:pt x="178333" y="199504"/>
                  </a:lnTo>
                  <a:lnTo>
                    <a:pt x="178422" y="204584"/>
                  </a:lnTo>
                  <a:lnTo>
                    <a:pt x="176695" y="242963"/>
                  </a:lnTo>
                  <a:lnTo>
                    <a:pt x="166865" y="281076"/>
                  </a:lnTo>
                  <a:lnTo>
                    <a:pt x="143459" y="314134"/>
                  </a:lnTo>
                  <a:lnTo>
                    <a:pt x="119964" y="321957"/>
                  </a:lnTo>
                  <a:lnTo>
                    <a:pt x="113906" y="321957"/>
                  </a:lnTo>
                  <a:lnTo>
                    <a:pt x="107251" y="321284"/>
                  </a:lnTo>
                  <a:lnTo>
                    <a:pt x="92176" y="318477"/>
                  </a:lnTo>
                  <a:lnTo>
                    <a:pt x="92392" y="318477"/>
                  </a:lnTo>
                  <a:lnTo>
                    <a:pt x="85382" y="316357"/>
                  </a:lnTo>
                  <a:lnTo>
                    <a:pt x="92151" y="359765"/>
                  </a:lnTo>
                  <a:lnTo>
                    <a:pt x="93332" y="359765"/>
                  </a:lnTo>
                  <a:lnTo>
                    <a:pt x="114211" y="358432"/>
                  </a:lnTo>
                  <a:lnTo>
                    <a:pt x="113804" y="358432"/>
                  </a:lnTo>
                  <a:lnTo>
                    <a:pt x="133527" y="354406"/>
                  </a:lnTo>
                  <a:lnTo>
                    <a:pt x="168694" y="338099"/>
                  </a:lnTo>
                  <a:lnTo>
                    <a:pt x="197142" y="312343"/>
                  </a:lnTo>
                  <a:lnTo>
                    <a:pt x="218262" y="278498"/>
                  </a:lnTo>
                  <a:lnTo>
                    <a:pt x="231355" y="237756"/>
                  </a:lnTo>
                  <a:lnTo>
                    <a:pt x="231381" y="237553"/>
                  </a:lnTo>
                  <a:lnTo>
                    <a:pt x="234619" y="215366"/>
                  </a:lnTo>
                  <a:lnTo>
                    <a:pt x="234721" y="213271"/>
                  </a:lnTo>
                  <a:lnTo>
                    <a:pt x="234823" y="210870"/>
                  </a:lnTo>
                  <a:lnTo>
                    <a:pt x="235712" y="191541"/>
                  </a:lnTo>
                  <a:close/>
                </a:path>
                <a:path w="502284" h="360045">
                  <a:moveTo>
                    <a:pt x="322389" y="302399"/>
                  </a:moveTo>
                  <a:lnTo>
                    <a:pt x="318122" y="299707"/>
                  </a:lnTo>
                  <a:lnTo>
                    <a:pt x="318223" y="300405"/>
                  </a:lnTo>
                  <a:lnTo>
                    <a:pt x="319405" y="309626"/>
                  </a:lnTo>
                  <a:lnTo>
                    <a:pt x="322389" y="302399"/>
                  </a:lnTo>
                  <a:close/>
                </a:path>
                <a:path w="502284" h="360045">
                  <a:moveTo>
                    <a:pt x="334314" y="204584"/>
                  </a:moveTo>
                  <a:lnTo>
                    <a:pt x="330390" y="179451"/>
                  </a:lnTo>
                  <a:lnTo>
                    <a:pt x="317474" y="235000"/>
                  </a:lnTo>
                  <a:lnTo>
                    <a:pt x="316941" y="237553"/>
                  </a:lnTo>
                  <a:lnTo>
                    <a:pt x="330657" y="210870"/>
                  </a:lnTo>
                  <a:lnTo>
                    <a:pt x="334314" y="204584"/>
                  </a:lnTo>
                  <a:close/>
                </a:path>
                <a:path w="502284" h="360045">
                  <a:moveTo>
                    <a:pt x="351739" y="316357"/>
                  </a:moveTo>
                  <a:lnTo>
                    <a:pt x="351726" y="316217"/>
                  </a:lnTo>
                  <a:lnTo>
                    <a:pt x="342544" y="257365"/>
                  </a:lnTo>
                  <a:lnTo>
                    <a:pt x="336461" y="269887"/>
                  </a:lnTo>
                  <a:lnTo>
                    <a:pt x="327355" y="290360"/>
                  </a:lnTo>
                  <a:lnTo>
                    <a:pt x="322389" y="302399"/>
                  </a:lnTo>
                  <a:lnTo>
                    <a:pt x="323316" y="302983"/>
                  </a:lnTo>
                  <a:lnTo>
                    <a:pt x="351739" y="316357"/>
                  </a:lnTo>
                  <a:close/>
                </a:path>
                <a:path w="502284" h="360045">
                  <a:moveTo>
                    <a:pt x="357517" y="36398"/>
                  </a:moveTo>
                  <a:lnTo>
                    <a:pt x="342861" y="0"/>
                  </a:lnTo>
                  <a:lnTo>
                    <a:pt x="302412" y="0"/>
                  </a:lnTo>
                  <a:lnTo>
                    <a:pt x="330390" y="179451"/>
                  </a:lnTo>
                  <a:lnTo>
                    <a:pt x="347916" y="104114"/>
                  </a:lnTo>
                  <a:lnTo>
                    <a:pt x="356222" y="60452"/>
                  </a:lnTo>
                  <a:lnTo>
                    <a:pt x="357517" y="36398"/>
                  </a:lnTo>
                  <a:close/>
                </a:path>
                <a:path w="502284" h="360045">
                  <a:moveTo>
                    <a:pt x="358368" y="359765"/>
                  </a:moveTo>
                  <a:lnTo>
                    <a:pt x="293319" y="329577"/>
                  </a:lnTo>
                  <a:lnTo>
                    <a:pt x="267030" y="317385"/>
                  </a:lnTo>
                  <a:lnTo>
                    <a:pt x="266941" y="318477"/>
                  </a:lnTo>
                  <a:lnTo>
                    <a:pt x="266814" y="319951"/>
                  </a:lnTo>
                  <a:lnTo>
                    <a:pt x="266700" y="321284"/>
                  </a:lnTo>
                  <a:lnTo>
                    <a:pt x="266649" y="321957"/>
                  </a:lnTo>
                  <a:lnTo>
                    <a:pt x="266357" y="325462"/>
                  </a:lnTo>
                  <a:lnTo>
                    <a:pt x="296913" y="351231"/>
                  </a:lnTo>
                  <a:lnTo>
                    <a:pt x="343712" y="359486"/>
                  </a:lnTo>
                  <a:lnTo>
                    <a:pt x="355384" y="359765"/>
                  </a:lnTo>
                  <a:lnTo>
                    <a:pt x="358368" y="359765"/>
                  </a:lnTo>
                  <a:close/>
                </a:path>
                <a:path w="502284" h="360045">
                  <a:moveTo>
                    <a:pt x="358419" y="359765"/>
                  </a:moveTo>
                  <a:lnTo>
                    <a:pt x="322618" y="334568"/>
                  </a:lnTo>
                  <a:lnTo>
                    <a:pt x="319824" y="312839"/>
                  </a:lnTo>
                  <a:lnTo>
                    <a:pt x="319760" y="312343"/>
                  </a:lnTo>
                  <a:lnTo>
                    <a:pt x="319405" y="309626"/>
                  </a:lnTo>
                  <a:lnTo>
                    <a:pt x="318122" y="299707"/>
                  </a:lnTo>
                  <a:lnTo>
                    <a:pt x="317995" y="298704"/>
                  </a:lnTo>
                  <a:lnTo>
                    <a:pt x="312534" y="256247"/>
                  </a:lnTo>
                  <a:lnTo>
                    <a:pt x="316839" y="237756"/>
                  </a:lnTo>
                  <a:lnTo>
                    <a:pt x="302933" y="267855"/>
                  </a:lnTo>
                  <a:lnTo>
                    <a:pt x="314312" y="301675"/>
                  </a:lnTo>
                  <a:lnTo>
                    <a:pt x="293319" y="329577"/>
                  </a:lnTo>
                  <a:lnTo>
                    <a:pt x="357771" y="359486"/>
                  </a:lnTo>
                  <a:lnTo>
                    <a:pt x="358419" y="359765"/>
                  </a:lnTo>
                  <a:close/>
                </a:path>
                <a:path w="502284" h="360045">
                  <a:moveTo>
                    <a:pt x="502069" y="191541"/>
                  </a:moveTo>
                  <a:lnTo>
                    <a:pt x="501307" y="172593"/>
                  </a:lnTo>
                  <a:lnTo>
                    <a:pt x="499033" y="155663"/>
                  </a:lnTo>
                  <a:lnTo>
                    <a:pt x="498513" y="153631"/>
                  </a:lnTo>
                  <a:lnTo>
                    <a:pt x="495249" y="140766"/>
                  </a:lnTo>
                  <a:lnTo>
                    <a:pt x="462635" y="105600"/>
                  </a:lnTo>
                  <a:lnTo>
                    <a:pt x="449491" y="104114"/>
                  </a:lnTo>
                  <a:lnTo>
                    <a:pt x="439407" y="105003"/>
                  </a:lnTo>
                  <a:lnTo>
                    <a:pt x="394728" y="127025"/>
                  </a:lnTo>
                  <a:lnTo>
                    <a:pt x="357251" y="168287"/>
                  </a:lnTo>
                  <a:lnTo>
                    <a:pt x="334314" y="204584"/>
                  </a:lnTo>
                  <a:lnTo>
                    <a:pt x="342544" y="257365"/>
                  </a:lnTo>
                  <a:lnTo>
                    <a:pt x="345414" y="251434"/>
                  </a:lnTo>
                  <a:lnTo>
                    <a:pt x="354203" y="235000"/>
                  </a:lnTo>
                  <a:lnTo>
                    <a:pt x="378815" y="195999"/>
                  </a:lnTo>
                  <a:lnTo>
                    <a:pt x="406019" y="165290"/>
                  </a:lnTo>
                  <a:lnTo>
                    <a:pt x="423710" y="153631"/>
                  </a:lnTo>
                  <a:lnTo>
                    <a:pt x="433158" y="153631"/>
                  </a:lnTo>
                  <a:lnTo>
                    <a:pt x="437781" y="158686"/>
                  </a:lnTo>
                  <a:lnTo>
                    <a:pt x="440639" y="168808"/>
                  </a:lnTo>
                  <a:lnTo>
                    <a:pt x="442531" y="177266"/>
                  </a:lnTo>
                  <a:lnTo>
                    <a:pt x="442607" y="177927"/>
                  </a:lnTo>
                  <a:lnTo>
                    <a:pt x="443877" y="187502"/>
                  </a:lnTo>
                  <a:lnTo>
                    <a:pt x="443890" y="187782"/>
                  </a:lnTo>
                  <a:lnTo>
                    <a:pt x="444677" y="199504"/>
                  </a:lnTo>
                  <a:lnTo>
                    <a:pt x="444779" y="204584"/>
                  </a:lnTo>
                  <a:lnTo>
                    <a:pt x="443052" y="242963"/>
                  </a:lnTo>
                  <a:lnTo>
                    <a:pt x="433222" y="281076"/>
                  </a:lnTo>
                  <a:lnTo>
                    <a:pt x="409816" y="314134"/>
                  </a:lnTo>
                  <a:lnTo>
                    <a:pt x="386321" y="321957"/>
                  </a:lnTo>
                  <a:lnTo>
                    <a:pt x="380263" y="321957"/>
                  </a:lnTo>
                  <a:lnTo>
                    <a:pt x="373608" y="321284"/>
                  </a:lnTo>
                  <a:lnTo>
                    <a:pt x="358533" y="318477"/>
                  </a:lnTo>
                  <a:lnTo>
                    <a:pt x="358749" y="318477"/>
                  </a:lnTo>
                  <a:lnTo>
                    <a:pt x="351739" y="316357"/>
                  </a:lnTo>
                  <a:lnTo>
                    <a:pt x="358508" y="359765"/>
                  </a:lnTo>
                  <a:lnTo>
                    <a:pt x="359689" y="359765"/>
                  </a:lnTo>
                  <a:lnTo>
                    <a:pt x="380568" y="358432"/>
                  </a:lnTo>
                  <a:lnTo>
                    <a:pt x="380161" y="358432"/>
                  </a:lnTo>
                  <a:lnTo>
                    <a:pt x="399884" y="354406"/>
                  </a:lnTo>
                  <a:lnTo>
                    <a:pt x="435051" y="338099"/>
                  </a:lnTo>
                  <a:lnTo>
                    <a:pt x="463499" y="312343"/>
                  </a:lnTo>
                  <a:lnTo>
                    <a:pt x="484619" y="278498"/>
                  </a:lnTo>
                  <a:lnTo>
                    <a:pt x="497713" y="237756"/>
                  </a:lnTo>
                  <a:lnTo>
                    <a:pt x="497738" y="237553"/>
                  </a:lnTo>
                  <a:lnTo>
                    <a:pt x="500976" y="215366"/>
                  </a:lnTo>
                  <a:lnTo>
                    <a:pt x="501065" y="213271"/>
                  </a:lnTo>
                  <a:lnTo>
                    <a:pt x="501180" y="210870"/>
                  </a:lnTo>
                  <a:lnTo>
                    <a:pt x="502069" y="191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7945591" y="4934049"/>
            <a:ext cx="2129790" cy="360045"/>
            <a:chOff x="7945591" y="4934049"/>
            <a:chExt cx="2129790" cy="360045"/>
          </a:xfrm>
        </p:grpSpPr>
        <p:sp>
          <p:nvSpPr>
            <p:cNvPr id="28" name="object 28"/>
            <p:cNvSpPr/>
            <p:nvPr/>
          </p:nvSpPr>
          <p:spPr>
            <a:xfrm>
              <a:off x="7945590" y="4934051"/>
              <a:ext cx="643890" cy="360045"/>
            </a:xfrm>
            <a:custGeom>
              <a:avLst/>
              <a:gdLst/>
              <a:ahLst/>
              <a:cxnLst/>
              <a:rect l="l" t="t" r="r" b="b"/>
              <a:pathLst>
                <a:path w="643890" h="360045">
                  <a:moveTo>
                    <a:pt x="250088" y="106616"/>
                  </a:moveTo>
                  <a:lnTo>
                    <a:pt x="248132" y="104470"/>
                  </a:lnTo>
                  <a:lnTo>
                    <a:pt x="242658" y="104470"/>
                  </a:lnTo>
                  <a:lnTo>
                    <a:pt x="238417" y="105562"/>
                  </a:lnTo>
                  <a:lnTo>
                    <a:pt x="227088" y="109651"/>
                  </a:lnTo>
                  <a:lnTo>
                    <a:pt x="220179" y="112014"/>
                  </a:lnTo>
                  <a:lnTo>
                    <a:pt x="211912" y="114719"/>
                  </a:lnTo>
                  <a:lnTo>
                    <a:pt x="205498" y="116649"/>
                  </a:lnTo>
                  <a:lnTo>
                    <a:pt x="198882" y="118313"/>
                  </a:lnTo>
                  <a:lnTo>
                    <a:pt x="191236" y="119938"/>
                  </a:lnTo>
                  <a:lnTo>
                    <a:pt x="198882" y="118313"/>
                  </a:lnTo>
                  <a:lnTo>
                    <a:pt x="192659" y="115785"/>
                  </a:lnTo>
                  <a:lnTo>
                    <a:pt x="185521" y="113144"/>
                  </a:lnTo>
                  <a:lnTo>
                    <a:pt x="185521" y="161137"/>
                  </a:lnTo>
                  <a:lnTo>
                    <a:pt x="182372" y="151104"/>
                  </a:lnTo>
                  <a:lnTo>
                    <a:pt x="182460" y="151358"/>
                  </a:lnTo>
                  <a:lnTo>
                    <a:pt x="185521" y="161137"/>
                  </a:lnTo>
                  <a:lnTo>
                    <a:pt x="185521" y="113144"/>
                  </a:lnTo>
                  <a:lnTo>
                    <a:pt x="184683" y="112826"/>
                  </a:lnTo>
                  <a:lnTo>
                    <a:pt x="176161" y="109969"/>
                  </a:lnTo>
                  <a:lnTo>
                    <a:pt x="176161" y="165455"/>
                  </a:lnTo>
                  <a:lnTo>
                    <a:pt x="158229" y="204558"/>
                  </a:lnTo>
                  <a:lnTo>
                    <a:pt x="135343" y="245643"/>
                  </a:lnTo>
                  <a:lnTo>
                    <a:pt x="105727" y="286689"/>
                  </a:lnTo>
                  <a:lnTo>
                    <a:pt x="79349" y="309232"/>
                  </a:lnTo>
                  <a:lnTo>
                    <a:pt x="79692" y="309232"/>
                  </a:lnTo>
                  <a:lnTo>
                    <a:pt x="75222" y="310311"/>
                  </a:lnTo>
                  <a:lnTo>
                    <a:pt x="68821" y="310311"/>
                  </a:lnTo>
                  <a:lnTo>
                    <a:pt x="57289" y="264439"/>
                  </a:lnTo>
                  <a:lnTo>
                    <a:pt x="57200" y="244119"/>
                  </a:lnTo>
                  <a:lnTo>
                    <a:pt x="57454" y="235204"/>
                  </a:lnTo>
                  <a:lnTo>
                    <a:pt x="63830" y="194335"/>
                  </a:lnTo>
                  <a:lnTo>
                    <a:pt x="82550" y="155943"/>
                  </a:lnTo>
                  <a:lnTo>
                    <a:pt x="108597" y="142024"/>
                  </a:lnTo>
                  <a:lnTo>
                    <a:pt x="113309" y="142024"/>
                  </a:lnTo>
                  <a:lnTo>
                    <a:pt x="153085" y="154622"/>
                  </a:lnTo>
                  <a:lnTo>
                    <a:pt x="176161" y="165455"/>
                  </a:lnTo>
                  <a:lnTo>
                    <a:pt x="176161" y="109969"/>
                  </a:lnTo>
                  <a:lnTo>
                    <a:pt x="136385" y="104114"/>
                  </a:lnTo>
                  <a:lnTo>
                    <a:pt x="122682" y="104889"/>
                  </a:lnTo>
                  <a:lnTo>
                    <a:pt x="83820" y="116497"/>
                  </a:lnTo>
                  <a:lnTo>
                    <a:pt x="50050" y="140741"/>
                  </a:lnTo>
                  <a:lnTo>
                    <a:pt x="23596" y="175933"/>
                  </a:lnTo>
                  <a:lnTo>
                    <a:pt x="6019" y="220484"/>
                  </a:lnTo>
                  <a:lnTo>
                    <a:pt x="0" y="270154"/>
                  </a:lnTo>
                  <a:lnTo>
                    <a:pt x="101" y="277456"/>
                  </a:lnTo>
                  <a:lnTo>
                    <a:pt x="6731" y="324192"/>
                  </a:lnTo>
                  <a:lnTo>
                    <a:pt x="39344" y="358394"/>
                  </a:lnTo>
                  <a:lnTo>
                    <a:pt x="52489" y="359829"/>
                  </a:lnTo>
                  <a:lnTo>
                    <a:pt x="63411" y="358851"/>
                  </a:lnTo>
                  <a:lnTo>
                    <a:pt x="108445" y="335076"/>
                  </a:lnTo>
                  <a:lnTo>
                    <a:pt x="144462" y="292633"/>
                  </a:lnTo>
                  <a:lnTo>
                    <a:pt x="169862" y="250545"/>
                  </a:lnTo>
                  <a:lnTo>
                    <a:pt x="180073" y="230632"/>
                  </a:lnTo>
                  <a:lnTo>
                    <a:pt x="174790" y="248653"/>
                  </a:lnTo>
                  <a:lnTo>
                    <a:pt x="163906" y="291973"/>
                  </a:lnTo>
                  <a:lnTo>
                    <a:pt x="159118" y="320243"/>
                  </a:lnTo>
                  <a:lnTo>
                    <a:pt x="159118" y="333387"/>
                  </a:lnTo>
                  <a:lnTo>
                    <a:pt x="159791" y="340385"/>
                  </a:lnTo>
                  <a:lnTo>
                    <a:pt x="162496" y="353529"/>
                  </a:lnTo>
                  <a:lnTo>
                    <a:pt x="166535" y="356819"/>
                  </a:lnTo>
                  <a:lnTo>
                    <a:pt x="208648" y="356819"/>
                  </a:lnTo>
                  <a:lnTo>
                    <a:pt x="208724" y="355917"/>
                  </a:lnTo>
                  <a:lnTo>
                    <a:pt x="219252" y="244119"/>
                  </a:lnTo>
                  <a:lnTo>
                    <a:pt x="221259" y="227241"/>
                  </a:lnTo>
                  <a:lnTo>
                    <a:pt x="221361" y="226644"/>
                  </a:lnTo>
                  <a:lnTo>
                    <a:pt x="223799" y="210743"/>
                  </a:lnTo>
                  <a:lnTo>
                    <a:pt x="233781" y="166154"/>
                  </a:lnTo>
                  <a:lnTo>
                    <a:pt x="247980" y="119519"/>
                  </a:lnTo>
                  <a:lnTo>
                    <a:pt x="250088" y="112344"/>
                  </a:lnTo>
                  <a:lnTo>
                    <a:pt x="250088" y="106616"/>
                  </a:lnTo>
                  <a:close/>
                </a:path>
                <a:path w="643890" h="360045">
                  <a:moveTo>
                    <a:pt x="367842" y="43294"/>
                  </a:moveTo>
                  <a:lnTo>
                    <a:pt x="356895" y="4140"/>
                  </a:lnTo>
                  <a:lnTo>
                    <a:pt x="351853" y="0"/>
                  </a:lnTo>
                  <a:lnTo>
                    <a:pt x="340728" y="0"/>
                  </a:lnTo>
                  <a:lnTo>
                    <a:pt x="300050" y="12712"/>
                  </a:lnTo>
                  <a:lnTo>
                    <a:pt x="297116" y="15989"/>
                  </a:lnTo>
                  <a:lnTo>
                    <a:pt x="297116" y="26085"/>
                  </a:lnTo>
                  <a:lnTo>
                    <a:pt x="297942" y="33832"/>
                  </a:lnTo>
                  <a:lnTo>
                    <a:pt x="300812" y="50025"/>
                  </a:lnTo>
                  <a:lnTo>
                    <a:pt x="301891" y="57607"/>
                  </a:lnTo>
                  <a:lnTo>
                    <a:pt x="303669" y="74307"/>
                  </a:lnTo>
                  <a:lnTo>
                    <a:pt x="304139" y="83464"/>
                  </a:lnTo>
                  <a:lnTo>
                    <a:pt x="304050" y="93243"/>
                  </a:lnTo>
                  <a:lnTo>
                    <a:pt x="303377" y="103657"/>
                  </a:lnTo>
                  <a:lnTo>
                    <a:pt x="287997" y="233997"/>
                  </a:lnTo>
                  <a:lnTo>
                    <a:pt x="282943" y="281025"/>
                  </a:lnTo>
                  <a:lnTo>
                    <a:pt x="280924" y="303136"/>
                  </a:lnTo>
                  <a:lnTo>
                    <a:pt x="280301" y="312953"/>
                  </a:lnTo>
                  <a:lnTo>
                    <a:pt x="279920" y="321957"/>
                  </a:lnTo>
                  <a:lnTo>
                    <a:pt x="280009" y="329044"/>
                  </a:lnTo>
                  <a:lnTo>
                    <a:pt x="292557" y="358825"/>
                  </a:lnTo>
                  <a:lnTo>
                    <a:pt x="298602" y="358825"/>
                  </a:lnTo>
                  <a:lnTo>
                    <a:pt x="333984" y="358825"/>
                  </a:lnTo>
                  <a:lnTo>
                    <a:pt x="337146" y="322503"/>
                  </a:lnTo>
                  <a:lnTo>
                    <a:pt x="340741" y="268236"/>
                  </a:lnTo>
                  <a:lnTo>
                    <a:pt x="342328" y="250113"/>
                  </a:lnTo>
                  <a:lnTo>
                    <a:pt x="344297" y="231978"/>
                  </a:lnTo>
                  <a:lnTo>
                    <a:pt x="346633" y="213791"/>
                  </a:lnTo>
                  <a:lnTo>
                    <a:pt x="362788" y="97523"/>
                  </a:lnTo>
                  <a:lnTo>
                    <a:pt x="365328" y="77939"/>
                  </a:lnTo>
                  <a:lnTo>
                    <a:pt x="366217" y="69011"/>
                  </a:lnTo>
                  <a:lnTo>
                    <a:pt x="366839" y="60655"/>
                  </a:lnTo>
                  <a:lnTo>
                    <a:pt x="367842" y="43294"/>
                  </a:lnTo>
                  <a:close/>
                </a:path>
                <a:path w="643890" h="360045">
                  <a:moveTo>
                    <a:pt x="643813" y="106616"/>
                  </a:moveTo>
                  <a:lnTo>
                    <a:pt x="641858" y="104470"/>
                  </a:lnTo>
                  <a:lnTo>
                    <a:pt x="636384" y="104470"/>
                  </a:lnTo>
                  <a:lnTo>
                    <a:pt x="632142" y="105562"/>
                  </a:lnTo>
                  <a:lnTo>
                    <a:pt x="620814" y="109651"/>
                  </a:lnTo>
                  <a:lnTo>
                    <a:pt x="613905" y="112014"/>
                  </a:lnTo>
                  <a:lnTo>
                    <a:pt x="605637" y="114719"/>
                  </a:lnTo>
                  <a:lnTo>
                    <a:pt x="599224" y="116649"/>
                  </a:lnTo>
                  <a:lnTo>
                    <a:pt x="592607" y="118313"/>
                  </a:lnTo>
                  <a:lnTo>
                    <a:pt x="584949" y="119938"/>
                  </a:lnTo>
                  <a:lnTo>
                    <a:pt x="592607" y="118313"/>
                  </a:lnTo>
                  <a:lnTo>
                    <a:pt x="586384" y="115785"/>
                  </a:lnTo>
                  <a:lnTo>
                    <a:pt x="578408" y="112826"/>
                  </a:lnTo>
                  <a:lnTo>
                    <a:pt x="570052" y="110020"/>
                  </a:lnTo>
                  <a:lnTo>
                    <a:pt x="570052" y="165557"/>
                  </a:lnTo>
                  <a:lnTo>
                    <a:pt x="569976" y="166154"/>
                  </a:lnTo>
                  <a:lnTo>
                    <a:pt x="569937" y="166408"/>
                  </a:lnTo>
                  <a:lnTo>
                    <a:pt x="564972" y="197612"/>
                  </a:lnTo>
                  <a:lnTo>
                    <a:pt x="570052" y="165557"/>
                  </a:lnTo>
                  <a:lnTo>
                    <a:pt x="570052" y="110020"/>
                  </a:lnTo>
                  <a:lnTo>
                    <a:pt x="569874" y="109956"/>
                  </a:lnTo>
                  <a:lnTo>
                    <a:pt x="569874" y="165455"/>
                  </a:lnTo>
                  <a:lnTo>
                    <a:pt x="563867" y="179374"/>
                  </a:lnTo>
                  <a:lnTo>
                    <a:pt x="540346" y="226644"/>
                  </a:lnTo>
                  <a:lnTo>
                    <a:pt x="518375" y="261835"/>
                  </a:lnTo>
                  <a:lnTo>
                    <a:pt x="491185" y="295427"/>
                  </a:lnTo>
                  <a:lnTo>
                    <a:pt x="473062" y="309232"/>
                  </a:lnTo>
                  <a:lnTo>
                    <a:pt x="473417" y="309232"/>
                  </a:lnTo>
                  <a:lnTo>
                    <a:pt x="468947" y="310311"/>
                  </a:lnTo>
                  <a:lnTo>
                    <a:pt x="462546" y="310311"/>
                  </a:lnTo>
                  <a:lnTo>
                    <a:pt x="451015" y="264439"/>
                  </a:lnTo>
                  <a:lnTo>
                    <a:pt x="450926" y="244119"/>
                  </a:lnTo>
                  <a:lnTo>
                    <a:pt x="451167" y="235204"/>
                  </a:lnTo>
                  <a:lnTo>
                    <a:pt x="457555" y="194335"/>
                  </a:lnTo>
                  <a:lnTo>
                    <a:pt x="476275" y="155943"/>
                  </a:lnTo>
                  <a:lnTo>
                    <a:pt x="502310" y="142024"/>
                  </a:lnTo>
                  <a:lnTo>
                    <a:pt x="507034" y="142024"/>
                  </a:lnTo>
                  <a:lnTo>
                    <a:pt x="546811" y="154622"/>
                  </a:lnTo>
                  <a:lnTo>
                    <a:pt x="569874" y="165455"/>
                  </a:lnTo>
                  <a:lnTo>
                    <a:pt x="569874" y="109956"/>
                  </a:lnTo>
                  <a:lnTo>
                    <a:pt x="530110" y="104114"/>
                  </a:lnTo>
                  <a:lnTo>
                    <a:pt x="516394" y="104889"/>
                  </a:lnTo>
                  <a:lnTo>
                    <a:pt x="477532" y="116497"/>
                  </a:lnTo>
                  <a:lnTo>
                    <a:pt x="443776" y="140741"/>
                  </a:lnTo>
                  <a:lnTo>
                    <a:pt x="417322" y="175933"/>
                  </a:lnTo>
                  <a:lnTo>
                    <a:pt x="399745" y="220484"/>
                  </a:lnTo>
                  <a:lnTo>
                    <a:pt x="394258" y="255765"/>
                  </a:lnTo>
                  <a:lnTo>
                    <a:pt x="393712" y="270154"/>
                  </a:lnTo>
                  <a:lnTo>
                    <a:pt x="396671" y="309232"/>
                  </a:lnTo>
                  <a:lnTo>
                    <a:pt x="412838" y="346900"/>
                  </a:lnTo>
                  <a:lnTo>
                    <a:pt x="446201" y="359829"/>
                  </a:lnTo>
                  <a:lnTo>
                    <a:pt x="457136" y="358851"/>
                  </a:lnTo>
                  <a:lnTo>
                    <a:pt x="502170" y="335076"/>
                  </a:lnTo>
                  <a:lnTo>
                    <a:pt x="538187" y="292633"/>
                  </a:lnTo>
                  <a:lnTo>
                    <a:pt x="563587" y="250545"/>
                  </a:lnTo>
                  <a:lnTo>
                    <a:pt x="573798" y="230632"/>
                  </a:lnTo>
                  <a:lnTo>
                    <a:pt x="568502" y="248653"/>
                  </a:lnTo>
                  <a:lnTo>
                    <a:pt x="557631" y="291973"/>
                  </a:lnTo>
                  <a:lnTo>
                    <a:pt x="552843" y="320243"/>
                  </a:lnTo>
                  <a:lnTo>
                    <a:pt x="552843" y="333387"/>
                  </a:lnTo>
                  <a:lnTo>
                    <a:pt x="553516" y="340385"/>
                  </a:lnTo>
                  <a:lnTo>
                    <a:pt x="556221" y="353529"/>
                  </a:lnTo>
                  <a:lnTo>
                    <a:pt x="560260" y="356819"/>
                  </a:lnTo>
                  <a:lnTo>
                    <a:pt x="602361" y="356819"/>
                  </a:lnTo>
                  <a:lnTo>
                    <a:pt x="602449" y="355917"/>
                  </a:lnTo>
                  <a:lnTo>
                    <a:pt x="612965" y="244119"/>
                  </a:lnTo>
                  <a:lnTo>
                    <a:pt x="614984" y="227241"/>
                  </a:lnTo>
                  <a:lnTo>
                    <a:pt x="623836" y="180416"/>
                  </a:lnTo>
                  <a:lnTo>
                    <a:pt x="634339" y="142024"/>
                  </a:lnTo>
                  <a:lnTo>
                    <a:pt x="641705" y="119519"/>
                  </a:lnTo>
                  <a:lnTo>
                    <a:pt x="643813" y="112344"/>
                  </a:lnTo>
                  <a:lnTo>
                    <a:pt x="643813" y="106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19333" y="4934049"/>
              <a:ext cx="1455500" cy="359830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2669" y="5714430"/>
            <a:ext cx="180975" cy="180975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7961693" y="5641913"/>
            <a:ext cx="437515" cy="354965"/>
            <a:chOff x="7961693" y="5641913"/>
            <a:chExt cx="437515" cy="354965"/>
          </a:xfrm>
        </p:grpSpPr>
        <p:sp>
          <p:nvSpPr>
            <p:cNvPr id="32" name="object 32"/>
            <p:cNvSpPr/>
            <p:nvPr/>
          </p:nvSpPr>
          <p:spPr>
            <a:xfrm>
              <a:off x="7961693" y="5641913"/>
              <a:ext cx="222885" cy="354965"/>
            </a:xfrm>
            <a:custGeom>
              <a:avLst/>
              <a:gdLst/>
              <a:ahLst/>
              <a:cxnLst/>
              <a:rect l="l" t="t" r="r" b="b"/>
              <a:pathLst>
                <a:path w="222884" h="354964">
                  <a:moveTo>
                    <a:pt x="18677" y="354806"/>
                  </a:moveTo>
                  <a:lnTo>
                    <a:pt x="12625" y="354806"/>
                  </a:lnTo>
                  <a:lnTo>
                    <a:pt x="7999" y="351098"/>
                  </a:lnTo>
                  <a:lnTo>
                    <a:pt x="1599" y="336265"/>
                  </a:lnTo>
                  <a:lnTo>
                    <a:pt x="0" y="328017"/>
                  </a:lnTo>
                  <a:lnTo>
                    <a:pt x="24" y="317934"/>
                  </a:lnTo>
                  <a:lnTo>
                    <a:pt x="2553" y="275420"/>
                  </a:lnTo>
                  <a:lnTo>
                    <a:pt x="29701" y="6064"/>
                  </a:lnTo>
                  <a:lnTo>
                    <a:pt x="29810" y="4981"/>
                  </a:lnTo>
                  <a:lnTo>
                    <a:pt x="124657" y="4981"/>
                  </a:lnTo>
                  <a:lnTo>
                    <a:pt x="139805" y="4744"/>
                  </a:lnTo>
                  <a:lnTo>
                    <a:pt x="153083" y="4348"/>
                  </a:lnTo>
                  <a:lnTo>
                    <a:pt x="164492" y="3795"/>
                  </a:lnTo>
                  <a:lnTo>
                    <a:pt x="182947" y="2530"/>
                  </a:lnTo>
                  <a:lnTo>
                    <a:pt x="191572" y="1785"/>
                  </a:lnTo>
                  <a:lnTo>
                    <a:pt x="191348" y="1785"/>
                  </a:lnTo>
                  <a:lnTo>
                    <a:pt x="196341" y="1264"/>
                  </a:lnTo>
                  <a:lnTo>
                    <a:pt x="203584" y="421"/>
                  </a:lnTo>
                  <a:lnTo>
                    <a:pt x="208892" y="0"/>
                  </a:lnTo>
                  <a:lnTo>
                    <a:pt x="215962" y="0"/>
                  </a:lnTo>
                  <a:lnTo>
                    <a:pt x="218566" y="595"/>
                  </a:lnTo>
                  <a:lnTo>
                    <a:pt x="220079" y="1785"/>
                  </a:lnTo>
                  <a:lnTo>
                    <a:pt x="221617" y="2951"/>
                  </a:lnTo>
                  <a:lnTo>
                    <a:pt x="222386" y="6064"/>
                  </a:lnTo>
                  <a:lnTo>
                    <a:pt x="222386" y="17177"/>
                  </a:lnTo>
                  <a:lnTo>
                    <a:pt x="221196" y="23750"/>
                  </a:lnTo>
                  <a:lnTo>
                    <a:pt x="216458" y="37914"/>
                  </a:lnTo>
                  <a:lnTo>
                    <a:pt x="213860" y="42973"/>
                  </a:lnTo>
                  <a:lnTo>
                    <a:pt x="87436" y="42973"/>
                  </a:lnTo>
                  <a:lnTo>
                    <a:pt x="77175" y="144549"/>
                  </a:lnTo>
                  <a:lnTo>
                    <a:pt x="77098" y="145305"/>
                  </a:lnTo>
                  <a:lnTo>
                    <a:pt x="77020" y="146075"/>
                  </a:lnTo>
                  <a:lnTo>
                    <a:pt x="76943" y="146837"/>
                  </a:lnTo>
                  <a:lnTo>
                    <a:pt x="76866" y="147600"/>
                  </a:lnTo>
                  <a:lnTo>
                    <a:pt x="76792" y="148331"/>
                  </a:lnTo>
                  <a:lnTo>
                    <a:pt x="76712" y="149126"/>
                  </a:lnTo>
                  <a:lnTo>
                    <a:pt x="76600" y="150242"/>
                  </a:lnTo>
                  <a:lnTo>
                    <a:pt x="76579" y="150440"/>
                  </a:lnTo>
                  <a:lnTo>
                    <a:pt x="51077" y="150440"/>
                  </a:lnTo>
                  <a:lnTo>
                    <a:pt x="44729" y="187953"/>
                  </a:lnTo>
                  <a:lnTo>
                    <a:pt x="44632" y="188528"/>
                  </a:lnTo>
                  <a:lnTo>
                    <a:pt x="44536" y="189095"/>
                  </a:lnTo>
                  <a:lnTo>
                    <a:pt x="44462" y="189533"/>
                  </a:lnTo>
                  <a:lnTo>
                    <a:pt x="72630" y="189533"/>
                  </a:lnTo>
                  <a:lnTo>
                    <a:pt x="64665" y="268374"/>
                  </a:lnTo>
                  <a:lnTo>
                    <a:pt x="63998" y="275420"/>
                  </a:lnTo>
                  <a:lnTo>
                    <a:pt x="63661" y="282526"/>
                  </a:lnTo>
                  <a:lnTo>
                    <a:pt x="63661" y="296689"/>
                  </a:lnTo>
                  <a:lnTo>
                    <a:pt x="64169" y="303758"/>
                  </a:lnTo>
                  <a:lnTo>
                    <a:pt x="65187" y="310827"/>
                  </a:lnTo>
                  <a:lnTo>
                    <a:pt x="200858" y="310827"/>
                  </a:lnTo>
                  <a:lnTo>
                    <a:pt x="200743" y="311383"/>
                  </a:lnTo>
                  <a:lnTo>
                    <a:pt x="181942" y="345802"/>
                  </a:lnTo>
                  <a:lnTo>
                    <a:pt x="175703" y="348741"/>
                  </a:lnTo>
                  <a:lnTo>
                    <a:pt x="153143" y="348741"/>
                  </a:lnTo>
                  <a:lnTo>
                    <a:pt x="126345" y="348930"/>
                  </a:lnTo>
                  <a:lnTo>
                    <a:pt x="102579" y="349495"/>
                  </a:lnTo>
                  <a:lnTo>
                    <a:pt x="81846" y="350437"/>
                  </a:lnTo>
                  <a:lnTo>
                    <a:pt x="64144" y="351755"/>
                  </a:lnTo>
                  <a:lnTo>
                    <a:pt x="49178" y="353090"/>
                  </a:lnTo>
                  <a:lnTo>
                    <a:pt x="36611" y="354043"/>
                  </a:lnTo>
                  <a:lnTo>
                    <a:pt x="26444" y="354615"/>
                  </a:lnTo>
                  <a:lnTo>
                    <a:pt x="18677" y="354806"/>
                  </a:lnTo>
                  <a:close/>
                </a:path>
                <a:path w="222884" h="354964">
                  <a:moveTo>
                    <a:pt x="201141" y="56591"/>
                  </a:moveTo>
                  <a:lnTo>
                    <a:pt x="192707" y="56591"/>
                  </a:lnTo>
                  <a:lnTo>
                    <a:pt x="187151" y="56095"/>
                  </a:lnTo>
                  <a:lnTo>
                    <a:pt x="87436" y="42973"/>
                  </a:lnTo>
                  <a:lnTo>
                    <a:pt x="213860" y="42973"/>
                  </a:lnTo>
                  <a:lnTo>
                    <a:pt x="213344" y="43978"/>
                  </a:lnTo>
                  <a:lnTo>
                    <a:pt x="205605" y="54074"/>
                  </a:lnTo>
                  <a:lnTo>
                    <a:pt x="201141" y="56591"/>
                  </a:lnTo>
                  <a:close/>
                </a:path>
                <a:path w="222884" h="354964">
                  <a:moveTo>
                    <a:pt x="72674" y="189095"/>
                  </a:moveTo>
                  <a:lnTo>
                    <a:pt x="76579" y="150440"/>
                  </a:lnTo>
                  <a:lnTo>
                    <a:pt x="89004" y="150440"/>
                  </a:lnTo>
                  <a:lnTo>
                    <a:pt x="96403" y="150242"/>
                  </a:lnTo>
                  <a:lnTo>
                    <a:pt x="141621" y="146837"/>
                  </a:lnTo>
                  <a:lnTo>
                    <a:pt x="157348" y="145058"/>
                  </a:lnTo>
                  <a:lnTo>
                    <a:pt x="162917" y="144549"/>
                  </a:lnTo>
                  <a:lnTo>
                    <a:pt x="167952" y="144549"/>
                  </a:lnTo>
                  <a:lnTo>
                    <a:pt x="169962" y="145305"/>
                  </a:lnTo>
                  <a:lnTo>
                    <a:pt x="172665" y="148331"/>
                  </a:lnTo>
                  <a:lnTo>
                    <a:pt x="173283" y="150242"/>
                  </a:lnTo>
                  <a:lnTo>
                    <a:pt x="173347" y="158204"/>
                  </a:lnTo>
                  <a:lnTo>
                    <a:pt x="169974" y="163426"/>
                  </a:lnTo>
                  <a:lnTo>
                    <a:pt x="130813" y="184921"/>
                  </a:lnTo>
                  <a:lnTo>
                    <a:pt x="109165" y="188528"/>
                  </a:lnTo>
                  <a:lnTo>
                    <a:pt x="72674" y="189095"/>
                  </a:lnTo>
                  <a:close/>
                </a:path>
                <a:path w="222884" h="354964">
                  <a:moveTo>
                    <a:pt x="44462" y="189533"/>
                  </a:moveTo>
                  <a:lnTo>
                    <a:pt x="51077" y="150440"/>
                  </a:lnTo>
                  <a:lnTo>
                    <a:pt x="76579" y="150440"/>
                  </a:lnTo>
                  <a:lnTo>
                    <a:pt x="72911" y="186751"/>
                  </a:lnTo>
                  <a:lnTo>
                    <a:pt x="72790" y="187953"/>
                  </a:lnTo>
                  <a:lnTo>
                    <a:pt x="72674" y="189095"/>
                  </a:lnTo>
                  <a:lnTo>
                    <a:pt x="44462" y="189533"/>
                  </a:lnTo>
                  <a:close/>
                </a:path>
                <a:path w="222884" h="354964">
                  <a:moveTo>
                    <a:pt x="72630" y="189533"/>
                  </a:moveTo>
                  <a:lnTo>
                    <a:pt x="44462" y="189533"/>
                  </a:lnTo>
                  <a:lnTo>
                    <a:pt x="72674" y="189095"/>
                  </a:lnTo>
                  <a:lnTo>
                    <a:pt x="72630" y="189533"/>
                  </a:lnTo>
                  <a:close/>
                </a:path>
                <a:path w="222884" h="354964">
                  <a:moveTo>
                    <a:pt x="200858" y="310827"/>
                  </a:moveTo>
                  <a:lnTo>
                    <a:pt x="65187" y="310827"/>
                  </a:lnTo>
                  <a:lnTo>
                    <a:pt x="173347" y="289620"/>
                  </a:lnTo>
                  <a:lnTo>
                    <a:pt x="184559" y="287151"/>
                  </a:lnTo>
                  <a:lnTo>
                    <a:pt x="192967" y="285465"/>
                  </a:lnTo>
                  <a:lnTo>
                    <a:pt x="195746" y="285043"/>
                  </a:lnTo>
                  <a:lnTo>
                    <a:pt x="201129" y="285043"/>
                  </a:lnTo>
                  <a:lnTo>
                    <a:pt x="203150" y="287412"/>
                  </a:lnTo>
                  <a:lnTo>
                    <a:pt x="203113" y="293024"/>
                  </a:lnTo>
                  <a:lnTo>
                    <a:pt x="202958" y="296689"/>
                  </a:lnTo>
                  <a:lnTo>
                    <a:pt x="202882" y="298491"/>
                  </a:lnTo>
                  <a:lnTo>
                    <a:pt x="202080" y="304902"/>
                  </a:lnTo>
                  <a:lnTo>
                    <a:pt x="200858" y="310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7589" y="5742484"/>
              <a:ext cx="211298" cy="248171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8538449" y="5742484"/>
            <a:ext cx="474980" cy="256540"/>
            <a:chOff x="8538449" y="5742484"/>
            <a:chExt cx="474980" cy="256540"/>
          </a:xfrm>
        </p:grpSpPr>
        <p:sp>
          <p:nvSpPr>
            <p:cNvPr id="35" name="object 35"/>
            <p:cNvSpPr/>
            <p:nvPr/>
          </p:nvSpPr>
          <p:spPr>
            <a:xfrm>
              <a:off x="8538449" y="5743005"/>
              <a:ext cx="250190" cy="255904"/>
            </a:xfrm>
            <a:custGeom>
              <a:avLst/>
              <a:gdLst/>
              <a:ahLst/>
              <a:cxnLst/>
              <a:rect l="l" t="t" r="r" b="b"/>
              <a:pathLst>
                <a:path w="250190" h="255904">
                  <a:moveTo>
                    <a:pt x="52490" y="255724"/>
                  </a:moveTo>
                  <a:lnTo>
                    <a:pt x="12045" y="232730"/>
                  </a:lnTo>
                  <a:lnTo>
                    <a:pt x="762" y="188528"/>
                  </a:lnTo>
                  <a:lnTo>
                    <a:pt x="0" y="166050"/>
                  </a:lnTo>
                  <a:lnTo>
                    <a:pt x="541" y="151651"/>
                  </a:lnTo>
                  <a:lnTo>
                    <a:pt x="594" y="150228"/>
                  </a:lnTo>
                  <a:lnTo>
                    <a:pt x="10829" y="100450"/>
                  </a:lnTo>
                  <a:lnTo>
                    <a:pt x="31472" y="59012"/>
                  </a:lnTo>
                  <a:lnTo>
                    <a:pt x="60554" y="27282"/>
                  </a:lnTo>
                  <a:lnTo>
                    <a:pt x="96396" y="6969"/>
                  </a:lnTo>
                  <a:lnTo>
                    <a:pt x="136392" y="0"/>
                  </a:lnTo>
                  <a:lnTo>
                    <a:pt x="147019" y="362"/>
                  </a:lnTo>
                  <a:lnTo>
                    <a:pt x="184690" y="8722"/>
                  </a:lnTo>
                  <a:lnTo>
                    <a:pt x="198884" y="14209"/>
                  </a:lnTo>
                  <a:lnTo>
                    <a:pt x="191237" y="15829"/>
                  </a:lnTo>
                  <a:lnTo>
                    <a:pt x="183384" y="17189"/>
                  </a:lnTo>
                  <a:lnTo>
                    <a:pt x="180090" y="37914"/>
                  </a:lnTo>
                  <a:lnTo>
                    <a:pt x="108598" y="37914"/>
                  </a:lnTo>
                  <a:lnTo>
                    <a:pt x="101654" y="38783"/>
                  </a:lnTo>
                  <a:lnTo>
                    <a:pt x="71939" y="68368"/>
                  </a:lnTo>
                  <a:lnTo>
                    <a:pt x="58759" y="116369"/>
                  </a:lnTo>
                  <a:lnTo>
                    <a:pt x="57209" y="140009"/>
                  </a:lnTo>
                  <a:lnTo>
                    <a:pt x="57296" y="160334"/>
                  </a:lnTo>
                  <a:lnTo>
                    <a:pt x="64184" y="201153"/>
                  </a:lnTo>
                  <a:lnTo>
                    <a:pt x="68823" y="206201"/>
                  </a:lnTo>
                  <a:lnTo>
                    <a:pt x="131353" y="206201"/>
                  </a:lnTo>
                  <a:lnTo>
                    <a:pt x="120197" y="219345"/>
                  </a:lnTo>
                  <a:lnTo>
                    <a:pt x="85648" y="246913"/>
                  </a:lnTo>
                  <a:lnTo>
                    <a:pt x="63417" y="254745"/>
                  </a:lnTo>
                  <a:lnTo>
                    <a:pt x="52490" y="255724"/>
                  </a:lnTo>
                  <a:close/>
                </a:path>
                <a:path w="250190" h="255904">
                  <a:moveTo>
                    <a:pt x="231541" y="70767"/>
                  </a:moveTo>
                  <a:lnTo>
                    <a:pt x="191979" y="70767"/>
                  </a:lnTo>
                  <a:lnTo>
                    <a:pt x="206639" y="17673"/>
                  </a:lnTo>
                  <a:lnTo>
                    <a:pt x="199983" y="14657"/>
                  </a:lnTo>
                  <a:lnTo>
                    <a:pt x="198884" y="14209"/>
                  </a:lnTo>
                  <a:lnTo>
                    <a:pt x="205506" y="12536"/>
                  </a:lnTo>
                  <a:lnTo>
                    <a:pt x="211922" y="10604"/>
                  </a:lnTo>
                  <a:lnTo>
                    <a:pt x="220181" y="7900"/>
                  </a:lnTo>
                  <a:lnTo>
                    <a:pt x="227090" y="5543"/>
                  </a:lnTo>
                  <a:lnTo>
                    <a:pt x="238423" y="1451"/>
                  </a:lnTo>
                  <a:lnTo>
                    <a:pt x="242668" y="362"/>
                  </a:lnTo>
                  <a:lnTo>
                    <a:pt x="248137" y="362"/>
                  </a:lnTo>
                  <a:lnTo>
                    <a:pt x="250096" y="2505"/>
                  </a:lnTo>
                  <a:lnTo>
                    <a:pt x="250096" y="8235"/>
                  </a:lnTo>
                  <a:lnTo>
                    <a:pt x="247988" y="15403"/>
                  </a:lnTo>
                  <a:lnTo>
                    <a:pt x="243771" y="28054"/>
                  </a:lnTo>
                  <a:lnTo>
                    <a:pt x="240628" y="37914"/>
                  </a:lnTo>
                  <a:lnTo>
                    <a:pt x="237194" y="49587"/>
                  </a:lnTo>
                  <a:lnTo>
                    <a:pt x="233788" y="62042"/>
                  </a:lnTo>
                  <a:lnTo>
                    <a:pt x="231541" y="70767"/>
                  </a:lnTo>
                  <a:close/>
                </a:path>
                <a:path w="250190" h="255904">
                  <a:moveTo>
                    <a:pt x="176479" y="60632"/>
                  </a:moveTo>
                  <a:lnTo>
                    <a:pt x="183307" y="17673"/>
                  </a:lnTo>
                  <a:lnTo>
                    <a:pt x="183384" y="17189"/>
                  </a:lnTo>
                  <a:lnTo>
                    <a:pt x="191237" y="15829"/>
                  </a:lnTo>
                  <a:lnTo>
                    <a:pt x="198939" y="14209"/>
                  </a:lnTo>
                  <a:lnTo>
                    <a:pt x="199983" y="14657"/>
                  </a:lnTo>
                  <a:lnTo>
                    <a:pt x="206639" y="17673"/>
                  </a:lnTo>
                  <a:lnTo>
                    <a:pt x="198543" y="46992"/>
                  </a:lnTo>
                  <a:lnTo>
                    <a:pt x="182379" y="46992"/>
                  </a:lnTo>
                  <a:lnTo>
                    <a:pt x="176479" y="60632"/>
                  </a:lnTo>
                  <a:close/>
                </a:path>
                <a:path w="250190" h="255904">
                  <a:moveTo>
                    <a:pt x="176168" y="61349"/>
                  </a:moveTo>
                  <a:lnTo>
                    <a:pt x="137424" y="44576"/>
                  </a:lnTo>
                  <a:lnTo>
                    <a:pt x="113311" y="37914"/>
                  </a:lnTo>
                  <a:lnTo>
                    <a:pt x="180090" y="37914"/>
                  </a:lnTo>
                  <a:lnTo>
                    <a:pt x="176479" y="60632"/>
                  </a:lnTo>
                  <a:lnTo>
                    <a:pt x="176168" y="61349"/>
                  </a:lnTo>
                  <a:close/>
                </a:path>
                <a:path w="250190" h="255904">
                  <a:moveTo>
                    <a:pt x="180078" y="126525"/>
                  </a:moveTo>
                  <a:lnTo>
                    <a:pt x="185838" y="106895"/>
                  </a:lnTo>
                  <a:lnTo>
                    <a:pt x="185914" y="106635"/>
                  </a:lnTo>
                  <a:lnTo>
                    <a:pt x="171254" y="93501"/>
                  </a:lnTo>
                  <a:lnTo>
                    <a:pt x="176214" y="62300"/>
                  </a:lnTo>
                  <a:lnTo>
                    <a:pt x="176255" y="62042"/>
                  </a:lnTo>
                  <a:lnTo>
                    <a:pt x="176365" y="61349"/>
                  </a:lnTo>
                  <a:lnTo>
                    <a:pt x="176479" y="60632"/>
                  </a:lnTo>
                  <a:lnTo>
                    <a:pt x="182267" y="47252"/>
                  </a:lnTo>
                  <a:lnTo>
                    <a:pt x="182379" y="46992"/>
                  </a:lnTo>
                  <a:lnTo>
                    <a:pt x="186892" y="61349"/>
                  </a:lnTo>
                  <a:lnTo>
                    <a:pt x="176168" y="61349"/>
                  </a:lnTo>
                  <a:lnTo>
                    <a:pt x="177505" y="62042"/>
                  </a:lnTo>
                  <a:lnTo>
                    <a:pt x="184947" y="66307"/>
                  </a:lnTo>
                  <a:lnTo>
                    <a:pt x="189323" y="69083"/>
                  </a:lnTo>
                  <a:lnTo>
                    <a:pt x="196518" y="91975"/>
                  </a:lnTo>
                  <a:lnTo>
                    <a:pt x="183037" y="120752"/>
                  </a:lnTo>
                  <a:lnTo>
                    <a:pt x="180078" y="126525"/>
                  </a:lnTo>
                  <a:close/>
                </a:path>
                <a:path w="250190" h="255904">
                  <a:moveTo>
                    <a:pt x="191979" y="70767"/>
                  </a:moveTo>
                  <a:lnTo>
                    <a:pt x="189323" y="69083"/>
                  </a:lnTo>
                  <a:lnTo>
                    <a:pt x="182461" y="47252"/>
                  </a:lnTo>
                  <a:lnTo>
                    <a:pt x="182379" y="46992"/>
                  </a:lnTo>
                  <a:lnTo>
                    <a:pt x="198543" y="46992"/>
                  </a:lnTo>
                  <a:lnTo>
                    <a:pt x="191979" y="70767"/>
                  </a:lnTo>
                  <a:close/>
                </a:path>
                <a:path w="250190" h="255904">
                  <a:moveTo>
                    <a:pt x="131353" y="206201"/>
                  </a:moveTo>
                  <a:lnTo>
                    <a:pt x="75223" y="206201"/>
                  </a:lnTo>
                  <a:lnTo>
                    <a:pt x="79700" y="205122"/>
                  </a:lnTo>
                  <a:lnTo>
                    <a:pt x="79349" y="205122"/>
                  </a:lnTo>
                  <a:lnTo>
                    <a:pt x="114774" y="171413"/>
                  </a:lnTo>
                  <a:lnTo>
                    <a:pt x="146633" y="122539"/>
                  </a:lnTo>
                  <a:lnTo>
                    <a:pt x="170147" y="75267"/>
                  </a:lnTo>
                  <a:lnTo>
                    <a:pt x="176479" y="60632"/>
                  </a:lnTo>
                  <a:lnTo>
                    <a:pt x="171254" y="93501"/>
                  </a:lnTo>
                  <a:lnTo>
                    <a:pt x="185914" y="106635"/>
                  </a:lnTo>
                  <a:lnTo>
                    <a:pt x="180078" y="126525"/>
                  </a:lnTo>
                  <a:lnTo>
                    <a:pt x="169868" y="146437"/>
                  </a:lnTo>
                  <a:lnTo>
                    <a:pt x="157011" y="169029"/>
                  </a:lnTo>
                  <a:lnTo>
                    <a:pt x="144465" y="188528"/>
                  </a:lnTo>
                  <a:lnTo>
                    <a:pt x="132260" y="205122"/>
                  </a:lnTo>
                  <a:lnTo>
                    <a:pt x="131353" y="206201"/>
                  </a:lnTo>
                  <a:close/>
                </a:path>
                <a:path w="250190" h="255904">
                  <a:moveTo>
                    <a:pt x="189323" y="69083"/>
                  </a:moveTo>
                  <a:lnTo>
                    <a:pt x="184947" y="66307"/>
                  </a:lnTo>
                  <a:lnTo>
                    <a:pt x="177505" y="62042"/>
                  </a:lnTo>
                  <a:lnTo>
                    <a:pt x="176168" y="61349"/>
                  </a:lnTo>
                  <a:lnTo>
                    <a:pt x="186892" y="61349"/>
                  </a:lnTo>
                  <a:lnTo>
                    <a:pt x="189323" y="69083"/>
                  </a:lnTo>
                  <a:close/>
                </a:path>
                <a:path w="250190" h="255904">
                  <a:moveTo>
                    <a:pt x="208647" y="252709"/>
                  </a:moveTo>
                  <a:lnTo>
                    <a:pt x="166541" y="252709"/>
                  </a:lnTo>
                  <a:lnTo>
                    <a:pt x="162498" y="249423"/>
                  </a:lnTo>
                  <a:lnTo>
                    <a:pt x="159795" y="236277"/>
                  </a:lnTo>
                  <a:lnTo>
                    <a:pt x="159125" y="229282"/>
                  </a:lnTo>
                  <a:lnTo>
                    <a:pt x="159125" y="216135"/>
                  </a:lnTo>
                  <a:lnTo>
                    <a:pt x="167198" y="173347"/>
                  </a:lnTo>
                  <a:lnTo>
                    <a:pt x="180078" y="126525"/>
                  </a:lnTo>
                  <a:lnTo>
                    <a:pt x="183037" y="120752"/>
                  </a:lnTo>
                  <a:lnTo>
                    <a:pt x="196518" y="91975"/>
                  </a:lnTo>
                  <a:lnTo>
                    <a:pt x="189323" y="69083"/>
                  </a:lnTo>
                  <a:lnTo>
                    <a:pt x="191979" y="70767"/>
                  </a:lnTo>
                  <a:lnTo>
                    <a:pt x="231541" y="70767"/>
                  </a:lnTo>
                  <a:lnTo>
                    <a:pt x="221361" y="122539"/>
                  </a:lnTo>
                  <a:lnTo>
                    <a:pt x="208732" y="251808"/>
                  </a:lnTo>
                  <a:lnTo>
                    <a:pt x="208647" y="252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01674" y="5742484"/>
              <a:ext cx="211298" cy="248171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9152535" y="5638899"/>
            <a:ext cx="1649730" cy="360045"/>
            <a:chOff x="9152535" y="5638899"/>
            <a:chExt cx="1649730" cy="360045"/>
          </a:xfrm>
        </p:grpSpPr>
        <p:sp>
          <p:nvSpPr>
            <p:cNvPr id="38" name="object 38"/>
            <p:cNvSpPr/>
            <p:nvPr/>
          </p:nvSpPr>
          <p:spPr>
            <a:xfrm>
              <a:off x="9152534" y="5638901"/>
              <a:ext cx="643890" cy="360045"/>
            </a:xfrm>
            <a:custGeom>
              <a:avLst/>
              <a:gdLst/>
              <a:ahLst/>
              <a:cxnLst/>
              <a:rect l="l" t="t" r="r" b="b"/>
              <a:pathLst>
                <a:path w="643890" h="360045">
                  <a:moveTo>
                    <a:pt x="250088" y="106616"/>
                  </a:moveTo>
                  <a:lnTo>
                    <a:pt x="248132" y="104470"/>
                  </a:lnTo>
                  <a:lnTo>
                    <a:pt x="242658" y="104470"/>
                  </a:lnTo>
                  <a:lnTo>
                    <a:pt x="238417" y="105562"/>
                  </a:lnTo>
                  <a:lnTo>
                    <a:pt x="227088" y="109651"/>
                  </a:lnTo>
                  <a:lnTo>
                    <a:pt x="220179" y="112014"/>
                  </a:lnTo>
                  <a:lnTo>
                    <a:pt x="211912" y="114719"/>
                  </a:lnTo>
                  <a:lnTo>
                    <a:pt x="205498" y="116649"/>
                  </a:lnTo>
                  <a:lnTo>
                    <a:pt x="198882" y="118313"/>
                  </a:lnTo>
                  <a:lnTo>
                    <a:pt x="191236" y="119938"/>
                  </a:lnTo>
                  <a:lnTo>
                    <a:pt x="198882" y="118313"/>
                  </a:lnTo>
                  <a:lnTo>
                    <a:pt x="192659" y="115785"/>
                  </a:lnTo>
                  <a:lnTo>
                    <a:pt x="185521" y="113144"/>
                  </a:lnTo>
                  <a:lnTo>
                    <a:pt x="185521" y="161137"/>
                  </a:lnTo>
                  <a:lnTo>
                    <a:pt x="182372" y="151104"/>
                  </a:lnTo>
                  <a:lnTo>
                    <a:pt x="182460" y="151358"/>
                  </a:lnTo>
                  <a:lnTo>
                    <a:pt x="185521" y="161137"/>
                  </a:lnTo>
                  <a:lnTo>
                    <a:pt x="185521" y="113144"/>
                  </a:lnTo>
                  <a:lnTo>
                    <a:pt x="184683" y="112826"/>
                  </a:lnTo>
                  <a:lnTo>
                    <a:pt x="176161" y="109969"/>
                  </a:lnTo>
                  <a:lnTo>
                    <a:pt x="176161" y="165455"/>
                  </a:lnTo>
                  <a:lnTo>
                    <a:pt x="158229" y="204558"/>
                  </a:lnTo>
                  <a:lnTo>
                    <a:pt x="135343" y="245643"/>
                  </a:lnTo>
                  <a:lnTo>
                    <a:pt x="105727" y="286689"/>
                  </a:lnTo>
                  <a:lnTo>
                    <a:pt x="79349" y="309232"/>
                  </a:lnTo>
                  <a:lnTo>
                    <a:pt x="79692" y="309232"/>
                  </a:lnTo>
                  <a:lnTo>
                    <a:pt x="75222" y="310311"/>
                  </a:lnTo>
                  <a:lnTo>
                    <a:pt x="68821" y="310311"/>
                  </a:lnTo>
                  <a:lnTo>
                    <a:pt x="57289" y="264439"/>
                  </a:lnTo>
                  <a:lnTo>
                    <a:pt x="57200" y="244119"/>
                  </a:lnTo>
                  <a:lnTo>
                    <a:pt x="57454" y="235204"/>
                  </a:lnTo>
                  <a:lnTo>
                    <a:pt x="63830" y="194335"/>
                  </a:lnTo>
                  <a:lnTo>
                    <a:pt x="82550" y="155943"/>
                  </a:lnTo>
                  <a:lnTo>
                    <a:pt x="108597" y="142024"/>
                  </a:lnTo>
                  <a:lnTo>
                    <a:pt x="113309" y="142024"/>
                  </a:lnTo>
                  <a:lnTo>
                    <a:pt x="153085" y="154622"/>
                  </a:lnTo>
                  <a:lnTo>
                    <a:pt x="176161" y="165455"/>
                  </a:lnTo>
                  <a:lnTo>
                    <a:pt x="176161" y="109969"/>
                  </a:lnTo>
                  <a:lnTo>
                    <a:pt x="136385" y="104114"/>
                  </a:lnTo>
                  <a:lnTo>
                    <a:pt x="122682" y="104889"/>
                  </a:lnTo>
                  <a:lnTo>
                    <a:pt x="83807" y="116497"/>
                  </a:lnTo>
                  <a:lnTo>
                    <a:pt x="50050" y="140741"/>
                  </a:lnTo>
                  <a:lnTo>
                    <a:pt x="23596" y="175933"/>
                  </a:lnTo>
                  <a:lnTo>
                    <a:pt x="6019" y="220484"/>
                  </a:lnTo>
                  <a:lnTo>
                    <a:pt x="533" y="255765"/>
                  </a:lnTo>
                  <a:lnTo>
                    <a:pt x="0" y="270167"/>
                  </a:lnTo>
                  <a:lnTo>
                    <a:pt x="2946" y="309232"/>
                  </a:lnTo>
                  <a:lnTo>
                    <a:pt x="19113" y="346900"/>
                  </a:lnTo>
                  <a:lnTo>
                    <a:pt x="52489" y="359829"/>
                  </a:lnTo>
                  <a:lnTo>
                    <a:pt x="63411" y="358851"/>
                  </a:lnTo>
                  <a:lnTo>
                    <a:pt x="108445" y="335076"/>
                  </a:lnTo>
                  <a:lnTo>
                    <a:pt x="144462" y="292633"/>
                  </a:lnTo>
                  <a:lnTo>
                    <a:pt x="169862" y="250545"/>
                  </a:lnTo>
                  <a:lnTo>
                    <a:pt x="180073" y="230632"/>
                  </a:lnTo>
                  <a:lnTo>
                    <a:pt x="174790" y="248666"/>
                  </a:lnTo>
                  <a:lnTo>
                    <a:pt x="163906" y="291973"/>
                  </a:lnTo>
                  <a:lnTo>
                    <a:pt x="159118" y="320243"/>
                  </a:lnTo>
                  <a:lnTo>
                    <a:pt x="159118" y="333387"/>
                  </a:lnTo>
                  <a:lnTo>
                    <a:pt x="159791" y="340385"/>
                  </a:lnTo>
                  <a:lnTo>
                    <a:pt x="162496" y="353529"/>
                  </a:lnTo>
                  <a:lnTo>
                    <a:pt x="166535" y="356819"/>
                  </a:lnTo>
                  <a:lnTo>
                    <a:pt x="208648" y="356819"/>
                  </a:lnTo>
                  <a:lnTo>
                    <a:pt x="208724" y="355917"/>
                  </a:lnTo>
                  <a:lnTo>
                    <a:pt x="219252" y="244119"/>
                  </a:lnTo>
                  <a:lnTo>
                    <a:pt x="221259" y="227241"/>
                  </a:lnTo>
                  <a:lnTo>
                    <a:pt x="221361" y="226644"/>
                  </a:lnTo>
                  <a:lnTo>
                    <a:pt x="223799" y="210743"/>
                  </a:lnTo>
                  <a:lnTo>
                    <a:pt x="233781" y="166154"/>
                  </a:lnTo>
                  <a:lnTo>
                    <a:pt x="247980" y="119519"/>
                  </a:lnTo>
                  <a:lnTo>
                    <a:pt x="250088" y="112344"/>
                  </a:lnTo>
                  <a:lnTo>
                    <a:pt x="250088" y="106616"/>
                  </a:lnTo>
                  <a:close/>
                </a:path>
                <a:path w="643890" h="360045">
                  <a:moveTo>
                    <a:pt x="367842" y="43294"/>
                  </a:moveTo>
                  <a:lnTo>
                    <a:pt x="356895" y="4140"/>
                  </a:lnTo>
                  <a:lnTo>
                    <a:pt x="351840" y="0"/>
                  </a:lnTo>
                  <a:lnTo>
                    <a:pt x="340728" y="0"/>
                  </a:lnTo>
                  <a:lnTo>
                    <a:pt x="300050" y="12712"/>
                  </a:lnTo>
                  <a:lnTo>
                    <a:pt x="297116" y="15989"/>
                  </a:lnTo>
                  <a:lnTo>
                    <a:pt x="297116" y="26085"/>
                  </a:lnTo>
                  <a:lnTo>
                    <a:pt x="297942" y="33832"/>
                  </a:lnTo>
                  <a:lnTo>
                    <a:pt x="300812" y="50025"/>
                  </a:lnTo>
                  <a:lnTo>
                    <a:pt x="301891" y="57607"/>
                  </a:lnTo>
                  <a:lnTo>
                    <a:pt x="303657" y="74307"/>
                  </a:lnTo>
                  <a:lnTo>
                    <a:pt x="304139" y="83464"/>
                  </a:lnTo>
                  <a:lnTo>
                    <a:pt x="304050" y="93243"/>
                  </a:lnTo>
                  <a:lnTo>
                    <a:pt x="303377" y="103657"/>
                  </a:lnTo>
                  <a:lnTo>
                    <a:pt x="287997" y="233997"/>
                  </a:lnTo>
                  <a:lnTo>
                    <a:pt x="282943" y="281025"/>
                  </a:lnTo>
                  <a:lnTo>
                    <a:pt x="280924" y="303136"/>
                  </a:lnTo>
                  <a:lnTo>
                    <a:pt x="280289" y="312953"/>
                  </a:lnTo>
                  <a:lnTo>
                    <a:pt x="279920" y="321957"/>
                  </a:lnTo>
                  <a:lnTo>
                    <a:pt x="280009" y="329044"/>
                  </a:lnTo>
                  <a:lnTo>
                    <a:pt x="292557" y="358825"/>
                  </a:lnTo>
                  <a:lnTo>
                    <a:pt x="298602" y="358825"/>
                  </a:lnTo>
                  <a:lnTo>
                    <a:pt x="333984" y="358825"/>
                  </a:lnTo>
                  <a:lnTo>
                    <a:pt x="337134" y="322503"/>
                  </a:lnTo>
                  <a:lnTo>
                    <a:pt x="340741" y="268236"/>
                  </a:lnTo>
                  <a:lnTo>
                    <a:pt x="342328" y="250126"/>
                  </a:lnTo>
                  <a:lnTo>
                    <a:pt x="344297" y="231978"/>
                  </a:lnTo>
                  <a:lnTo>
                    <a:pt x="346633" y="213791"/>
                  </a:lnTo>
                  <a:lnTo>
                    <a:pt x="362788" y="97523"/>
                  </a:lnTo>
                  <a:lnTo>
                    <a:pt x="365328" y="77939"/>
                  </a:lnTo>
                  <a:lnTo>
                    <a:pt x="366204" y="69011"/>
                  </a:lnTo>
                  <a:lnTo>
                    <a:pt x="366839" y="60655"/>
                  </a:lnTo>
                  <a:lnTo>
                    <a:pt x="367842" y="43294"/>
                  </a:lnTo>
                  <a:close/>
                </a:path>
                <a:path w="643890" h="360045">
                  <a:moveTo>
                    <a:pt x="643813" y="106616"/>
                  </a:moveTo>
                  <a:lnTo>
                    <a:pt x="641858" y="104470"/>
                  </a:lnTo>
                  <a:lnTo>
                    <a:pt x="636384" y="104470"/>
                  </a:lnTo>
                  <a:lnTo>
                    <a:pt x="632142" y="105562"/>
                  </a:lnTo>
                  <a:lnTo>
                    <a:pt x="620801" y="109651"/>
                  </a:lnTo>
                  <a:lnTo>
                    <a:pt x="613905" y="112014"/>
                  </a:lnTo>
                  <a:lnTo>
                    <a:pt x="605637" y="114719"/>
                  </a:lnTo>
                  <a:lnTo>
                    <a:pt x="599224" y="116649"/>
                  </a:lnTo>
                  <a:lnTo>
                    <a:pt x="592607" y="118313"/>
                  </a:lnTo>
                  <a:lnTo>
                    <a:pt x="584949" y="119938"/>
                  </a:lnTo>
                  <a:lnTo>
                    <a:pt x="592607" y="118313"/>
                  </a:lnTo>
                  <a:lnTo>
                    <a:pt x="586384" y="115785"/>
                  </a:lnTo>
                  <a:lnTo>
                    <a:pt x="578408" y="112826"/>
                  </a:lnTo>
                  <a:lnTo>
                    <a:pt x="570052" y="110020"/>
                  </a:lnTo>
                  <a:lnTo>
                    <a:pt x="570052" y="165557"/>
                  </a:lnTo>
                  <a:lnTo>
                    <a:pt x="569976" y="166154"/>
                  </a:lnTo>
                  <a:lnTo>
                    <a:pt x="569925" y="166357"/>
                  </a:lnTo>
                  <a:lnTo>
                    <a:pt x="570052" y="165557"/>
                  </a:lnTo>
                  <a:lnTo>
                    <a:pt x="570052" y="110020"/>
                  </a:lnTo>
                  <a:lnTo>
                    <a:pt x="569874" y="109956"/>
                  </a:lnTo>
                  <a:lnTo>
                    <a:pt x="569874" y="165455"/>
                  </a:lnTo>
                  <a:lnTo>
                    <a:pt x="563867" y="179374"/>
                  </a:lnTo>
                  <a:lnTo>
                    <a:pt x="540346" y="226644"/>
                  </a:lnTo>
                  <a:lnTo>
                    <a:pt x="518375" y="261835"/>
                  </a:lnTo>
                  <a:lnTo>
                    <a:pt x="491185" y="295427"/>
                  </a:lnTo>
                  <a:lnTo>
                    <a:pt x="473062" y="309232"/>
                  </a:lnTo>
                  <a:lnTo>
                    <a:pt x="473417" y="309232"/>
                  </a:lnTo>
                  <a:lnTo>
                    <a:pt x="468934" y="310311"/>
                  </a:lnTo>
                  <a:lnTo>
                    <a:pt x="462534" y="310311"/>
                  </a:lnTo>
                  <a:lnTo>
                    <a:pt x="451015" y="264439"/>
                  </a:lnTo>
                  <a:lnTo>
                    <a:pt x="450926" y="244119"/>
                  </a:lnTo>
                  <a:lnTo>
                    <a:pt x="451167" y="235204"/>
                  </a:lnTo>
                  <a:lnTo>
                    <a:pt x="457555" y="194335"/>
                  </a:lnTo>
                  <a:lnTo>
                    <a:pt x="476275" y="155943"/>
                  </a:lnTo>
                  <a:lnTo>
                    <a:pt x="502310" y="142024"/>
                  </a:lnTo>
                  <a:lnTo>
                    <a:pt x="507022" y="142024"/>
                  </a:lnTo>
                  <a:lnTo>
                    <a:pt x="546811" y="154622"/>
                  </a:lnTo>
                  <a:lnTo>
                    <a:pt x="569874" y="165455"/>
                  </a:lnTo>
                  <a:lnTo>
                    <a:pt x="569874" y="109956"/>
                  </a:lnTo>
                  <a:lnTo>
                    <a:pt x="530110" y="104114"/>
                  </a:lnTo>
                  <a:lnTo>
                    <a:pt x="516394" y="104889"/>
                  </a:lnTo>
                  <a:lnTo>
                    <a:pt x="477532" y="116497"/>
                  </a:lnTo>
                  <a:lnTo>
                    <a:pt x="443776" y="140741"/>
                  </a:lnTo>
                  <a:lnTo>
                    <a:pt x="417309" y="175933"/>
                  </a:lnTo>
                  <a:lnTo>
                    <a:pt x="399745" y="220484"/>
                  </a:lnTo>
                  <a:lnTo>
                    <a:pt x="394258" y="255765"/>
                  </a:lnTo>
                  <a:lnTo>
                    <a:pt x="393712" y="270167"/>
                  </a:lnTo>
                  <a:lnTo>
                    <a:pt x="396671" y="309232"/>
                  </a:lnTo>
                  <a:lnTo>
                    <a:pt x="412838" y="346900"/>
                  </a:lnTo>
                  <a:lnTo>
                    <a:pt x="446201" y="359829"/>
                  </a:lnTo>
                  <a:lnTo>
                    <a:pt x="457136" y="358851"/>
                  </a:lnTo>
                  <a:lnTo>
                    <a:pt x="502158" y="335076"/>
                  </a:lnTo>
                  <a:lnTo>
                    <a:pt x="538187" y="292633"/>
                  </a:lnTo>
                  <a:lnTo>
                    <a:pt x="563587" y="250545"/>
                  </a:lnTo>
                  <a:lnTo>
                    <a:pt x="573798" y="230632"/>
                  </a:lnTo>
                  <a:lnTo>
                    <a:pt x="568502" y="248666"/>
                  </a:lnTo>
                  <a:lnTo>
                    <a:pt x="557631" y="291973"/>
                  </a:lnTo>
                  <a:lnTo>
                    <a:pt x="552843" y="320243"/>
                  </a:lnTo>
                  <a:lnTo>
                    <a:pt x="552843" y="333387"/>
                  </a:lnTo>
                  <a:lnTo>
                    <a:pt x="553516" y="340385"/>
                  </a:lnTo>
                  <a:lnTo>
                    <a:pt x="556221" y="353529"/>
                  </a:lnTo>
                  <a:lnTo>
                    <a:pt x="560260" y="356819"/>
                  </a:lnTo>
                  <a:lnTo>
                    <a:pt x="602361" y="356819"/>
                  </a:lnTo>
                  <a:lnTo>
                    <a:pt x="602449" y="355917"/>
                  </a:lnTo>
                  <a:lnTo>
                    <a:pt x="612965" y="244119"/>
                  </a:lnTo>
                  <a:lnTo>
                    <a:pt x="614984" y="227241"/>
                  </a:lnTo>
                  <a:lnTo>
                    <a:pt x="623836" y="180416"/>
                  </a:lnTo>
                  <a:lnTo>
                    <a:pt x="634339" y="142024"/>
                  </a:lnTo>
                  <a:lnTo>
                    <a:pt x="641705" y="119519"/>
                  </a:lnTo>
                  <a:lnTo>
                    <a:pt x="643813" y="112344"/>
                  </a:lnTo>
                  <a:lnTo>
                    <a:pt x="643813" y="106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26276" y="5638899"/>
              <a:ext cx="975848" cy="359830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10961740" y="5742484"/>
            <a:ext cx="380365" cy="255270"/>
          </a:xfrm>
          <a:custGeom>
            <a:avLst/>
            <a:gdLst/>
            <a:ahLst/>
            <a:cxnLst/>
            <a:rect l="l" t="t" r="r" b="b"/>
            <a:pathLst>
              <a:path w="380365" h="255270">
                <a:moveTo>
                  <a:pt x="15942" y="255240"/>
                </a:moveTo>
                <a:lnTo>
                  <a:pt x="8872" y="255240"/>
                </a:lnTo>
                <a:lnTo>
                  <a:pt x="5586" y="254484"/>
                </a:lnTo>
                <a:lnTo>
                  <a:pt x="1685" y="251780"/>
                </a:lnTo>
                <a:lnTo>
                  <a:pt x="1199" y="251383"/>
                </a:lnTo>
                <a:lnTo>
                  <a:pt x="43" y="247501"/>
                </a:lnTo>
                <a:lnTo>
                  <a:pt x="0" y="234032"/>
                </a:lnTo>
                <a:lnTo>
                  <a:pt x="306" y="228590"/>
                </a:lnTo>
                <a:lnTo>
                  <a:pt x="997" y="220724"/>
                </a:lnTo>
                <a:lnTo>
                  <a:pt x="2138" y="210256"/>
                </a:lnTo>
                <a:lnTo>
                  <a:pt x="25133" y="6585"/>
                </a:lnTo>
                <a:lnTo>
                  <a:pt x="25188" y="6101"/>
                </a:lnTo>
                <a:lnTo>
                  <a:pt x="25272" y="5355"/>
                </a:lnTo>
                <a:lnTo>
                  <a:pt x="25383" y="4372"/>
                </a:lnTo>
                <a:lnTo>
                  <a:pt x="25463" y="3660"/>
                </a:lnTo>
                <a:lnTo>
                  <a:pt x="25575" y="2669"/>
                </a:lnTo>
                <a:lnTo>
                  <a:pt x="25660" y="1916"/>
                </a:lnTo>
                <a:lnTo>
                  <a:pt x="25757" y="1058"/>
                </a:lnTo>
                <a:lnTo>
                  <a:pt x="25876" y="0"/>
                </a:lnTo>
                <a:lnTo>
                  <a:pt x="68007" y="0"/>
                </a:lnTo>
                <a:lnTo>
                  <a:pt x="72916" y="3660"/>
                </a:lnTo>
                <a:lnTo>
                  <a:pt x="80980" y="40779"/>
                </a:lnTo>
                <a:lnTo>
                  <a:pt x="79733" y="47513"/>
                </a:lnTo>
                <a:lnTo>
                  <a:pt x="68329" y="86208"/>
                </a:lnTo>
                <a:lnTo>
                  <a:pt x="59251" y="113220"/>
                </a:lnTo>
                <a:lnTo>
                  <a:pt x="47111" y="151534"/>
                </a:lnTo>
                <a:lnTo>
                  <a:pt x="44070" y="159729"/>
                </a:lnTo>
                <a:lnTo>
                  <a:pt x="56200" y="234032"/>
                </a:lnTo>
                <a:lnTo>
                  <a:pt x="55877" y="237381"/>
                </a:lnTo>
                <a:lnTo>
                  <a:pt x="20019" y="254732"/>
                </a:lnTo>
                <a:lnTo>
                  <a:pt x="20292" y="254732"/>
                </a:lnTo>
                <a:lnTo>
                  <a:pt x="15942" y="255240"/>
                </a:lnTo>
                <a:close/>
              </a:path>
              <a:path w="380365" h="255270">
                <a:moveTo>
                  <a:pt x="46117" y="154669"/>
                </a:moveTo>
                <a:lnTo>
                  <a:pt x="60256" y="119165"/>
                </a:lnTo>
                <a:lnTo>
                  <a:pt x="78450" y="85427"/>
                </a:lnTo>
                <a:lnTo>
                  <a:pt x="107542" y="46492"/>
                </a:lnTo>
                <a:lnTo>
                  <a:pt x="136642" y="20240"/>
                </a:lnTo>
                <a:lnTo>
                  <a:pt x="171765" y="2669"/>
                </a:lnTo>
                <a:lnTo>
                  <a:pt x="186127" y="521"/>
                </a:lnTo>
                <a:lnTo>
                  <a:pt x="193376" y="869"/>
                </a:lnTo>
                <a:lnTo>
                  <a:pt x="193819" y="869"/>
                </a:lnTo>
                <a:lnTo>
                  <a:pt x="200224" y="1916"/>
                </a:lnTo>
                <a:lnTo>
                  <a:pt x="200578" y="1916"/>
                </a:lnTo>
                <a:lnTo>
                  <a:pt x="207007" y="3932"/>
                </a:lnTo>
                <a:lnTo>
                  <a:pt x="229064" y="35904"/>
                </a:lnTo>
                <a:lnTo>
                  <a:pt x="229064" y="42973"/>
                </a:lnTo>
                <a:lnTo>
                  <a:pt x="228924" y="46492"/>
                </a:lnTo>
                <a:lnTo>
                  <a:pt x="228810" y="49345"/>
                </a:lnTo>
                <a:lnTo>
                  <a:pt x="228050" y="55847"/>
                </a:lnTo>
                <a:lnTo>
                  <a:pt x="228000" y="56108"/>
                </a:lnTo>
                <a:lnTo>
                  <a:pt x="161831" y="56108"/>
                </a:lnTo>
                <a:lnTo>
                  <a:pt x="157804" y="56890"/>
                </a:lnTo>
                <a:lnTo>
                  <a:pt x="122987" y="84032"/>
                </a:lnTo>
                <a:lnTo>
                  <a:pt x="97479" y="116853"/>
                </a:lnTo>
                <a:lnTo>
                  <a:pt x="78632" y="151534"/>
                </a:lnTo>
                <a:lnTo>
                  <a:pt x="65314" y="151534"/>
                </a:lnTo>
                <a:lnTo>
                  <a:pt x="46117" y="154669"/>
                </a:lnTo>
                <a:close/>
              </a:path>
              <a:path w="380365" h="255270">
                <a:moveTo>
                  <a:pt x="199261" y="152140"/>
                </a:moveTo>
                <a:lnTo>
                  <a:pt x="217586" y="107179"/>
                </a:lnTo>
                <a:lnTo>
                  <a:pt x="241975" y="66228"/>
                </a:lnTo>
                <a:lnTo>
                  <a:pt x="267434" y="36202"/>
                </a:lnTo>
                <a:lnTo>
                  <a:pt x="303874" y="9798"/>
                </a:lnTo>
                <a:lnTo>
                  <a:pt x="336741" y="521"/>
                </a:lnTo>
                <a:lnTo>
                  <a:pt x="344178" y="869"/>
                </a:lnTo>
                <a:lnTo>
                  <a:pt x="377587" y="27700"/>
                </a:lnTo>
                <a:lnTo>
                  <a:pt x="380158" y="46492"/>
                </a:lnTo>
                <a:lnTo>
                  <a:pt x="380078" y="56108"/>
                </a:lnTo>
                <a:lnTo>
                  <a:pt x="306071" y="56108"/>
                </a:lnTo>
                <a:lnTo>
                  <a:pt x="298827" y="60325"/>
                </a:lnTo>
                <a:lnTo>
                  <a:pt x="264841" y="93664"/>
                </a:lnTo>
                <a:lnTo>
                  <a:pt x="239938" y="130280"/>
                </a:lnTo>
                <a:lnTo>
                  <a:pt x="231748" y="146074"/>
                </a:lnTo>
                <a:lnTo>
                  <a:pt x="215930" y="146074"/>
                </a:lnTo>
                <a:lnTo>
                  <a:pt x="199261" y="152140"/>
                </a:lnTo>
                <a:close/>
              </a:path>
              <a:path w="380365" h="255270">
                <a:moveTo>
                  <a:pt x="165378" y="255240"/>
                </a:moveTo>
                <a:lnTo>
                  <a:pt x="156300" y="255240"/>
                </a:lnTo>
                <a:lnTo>
                  <a:pt x="152591" y="254062"/>
                </a:lnTo>
                <a:lnTo>
                  <a:pt x="149887" y="249349"/>
                </a:lnTo>
                <a:lnTo>
                  <a:pt x="149302" y="245814"/>
                </a:lnTo>
                <a:lnTo>
                  <a:pt x="149252" y="234032"/>
                </a:lnTo>
                <a:lnTo>
                  <a:pt x="149801" y="226268"/>
                </a:lnTo>
                <a:lnTo>
                  <a:pt x="156052" y="178814"/>
                </a:lnTo>
                <a:lnTo>
                  <a:pt x="167895" y="110207"/>
                </a:lnTo>
                <a:lnTo>
                  <a:pt x="169260" y="103460"/>
                </a:lnTo>
                <a:lnTo>
                  <a:pt x="170364" y="96800"/>
                </a:lnTo>
                <a:lnTo>
                  <a:pt x="171722" y="86208"/>
                </a:lnTo>
                <a:lnTo>
                  <a:pt x="171823" y="85427"/>
                </a:lnTo>
                <a:lnTo>
                  <a:pt x="171859" y="85145"/>
                </a:lnTo>
                <a:lnTo>
                  <a:pt x="171961" y="84348"/>
                </a:lnTo>
                <a:lnTo>
                  <a:pt x="172050" y="83654"/>
                </a:lnTo>
                <a:lnTo>
                  <a:pt x="172375" y="78519"/>
                </a:lnTo>
                <a:lnTo>
                  <a:pt x="172472" y="65533"/>
                </a:lnTo>
                <a:lnTo>
                  <a:pt x="171921" y="63224"/>
                </a:lnTo>
                <a:lnTo>
                  <a:pt x="171830" y="62843"/>
                </a:lnTo>
                <a:lnTo>
                  <a:pt x="165552" y="56108"/>
                </a:lnTo>
                <a:lnTo>
                  <a:pt x="228000" y="56108"/>
                </a:lnTo>
                <a:lnTo>
                  <a:pt x="226875" y="61999"/>
                </a:lnTo>
                <a:lnTo>
                  <a:pt x="226783" y="62479"/>
                </a:lnTo>
                <a:lnTo>
                  <a:pt x="225135" y="68759"/>
                </a:lnTo>
                <a:lnTo>
                  <a:pt x="214144" y="102356"/>
                </a:lnTo>
                <a:lnTo>
                  <a:pt x="210661" y="112765"/>
                </a:lnTo>
                <a:lnTo>
                  <a:pt x="207019" y="124532"/>
                </a:lnTo>
                <a:lnTo>
                  <a:pt x="203219" y="137657"/>
                </a:lnTo>
                <a:lnTo>
                  <a:pt x="200919" y="146074"/>
                </a:lnTo>
                <a:lnTo>
                  <a:pt x="200822" y="146427"/>
                </a:lnTo>
                <a:lnTo>
                  <a:pt x="195726" y="159729"/>
                </a:lnTo>
                <a:lnTo>
                  <a:pt x="206814" y="234032"/>
                </a:lnTo>
                <a:lnTo>
                  <a:pt x="206492" y="237381"/>
                </a:lnTo>
                <a:lnTo>
                  <a:pt x="169335" y="254732"/>
                </a:lnTo>
                <a:lnTo>
                  <a:pt x="165378" y="255240"/>
                </a:lnTo>
                <a:close/>
              </a:path>
              <a:path w="380365" h="255270">
                <a:moveTo>
                  <a:pt x="350374" y="253131"/>
                </a:moveTo>
                <a:lnTo>
                  <a:pt x="309614" y="253131"/>
                </a:lnTo>
                <a:lnTo>
                  <a:pt x="307539" y="251780"/>
                </a:lnTo>
                <a:lnTo>
                  <a:pt x="301862" y="228590"/>
                </a:lnTo>
                <a:lnTo>
                  <a:pt x="301872" y="220151"/>
                </a:lnTo>
                <a:lnTo>
                  <a:pt x="306393" y="175468"/>
                </a:lnTo>
                <a:lnTo>
                  <a:pt x="308427" y="162260"/>
                </a:lnTo>
                <a:lnTo>
                  <a:pt x="316936" y="110207"/>
                </a:lnTo>
                <a:lnTo>
                  <a:pt x="318277" y="101443"/>
                </a:lnTo>
                <a:lnTo>
                  <a:pt x="319015" y="96800"/>
                </a:lnTo>
                <a:lnTo>
                  <a:pt x="320953" y="85427"/>
                </a:lnTo>
                <a:lnTo>
                  <a:pt x="321053" y="84844"/>
                </a:lnTo>
                <a:lnTo>
                  <a:pt x="321561" y="78519"/>
                </a:lnTo>
                <a:lnTo>
                  <a:pt x="321561" y="66712"/>
                </a:lnTo>
                <a:lnTo>
                  <a:pt x="320644" y="63224"/>
                </a:lnTo>
                <a:lnTo>
                  <a:pt x="320544" y="62843"/>
                </a:lnTo>
                <a:lnTo>
                  <a:pt x="318632" y="60325"/>
                </a:lnTo>
                <a:lnTo>
                  <a:pt x="316501" y="57460"/>
                </a:lnTo>
                <a:lnTo>
                  <a:pt x="313810" y="56108"/>
                </a:lnTo>
                <a:lnTo>
                  <a:pt x="380078" y="56108"/>
                </a:lnTo>
                <a:lnTo>
                  <a:pt x="379611" y="61999"/>
                </a:lnTo>
                <a:lnTo>
                  <a:pt x="377247" y="77936"/>
                </a:lnTo>
                <a:lnTo>
                  <a:pt x="350437" y="252723"/>
                </a:lnTo>
                <a:lnTo>
                  <a:pt x="350374" y="253131"/>
                </a:lnTo>
                <a:close/>
              </a:path>
              <a:path w="380365" h="255270">
                <a:moveTo>
                  <a:pt x="215301" y="152140"/>
                </a:moveTo>
                <a:lnTo>
                  <a:pt x="199261" y="152140"/>
                </a:lnTo>
                <a:lnTo>
                  <a:pt x="215930" y="146074"/>
                </a:lnTo>
                <a:lnTo>
                  <a:pt x="215364" y="151534"/>
                </a:lnTo>
                <a:lnTo>
                  <a:pt x="215301" y="152140"/>
                </a:lnTo>
                <a:close/>
              </a:path>
              <a:path w="380365" h="255270">
                <a:moveTo>
                  <a:pt x="207135" y="231651"/>
                </a:moveTo>
                <a:lnTo>
                  <a:pt x="207378" y="228590"/>
                </a:lnTo>
                <a:lnTo>
                  <a:pt x="215893" y="146427"/>
                </a:lnTo>
                <a:lnTo>
                  <a:pt x="215930" y="146074"/>
                </a:lnTo>
                <a:lnTo>
                  <a:pt x="231748" y="146074"/>
                </a:lnTo>
                <a:lnTo>
                  <a:pt x="225008" y="160734"/>
                </a:lnTo>
                <a:lnTo>
                  <a:pt x="218569" y="177635"/>
                </a:lnTo>
                <a:lnTo>
                  <a:pt x="213391" y="195486"/>
                </a:lnTo>
                <a:lnTo>
                  <a:pt x="209472" y="214284"/>
                </a:lnTo>
                <a:lnTo>
                  <a:pt x="207135" y="231651"/>
                </a:lnTo>
                <a:close/>
              </a:path>
              <a:path w="380365" h="255270">
                <a:moveTo>
                  <a:pt x="206814" y="234032"/>
                </a:moveTo>
                <a:lnTo>
                  <a:pt x="195726" y="159729"/>
                </a:lnTo>
                <a:lnTo>
                  <a:pt x="200822" y="146427"/>
                </a:lnTo>
                <a:lnTo>
                  <a:pt x="199261" y="152140"/>
                </a:lnTo>
                <a:lnTo>
                  <a:pt x="215301" y="152140"/>
                </a:lnTo>
                <a:lnTo>
                  <a:pt x="206814" y="234032"/>
                </a:lnTo>
                <a:close/>
              </a:path>
              <a:path w="380365" h="255270">
                <a:moveTo>
                  <a:pt x="64477" y="154669"/>
                </a:moveTo>
                <a:lnTo>
                  <a:pt x="46117" y="154669"/>
                </a:lnTo>
                <a:lnTo>
                  <a:pt x="65314" y="151534"/>
                </a:lnTo>
                <a:lnTo>
                  <a:pt x="64804" y="151534"/>
                </a:lnTo>
                <a:lnTo>
                  <a:pt x="64477" y="154669"/>
                </a:lnTo>
                <a:close/>
              </a:path>
              <a:path w="380365" h="255270">
                <a:moveTo>
                  <a:pt x="56521" y="231651"/>
                </a:moveTo>
                <a:lnTo>
                  <a:pt x="56768" y="228590"/>
                </a:lnTo>
                <a:lnTo>
                  <a:pt x="64740" y="152140"/>
                </a:lnTo>
                <a:lnTo>
                  <a:pt x="64804" y="151534"/>
                </a:lnTo>
                <a:lnTo>
                  <a:pt x="78632" y="151534"/>
                </a:lnTo>
                <a:lnTo>
                  <a:pt x="74394" y="160734"/>
                </a:lnTo>
                <a:lnTo>
                  <a:pt x="67955" y="177635"/>
                </a:lnTo>
                <a:lnTo>
                  <a:pt x="62776" y="195486"/>
                </a:lnTo>
                <a:lnTo>
                  <a:pt x="58858" y="214284"/>
                </a:lnTo>
                <a:lnTo>
                  <a:pt x="56521" y="231651"/>
                </a:lnTo>
                <a:close/>
              </a:path>
              <a:path w="380365" h="255270">
                <a:moveTo>
                  <a:pt x="56200" y="234032"/>
                </a:moveTo>
                <a:lnTo>
                  <a:pt x="44070" y="159729"/>
                </a:lnTo>
                <a:lnTo>
                  <a:pt x="46886" y="152140"/>
                </a:lnTo>
                <a:lnTo>
                  <a:pt x="46117" y="154669"/>
                </a:lnTo>
                <a:lnTo>
                  <a:pt x="64477" y="154669"/>
                </a:lnTo>
                <a:lnTo>
                  <a:pt x="56200" y="234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7934904" y="6343750"/>
            <a:ext cx="1056640" cy="360045"/>
            <a:chOff x="7934904" y="6343750"/>
            <a:chExt cx="1056640" cy="360045"/>
          </a:xfrm>
        </p:grpSpPr>
        <p:sp>
          <p:nvSpPr>
            <p:cNvPr id="42" name="object 42"/>
            <p:cNvSpPr/>
            <p:nvPr/>
          </p:nvSpPr>
          <p:spPr>
            <a:xfrm>
              <a:off x="7934904" y="6447855"/>
              <a:ext cx="185420" cy="255904"/>
            </a:xfrm>
            <a:custGeom>
              <a:avLst/>
              <a:gdLst/>
              <a:ahLst/>
              <a:cxnLst/>
              <a:rect l="l" t="t" r="r" b="b"/>
              <a:pathLst>
                <a:path w="185420" h="255904">
                  <a:moveTo>
                    <a:pt x="82376" y="255724"/>
                  </a:moveTo>
                  <a:lnTo>
                    <a:pt x="34009" y="249048"/>
                  </a:lnTo>
                  <a:lnTo>
                    <a:pt x="1374" y="221363"/>
                  </a:lnTo>
                  <a:lnTo>
                    <a:pt x="0" y="211782"/>
                  </a:lnTo>
                  <a:lnTo>
                    <a:pt x="0" y="205704"/>
                  </a:lnTo>
                  <a:lnTo>
                    <a:pt x="917" y="200062"/>
                  </a:lnTo>
                  <a:lnTo>
                    <a:pt x="4613" y="189620"/>
                  </a:lnTo>
                  <a:lnTo>
                    <a:pt x="7404" y="187002"/>
                  </a:lnTo>
                  <a:lnTo>
                    <a:pt x="12464" y="187002"/>
                  </a:lnTo>
                  <a:lnTo>
                    <a:pt x="13977" y="187337"/>
                  </a:lnTo>
                  <a:lnTo>
                    <a:pt x="17350" y="188677"/>
                  </a:lnTo>
                  <a:lnTo>
                    <a:pt x="20550" y="190537"/>
                  </a:lnTo>
                  <a:lnTo>
                    <a:pt x="30463" y="196802"/>
                  </a:lnTo>
                  <a:lnTo>
                    <a:pt x="35941" y="199895"/>
                  </a:lnTo>
                  <a:lnTo>
                    <a:pt x="81607" y="216755"/>
                  </a:lnTo>
                  <a:lnTo>
                    <a:pt x="89619" y="217847"/>
                  </a:lnTo>
                  <a:lnTo>
                    <a:pt x="107825" y="217847"/>
                  </a:lnTo>
                  <a:lnTo>
                    <a:pt x="115663" y="215229"/>
                  </a:lnTo>
                  <a:lnTo>
                    <a:pt x="125437" y="204762"/>
                  </a:lnTo>
                  <a:lnTo>
                    <a:pt x="127880" y="197767"/>
                  </a:lnTo>
                  <a:lnTo>
                    <a:pt x="127880" y="182612"/>
                  </a:lnTo>
                  <a:lnTo>
                    <a:pt x="125933" y="177316"/>
                  </a:lnTo>
                  <a:lnTo>
                    <a:pt x="118170" y="168907"/>
                  </a:lnTo>
                  <a:lnTo>
                    <a:pt x="112017" y="164095"/>
                  </a:lnTo>
                  <a:lnTo>
                    <a:pt x="72256" y="138485"/>
                  </a:lnTo>
                  <a:lnTo>
                    <a:pt x="62791" y="132050"/>
                  </a:lnTo>
                  <a:lnTo>
                    <a:pt x="33297" y="103682"/>
                  </a:lnTo>
                  <a:lnTo>
                    <a:pt x="25784" y="73781"/>
                  </a:lnTo>
                  <a:lnTo>
                    <a:pt x="27363" y="58128"/>
                  </a:lnTo>
                  <a:lnTo>
                    <a:pt x="51048" y="20463"/>
                  </a:lnTo>
                  <a:lnTo>
                    <a:pt x="100601" y="1279"/>
                  </a:lnTo>
                  <a:lnTo>
                    <a:pt x="122300" y="0"/>
                  </a:lnTo>
                  <a:lnTo>
                    <a:pt x="137391" y="411"/>
                  </a:lnTo>
                  <a:lnTo>
                    <a:pt x="176417" y="10461"/>
                  </a:lnTo>
                  <a:lnTo>
                    <a:pt x="184956" y="29318"/>
                  </a:lnTo>
                  <a:lnTo>
                    <a:pt x="184956" y="37727"/>
                  </a:lnTo>
                  <a:lnTo>
                    <a:pt x="157013" y="53900"/>
                  </a:lnTo>
                  <a:lnTo>
                    <a:pt x="141350" y="45491"/>
                  </a:lnTo>
                  <a:lnTo>
                    <a:pt x="134937" y="42713"/>
                  </a:lnTo>
                  <a:lnTo>
                    <a:pt x="120774" y="37653"/>
                  </a:lnTo>
                  <a:lnTo>
                    <a:pt x="113369" y="36388"/>
                  </a:lnTo>
                  <a:lnTo>
                    <a:pt x="97866" y="36388"/>
                  </a:lnTo>
                  <a:lnTo>
                    <a:pt x="91541" y="38670"/>
                  </a:lnTo>
                  <a:lnTo>
                    <a:pt x="81768" y="47773"/>
                  </a:lnTo>
                  <a:lnTo>
                    <a:pt x="79325" y="53913"/>
                  </a:lnTo>
                  <a:lnTo>
                    <a:pt x="79325" y="68051"/>
                  </a:lnTo>
                  <a:lnTo>
                    <a:pt x="138484" y="106635"/>
                  </a:lnTo>
                  <a:lnTo>
                    <a:pt x="148356" y="111642"/>
                  </a:lnTo>
                  <a:lnTo>
                    <a:pt x="177715" y="136356"/>
                  </a:lnTo>
                  <a:lnTo>
                    <a:pt x="184956" y="167282"/>
                  </a:lnTo>
                  <a:lnTo>
                    <a:pt x="184056" y="181570"/>
                  </a:lnTo>
                  <a:lnTo>
                    <a:pt x="162787" y="226053"/>
                  </a:lnTo>
                  <a:lnTo>
                    <a:pt x="120697" y="250324"/>
                  </a:lnTo>
                  <a:lnTo>
                    <a:pt x="95563" y="255124"/>
                  </a:lnTo>
                  <a:lnTo>
                    <a:pt x="82376" y="255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42607" y="6447334"/>
              <a:ext cx="211298" cy="24817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368208" y="6343751"/>
              <a:ext cx="623570" cy="360045"/>
            </a:xfrm>
            <a:custGeom>
              <a:avLst/>
              <a:gdLst/>
              <a:ahLst/>
              <a:cxnLst/>
              <a:rect l="l" t="t" r="r" b="b"/>
              <a:pathLst>
                <a:path w="623570" h="360045">
                  <a:moveTo>
                    <a:pt x="85242" y="139979"/>
                  </a:moveTo>
                  <a:lnTo>
                    <a:pt x="75806" y="103593"/>
                  </a:lnTo>
                  <a:lnTo>
                    <a:pt x="33680" y="103593"/>
                  </a:lnTo>
                  <a:lnTo>
                    <a:pt x="15481" y="265849"/>
                  </a:lnTo>
                  <a:lnTo>
                    <a:pt x="13525" y="282282"/>
                  </a:lnTo>
                  <a:lnTo>
                    <a:pt x="10045" y="320662"/>
                  </a:lnTo>
                  <a:lnTo>
                    <a:pt x="9931" y="336600"/>
                  </a:lnTo>
                  <a:lnTo>
                    <a:pt x="10782" y="343433"/>
                  </a:lnTo>
                  <a:lnTo>
                    <a:pt x="14147" y="356565"/>
                  </a:lnTo>
                  <a:lnTo>
                    <a:pt x="17856" y="359829"/>
                  </a:lnTo>
                  <a:lnTo>
                    <a:pt x="58978" y="359829"/>
                  </a:lnTo>
                  <a:lnTo>
                    <a:pt x="59969" y="352094"/>
                  </a:lnTo>
                  <a:lnTo>
                    <a:pt x="62814" y="328968"/>
                  </a:lnTo>
                  <a:lnTo>
                    <a:pt x="63766" y="321703"/>
                  </a:lnTo>
                  <a:lnTo>
                    <a:pt x="64846" y="313817"/>
                  </a:lnTo>
                  <a:lnTo>
                    <a:pt x="66154" y="304495"/>
                  </a:lnTo>
                  <a:lnTo>
                    <a:pt x="67335" y="295897"/>
                  </a:lnTo>
                  <a:lnTo>
                    <a:pt x="68694" y="285432"/>
                  </a:lnTo>
                  <a:lnTo>
                    <a:pt x="70116" y="273888"/>
                  </a:lnTo>
                  <a:lnTo>
                    <a:pt x="81191" y="178892"/>
                  </a:lnTo>
                  <a:lnTo>
                    <a:pt x="84912" y="149669"/>
                  </a:lnTo>
                  <a:lnTo>
                    <a:pt x="85242" y="144691"/>
                  </a:lnTo>
                  <a:lnTo>
                    <a:pt x="85242" y="139979"/>
                  </a:lnTo>
                  <a:close/>
                </a:path>
                <a:path w="623570" h="360045">
                  <a:moveTo>
                    <a:pt x="125349" y="25082"/>
                  </a:moveTo>
                  <a:lnTo>
                    <a:pt x="123913" y="19951"/>
                  </a:lnTo>
                  <a:lnTo>
                    <a:pt x="121031" y="15405"/>
                  </a:lnTo>
                  <a:lnTo>
                    <a:pt x="118186" y="10845"/>
                  </a:lnTo>
                  <a:lnTo>
                    <a:pt x="114731" y="7137"/>
                  </a:lnTo>
                  <a:lnTo>
                    <a:pt x="106654" y="1435"/>
                  </a:lnTo>
                  <a:lnTo>
                    <a:pt x="102438" y="0"/>
                  </a:lnTo>
                  <a:lnTo>
                    <a:pt x="93332" y="0"/>
                  </a:lnTo>
                  <a:lnTo>
                    <a:pt x="89369" y="1435"/>
                  </a:lnTo>
                  <a:lnTo>
                    <a:pt x="89230" y="1435"/>
                  </a:lnTo>
                  <a:lnTo>
                    <a:pt x="85432" y="4546"/>
                  </a:lnTo>
                  <a:lnTo>
                    <a:pt x="4051" y="73266"/>
                  </a:lnTo>
                  <a:lnTo>
                    <a:pt x="1358" y="75298"/>
                  </a:lnTo>
                  <a:lnTo>
                    <a:pt x="0" y="77495"/>
                  </a:lnTo>
                  <a:lnTo>
                    <a:pt x="0" y="82207"/>
                  </a:lnTo>
                  <a:lnTo>
                    <a:pt x="1422" y="84137"/>
                  </a:lnTo>
                  <a:lnTo>
                    <a:pt x="7162" y="87172"/>
                  </a:lnTo>
                  <a:lnTo>
                    <a:pt x="9817" y="87845"/>
                  </a:lnTo>
                  <a:lnTo>
                    <a:pt x="16598" y="87845"/>
                  </a:lnTo>
                  <a:lnTo>
                    <a:pt x="20320" y="87528"/>
                  </a:lnTo>
                  <a:lnTo>
                    <a:pt x="22250" y="86931"/>
                  </a:lnTo>
                  <a:lnTo>
                    <a:pt x="24257" y="85915"/>
                  </a:lnTo>
                  <a:lnTo>
                    <a:pt x="116763" y="41935"/>
                  </a:lnTo>
                  <a:lnTo>
                    <a:pt x="120129" y="40246"/>
                  </a:lnTo>
                  <a:lnTo>
                    <a:pt x="122402" y="38646"/>
                  </a:lnTo>
                  <a:lnTo>
                    <a:pt x="124752" y="35623"/>
                  </a:lnTo>
                  <a:lnTo>
                    <a:pt x="125349" y="33515"/>
                  </a:lnTo>
                  <a:lnTo>
                    <a:pt x="125349" y="25082"/>
                  </a:lnTo>
                  <a:close/>
                </a:path>
                <a:path w="623570" h="360045">
                  <a:moveTo>
                    <a:pt x="206032" y="144373"/>
                  </a:moveTo>
                  <a:lnTo>
                    <a:pt x="195922" y="107302"/>
                  </a:lnTo>
                  <a:lnTo>
                    <a:pt x="191376" y="103593"/>
                  </a:lnTo>
                  <a:lnTo>
                    <a:pt x="150926" y="103593"/>
                  </a:lnTo>
                  <a:lnTo>
                    <a:pt x="150812" y="104648"/>
                  </a:lnTo>
                  <a:lnTo>
                    <a:pt x="127190" y="313842"/>
                  </a:lnTo>
                  <a:lnTo>
                    <a:pt x="126047" y="324319"/>
                  </a:lnTo>
                  <a:lnTo>
                    <a:pt x="125361" y="332181"/>
                  </a:lnTo>
                  <a:lnTo>
                    <a:pt x="125183" y="335241"/>
                  </a:lnTo>
                  <a:lnTo>
                    <a:pt x="125095" y="351091"/>
                  </a:lnTo>
                  <a:lnTo>
                    <a:pt x="126276" y="355053"/>
                  </a:lnTo>
                  <a:lnTo>
                    <a:pt x="130644" y="358076"/>
                  </a:lnTo>
                  <a:lnTo>
                    <a:pt x="133921" y="358825"/>
                  </a:lnTo>
                  <a:lnTo>
                    <a:pt x="140322" y="358825"/>
                  </a:lnTo>
                  <a:lnTo>
                    <a:pt x="179412" y="344512"/>
                  </a:lnTo>
                  <a:lnTo>
                    <a:pt x="181965" y="336207"/>
                  </a:lnTo>
                  <a:lnTo>
                    <a:pt x="182295" y="338112"/>
                  </a:lnTo>
                  <a:lnTo>
                    <a:pt x="188785" y="299593"/>
                  </a:lnTo>
                  <a:lnTo>
                    <a:pt x="203174" y="258254"/>
                  </a:lnTo>
                  <a:lnTo>
                    <a:pt x="189547" y="258254"/>
                  </a:lnTo>
                  <a:lnTo>
                    <a:pt x="171170" y="258254"/>
                  </a:lnTo>
                  <a:lnTo>
                    <a:pt x="172110" y="255231"/>
                  </a:lnTo>
                  <a:lnTo>
                    <a:pt x="172199" y="255003"/>
                  </a:lnTo>
                  <a:lnTo>
                    <a:pt x="184302" y="216814"/>
                  </a:lnTo>
                  <a:lnTo>
                    <a:pt x="186397" y="210769"/>
                  </a:lnTo>
                  <a:lnTo>
                    <a:pt x="188607" y="204254"/>
                  </a:lnTo>
                  <a:lnTo>
                    <a:pt x="200266" y="167513"/>
                  </a:lnTo>
                  <a:lnTo>
                    <a:pt x="204774" y="151206"/>
                  </a:lnTo>
                  <a:lnTo>
                    <a:pt x="206032" y="144373"/>
                  </a:lnTo>
                  <a:close/>
                </a:path>
                <a:path w="623570" h="360045">
                  <a:moveTo>
                    <a:pt x="355130" y="139306"/>
                  </a:moveTo>
                  <a:lnTo>
                    <a:pt x="353682" y="131648"/>
                  </a:lnTo>
                  <a:lnTo>
                    <a:pt x="350812" y="125095"/>
                  </a:lnTo>
                  <a:lnTo>
                    <a:pt x="347954" y="118516"/>
                  </a:lnTo>
                  <a:lnTo>
                    <a:pt x="343420" y="113385"/>
                  </a:lnTo>
                  <a:lnTo>
                    <a:pt x="330962" y="105968"/>
                  </a:lnTo>
                  <a:lnTo>
                    <a:pt x="322795" y="104114"/>
                  </a:lnTo>
                  <a:lnTo>
                    <a:pt x="312674" y="104114"/>
                  </a:lnTo>
                  <a:lnTo>
                    <a:pt x="270776" y="117640"/>
                  </a:lnTo>
                  <a:lnTo>
                    <a:pt x="232105" y="150088"/>
                  </a:lnTo>
                  <a:lnTo>
                    <a:pt x="203250" y="189014"/>
                  </a:lnTo>
                  <a:lnTo>
                    <a:pt x="185242" y="222758"/>
                  </a:lnTo>
                  <a:lnTo>
                    <a:pt x="172135" y="255206"/>
                  </a:lnTo>
                  <a:lnTo>
                    <a:pt x="189852" y="255206"/>
                  </a:lnTo>
                  <a:lnTo>
                    <a:pt x="204546" y="255206"/>
                  </a:lnTo>
                  <a:lnTo>
                    <a:pt x="204647" y="255003"/>
                  </a:lnTo>
                  <a:lnTo>
                    <a:pt x="207352" y="248996"/>
                  </a:lnTo>
                  <a:lnTo>
                    <a:pt x="214922" y="234327"/>
                  </a:lnTo>
                  <a:lnTo>
                    <a:pt x="239877" y="197269"/>
                  </a:lnTo>
                  <a:lnTo>
                    <a:pt x="273748" y="163918"/>
                  </a:lnTo>
                  <a:lnTo>
                    <a:pt x="281012" y="159702"/>
                  </a:lnTo>
                  <a:lnTo>
                    <a:pt x="288772" y="159702"/>
                  </a:lnTo>
                  <a:lnTo>
                    <a:pt x="291465" y="161048"/>
                  </a:lnTo>
                  <a:lnTo>
                    <a:pt x="293598" y="163918"/>
                  </a:lnTo>
                  <a:lnTo>
                    <a:pt x="295503" y="166433"/>
                  </a:lnTo>
                  <a:lnTo>
                    <a:pt x="296519" y="170307"/>
                  </a:lnTo>
                  <a:lnTo>
                    <a:pt x="296519" y="182105"/>
                  </a:lnTo>
                  <a:lnTo>
                    <a:pt x="296011" y="188429"/>
                  </a:lnTo>
                  <a:lnTo>
                    <a:pt x="295910" y="189014"/>
                  </a:lnTo>
                  <a:lnTo>
                    <a:pt x="293979" y="200215"/>
                  </a:lnTo>
                  <a:lnTo>
                    <a:pt x="293204" y="205028"/>
                  </a:lnTo>
                  <a:lnTo>
                    <a:pt x="291947" y="213271"/>
                  </a:lnTo>
                  <a:lnTo>
                    <a:pt x="282359" y="271907"/>
                  </a:lnTo>
                  <a:lnTo>
                    <a:pt x="277139" y="318249"/>
                  </a:lnTo>
                  <a:lnTo>
                    <a:pt x="276834" y="323735"/>
                  </a:lnTo>
                  <a:lnTo>
                    <a:pt x="276834" y="332181"/>
                  </a:lnTo>
                  <a:lnTo>
                    <a:pt x="277050" y="335241"/>
                  </a:lnTo>
                  <a:lnTo>
                    <a:pt x="277164" y="336207"/>
                  </a:lnTo>
                  <a:lnTo>
                    <a:pt x="278066" y="344017"/>
                  </a:lnTo>
                  <a:lnTo>
                    <a:pt x="279247" y="347992"/>
                  </a:lnTo>
                  <a:lnTo>
                    <a:pt x="281076" y="351536"/>
                  </a:lnTo>
                  <a:lnTo>
                    <a:pt x="282930" y="355053"/>
                  </a:lnTo>
                  <a:lnTo>
                    <a:pt x="285559" y="356717"/>
                  </a:lnTo>
                  <a:lnTo>
                    <a:pt x="325335" y="356717"/>
                  </a:lnTo>
                  <a:lnTo>
                    <a:pt x="348716" y="204254"/>
                  </a:lnTo>
                  <a:lnTo>
                    <a:pt x="351218" y="187693"/>
                  </a:lnTo>
                  <a:lnTo>
                    <a:pt x="354533" y="164833"/>
                  </a:lnTo>
                  <a:lnTo>
                    <a:pt x="354609" y="163753"/>
                  </a:lnTo>
                  <a:lnTo>
                    <a:pt x="354901" y="159702"/>
                  </a:lnTo>
                  <a:lnTo>
                    <a:pt x="355130" y="156502"/>
                  </a:lnTo>
                  <a:lnTo>
                    <a:pt x="355130" y="139306"/>
                  </a:lnTo>
                  <a:close/>
                </a:path>
                <a:path w="623570" h="360045">
                  <a:moveTo>
                    <a:pt x="623023" y="150101"/>
                  </a:moveTo>
                  <a:lnTo>
                    <a:pt x="607085" y="111379"/>
                  </a:lnTo>
                  <a:lnTo>
                    <a:pt x="580567" y="104114"/>
                  </a:lnTo>
                  <a:lnTo>
                    <a:pt x="570572" y="105079"/>
                  </a:lnTo>
                  <a:lnTo>
                    <a:pt x="523405" y="128435"/>
                  </a:lnTo>
                  <a:lnTo>
                    <a:pt x="485025" y="169824"/>
                  </a:lnTo>
                  <a:lnTo>
                    <a:pt x="460502" y="210629"/>
                  </a:lnTo>
                  <a:lnTo>
                    <a:pt x="456692" y="219011"/>
                  </a:lnTo>
                  <a:lnTo>
                    <a:pt x="456692" y="267627"/>
                  </a:lnTo>
                  <a:lnTo>
                    <a:pt x="455726" y="279057"/>
                  </a:lnTo>
                  <a:lnTo>
                    <a:pt x="454698" y="292633"/>
                  </a:lnTo>
                  <a:lnTo>
                    <a:pt x="455803" y="278003"/>
                  </a:lnTo>
                  <a:lnTo>
                    <a:pt x="456692" y="267627"/>
                  </a:lnTo>
                  <a:lnTo>
                    <a:pt x="456692" y="219011"/>
                  </a:lnTo>
                  <a:lnTo>
                    <a:pt x="453720" y="225552"/>
                  </a:lnTo>
                  <a:lnTo>
                    <a:pt x="453720" y="306349"/>
                  </a:lnTo>
                  <a:lnTo>
                    <a:pt x="452805" y="318655"/>
                  </a:lnTo>
                  <a:lnTo>
                    <a:pt x="452602" y="321132"/>
                  </a:lnTo>
                  <a:lnTo>
                    <a:pt x="453720" y="306349"/>
                  </a:lnTo>
                  <a:lnTo>
                    <a:pt x="453720" y="225552"/>
                  </a:lnTo>
                  <a:lnTo>
                    <a:pt x="452145" y="229006"/>
                  </a:lnTo>
                  <a:lnTo>
                    <a:pt x="452145" y="326974"/>
                  </a:lnTo>
                  <a:lnTo>
                    <a:pt x="451954" y="329577"/>
                  </a:lnTo>
                  <a:lnTo>
                    <a:pt x="451827" y="331000"/>
                  </a:lnTo>
                  <a:lnTo>
                    <a:pt x="452145" y="326974"/>
                  </a:lnTo>
                  <a:lnTo>
                    <a:pt x="452145" y="229006"/>
                  </a:lnTo>
                  <a:lnTo>
                    <a:pt x="449199" y="235483"/>
                  </a:lnTo>
                  <a:lnTo>
                    <a:pt x="444627" y="247396"/>
                  </a:lnTo>
                  <a:lnTo>
                    <a:pt x="443572" y="252196"/>
                  </a:lnTo>
                  <a:lnTo>
                    <a:pt x="444334" y="248132"/>
                  </a:lnTo>
                  <a:lnTo>
                    <a:pt x="444627" y="247396"/>
                  </a:lnTo>
                  <a:lnTo>
                    <a:pt x="475945" y="104114"/>
                  </a:lnTo>
                  <a:lnTo>
                    <a:pt x="478307" y="94335"/>
                  </a:lnTo>
                  <a:lnTo>
                    <a:pt x="485203" y="55499"/>
                  </a:lnTo>
                  <a:lnTo>
                    <a:pt x="485546" y="48831"/>
                  </a:lnTo>
                  <a:lnTo>
                    <a:pt x="485546" y="41414"/>
                  </a:lnTo>
                  <a:lnTo>
                    <a:pt x="472567" y="0"/>
                  </a:lnTo>
                  <a:lnTo>
                    <a:pt x="430441" y="0"/>
                  </a:lnTo>
                  <a:lnTo>
                    <a:pt x="429488" y="14389"/>
                  </a:lnTo>
                  <a:lnTo>
                    <a:pt x="428167" y="28752"/>
                  </a:lnTo>
                  <a:lnTo>
                    <a:pt x="426453" y="43078"/>
                  </a:lnTo>
                  <a:lnTo>
                    <a:pt x="424370" y="57378"/>
                  </a:lnTo>
                  <a:lnTo>
                    <a:pt x="422198" y="71666"/>
                  </a:lnTo>
                  <a:lnTo>
                    <a:pt x="420179" y="86245"/>
                  </a:lnTo>
                  <a:lnTo>
                    <a:pt x="395058" y="313842"/>
                  </a:lnTo>
                  <a:lnTo>
                    <a:pt x="393052" y="350088"/>
                  </a:lnTo>
                  <a:lnTo>
                    <a:pt x="394144" y="354203"/>
                  </a:lnTo>
                  <a:lnTo>
                    <a:pt x="398500" y="357898"/>
                  </a:lnTo>
                  <a:lnTo>
                    <a:pt x="401789" y="358825"/>
                  </a:lnTo>
                  <a:lnTo>
                    <a:pt x="410222" y="358825"/>
                  </a:lnTo>
                  <a:lnTo>
                    <a:pt x="448208" y="345694"/>
                  </a:lnTo>
                  <a:lnTo>
                    <a:pt x="451167" y="342480"/>
                  </a:lnTo>
                  <a:lnTo>
                    <a:pt x="451167" y="339115"/>
                  </a:lnTo>
                  <a:lnTo>
                    <a:pt x="451243" y="338226"/>
                  </a:lnTo>
                  <a:lnTo>
                    <a:pt x="451459" y="335546"/>
                  </a:lnTo>
                  <a:lnTo>
                    <a:pt x="451281" y="338226"/>
                  </a:lnTo>
                  <a:lnTo>
                    <a:pt x="453809" y="318655"/>
                  </a:lnTo>
                  <a:lnTo>
                    <a:pt x="453898" y="318249"/>
                  </a:lnTo>
                  <a:lnTo>
                    <a:pt x="457682" y="299377"/>
                  </a:lnTo>
                  <a:lnTo>
                    <a:pt x="462775" y="281178"/>
                  </a:lnTo>
                  <a:lnTo>
                    <a:pt x="483768" y="233426"/>
                  </a:lnTo>
                  <a:lnTo>
                    <a:pt x="508279" y="196786"/>
                  </a:lnTo>
                  <a:lnTo>
                    <a:pt x="539965" y="165265"/>
                  </a:lnTo>
                  <a:lnTo>
                    <a:pt x="548868" y="159702"/>
                  </a:lnTo>
                  <a:lnTo>
                    <a:pt x="556641" y="159702"/>
                  </a:lnTo>
                  <a:lnTo>
                    <a:pt x="559320" y="161048"/>
                  </a:lnTo>
                  <a:lnTo>
                    <a:pt x="561340" y="163753"/>
                  </a:lnTo>
                  <a:lnTo>
                    <a:pt x="563372" y="166433"/>
                  </a:lnTo>
                  <a:lnTo>
                    <a:pt x="564388" y="170307"/>
                  </a:lnTo>
                  <a:lnTo>
                    <a:pt x="564388" y="182105"/>
                  </a:lnTo>
                  <a:lnTo>
                    <a:pt x="563880" y="188429"/>
                  </a:lnTo>
                  <a:lnTo>
                    <a:pt x="563829" y="188734"/>
                  </a:lnTo>
                  <a:lnTo>
                    <a:pt x="561848" y="200215"/>
                  </a:lnTo>
                  <a:lnTo>
                    <a:pt x="560844" y="206527"/>
                  </a:lnTo>
                  <a:lnTo>
                    <a:pt x="559841" y="213271"/>
                  </a:lnTo>
                  <a:lnTo>
                    <a:pt x="551548" y="264058"/>
                  </a:lnTo>
                  <a:lnTo>
                    <a:pt x="550240" y="271907"/>
                  </a:lnTo>
                  <a:lnTo>
                    <a:pt x="549224" y="279057"/>
                  </a:lnTo>
                  <a:lnTo>
                    <a:pt x="547179" y="295579"/>
                  </a:lnTo>
                  <a:lnTo>
                    <a:pt x="546341" y="303415"/>
                  </a:lnTo>
                  <a:lnTo>
                    <a:pt x="544995" y="318249"/>
                  </a:lnTo>
                  <a:lnTo>
                    <a:pt x="544982" y="318655"/>
                  </a:lnTo>
                  <a:lnTo>
                    <a:pt x="544728" y="323303"/>
                  </a:lnTo>
                  <a:lnTo>
                    <a:pt x="553593" y="356819"/>
                  </a:lnTo>
                  <a:lnTo>
                    <a:pt x="593178" y="356819"/>
                  </a:lnTo>
                  <a:lnTo>
                    <a:pt x="617448" y="198615"/>
                  </a:lnTo>
                  <a:lnTo>
                    <a:pt x="622541" y="163753"/>
                  </a:lnTo>
                  <a:lnTo>
                    <a:pt x="622858" y="159702"/>
                  </a:lnTo>
                  <a:lnTo>
                    <a:pt x="623023" y="157518"/>
                  </a:lnTo>
                  <a:lnTo>
                    <a:pt x="623023" y="150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/>
          <p:nvPr/>
        </p:nvSpPr>
        <p:spPr>
          <a:xfrm>
            <a:off x="7958785" y="7048601"/>
            <a:ext cx="523875" cy="360045"/>
          </a:xfrm>
          <a:custGeom>
            <a:avLst/>
            <a:gdLst/>
            <a:ahLst/>
            <a:cxnLst/>
            <a:rect l="l" t="t" r="r" b="b"/>
            <a:pathLst>
              <a:path w="523875" h="360045">
                <a:moveTo>
                  <a:pt x="303123" y="24587"/>
                </a:moveTo>
                <a:lnTo>
                  <a:pt x="301434" y="17843"/>
                </a:lnTo>
                <a:lnTo>
                  <a:pt x="294690" y="4381"/>
                </a:lnTo>
                <a:lnTo>
                  <a:pt x="289801" y="1016"/>
                </a:lnTo>
                <a:lnTo>
                  <a:pt x="280035" y="1016"/>
                </a:lnTo>
                <a:lnTo>
                  <a:pt x="240106" y="14884"/>
                </a:lnTo>
                <a:lnTo>
                  <a:pt x="238417" y="17843"/>
                </a:lnTo>
                <a:lnTo>
                  <a:pt x="238417" y="25603"/>
                </a:lnTo>
                <a:lnTo>
                  <a:pt x="239179" y="30327"/>
                </a:lnTo>
                <a:lnTo>
                  <a:pt x="242201" y="40424"/>
                </a:lnTo>
                <a:lnTo>
                  <a:pt x="243713" y="47409"/>
                </a:lnTo>
                <a:lnTo>
                  <a:pt x="247154" y="75387"/>
                </a:lnTo>
                <a:lnTo>
                  <a:pt x="247510" y="82270"/>
                </a:lnTo>
                <a:lnTo>
                  <a:pt x="247548" y="84404"/>
                </a:lnTo>
                <a:lnTo>
                  <a:pt x="247738" y="92684"/>
                </a:lnTo>
                <a:lnTo>
                  <a:pt x="247624" y="106324"/>
                </a:lnTo>
                <a:lnTo>
                  <a:pt x="246938" y="121043"/>
                </a:lnTo>
                <a:lnTo>
                  <a:pt x="245719" y="137655"/>
                </a:lnTo>
                <a:lnTo>
                  <a:pt x="243967" y="156159"/>
                </a:lnTo>
                <a:lnTo>
                  <a:pt x="236245" y="231635"/>
                </a:lnTo>
                <a:lnTo>
                  <a:pt x="227037" y="216179"/>
                </a:lnTo>
                <a:lnTo>
                  <a:pt x="215849" y="198462"/>
                </a:lnTo>
                <a:lnTo>
                  <a:pt x="203517" y="179933"/>
                </a:lnTo>
                <a:lnTo>
                  <a:pt x="149453" y="100317"/>
                </a:lnTo>
                <a:lnTo>
                  <a:pt x="135559" y="79413"/>
                </a:lnTo>
                <a:lnTo>
                  <a:pt x="109270" y="37338"/>
                </a:lnTo>
                <a:lnTo>
                  <a:pt x="92519" y="8420"/>
                </a:lnTo>
                <a:lnTo>
                  <a:pt x="88569" y="3784"/>
                </a:lnTo>
                <a:lnTo>
                  <a:pt x="81470" y="762"/>
                </a:lnTo>
                <a:lnTo>
                  <a:pt x="76669" y="0"/>
                </a:lnTo>
                <a:lnTo>
                  <a:pt x="70624" y="0"/>
                </a:lnTo>
                <a:lnTo>
                  <a:pt x="33705" y="495"/>
                </a:lnTo>
                <a:lnTo>
                  <a:pt x="33604" y="1435"/>
                </a:lnTo>
                <a:lnTo>
                  <a:pt x="5918" y="255206"/>
                </a:lnTo>
                <a:lnTo>
                  <a:pt x="1803" y="295021"/>
                </a:lnTo>
                <a:lnTo>
                  <a:pt x="977" y="304253"/>
                </a:lnTo>
                <a:lnTo>
                  <a:pt x="901" y="305447"/>
                </a:lnTo>
                <a:lnTo>
                  <a:pt x="355" y="313804"/>
                </a:lnTo>
                <a:lnTo>
                  <a:pt x="254" y="316306"/>
                </a:lnTo>
                <a:lnTo>
                  <a:pt x="38" y="321614"/>
                </a:lnTo>
                <a:lnTo>
                  <a:pt x="0" y="340156"/>
                </a:lnTo>
                <a:lnTo>
                  <a:pt x="698" y="345173"/>
                </a:lnTo>
                <a:lnTo>
                  <a:pt x="812" y="345528"/>
                </a:lnTo>
                <a:lnTo>
                  <a:pt x="4064" y="355295"/>
                </a:lnTo>
                <a:lnTo>
                  <a:pt x="7607" y="357822"/>
                </a:lnTo>
                <a:lnTo>
                  <a:pt x="16040" y="357822"/>
                </a:lnTo>
                <a:lnTo>
                  <a:pt x="60083" y="344436"/>
                </a:lnTo>
                <a:lnTo>
                  <a:pt x="62026" y="341325"/>
                </a:lnTo>
                <a:lnTo>
                  <a:pt x="62026" y="334251"/>
                </a:lnTo>
                <a:lnTo>
                  <a:pt x="61429" y="331139"/>
                </a:lnTo>
                <a:lnTo>
                  <a:pt x="60236" y="328282"/>
                </a:lnTo>
                <a:lnTo>
                  <a:pt x="59067" y="325412"/>
                </a:lnTo>
                <a:lnTo>
                  <a:pt x="52197" y="287413"/>
                </a:lnTo>
                <a:lnTo>
                  <a:pt x="51917" y="281203"/>
                </a:lnTo>
                <a:lnTo>
                  <a:pt x="51790" y="271703"/>
                </a:lnTo>
                <a:lnTo>
                  <a:pt x="51904" y="261048"/>
                </a:lnTo>
                <a:lnTo>
                  <a:pt x="52006" y="258191"/>
                </a:lnTo>
                <a:lnTo>
                  <a:pt x="52120" y="255206"/>
                </a:lnTo>
                <a:lnTo>
                  <a:pt x="52235" y="252069"/>
                </a:lnTo>
                <a:lnTo>
                  <a:pt x="55956" y="203682"/>
                </a:lnTo>
                <a:lnTo>
                  <a:pt x="68402" y="84404"/>
                </a:lnTo>
                <a:lnTo>
                  <a:pt x="69608" y="72783"/>
                </a:lnTo>
                <a:lnTo>
                  <a:pt x="69507" y="73787"/>
                </a:lnTo>
                <a:lnTo>
                  <a:pt x="68402" y="84404"/>
                </a:lnTo>
                <a:lnTo>
                  <a:pt x="72961" y="92684"/>
                </a:lnTo>
                <a:lnTo>
                  <a:pt x="95694" y="130098"/>
                </a:lnTo>
                <a:lnTo>
                  <a:pt x="120561" y="166865"/>
                </a:lnTo>
                <a:lnTo>
                  <a:pt x="145199" y="202222"/>
                </a:lnTo>
                <a:lnTo>
                  <a:pt x="157276" y="219341"/>
                </a:lnTo>
                <a:lnTo>
                  <a:pt x="168795" y="235991"/>
                </a:lnTo>
                <a:lnTo>
                  <a:pt x="179349" y="252069"/>
                </a:lnTo>
                <a:lnTo>
                  <a:pt x="188912" y="267576"/>
                </a:lnTo>
                <a:lnTo>
                  <a:pt x="197497" y="282524"/>
                </a:lnTo>
                <a:lnTo>
                  <a:pt x="200837" y="287896"/>
                </a:lnTo>
                <a:lnTo>
                  <a:pt x="204368" y="294297"/>
                </a:lnTo>
                <a:lnTo>
                  <a:pt x="211785" y="309130"/>
                </a:lnTo>
                <a:lnTo>
                  <a:pt x="215061" y="316306"/>
                </a:lnTo>
                <a:lnTo>
                  <a:pt x="217919" y="323227"/>
                </a:lnTo>
                <a:lnTo>
                  <a:pt x="220802" y="330123"/>
                </a:lnTo>
                <a:lnTo>
                  <a:pt x="222072" y="335762"/>
                </a:lnTo>
                <a:lnTo>
                  <a:pt x="221576" y="342925"/>
                </a:lnTo>
                <a:lnTo>
                  <a:pt x="221526" y="346049"/>
                </a:lnTo>
                <a:lnTo>
                  <a:pt x="222415" y="349745"/>
                </a:lnTo>
                <a:lnTo>
                  <a:pt x="227126" y="355790"/>
                </a:lnTo>
                <a:lnTo>
                  <a:pt x="229819" y="357301"/>
                </a:lnTo>
                <a:lnTo>
                  <a:pt x="236562" y="357301"/>
                </a:lnTo>
                <a:lnTo>
                  <a:pt x="273608" y="342925"/>
                </a:lnTo>
                <a:lnTo>
                  <a:pt x="282879" y="332232"/>
                </a:lnTo>
                <a:lnTo>
                  <a:pt x="282867" y="321614"/>
                </a:lnTo>
                <a:lnTo>
                  <a:pt x="282625" y="315201"/>
                </a:lnTo>
                <a:lnTo>
                  <a:pt x="282524" y="313804"/>
                </a:lnTo>
                <a:lnTo>
                  <a:pt x="282409" y="312191"/>
                </a:lnTo>
                <a:lnTo>
                  <a:pt x="282105" y="307784"/>
                </a:lnTo>
                <a:lnTo>
                  <a:pt x="281774" y="301815"/>
                </a:lnTo>
                <a:lnTo>
                  <a:pt x="281597" y="296697"/>
                </a:lnTo>
                <a:lnTo>
                  <a:pt x="281609" y="264845"/>
                </a:lnTo>
                <a:lnTo>
                  <a:pt x="281724" y="261048"/>
                </a:lnTo>
                <a:lnTo>
                  <a:pt x="281800" y="258191"/>
                </a:lnTo>
                <a:lnTo>
                  <a:pt x="284238" y="215087"/>
                </a:lnTo>
                <a:lnTo>
                  <a:pt x="287642" y="176301"/>
                </a:lnTo>
                <a:lnTo>
                  <a:pt x="298272" y="75387"/>
                </a:lnTo>
                <a:lnTo>
                  <a:pt x="302526" y="43637"/>
                </a:lnTo>
                <a:lnTo>
                  <a:pt x="303098" y="37338"/>
                </a:lnTo>
                <a:lnTo>
                  <a:pt x="303123" y="24587"/>
                </a:lnTo>
                <a:close/>
              </a:path>
              <a:path w="523875" h="360045">
                <a:moveTo>
                  <a:pt x="523481" y="160197"/>
                </a:moveTo>
                <a:lnTo>
                  <a:pt x="522338" y="147358"/>
                </a:lnTo>
                <a:lnTo>
                  <a:pt x="520573" y="141503"/>
                </a:lnTo>
                <a:lnTo>
                  <a:pt x="518934" y="136067"/>
                </a:lnTo>
                <a:lnTo>
                  <a:pt x="483044" y="107251"/>
                </a:lnTo>
                <a:lnTo>
                  <a:pt x="465366" y="104317"/>
                </a:lnTo>
                <a:lnTo>
                  <a:pt x="465366" y="160197"/>
                </a:lnTo>
                <a:lnTo>
                  <a:pt x="465366" y="169303"/>
                </a:lnTo>
                <a:lnTo>
                  <a:pt x="443547" y="210248"/>
                </a:lnTo>
                <a:lnTo>
                  <a:pt x="401878" y="230390"/>
                </a:lnTo>
                <a:lnTo>
                  <a:pt x="377278" y="236270"/>
                </a:lnTo>
                <a:lnTo>
                  <a:pt x="377342" y="234188"/>
                </a:lnTo>
                <a:lnTo>
                  <a:pt x="377418" y="233502"/>
                </a:lnTo>
                <a:lnTo>
                  <a:pt x="378714" y="221107"/>
                </a:lnTo>
                <a:lnTo>
                  <a:pt x="381012" y="208407"/>
                </a:lnTo>
                <a:lnTo>
                  <a:pt x="384213" y="196088"/>
                </a:lnTo>
                <a:lnTo>
                  <a:pt x="384289" y="195884"/>
                </a:lnTo>
                <a:lnTo>
                  <a:pt x="388327" y="184531"/>
                </a:lnTo>
                <a:lnTo>
                  <a:pt x="413550" y="150037"/>
                </a:lnTo>
                <a:lnTo>
                  <a:pt x="441109" y="141503"/>
                </a:lnTo>
                <a:lnTo>
                  <a:pt x="450189" y="141503"/>
                </a:lnTo>
                <a:lnTo>
                  <a:pt x="456501" y="143865"/>
                </a:lnTo>
                <a:lnTo>
                  <a:pt x="463588" y="153289"/>
                </a:lnTo>
                <a:lnTo>
                  <a:pt x="465366" y="160197"/>
                </a:lnTo>
                <a:lnTo>
                  <a:pt x="465366" y="104317"/>
                </a:lnTo>
                <a:lnTo>
                  <a:pt x="424980" y="106629"/>
                </a:lnTo>
                <a:lnTo>
                  <a:pt x="387527" y="122415"/>
                </a:lnTo>
                <a:lnTo>
                  <a:pt x="356730" y="150037"/>
                </a:lnTo>
                <a:lnTo>
                  <a:pt x="333959" y="187693"/>
                </a:lnTo>
                <a:lnTo>
                  <a:pt x="320802" y="233502"/>
                </a:lnTo>
                <a:lnTo>
                  <a:pt x="320725" y="234188"/>
                </a:lnTo>
                <a:lnTo>
                  <a:pt x="318909" y="250304"/>
                </a:lnTo>
                <a:lnTo>
                  <a:pt x="318884" y="251167"/>
                </a:lnTo>
                <a:lnTo>
                  <a:pt x="318439" y="263537"/>
                </a:lnTo>
                <a:lnTo>
                  <a:pt x="318350" y="268859"/>
                </a:lnTo>
                <a:lnTo>
                  <a:pt x="330212" y="321945"/>
                </a:lnTo>
                <a:lnTo>
                  <a:pt x="365150" y="353720"/>
                </a:lnTo>
                <a:lnTo>
                  <a:pt x="399656" y="359841"/>
                </a:lnTo>
                <a:lnTo>
                  <a:pt x="411530" y="359346"/>
                </a:lnTo>
                <a:lnTo>
                  <a:pt x="453885" y="347840"/>
                </a:lnTo>
                <a:lnTo>
                  <a:pt x="486270" y="326707"/>
                </a:lnTo>
                <a:lnTo>
                  <a:pt x="510349" y="293636"/>
                </a:lnTo>
                <a:lnTo>
                  <a:pt x="510349" y="285889"/>
                </a:lnTo>
                <a:lnTo>
                  <a:pt x="492633" y="286575"/>
                </a:lnTo>
                <a:lnTo>
                  <a:pt x="486029" y="290563"/>
                </a:lnTo>
                <a:lnTo>
                  <a:pt x="443674" y="307479"/>
                </a:lnTo>
                <a:lnTo>
                  <a:pt x="433616" y="308787"/>
                </a:lnTo>
                <a:lnTo>
                  <a:pt x="434682" y="308787"/>
                </a:lnTo>
                <a:lnTo>
                  <a:pt x="394639" y="302336"/>
                </a:lnTo>
                <a:lnTo>
                  <a:pt x="377952" y="266877"/>
                </a:lnTo>
                <a:lnTo>
                  <a:pt x="392493" y="263537"/>
                </a:lnTo>
                <a:lnTo>
                  <a:pt x="413981" y="257632"/>
                </a:lnTo>
                <a:lnTo>
                  <a:pt x="451929" y="244119"/>
                </a:lnTo>
                <a:lnTo>
                  <a:pt x="494792" y="218719"/>
                </a:lnTo>
                <a:lnTo>
                  <a:pt x="518871" y="186245"/>
                </a:lnTo>
                <a:lnTo>
                  <a:pt x="522325" y="173672"/>
                </a:lnTo>
                <a:lnTo>
                  <a:pt x="523481" y="160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952006" y="7857035"/>
            <a:ext cx="230504" cy="255270"/>
          </a:xfrm>
          <a:custGeom>
            <a:avLst/>
            <a:gdLst/>
            <a:ahLst/>
            <a:cxnLst/>
            <a:rect l="l" t="t" r="r" b="b"/>
            <a:pathLst>
              <a:path w="230504" h="255270">
                <a:moveTo>
                  <a:pt x="15230" y="255240"/>
                </a:moveTo>
                <a:lnTo>
                  <a:pt x="8830" y="255240"/>
                </a:lnTo>
                <a:lnTo>
                  <a:pt x="5543" y="254484"/>
                </a:lnTo>
                <a:lnTo>
                  <a:pt x="1178" y="251458"/>
                </a:lnTo>
                <a:lnTo>
                  <a:pt x="0" y="247501"/>
                </a:lnTo>
                <a:lnTo>
                  <a:pt x="91" y="231651"/>
                </a:lnTo>
                <a:lnTo>
                  <a:pt x="263" y="228590"/>
                </a:lnTo>
                <a:lnTo>
                  <a:pt x="954" y="220724"/>
                </a:lnTo>
                <a:lnTo>
                  <a:pt x="2095" y="210256"/>
                </a:lnTo>
                <a:lnTo>
                  <a:pt x="25714" y="1058"/>
                </a:lnTo>
                <a:lnTo>
                  <a:pt x="25834" y="0"/>
                </a:lnTo>
                <a:lnTo>
                  <a:pt x="66278" y="0"/>
                </a:lnTo>
                <a:lnTo>
                  <a:pt x="70829" y="3708"/>
                </a:lnTo>
                <a:lnTo>
                  <a:pt x="80937" y="40779"/>
                </a:lnTo>
                <a:lnTo>
                  <a:pt x="79673" y="47612"/>
                </a:lnTo>
                <a:lnTo>
                  <a:pt x="68287" y="86208"/>
                </a:lnTo>
                <a:lnTo>
                  <a:pt x="59208" y="113220"/>
                </a:lnTo>
                <a:lnTo>
                  <a:pt x="47102" y="151425"/>
                </a:lnTo>
                <a:lnTo>
                  <a:pt x="44028" y="159729"/>
                </a:lnTo>
                <a:lnTo>
                  <a:pt x="56864" y="232611"/>
                </a:lnTo>
                <a:lnTo>
                  <a:pt x="56331" y="237889"/>
                </a:lnTo>
                <a:lnTo>
                  <a:pt x="18504" y="254818"/>
                </a:lnTo>
                <a:lnTo>
                  <a:pt x="15230" y="255240"/>
                </a:lnTo>
                <a:close/>
              </a:path>
              <a:path w="230504" h="255270">
                <a:moveTo>
                  <a:pt x="57199" y="234516"/>
                </a:moveTo>
                <a:lnTo>
                  <a:pt x="56864" y="232611"/>
                </a:lnTo>
                <a:lnTo>
                  <a:pt x="64752" y="151619"/>
                </a:lnTo>
                <a:lnTo>
                  <a:pt x="47041" y="151619"/>
                </a:lnTo>
                <a:lnTo>
                  <a:pt x="68912" y="101443"/>
                </a:lnTo>
                <a:lnTo>
                  <a:pt x="97299" y="58015"/>
                </a:lnTo>
                <a:lnTo>
                  <a:pt x="126586" y="27700"/>
                </a:lnTo>
                <a:lnTo>
                  <a:pt x="163937" y="5355"/>
                </a:lnTo>
                <a:lnTo>
                  <a:pt x="187573" y="521"/>
                </a:lnTo>
                <a:lnTo>
                  <a:pt x="197693" y="521"/>
                </a:lnTo>
                <a:lnTo>
                  <a:pt x="205867" y="2381"/>
                </a:lnTo>
                <a:lnTo>
                  <a:pt x="218319" y="9798"/>
                </a:lnTo>
                <a:lnTo>
                  <a:pt x="222857" y="14932"/>
                </a:lnTo>
                <a:lnTo>
                  <a:pt x="225710" y="21505"/>
                </a:lnTo>
                <a:lnTo>
                  <a:pt x="228587" y="28054"/>
                </a:lnTo>
                <a:lnTo>
                  <a:pt x="230026" y="35718"/>
                </a:lnTo>
                <a:lnTo>
                  <a:pt x="230026" y="52908"/>
                </a:lnTo>
                <a:lnTo>
                  <a:pt x="229797" y="56108"/>
                </a:lnTo>
                <a:lnTo>
                  <a:pt x="155910" y="56108"/>
                </a:lnTo>
                <a:lnTo>
                  <a:pt x="148654" y="60324"/>
                </a:lnTo>
                <a:lnTo>
                  <a:pt x="114784" y="93673"/>
                </a:lnTo>
                <a:lnTo>
                  <a:pt x="89830" y="130736"/>
                </a:lnTo>
                <a:lnTo>
                  <a:pt x="79540" y="151425"/>
                </a:lnTo>
                <a:lnTo>
                  <a:pt x="79452" y="151619"/>
                </a:lnTo>
                <a:lnTo>
                  <a:pt x="64752" y="151619"/>
                </a:lnTo>
                <a:lnTo>
                  <a:pt x="46074" y="154669"/>
                </a:lnTo>
                <a:lnTo>
                  <a:pt x="78073" y="154669"/>
                </a:lnTo>
                <a:lnTo>
                  <a:pt x="75096" y="161255"/>
                </a:lnTo>
                <a:lnTo>
                  <a:pt x="68773" y="178154"/>
                </a:lnTo>
                <a:lnTo>
                  <a:pt x="63682" y="195997"/>
                </a:lnTo>
                <a:lnTo>
                  <a:pt x="59850" y="214660"/>
                </a:lnTo>
                <a:lnTo>
                  <a:pt x="57199" y="234516"/>
                </a:lnTo>
                <a:close/>
              </a:path>
              <a:path w="230504" h="255270">
                <a:moveTo>
                  <a:pt x="200238" y="253131"/>
                </a:moveTo>
                <a:lnTo>
                  <a:pt x="160466" y="253131"/>
                </a:lnTo>
                <a:lnTo>
                  <a:pt x="157838" y="251458"/>
                </a:lnTo>
                <a:lnTo>
                  <a:pt x="151737" y="220151"/>
                </a:lnTo>
                <a:lnTo>
                  <a:pt x="152040" y="214660"/>
                </a:lnTo>
                <a:lnTo>
                  <a:pt x="156256" y="175468"/>
                </a:lnTo>
                <a:lnTo>
                  <a:pt x="166848" y="109686"/>
                </a:lnTo>
                <a:lnTo>
                  <a:pt x="168106" y="101443"/>
                </a:lnTo>
                <a:lnTo>
                  <a:pt x="168882" y="96626"/>
                </a:lnTo>
                <a:lnTo>
                  <a:pt x="170816" y="85427"/>
                </a:lnTo>
                <a:lnTo>
                  <a:pt x="170916" y="84844"/>
                </a:lnTo>
                <a:lnTo>
                  <a:pt x="171425" y="78519"/>
                </a:lnTo>
                <a:lnTo>
                  <a:pt x="171425" y="66712"/>
                </a:lnTo>
                <a:lnTo>
                  <a:pt x="170408" y="62843"/>
                </a:lnTo>
                <a:lnTo>
                  <a:pt x="168496" y="60324"/>
                </a:lnTo>
                <a:lnTo>
                  <a:pt x="166364" y="57460"/>
                </a:lnTo>
                <a:lnTo>
                  <a:pt x="163674" y="56108"/>
                </a:lnTo>
                <a:lnTo>
                  <a:pt x="229797" y="56108"/>
                </a:lnTo>
                <a:lnTo>
                  <a:pt x="229508" y="60163"/>
                </a:lnTo>
                <a:lnTo>
                  <a:pt x="229430" y="61242"/>
                </a:lnTo>
                <a:lnTo>
                  <a:pt x="226123" y="84097"/>
                </a:lnTo>
                <a:lnTo>
                  <a:pt x="223618" y="100663"/>
                </a:lnTo>
                <a:lnTo>
                  <a:pt x="200238" y="253131"/>
                </a:lnTo>
                <a:close/>
              </a:path>
              <a:path w="230504" h="255270">
                <a:moveTo>
                  <a:pt x="56864" y="232611"/>
                </a:moveTo>
                <a:lnTo>
                  <a:pt x="44028" y="159729"/>
                </a:lnTo>
                <a:lnTo>
                  <a:pt x="47031" y="151619"/>
                </a:lnTo>
                <a:lnTo>
                  <a:pt x="46074" y="154669"/>
                </a:lnTo>
                <a:lnTo>
                  <a:pt x="64455" y="154669"/>
                </a:lnTo>
                <a:lnTo>
                  <a:pt x="56957" y="231651"/>
                </a:lnTo>
                <a:lnTo>
                  <a:pt x="56864" y="232611"/>
                </a:lnTo>
                <a:close/>
              </a:path>
              <a:path w="230504" h="255270">
                <a:moveTo>
                  <a:pt x="64455" y="154669"/>
                </a:moveTo>
                <a:lnTo>
                  <a:pt x="46074" y="154669"/>
                </a:lnTo>
                <a:lnTo>
                  <a:pt x="64752" y="151619"/>
                </a:lnTo>
                <a:lnTo>
                  <a:pt x="64455" y="154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" name="object 4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87693" y="2046304"/>
            <a:ext cx="5552264" cy="5552267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5153774" y="406818"/>
            <a:ext cx="1158240" cy="1028065"/>
          </a:xfrm>
          <a:custGeom>
            <a:avLst/>
            <a:gdLst/>
            <a:ahLst/>
            <a:cxnLst/>
            <a:rect l="l" t="t" r="r" b="b"/>
            <a:pathLst>
              <a:path w="1158239" h="1028065">
                <a:moveTo>
                  <a:pt x="630377" y="742175"/>
                </a:moveTo>
                <a:lnTo>
                  <a:pt x="628167" y="699058"/>
                </a:lnTo>
                <a:lnTo>
                  <a:pt x="618439" y="646226"/>
                </a:lnTo>
                <a:lnTo>
                  <a:pt x="597179" y="596696"/>
                </a:lnTo>
                <a:lnTo>
                  <a:pt x="571347" y="557657"/>
                </a:lnTo>
                <a:lnTo>
                  <a:pt x="567944" y="551319"/>
                </a:lnTo>
                <a:lnTo>
                  <a:pt x="540575" y="512635"/>
                </a:lnTo>
                <a:lnTo>
                  <a:pt x="504609" y="480822"/>
                </a:lnTo>
                <a:lnTo>
                  <a:pt x="462889" y="449732"/>
                </a:lnTo>
                <a:lnTo>
                  <a:pt x="392430" y="413854"/>
                </a:lnTo>
                <a:lnTo>
                  <a:pt x="369417" y="402501"/>
                </a:lnTo>
                <a:lnTo>
                  <a:pt x="324205" y="377621"/>
                </a:lnTo>
                <a:lnTo>
                  <a:pt x="280136" y="350913"/>
                </a:lnTo>
                <a:lnTo>
                  <a:pt x="237134" y="323456"/>
                </a:lnTo>
                <a:lnTo>
                  <a:pt x="206959" y="295732"/>
                </a:lnTo>
                <a:lnTo>
                  <a:pt x="188671" y="258699"/>
                </a:lnTo>
                <a:lnTo>
                  <a:pt x="186601" y="244716"/>
                </a:lnTo>
                <a:lnTo>
                  <a:pt x="186651" y="229806"/>
                </a:lnTo>
                <a:lnTo>
                  <a:pt x="196519" y="186156"/>
                </a:lnTo>
                <a:lnTo>
                  <a:pt x="217919" y="149656"/>
                </a:lnTo>
                <a:lnTo>
                  <a:pt x="258000" y="122567"/>
                </a:lnTo>
                <a:lnTo>
                  <a:pt x="304812" y="109397"/>
                </a:lnTo>
                <a:lnTo>
                  <a:pt x="316979" y="108953"/>
                </a:lnTo>
                <a:lnTo>
                  <a:pt x="329336" y="109778"/>
                </a:lnTo>
                <a:lnTo>
                  <a:pt x="371055" y="127355"/>
                </a:lnTo>
                <a:lnTo>
                  <a:pt x="387883" y="168325"/>
                </a:lnTo>
                <a:lnTo>
                  <a:pt x="388874" y="174167"/>
                </a:lnTo>
                <a:lnTo>
                  <a:pt x="388874" y="180263"/>
                </a:lnTo>
                <a:lnTo>
                  <a:pt x="384949" y="204914"/>
                </a:lnTo>
                <a:lnTo>
                  <a:pt x="384949" y="208800"/>
                </a:lnTo>
                <a:lnTo>
                  <a:pt x="384467" y="212953"/>
                </a:lnTo>
                <a:lnTo>
                  <a:pt x="382536" y="221742"/>
                </a:lnTo>
                <a:lnTo>
                  <a:pt x="382054" y="226377"/>
                </a:lnTo>
                <a:lnTo>
                  <a:pt x="399072" y="264172"/>
                </a:lnTo>
                <a:lnTo>
                  <a:pt x="440283" y="276034"/>
                </a:lnTo>
                <a:lnTo>
                  <a:pt x="459955" y="278041"/>
                </a:lnTo>
                <a:lnTo>
                  <a:pt x="469696" y="277901"/>
                </a:lnTo>
                <a:lnTo>
                  <a:pt x="515327" y="266293"/>
                </a:lnTo>
                <a:lnTo>
                  <a:pt x="546798" y="230428"/>
                </a:lnTo>
                <a:lnTo>
                  <a:pt x="552564" y="178828"/>
                </a:lnTo>
                <a:lnTo>
                  <a:pt x="551827" y="154774"/>
                </a:lnTo>
                <a:lnTo>
                  <a:pt x="545960" y="108280"/>
                </a:lnTo>
                <a:lnTo>
                  <a:pt x="534250" y="71691"/>
                </a:lnTo>
                <a:lnTo>
                  <a:pt x="500951" y="29629"/>
                </a:lnTo>
                <a:lnTo>
                  <a:pt x="450811" y="11696"/>
                </a:lnTo>
                <a:lnTo>
                  <a:pt x="355676" y="0"/>
                </a:lnTo>
                <a:lnTo>
                  <a:pt x="323507" y="0"/>
                </a:lnTo>
                <a:lnTo>
                  <a:pt x="297891" y="1511"/>
                </a:lnTo>
                <a:lnTo>
                  <a:pt x="221056" y="6616"/>
                </a:lnTo>
                <a:lnTo>
                  <a:pt x="195338" y="7937"/>
                </a:lnTo>
                <a:lnTo>
                  <a:pt x="169443" y="8242"/>
                </a:lnTo>
                <a:lnTo>
                  <a:pt x="143370" y="7531"/>
                </a:lnTo>
                <a:lnTo>
                  <a:pt x="117094" y="5829"/>
                </a:lnTo>
                <a:lnTo>
                  <a:pt x="106210" y="4737"/>
                </a:lnTo>
                <a:lnTo>
                  <a:pt x="95516" y="4381"/>
                </a:lnTo>
                <a:lnTo>
                  <a:pt x="45758" y="19011"/>
                </a:lnTo>
                <a:lnTo>
                  <a:pt x="35153" y="49733"/>
                </a:lnTo>
                <a:lnTo>
                  <a:pt x="35382" y="59258"/>
                </a:lnTo>
                <a:lnTo>
                  <a:pt x="36347" y="68059"/>
                </a:lnTo>
                <a:lnTo>
                  <a:pt x="37096" y="72199"/>
                </a:lnTo>
                <a:lnTo>
                  <a:pt x="38087" y="76123"/>
                </a:lnTo>
                <a:lnTo>
                  <a:pt x="43205" y="125603"/>
                </a:lnTo>
                <a:lnTo>
                  <a:pt x="43942" y="174548"/>
                </a:lnTo>
                <a:lnTo>
                  <a:pt x="40271" y="222935"/>
                </a:lnTo>
                <a:lnTo>
                  <a:pt x="32207" y="270789"/>
                </a:lnTo>
                <a:lnTo>
                  <a:pt x="23914" y="311277"/>
                </a:lnTo>
                <a:lnTo>
                  <a:pt x="21958" y="319074"/>
                </a:lnTo>
                <a:lnTo>
                  <a:pt x="20078" y="332994"/>
                </a:lnTo>
                <a:lnTo>
                  <a:pt x="18846" y="346913"/>
                </a:lnTo>
                <a:lnTo>
                  <a:pt x="18237" y="360819"/>
                </a:lnTo>
                <a:lnTo>
                  <a:pt x="18275" y="374738"/>
                </a:lnTo>
                <a:lnTo>
                  <a:pt x="21463" y="416407"/>
                </a:lnTo>
                <a:lnTo>
                  <a:pt x="30835" y="454761"/>
                </a:lnTo>
                <a:lnTo>
                  <a:pt x="62572" y="494360"/>
                </a:lnTo>
                <a:lnTo>
                  <a:pt x="82245" y="499757"/>
                </a:lnTo>
                <a:lnTo>
                  <a:pt x="105397" y="497662"/>
                </a:lnTo>
                <a:lnTo>
                  <a:pt x="119062" y="493509"/>
                </a:lnTo>
                <a:lnTo>
                  <a:pt x="132702" y="488632"/>
                </a:lnTo>
                <a:lnTo>
                  <a:pt x="146367" y="484466"/>
                </a:lnTo>
                <a:lnTo>
                  <a:pt x="163207" y="479082"/>
                </a:lnTo>
                <a:lnTo>
                  <a:pt x="180035" y="476059"/>
                </a:lnTo>
                <a:lnTo>
                  <a:pt x="196888" y="475424"/>
                </a:lnTo>
                <a:lnTo>
                  <a:pt x="213728" y="477151"/>
                </a:lnTo>
                <a:lnTo>
                  <a:pt x="259397" y="486219"/>
                </a:lnTo>
                <a:lnTo>
                  <a:pt x="303898" y="500570"/>
                </a:lnTo>
                <a:lnTo>
                  <a:pt x="350672" y="525005"/>
                </a:lnTo>
                <a:lnTo>
                  <a:pt x="379222" y="553554"/>
                </a:lnTo>
                <a:lnTo>
                  <a:pt x="406603" y="609650"/>
                </a:lnTo>
                <a:lnTo>
                  <a:pt x="417156" y="633780"/>
                </a:lnTo>
                <a:lnTo>
                  <a:pt x="432714" y="674941"/>
                </a:lnTo>
                <a:lnTo>
                  <a:pt x="438378" y="716470"/>
                </a:lnTo>
                <a:lnTo>
                  <a:pt x="434174" y="758380"/>
                </a:lnTo>
                <a:lnTo>
                  <a:pt x="420090" y="800658"/>
                </a:lnTo>
                <a:lnTo>
                  <a:pt x="414489" y="812355"/>
                </a:lnTo>
                <a:lnTo>
                  <a:pt x="409613" y="824077"/>
                </a:lnTo>
                <a:lnTo>
                  <a:pt x="383705" y="863473"/>
                </a:lnTo>
                <a:lnTo>
                  <a:pt x="346925" y="891222"/>
                </a:lnTo>
                <a:lnTo>
                  <a:pt x="295325" y="902144"/>
                </a:lnTo>
                <a:lnTo>
                  <a:pt x="278117" y="900722"/>
                </a:lnTo>
                <a:lnTo>
                  <a:pt x="222389" y="873188"/>
                </a:lnTo>
                <a:lnTo>
                  <a:pt x="192392" y="827087"/>
                </a:lnTo>
                <a:lnTo>
                  <a:pt x="184797" y="786091"/>
                </a:lnTo>
                <a:lnTo>
                  <a:pt x="184429" y="774649"/>
                </a:lnTo>
                <a:lnTo>
                  <a:pt x="184797" y="763384"/>
                </a:lnTo>
                <a:lnTo>
                  <a:pt x="196049" y="719378"/>
                </a:lnTo>
                <a:lnTo>
                  <a:pt x="204939" y="704519"/>
                </a:lnTo>
                <a:lnTo>
                  <a:pt x="207619" y="700138"/>
                </a:lnTo>
                <a:lnTo>
                  <a:pt x="212509" y="690384"/>
                </a:lnTo>
                <a:lnTo>
                  <a:pt x="214210" y="684999"/>
                </a:lnTo>
                <a:lnTo>
                  <a:pt x="218097" y="663130"/>
                </a:lnTo>
                <a:lnTo>
                  <a:pt x="215176" y="650240"/>
                </a:lnTo>
                <a:lnTo>
                  <a:pt x="178104" y="630351"/>
                </a:lnTo>
                <a:lnTo>
                  <a:pt x="148856" y="629297"/>
                </a:lnTo>
                <a:lnTo>
                  <a:pt x="126987" y="631952"/>
                </a:lnTo>
                <a:lnTo>
                  <a:pt x="84886" y="645477"/>
                </a:lnTo>
                <a:lnTo>
                  <a:pt x="49504" y="675957"/>
                </a:lnTo>
                <a:lnTo>
                  <a:pt x="35877" y="713054"/>
                </a:lnTo>
                <a:lnTo>
                  <a:pt x="34175" y="718159"/>
                </a:lnTo>
                <a:lnTo>
                  <a:pt x="21780" y="773188"/>
                </a:lnTo>
                <a:lnTo>
                  <a:pt x="13893" y="824052"/>
                </a:lnTo>
                <a:lnTo>
                  <a:pt x="10553" y="849668"/>
                </a:lnTo>
                <a:lnTo>
                  <a:pt x="0" y="926515"/>
                </a:lnTo>
                <a:lnTo>
                  <a:pt x="0" y="949921"/>
                </a:lnTo>
                <a:lnTo>
                  <a:pt x="1016" y="959993"/>
                </a:lnTo>
                <a:lnTo>
                  <a:pt x="34594" y="1003833"/>
                </a:lnTo>
                <a:lnTo>
                  <a:pt x="77038" y="1020660"/>
                </a:lnTo>
                <a:lnTo>
                  <a:pt x="101015" y="1021664"/>
                </a:lnTo>
                <a:lnTo>
                  <a:pt x="122313" y="1020419"/>
                </a:lnTo>
                <a:lnTo>
                  <a:pt x="143814" y="1019644"/>
                </a:lnTo>
                <a:lnTo>
                  <a:pt x="165481" y="1019327"/>
                </a:lnTo>
                <a:lnTo>
                  <a:pt x="187350" y="1019467"/>
                </a:lnTo>
                <a:lnTo>
                  <a:pt x="278104" y="1021664"/>
                </a:lnTo>
                <a:lnTo>
                  <a:pt x="361632" y="1020813"/>
                </a:lnTo>
                <a:lnTo>
                  <a:pt x="379488" y="1021118"/>
                </a:lnTo>
                <a:lnTo>
                  <a:pt x="397510" y="1021892"/>
                </a:lnTo>
                <a:lnTo>
                  <a:pt x="415709" y="1023099"/>
                </a:lnTo>
                <a:lnTo>
                  <a:pt x="436384" y="1023569"/>
                </a:lnTo>
                <a:lnTo>
                  <a:pt x="478828" y="1018463"/>
                </a:lnTo>
                <a:lnTo>
                  <a:pt x="515950" y="1008253"/>
                </a:lnTo>
                <a:lnTo>
                  <a:pt x="543064" y="990942"/>
                </a:lnTo>
                <a:lnTo>
                  <a:pt x="554405" y="980363"/>
                </a:lnTo>
                <a:lnTo>
                  <a:pt x="584047" y="944841"/>
                </a:lnTo>
                <a:lnTo>
                  <a:pt x="604634" y="903528"/>
                </a:lnTo>
                <a:lnTo>
                  <a:pt x="623570" y="831380"/>
                </a:lnTo>
                <a:lnTo>
                  <a:pt x="629399" y="786015"/>
                </a:lnTo>
                <a:lnTo>
                  <a:pt x="629450" y="777240"/>
                </a:lnTo>
                <a:lnTo>
                  <a:pt x="630377" y="742175"/>
                </a:lnTo>
                <a:close/>
              </a:path>
              <a:path w="1158239" h="1028065">
                <a:moveTo>
                  <a:pt x="1157795" y="837704"/>
                </a:moveTo>
                <a:lnTo>
                  <a:pt x="1133932" y="813447"/>
                </a:lnTo>
                <a:lnTo>
                  <a:pt x="1125626" y="816737"/>
                </a:lnTo>
                <a:lnTo>
                  <a:pt x="1093774" y="847839"/>
                </a:lnTo>
                <a:lnTo>
                  <a:pt x="1071257" y="873658"/>
                </a:lnTo>
                <a:lnTo>
                  <a:pt x="1064856" y="880427"/>
                </a:lnTo>
                <a:lnTo>
                  <a:pt x="1026528" y="907135"/>
                </a:lnTo>
                <a:lnTo>
                  <a:pt x="970076" y="917549"/>
                </a:lnTo>
                <a:lnTo>
                  <a:pt x="949490" y="913282"/>
                </a:lnTo>
                <a:lnTo>
                  <a:pt x="915289" y="890511"/>
                </a:lnTo>
                <a:lnTo>
                  <a:pt x="895540" y="856475"/>
                </a:lnTo>
                <a:lnTo>
                  <a:pt x="888301" y="807961"/>
                </a:lnTo>
                <a:lnTo>
                  <a:pt x="887704" y="794054"/>
                </a:lnTo>
                <a:lnTo>
                  <a:pt x="887704" y="790638"/>
                </a:lnTo>
                <a:lnTo>
                  <a:pt x="892568" y="739241"/>
                </a:lnTo>
                <a:lnTo>
                  <a:pt x="906246" y="695439"/>
                </a:lnTo>
                <a:lnTo>
                  <a:pt x="922934" y="650367"/>
                </a:lnTo>
                <a:lnTo>
                  <a:pt x="945553" y="607441"/>
                </a:lnTo>
                <a:lnTo>
                  <a:pt x="979970" y="556755"/>
                </a:lnTo>
                <a:lnTo>
                  <a:pt x="1015847" y="507174"/>
                </a:lnTo>
                <a:lnTo>
                  <a:pt x="1053896" y="459054"/>
                </a:lnTo>
                <a:lnTo>
                  <a:pt x="1094854" y="412775"/>
                </a:lnTo>
                <a:lnTo>
                  <a:pt x="1102550" y="403809"/>
                </a:lnTo>
                <a:lnTo>
                  <a:pt x="1126744" y="363537"/>
                </a:lnTo>
                <a:lnTo>
                  <a:pt x="1142669" y="315442"/>
                </a:lnTo>
                <a:lnTo>
                  <a:pt x="1150467" y="278104"/>
                </a:lnTo>
                <a:lnTo>
                  <a:pt x="1151470" y="275183"/>
                </a:lnTo>
                <a:lnTo>
                  <a:pt x="1151851" y="272745"/>
                </a:lnTo>
                <a:lnTo>
                  <a:pt x="1151966" y="266065"/>
                </a:lnTo>
                <a:lnTo>
                  <a:pt x="1151966" y="259080"/>
                </a:lnTo>
                <a:lnTo>
                  <a:pt x="1135494" y="223405"/>
                </a:lnTo>
                <a:lnTo>
                  <a:pt x="1088148" y="207289"/>
                </a:lnTo>
                <a:lnTo>
                  <a:pt x="1081709" y="206362"/>
                </a:lnTo>
                <a:lnTo>
                  <a:pt x="1074877" y="206362"/>
                </a:lnTo>
                <a:lnTo>
                  <a:pt x="1050950" y="206781"/>
                </a:lnTo>
                <a:lnTo>
                  <a:pt x="1045083" y="206971"/>
                </a:lnTo>
                <a:lnTo>
                  <a:pt x="1046835" y="206971"/>
                </a:lnTo>
                <a:lnTo>
                  <a:pt x="1032510" y="207289"/>
                </a:lnTo>
                <a:lnTo>
                  <a:pt x="1020216" y="207289"/>
                </a:lnTo>
                <a:lnTo>
                  <a:pt x="1009967" y="206971"/>
                </a:lnTo>
                <a:lnTo>
                  <a:pt x="999718" y="206362"/>
                </a:lnTo>
                <a:lnTo>
                  <a:pt x="974153" y="205955"/>
                </a:lnTo>
                <a:lnTo>
                  <a:pt x="948677" y="206197"/>
                </a:lnTo>
                <a:lnTo>
                  <a:pt x="926490" y="206971"/>
                </a:lnTo>
                <a:lnTo>
                  <a:pt x="925131" y="206971"/>
                </a:lnTo>
                <a:lnTo>
                  <a:pt x="898004" y="208597"/>
                </a:lnTo>
                <a:lnTo>
                  <a:pt x="796290" y="215176"/>
                </a:lnTo>
                <a:lnTo>
                  <a:pt x="792378" y="216141"/>
                </a:lnTo>
                <a:lnTo>
                  <a:pt x="788454" y="216865"/>
                </a:lnTo>
                <a:lnTo>
                  <a:pt x="780656" y="217830"/>
                </a:lnTo>
                <a:lnTo>
                  <a:pt x="777252" y="218059"/>
                </a:lnTo>
                <a:lnTo>
                  <a:pt x="774331" y="218059"/>
                </a:lnTo>
                <a:lnTo>
                  <a:pt x="760615" y="221500"/>
                </a:lnTo>
                <a:lnTo>
                  <a:pt x="723747" y="245694"/>
                </a:lnTo>
                <a:lnTo>
                  <a:pt x="709955" y="289013"/>
                </a:lnTo>
                <a:lnTo>
                  <a:pt x="705091" y="326072"/>
                </a:lnTo>
                <a:lnTo>
                  <a:pt x="703859" y="335356"/>
                </a:lnTo>
                <a:lnTo>
                  <a:pt x="702551" y="344741"/>
                </a:lnTo>
                <a:lnTo>
                  <a:pt x="701154" y="354228"/>
                </a:lnTo>
                <a:lnTo>
                  <a:pt x="701192" y="362432"/>
                </a:lnTo>
                <a:lnTo>
                  <a:pt x="702106" y="369824"/>
                </a:lnTo>
                <a:lnTo>
                  <a:pt x="704037" y="377621"/>
                </a:lnTo>
                <a:lnTo>
                  <a:pt x="705993" y="386422"/>
                </a:lnTo>
                <a:lnTo>
                  <a:pt x="710628" y="392049"/>
                </a:lnTo>
                <a:lnTo>
                  <a:pt x="725258" y="396925"/>
                </a:lnTo>
                <a:lnTo>
                  <a:pt x="732345" y="395693"/>
                </a:lnTo>
                <a:lnTo>
                  <a:pt x="768731" y="362432"/>
                </a:lnTo>
                <a:lnTo>
                  <a:pt x="781253" y="350532"/>
                </a:lnTo>
                <a:lnTo>
                  <a:pt x="863600" y="283933"/>
                </a:lnTo>
                <a:lnTo>
                  <a:pt x="907516" y="266407"/>
                </a:lnTo>
                <a:lnTo>
                  <a:pt x="915416" y="266065"/>
                </a:lnTo>
                <a:lnTo>
                  <a:pt x="920534" y="266407"/>
                </a:lnTo>
                <a:lnTo>
                  <a:pt x="922134" y="266407"/>
                </a:lnTo>
                <a:lnTo>
                  <a:pt x="963129" y="282486"/>
                </a:lnTo>
                <a:lnTo>
                  <a:pt x="993495" y="315785"/>
                </a:lnTo>
                <a:lnTo>
                  <a:pt x="998524" y="336550"/>
                </a:lnTo>
                <a:lnTo>
                  <a:pt x="996784" y="360057"/>
                </a:lnTo>
                <a:lnTo>
                  <a:pt x="982141" y="402513"/>
                </a:lnTo>
                <a:lnTo>
                  <a:pt x="957300" y="437616"/>
                </a:lnTo>
                <a:lnTo>
                  <a:pt x="935075" y="459841"/>
                </a:lnTo>
                <a:lnTo>
                  <a:pt x="930452" y="465455"/>
                </a:lnTo>
                <a:lnTo>
                  <a:pt x="900734" y="505701"/>
                </a:lnTo>
                <a:lnTo>
                  <a:pt x="873112" y="538632"/>
                </a:lnTo>
                <a:lnTo>
                  <a:pt x="844397" y="570471"/>
                </a:lnTo>
                <a:lnTo>
                  <a:pt x="815314" y="601560"/>
                </a:lnTo>
                <a:lnTo>
                  <a:pt x="804506" y="613384"/>
                </a:lnTo>
                <a:lnTo>
                  <a:pt x="774293" y="649909"/>
                </a:lnTo>
                <a:lnTo>
                  <a:pt x="749058" y="690499"/>
                </a:lnTo>
                <a:lnTo>
                  <a:pt x="742124" y="705510"/>
                </a:lnTo>
                <a:lnTo>
                  <a:pt x="737679" y="714933"/>
                </a:lnTo>
                <a:lnTo>
                  <a:pt x="733132" y="724179"/>
                </a:lnTo>
                <a:lnTo>
                  <a:pt x="728510" y="733234"/>
                </a:lnTo>
                <a:lnTo>
                  <a:pt x="723798" y="742111"/>
                </a:lnTo>
                <a:lnTo>
                  <a:pt x="704037" y="778700"/>
                </a:lnTo>
                <a:lnTo>
                  <a:pt x="701116" y="784542"/>
                </a:lnTo>
                <a:lnTo>
                  <a:pt x="698195" y="790638"/>
                </a:lnTo>
                <a:lnTo>
                  <a:pt x="692353" y="803313"/>
                </a:lnTo>
                <a:lnTo>
                  <a:pt x="690397" y="810387"/>
                </a:lnTo>
                <a:lnTo>
                  <a:pt x="689406" y="818184"/>
                </a:lnTo>
                <a:lnTo>
                  <a:pt x="687247" y="834390"/>
                </a:lnTo>
                <a:lnTo>
                  <a:pt x="681215" y="885215"/>
                </a:lnTo>
                <a:lnTo>
                  <a:pt x="676148" y="935990"/>
                </a:lnTo>
                <a:lnTo>
                  <a:pt x="674763" y="951407"/>
                </a:lnTo>
                <a:lnTo>
                  <a:pt x="675792" y="968044"/>
                </a:lnTo>
                <a:lnTo>
                  <a:pt x="708469" y="1007021"/>
                </a:lnTo>
                <a:lnTo>
                  <a:pt x="736244" y="1017282"/>
                </a:lnTo>
                <a:lnTo>
                  <a:pt x="753084" y="1021765"/>
                </a:lnTo>
                <a:lnTo>
                  <a:pt x="769912" y="1024966"/>
                </a:lnTo>
                <a:lnTo>
                  <a:pt x="785837" y="1026782"/>
                </a:lnTo>
                <a:lnTo>
                  <a:pt x="784009" y="1026782"/>
                </a:lnTo>
                <a:lnTo>
                  <a:pt x="803605" y="1027531"/>
                </a:lnTo>
                <a:lnTo>
                  <a:pt x="922147" y="1027531"/>
                </a:lnTo>
                <a:lnTo>
                  <a:pt x="922147" y="1026045"/>
                </a:lnTo>
                <a:lnTo>
                  <a:pt x="931913" y="1026045"/>
                </a:lnTo>
                <a:lnTo>
                  <a:pt x="982141" y="1026782"/>
                </a:lnTo>
                <a:lnTo>
                  <a:pt x="1021054" y="1026782"/>
                </a:lnTo>
                <a:lnTo>
                  <a:pt x="1027455" y="1026642"/>
                </a:lnTo>
                <a:lnTo>
                  <a:pt x="1042187" y="1026045"/>
                </a:lnTo>
                <a:lnTo>
                  <a:pt x="1055357" y="1025677"/>
                </a:lnTo>
                <a:lnTo>
                  <a:pt x="1094854" y="1020216"/>
                </a:lnTo>
                <a:lnTo>
                  <a:pt x="1129995" y="999350"/>
                </a:lnTo>
                <a:lnTo>
                  <a:pt x="1150848" y="959180"/>
                </a:lnTo>
                <a:lnTo>
                  <a:pt x="1154849" y="934580"/>
                </a:lnTo>
                <a:lnTo>
                  <a:pt x="1155788" y="923404"/>
                </a:lnTo>
                <a:lnTo>
                  <a:pt x="1156144" y="917549"/>
                </a:lnTo>
                <a:lnTo>
                  <a:pt x="1156195" y="916597"/>
                </a:lnTo>
                <a:lnTo>
                  <a:pt x="1156563" y="910437"/>
                </a:lnTo>
                <a:lnTo>
                  <a:pt x="1156690" y="907135"/>
                </a:lnTo>
                <a:lnTo>
                  <a:pt x="1157046" y="897991"/>
                </a:lnTo>
                <a:lnTo>
                  <a:pt x="1157363" y="885215"/>
                </a:lnTo>
                <a:lnTo>
                  <a:pt x="1157452" y="880427"/>
                </a:lnTo>
                <a:lnTo>
                  <a:pt x="1157566" y="874725"/>
                </a:lnTo>
                <a:lnTo>
                  <a:pt x="1157668" y="866521"/>
                </a:lnTo>
                <a:lnTo>
                  <a:pt x="1157795" y="837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58059" y="614667"/>
            <a:ext cx="618490" cy="817880"/>
          </a:xfrm>
          <a:custGeom>
            <a:avLst/>
            <a:gdLst/>
            <a:ahLst/>
            <a:cxnLst/>
            <a:rect l="l" t="t" r="r" b="b"/>
            <a:pathLst>
              <a:path w="618490" h="817880">
                <a:moveTo>
                  <a:pt x="27200" y="114300"/>
                </a:moveTo>
                <a:lnTo>
                  <a:pt x="634" y="85090"/>
                </a:lnTo>
                <a:lnTo>
                  <a:pt x="0" y="74930"/>
                </a:lnTo>
                <a:lnTo>
                  <a:pt x="1380" y="63500"/>
                </a:lnTo>
                <a:lnTo>
                  <a:pt x="19453" y="27940"/>
                </a:lnTo>
                <a:lnTo>
                  <a:pt x="60389" y="3810"/>
                </a:lnTo>
                <a:lnTo>
                  <a:pt x="91590" y="0"/>
                </a:lnTo>
                <a:lnTo>
                  <a:pt x="99406" y="0"/>
                </a:lnTo>
                <a:lnTo>
                  <a:pt x="107237" y="1270"/>
                </a:lnTo>
                <a:lnTo>
                  <a:pt x="121039" y="2540"/>
                </a:lnTo>
                <a:lnTo>
                  <a:pt x="253588" y="2540"/>
                </a:lnTo>
                <a:lnTo>
                  <a:pt x="263829" y="3810"/>
                </a:lnTo>
                <a:lnTo>
                  <a:pt x="414801" y="3810"/>
                </a:lnTo>
                <a:lnTo>
                  <a:pt x="431422" y="10160"/>
                </a:lnTo>
                <a:lnTo>
                  <a:pt x="448069" y="25400"/>
                </a:lnTo>
                <a:lnTo>
                  <a:pt x="461419" y="44450"/>
                </a:lnTo>
                <a:lnTo>
                  <a:pt x="465031" y="53340"/>
                </a:lnTo>
                <a:lnTo>
                  <a:pt x="468550" y="60960"/>
                </a:lnTo>
                <a:lnTo>
                  <a:pt x="471976" y="68580"/>
                </a:lnTo>
                <a:lnTo>
                  <a:pt x="472452" y="69850"/>
                </a:lnTo>
                <a:lnTo>
                  <a:pt x="87472" y="69850"/>
                </a:lnTo>
                <a:lnTo>
                  <a:pt x="79285" y="71120"/>
                </a:lnTo>
                <a:lnTo>
                  <a:pt x="71553" y="73660"/>
                </a:lnTo>
                <a:lnTo>
                  <a:pt x="64276" y="77470"/>
                </a:lnTo>
                <a:lnTo>
                  <a:pt x="57452" y="83820"/>
                </a:lnTo>
                <a:lnTo>
                  <a:pt x="54531" y="87630"/>
                </a:lnTo>
                <a:lnTo>
                  <a:pt x="51844" y="90170"/>
                </a:lnTo>
                <a:lnTo>
                  <a:pt x="46964" y="97790"/>
                </a:lnTo>
                <a:lnTo>
                  <a:pt x="44291" y="101600"/>
                </a:lnTo>
                <a:lnTo>
                  <a:pt x="34533" y="111760"/>
                </a:lnTo>
                <a:lnTo>
                  <a:pt x="27200" y="114300"/>
                </a:lnTo>
                <a:close/>
              </a:path>
              <a:path w="618490" h="817880">
                <a:moveTo>
                  <a:pt x="243353" y="2540"/>
                </a:moveTo>
                <a:lnTo>
                  <a:pt x="148098" y="2540"/>
                </a:lnTo>
                <a:lnTo>
                  <a:pt x="161357" y="1270"/>
                </a:lnTo>
                <a:lnTo>
                  <a:pt x="171656" y="0"/>
                </a:lnTo>
                <a:lnTo>
                  <a:pt x="223774" y="0"/>
                </a:lnTo>
                <a:lnTo>
                  <a:pt x="243353" y="2540"/>
                </a:lnTo>
                <a:close/>
              </a:path>
              <a:path w="618490" h="817880">
                <a:moveTo>
                  <a:pt x="414801" y="3810"/>
                </a:moveTo>
                <a:lnTo>
                  <a:pt x="304827" y="3810"/>
                </a:lnTo>
                <a:lnTo>
                  <a:pt x="315067" y="2540"/>
                </a:lnTo>
                <a:lnTo>
                  <a:pt x="325302" y="2540"/>
                </a:lnTo>
                <a:lnTo>
                  <a:pt x="356418" y="0"/>
                </a:lnTo>
                <a:lnTo>
                  <a:pt x="388233" y="0"/>
                </a:lnTo>
                <a:lnTo>
                  <a:pt x="411476" y="2540"/>
                </a:lnTo>
                <a:lnTo>
                  <a:pt x="414801" y="3810"/>
                </a:lnTo>
                <a:close/>
              </a:path>
              <a:path w="618490" h="817880">
                <a:moveTo>
                  <a:pt x="214079" y="817880"/>
                </a:moveTo>
                <a:lnTo>
                  <a:pt x="102809" y="817880"/>
                </a:lnTo>
                <a:lnTo>
                  <a:pt x="88355" y="816610"/>
                </a:lnTo>
                <a:lnTo>
                  <a:pt x="47197" y="801370"/>
                </a:lnTo>
                <a:lnTo>
                  <a:pt x="15644" y="765810"/>
                </a:lnTo>
                <a:lnTo>
                  <a:pt x="13541" y="749300"/>
                </a:lnTo>
                <a:lnTo>
                  <a:pt x="13598" y="742950"/>
                </a:lnTo>
                <a:lnTo>
                  <a:pt x="13712" y="732790"/>
                </a:lnTo>
                <a:lnTo>
                  <a:pt x="14054" y="720090"/>
                </a:lnTo>
                <a:lnTo>
                  <a:pt x="14089" y="718820"/>
                </a:lnTo>
                <a:lnTo>
                  <a:pt x="14659" y="706120"/>
                </a:lnTo>
                <a:lnTo>
                  <a:pt x="14773" y="703580"/>
                </a:lnTo>
                <a:lnTo>
                  <a:pt x="15652" y="689610"/>
                </a:lnTo>
                <a:lnTo>
                  <a:pt x="15732" y="688340"/>
                </a:lnTo>
                <a:lnTo>
                  <a:pt x="22742" y="643890"/>
                </a:lnTo>
                <a:lnTo>
                  <a:pt x="32668" y="608330"/>
                </a:lnTo>
                <a:lnTo>
                  <a:pt x="37327" y="588010"/>
                </a:lnTo>
                <a:lnTo>
                  <a:pt x="40709" y="567690"/>
                </a:lnTo>
                <a:lnTo>
                  <a:pt x="42815" y="548640"/>
                </a:lnTo>
                <a:lnTo>
                  <a:pt x="44456" y="529590"/>
                </a:lnTo>
                <a:lnTo>
                  <a:pt x="47932" y="509270"/>
                </a:lnTo>
                <a:lnTo>
                  <a:pt x="53243" y="488950"/>
                </a:lnTo>
                <a:lnTo>
                  <a:pt x="60389" y="468630"/>
                </a:lnTo>
                <a:lnTo>
                  <a:pt x="68763" y="448310"/>
                </a:lnTo>
                <a:lnTo>
                  <a:pt x="76309" y="426720"/>
                </a:lnTo>
                <a:lnTo>
                  <a:pt x="83027" y="405130"/>
                </a:lnTo>
                <a:lnTo>
                  <a:pt x="94462" y="360680"/>
                </a:lnTo>
                <a:lnTo>
                  <a:pt x="100093" y="339090"/>
                </a:lnTo>
                <a:lnTo>
                  <a:pt x="105813" y="317500"/>
                </a:lnTo>
                <a:lnTo>
                  <a:pt x="111619" y="295910"/>
                </a:lnTo>
                <a:lnTo>
                  <a:pt x="114168" y="285750"/>
                </a:lnTo>
                <a:lnTo>
                  <a:pt x="115989" y="274320"/>
                </a:lnTo>
                <a:lnTo>
                  <a:pt x="117081" y="264160"/>
                </a:lnTo>
                <a:lnTo>
                  <a:pt x="117127" y="262890"/>
                </a:lnTo>
                <a:lnTo>
                  <a:pt x="117218" y="260350"/>
                </a:lnTo>
                <a:lnTo>
                  <a:pt x="117309" y="257810"/>
                </a:lnTo>
                <a:lnTo>
                  <a:pt x="117400" y="255270"/>
                </a:lnTo>
                <a:lnTo>
                  <a:pt x="117445" y="254000"/>
                </a:lnTo>
                <a:lnTo>
                  <a:pt x="118279" y="241300"/>
                </a:lnTo>
                <a:lnTo>
                  <a:pt x="119524" y="227330"/>
                </a:lnTo>
                <a:lnTo>
                  <a:pt x="120352" y="218440"/>
                </a:lnTo>
                <a:lnTo>
                  <a:pt x="120470" y="217170"/>
                </a:lnTo>
                <a:lnTo>
                  <a:pt x="127885" y="168910"/>
                </a:lnTo>
                <a:lnTo>
                  <a:pt x="132596" y="151130"/>
                </a:lnTo>
                <a:lnTo>
                  <a:pt x="133575" y="143510"/>
                </a:lnTo>
                <a:lnTo>
                  <a:pt x="133575" y="130810"/>
                </a:lnTo>
                <a:lnTo>
                  <a:pt x="133177" y="125730"/>
                </a:lnTo>
                <a:lnTo>
                  <a:pt x="133078" y="124460"/>
                </a:lnTo>
                <a:lnTo>
                  <a:pt x="117445" y="85090"/>
                </a:lnTo>
                <a:lnTo>
                  <a:pt x="87472" y="69850"/>
                </a:lnTo>
                <a:lnTo>
                  <a:pt x="472452" y="69850"/>
                </a:lnTo>
                <a:lnTo>
                  <a:pt x="475309" y="77470"/>
                </a:lnTo>
                <a:lnTo>
                  <a:pt x="478389" y="85090"/>
                </a:lnTo>
                <a:lnTo>
                  <a:pt x="481008" y="92710"/>
                </a:lnTo>
                <a:lnTo>
                  <a:pt x="483167" y="101600"/>
                </a:lnTo>
                <a:lnTo>
                  <a:pt x="484865" y="109220"/>
                </a:lnTo>
                <a:lnTo>
                  <a:pt x="307729" y="109220"/>
                </a:lnTo>
                <a:lnTo>
                  <a:pt x="291000" y="110490"/>
                </a:lnTo>
                <a:lnTo>
                  <a:pt x="250672" y="135890"/>
                </a:lnTo>
                <a:lnTo>
                  <a:pt x="229660" y="172720"/>
                </a:lnTo>
                <a:lnTo>
                  <a:pt x="217913" y="212090"/>
                </a:lnTo>
                <a:lnTo>
                  <a:pt x="212587" y="238760"/>
                </a:lnTo>
                <a:lnTo>
                  <a:pt x="212587" y="247650"/>
                </a:lnTo>
                <a:lnTo>
                  <a:pt x="215508" y="255270"/>
                </a:lnTo>
                <a:lnTo>
                  <a:pt x="227225" y="264160"/>
                </a:lnTo>
                <a:lnTo>
                  <a:pt x="234558" y="266700"/>
                </a:lnTo>
                <a:lnTo>
                  <a:pt x="530784" y="266700"/>
                </a:lnTo>
                <a:lnTo>
                  <a:pt x="533159" y="276860"/>
                </a:lnTo>
                <a:lnTo>
                  <a:pt x="541923" y="317500"/>
                </a:lnTo>
                <a:lnTo>
                  <a:pt x="545491" y="330200"/>
                </a:lnTo>
                <a:lnTo>
                  <a:pt x="546108" y="332740"/>
                </a:lnTo>
                <a:lnTo>
                  <a:pt x="318039" y="332740"/>
                </a:lnTo>
                <a:lnTo>
                  <a:pt x="302076" y="334010"/>
                </a:lnTo>
                <a:lnTo>
                  <a:pt x="254019" y="347980"/>
                </a:lnTo>
                <a:lnTo>
                  <a:pt x="216270" y="370840"/>
                </a:lnTo>
                <a:lnTo>
                  <a:pt x="185102" y="402590"/>
                </a:lnTo>
                <a:lnTo>
                  <a:pt x="163382" y="435610"/>
                </a:lnTo>
                <a:lnTo>
                  <a:pt x="145832" y="476250"/>
                </a:lnTo>
                <a:lnTo>
                  <a:pt x="138239" y="519430"/>
                </a:lnTo>
                <a:lnTo>
                  <a:pt x="137595" y="542290"/>
                </a:lnTo>
                <a:lnTo>
                  <a:pt x="138962" y="565150"/>
                </a:lnTo>
                <a:lnTo>
                  <a:pt x="142339" y="588010"/>
                </a:lnTo>
                <a:lnTo>
                  <a:pt x="144311" y="596900"/>
                </a:lnTo>
                <a:lnTo>
                  <a:pt x="147217" y="612140"/>
                </a:lnTo>
                <a:lnTo>
                  <a:pt x="165774" y="668020"/>
                </a:lnTo>
                <a:lnTo>
                  <a:pt x="197950" y="711200"/>
                </a:lnTo>
                <a:lnTo>
                  <a:pt x="228716" y="741680"/>
                </a:lnTo>
                <a:lnTo>
                  <a:pt x="233843" y="748030"/>
                </a:lnTo>
                <a:lnTo>
                  <a:pt x="238971" y="753110"/>
                </a:lnTo>
                <a:lnTo>
                  <a:pt x="244364" y="759460"/>
                </a:lnTo>
                <a:lnTo>
                  <a:pt x="248842" y="764540"/>
                </a:lnTo>
                <a:lnTo>
                  <a:pt x="252405" y="770890"/>
                </a:lnTo>
                <a:lnTo>
                  <a:pt x="255054" y="775970"/>
                </a:lnTo>
                <a:lnTo>
                  <a:pt x="257242" y="788670"/>
                </a:lnTo>
                <a:lnTo>
                  <a:pt x="255042" y="800100"/>
                </a:lnTo>
                <a:lnTo>
                  <a:pt x="248454" y="807720"/>
                </a:lnTo>
                <a:lnTo>
                  <a:pt x="237479" y="812800"/>
                </a:lnTo>
                <a:lnTo>
                  <a:pt x="229679" y="815340"/>
                </a:lnTo>
                <a:lnTo>
                  <a:pt x="214079" y="817880"/>
                </a:lnTo>
                <a:close/>
              </a:path>
              <a:path w="618490" h="817880">
                <a:moveTo>
                  <a:pt x="530784" y="266700"/>
                </a:moveTo>
                <a:lnTo>
                  <a:pt x="234558" y="266700"/>
                </a:lnTo>
                <a:lnTo>
                  <a:pt x="243353" y="264160"/>
                </a:lnTo>
                <a:lnTo>
                  <a:pt x="250578" y="262890"/>
                </a:lnTo>
                <a:lnTo>
                  <a:pt x="264470" y="257810"/>
                </a:lnTo>
                <a:lnTo>
                  <a:pt x="271136" y="254000"/>
                </a:lnTo>
                <a:lnTo>
                  <a:pt x="278592" y="248920"/>
                </a:lnTo>
                <a:lnTo>
                  <a:pt x="286321" y="245110"/>
                </a:lnTo>
                <a:lnTo>
                  <a:pt x="294324" y="241300"/>
                </a:lnTo>
                <a:lnTo>
                  <a:pt x="302601" y="237490"/>
                </a:lnTo>
                <a:lnTo>
                  <a:pt x="311079" y="233680"/>
                </a:lnTo>
                <a:lnTo>
                  <a:pt x="319639" y="231140"/>
                </a:lnTo>
                <a:lnTo>
                  <a:pt x="328280" y="227330"/>
                </a:lnTo>
                <a:lnTo>
                  <a:pt x="337003" y="224790"/>
                </a:lnTo>
                <a:lnTo>
                  <a:pt x="341881" y="223520"/>
                </a:lnTo>
                <a:lnTo>
                  <a:pt x="346513" y="222250"/>
                </a:lnTo>
                <a:lnTo>
                  <a:pt x="355306" y="218440"/>
                </a:lnTo>
                <a:lnTo>
                  <a:pt x="359471" y="215900"/>
                </a:lnTo>
                <a:lnTo>
                  <a:pt x="363387" y="214630"/>
                </a:lnTo>
                <a:lnTo>
                  <a:pt x="376637" y="204470"/>
                </a:lnTo>
                <a:lnTo>
                  <a:pt x="384224" y="191770"/>
                </a:lnTo>
                <a:lnTo>
                  <a:pt x="386147" y="176530"/>
                </a:lnTo>
                <a:lnTo>
                  <a:pt x="382406" y="160020"/>
                </a:lnTo>
                <a:lnTo>
                  <a:pt x="352385" y="123190"/>
                </a:lnTo>
                <a:lnTo>
                  <a:pt x="307729" y="109220"/>
                </a:lnTo>
                <a:lnTo>
                  <a:pt x="484865" y="109220"/>
                </a:lnTo>
                <a:lnTo>
                  <a:pt x="495677" y="158750"/>
                </a:lnTo>
                <a:lnTo>
                  <a:pt x="505114" y="190500"/>
                </a:lnTo>
                <a:lnTo>
                  <a:pt x="510294" y="207010"/>
                </a:lnTo>
                <a:lnTo>
                  <a:pt x="515742" y="222250"/>
                </a:lnTo>
                <a:lnTo>
                  <a:pt x="521458" y="237490"/>
                </a:lnTo>
                <a:lnTo>
                  <a:pt x="524934" y="247650"/>
                </a:lnTo>
                <a:lnTo>
                  <a:pt x="530784" y="266700"/>
                </a:lnTo>
                <a:close/>
              </a:path>
              <a:path w="618490" h="817880">
                <a:moveTo>
                  <a:pt x="444342" y="817880"/>
                </a:moveTo>
                <a:lnTo>
                  <a:pt x="424826" y="817880"/>
                </a:lnTo>
                <a:lnTo>
                  <a:pt x="413947" y="815340"/>
                </a:lnTo>
                <a:lnTo>
                  <a:pt x="404711" y="811530"/>
                </a:lnTo>
                <a:lnTo>
                  <a:pt x="397119" y="805180"/>
                </a:lnTo>
                <a:lnTo>
                  <a:pt x="391169" y="795020"/>
                </a:lnTo>
                <a:lnTo>
                  <a:pt x="388882" y="786130"/>
                </a:lnTo>
                <a:lnTo>
                  <a:pt x="389340" y="777240"/>
                </a:lnTo>
                <a:lnTo>
                  <a:pt x="413141" y="742950"/>
                </a:lnTo>
                <a:lnTo>
                  <a:pt x="416062" y="739140"/>
                </a:lnTo>
                <a:lnTo>
                  <a:pt x="421006" y="732790"/>
                </a:lnTo>
                <a:lnTo>
                  <a:pt x="425583" y="726440"/>
                </a:lnTo>
                <a:lnTo>
                  <a:pt x="429793" y="720090"/>
                </a:lnTo>
                <a:lnTo>
                  <a:pt x="433635" y="712470"/>
                </a:lnTo>
                <a:lnTo>
                  <a:pt x="437021" y="706120"/>
                </a:lnTo>
                <a:lnTo>
                  <a:pt x="439859" y="698500"/>
                </a:lnTo>
                <a:lnTo>
                  <a:pt x="442149" y="692150"/>
                </a:lnTo>
                <a:lnTo>
                  <a:pt x="443891" y="684530"/>
                </a:lnTo>
                <a:lnTo>
                  <a:pt x="452655" y="618490"/>
                </a:lnTo>
                <a:lnTo>
                  <a:pt x="461419" y="553720"/>
                </a:lnTo>
                <a:lnTo>
                  <a:pt x="462772" y="529590"/>
                </a:lnTo>
                <a:lnTo>
                  <a:pt x="462843" y="528320"/>
                </a:lnTo>
                <a:lnTo>
                  <a:pt x="461243" y="504190"/>
                </a:lnTo>
                <a:lnTo>
                  <a:pt x="448972" y="458470"/>
                </a:lnTo>
                <a:lnTo>
                  <a:pt x="426854" y="416560"/>
                </a:lnTo>
                <a:lnTo>
                  <a:pt x="397042" y="377190"/>
                </a:lnTo>
                <a:lnTo>
                  <a:pt x="396048" y="375920"/>
                </a:lnTo>
                <a:lnTo>
                  <a:pt x="394572" y="374650"/>
                </a:lnTo>
                <a:lnTo>
                  <a:pt x="390688" y="372110"/>
                </a:lnTo>
                <a:lnTo>
                  <a:pt x="389227" y="369570"/>
                </a:lnTo>
                <a:lnTo>
                  <a:pt x="348053" y="339090"/>
                </a:lnTo>
                <a:lnTo>
                  <a:pt x="318039" y="332740"/>
                </a:lnTo>
                <a:lnTo>
                  <a:pt x="546108" y="332740"/>
                </a:lnTo>
                <a:lnTo>
                  <a:pt x="548880" y="344170"/>
                </a:lnTo>
                <a:lnTo>
                  <a:pt x="552087" y="358140"/>
                </a:lnTo>
                <a:lnTo>
                  <a:pt x="558142" y="386080"/>
                </a:lnTo>
                <a:lnTo>
                  <a:pt x="561350" y="398780"/>
                </a:lnTo>
                <a:lnTo>
                  <a:pt x="564738" y="412750"/>
                </a:lnTo>
                <a:lnTo>
                  <a:pt x="568307" y="426720"/>
                </a:lnTo>
                <a:lnTo>
                  <a:pt x="572461" y="444500"/>
                </a:lnTo>
                <a:lnTo>
                  <a:pt x="582198" y="497840"/>
                </a:lnTo>
                <a:lnTo>
                  <a:pt x="588657" y="553720"/>
                </a:lnTo>
                <a:lnTo>
                  <a:pt x="590262" y="571500"/>
                </a:lnTo>
                <a:lnTo>
                  <a:pt x="593525" y="595630"/>
                </a:lnTo>
                <a:lnTo>
                  <a:pt x="595436" y="607060"/>
                </a:lnTo>
                <a:lnTo>
                  <a:pt x="597534" y="618490"/>
                </a:lnTo>
                <a:lnTo>
                  <a:pt x="599836" y="629920"/>
                </a:lnTo>
                <a:lnTo>
                  <a:pt x="602312" y="641350"/>
                </a:lnTo>
                <a:lnTo>
                  <a:pt x="604964" y="654050"/>
                </a:lnTo>
                <a:lnTo>
                  <a:pt x="607790" y="665480"/>
                </a:lnTo>
                <a:lnTo>
                  <a:pt x="610496" y="673100"/>
                </a:lnTo>
                <a:lnTo>
                  <a:pt x="612742" y="680720"/>
                </a:lnTo>
                <a:lnTo>
                  <a:pt x="617908" y="718820"/>
                </a:lnTo>
                <a:lnTo>
                  <a:pt x="617931" y="720090"/>
                </a:lnTo>
                <a:lnTo>
                  <a:pt x="618045" y="726440"/>
                </a:lnTo>
                <a:lnTo>
                  <a:pt x="610726" y="764540"/>
                </a:lnTo>
                <a:lnTo>
                  <a:pt x="587314" y="797560"/>
                </a:lnTo>
                <a:lnTo>
                  <a:pt x="549240" y="810260"/>
                </a:lnTo>
                <a:lnTo>
                  <a:pt x="499480" y="810260"/>
                </a:lnTo>
                <a:lnTo>
                  <a:pt x="490693" y="811530"/>
                </a:lnTo>
                <a:lnTo>
                  <a:pt x="481833" y="811530"/>
                </a:lnTo>
                <a:lnTo>
                  <a:pt x="463536" y="814070"/>
                </a:lnTo>
                <a:lnTo>
                  <a:pt x="454100" y="816610"/>
                </a:lnTo>
                <a:lnTo>
                  <a:pt x="449220" y="816610"/>
                </a:lnTo>
                <a:lnTo>
                  <a:pt x="444342" y="817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031355" y="607351"/>
            <a:ext cx="1784985" cy="827405"/>
          </a:xfrm>
          <a:custGeom>
            <a:avLst/>
            <a:gdLst/>
            <a:ahLst/>
            <a:cxnLst/>
            <a:rect l="l" t="t" r="r" b="b"/>
            <a:pathLst>
              <a:path w="1784984" h="827405">
                <a:moveTo>
                  <a:pt x="541401" y="779487"/>
                </a:moveTo>
                <a:lnTo>
                  <a:pt x="525614" y="746467"/>
                </a:lnTo>
                <a:lnTo>
                  <a:pt x="522922" y="742657"/>
                </a:lnTo>
                <a:lnTo>
                  <a:pt x="489978" y="688047"/>
                </a:lnTo>
                <a:lnTo>
                  <a:pt x="473176" y="632167"/>
                </a:lnTo>
                <a:lnTo>
                  <a:pt x="463194" y="588987"/>
                </a:lnTo>
                <a:lnTo>
                  <a:pt x="447916" y="548347"/>
                </a:lnTo>
                <a:lnTo>
                  <a:pt x="427329" y="508977"/>
                </a:lnTo>
                <a:lnTo>
                  <a:pt x="398030" y="467067"/>
                </a:lnTo>
                <a:lnTo>
                  <a:pt x="397141" y="465797"/>
                </a:lnTo>
                <a:lnTo>
                  <a:pt x="393026" y="459447"/>
                </a:lnTo>
                <a:lnTo>
                  <a:pt x="389102" y="451827"/>
                </a:lnTo>
                <a:lnTo>
                  <a:pt x="385343" y="444207"/>
                </a:lnTo>
                <a:lnTo>
                  <a:pt x="380403" y="430237"/>
                </a:lnTo>
                <a:lnTo>
                  <a:pt x="380225" y="416267"/>
                </a:lnTo>
                <a:lnTo>
                  <a:pt x="384784" y="404837"/>
                </a:lnTo>
                <a:lnTo>
                  <a:pt x="394119" y="393407"/>
                </a:lnTo>
                <a:lnTo>
                  <a:pt x="398030" y="389597"/>
                </a:lnTo>
                <a:lnTo>
                  <a:pt x="402183" y="387057"/>
                </a:lnTo>
                <a:lnTo>
                  <a:pt x="403644" y="385787"/>
                </a:lnTo>
                <a:lnTo>
                  <a:pt x="410946" y="379437"/>
                </a:lnTo>
                <a:lnTo>
                  <a:pt x="415086" y="375627"/>
                </a:lnTo>
                <a:lnTo>
                  <a:pt x="419011" y="373087"/>
                </a:lnTo>
                <a:lnTo>
                  <a:pt x="448259" y="347687"/>
                </a:lnTo>
                <a:lnTo>
                  <a:pt x="454101" y="341337"/>
                </a:lnTo>
                <a:lnTo>
                  <a:pt x="459701" y="336257"/>
                </a:lnTo>
                <a:lnTo>
                  <a:pt x="479386" y="301967"/>
                </a:lnTo>
                <a:lnTo>
                  <a:pt x="487514" y="258787"/>
                </a:lnTo>
                <a:lnTo>
                  <a:pt x="488162" y="232117"/>
                </a:lnTo>
                <a:lnTo>
                  <a:pt x="485317" y="206717"/>
                </a:lnTo>
                <a:lnTo>
                  <a:pt x="479005" y="182587"/>
                </a:lnTo>
                <a:lnTo>
                  <a:pt x="474840" y="168617"/>
                </a:lnTo>
                <a:lnTo>
                  <a:pt x="471144" y="155917"/>
                </a:lnTo>
                <a:lnTo>
                  <a:pt x="467893" y="141947"/>
                </a:lnTo>
                <a:lnTo>
                  <a:pt x="465112" y="129247"/>
                </a:lnTo>
                <a:lnTo>
                  <a:pt x="462953" y="115277"/>
                </a:lnTo>
                <a:lnTo>
                  <a:pt x="462838" y="114007"/>
                </a:lnTo>
                <a:lnTo>
                  <a:pt x="461746" y="102577"/>
                </a:lnTo>
                <a:lnTo>
                  <a:pt x="461619" y="101307"/>
                </a:lnTo>
                <a:lnTo>
                  <a:pt x="461162" y="88607"/>
                </a:lnTo>
                <a:lnTo>
                  <a:pt x="461213" y="82257"/>
                </a:lnTo>
                <a:lnTo>
                  <a:pt x="461327" y="77177"/>
                </a:lnTo>
                <a:lnTo>
                  <a:pt x="461429" y="68287"/>
                </a:lnTo>
                <a:lnTo>
                  <a:pt x="461175" y="64477"/>
                </a:lnTo>
                <a:lnTo>
                  <a:pt x="460679" y="61937"/>
                </a:lnTo>
                <a:lnTo>
                  <a:pt x="460209" y="58127"/>
                </a:lnTo>
                <a:lnTo>
                  <a:pt x="445338" y="22567"/>
                </a:lnTo>
                <a:lnTo>
                  <a:pt x="429323" y="12407"/>
                </a:lnTo>
                <a:lnTo>
                  <a:pt x="417512" y="8597"/>
                </a:lnTo>
                <a:lnTo>
                  <a:pt x="411670" y="7327"/>
                </a:lnTo>
                <a:lnTo>
                  <a:pt x="352031" y="7327"/>
                </a:lnTo>
                <a:lnTo>
                  <a:pt x="352031" y="180047"/>
                </a:lnTo>
                <a:lnTo>
                  <a:pt x="351955" y="187667"/>
                </a:lnTo>
                <a:lnTo>
                  <a:pt x="351840" y="196557"/>
                </a:lnTo>
                <a:lnTo>
                  <a:pt x="351726" y="206717"/>
                </a:lnTo>
                <a:lnTo>
                  <a:pt x="351675" y="211797"/>
                </a:lnTo>
                <a:lnTo>
                  <a:pt x="341782" y="243547"/>
                </a:lnTo>
                <a:lnTo>
                  <a:pt x="318490" y="279107"/>
                </a:lnTo>
                <a:lnTo>
                  <a:pt x="284327" y="312127"/>
                </a:lnTo>
                <a:lnTo>
                  <a:pt x="275564" y="319747"/>
                </a:lnTo>
                <a:lnTo>
                  <a:pt x="266776" y="328637"/>
                </a:lnTo>
                <a:lnTo>
                  <a:pt x="249123" y="343877"/>
                </a:lnTo>
                <a:lnTo>
                  <a:pt x="240068" y="351497"/>
                </a:lnTo>
                <a:lnTo>
                  <a:pt x="230822" y="360387"/>
                </a:lnTo>
                <a:lnTo>
                  <a:pt x="221399" y="368007"/>
                </a:lnTo>
                <a:lnTo>
                  <a:pt x="215531" y="373087"/>
                </a:lnTo>
                <a:lnTo>
                  <a:pt x="209677" y="376897"/>
                </a:lnTo>
                <a:lnTo>
                  <a:pt x="203835" y="379437"/>
                </a:lnTo>
                <a:lnTo>
                  <a:pt x="194589" y="384517"/>
                </a:lnTo>
                <a:lnTo>
                  <a:pt x="185902" y="385787"/>
                </a:lnTo>
                <a:lnTo>
                  <a:pt x="177761" y="385787"/>
                </a:lnTo>
                <a:lnTo>
                  <a:pt x="170180" y="383247"/>
                </a:lnTo>
                <a:lnTo>
                  <a:pt x="150164" y="350227"/>
                </a:lnTo>
                <a:lnTo>
                  <a:pt x="149669" y="345147"/>
                </a:lnTo>
                <a:lnTo>
                  <a:pt x="149669" y="327367"/>
                </a:lnTo>
                <a:lnTo>
                  <a:pt x="152603" y="284187"/>
                </a:lnTo>
                <a:lnTo>
                  <a:pt x="158470" y="241007"/>
                </a:lnTo>
                <a:lnTo>
                  <a:pt x="170815" y="196557"/>
                </a:lnTo>
                <a:lnTo>
                  <a:pt x="193230" y="155917"/>
                </a:lnTo>
                <a:lnTo>
                  <a:pt x="220433" y="121627"/>
                </a:lnTo>
                <a:lnTo>
                  <a:pt x="267081" y="102577"/>
                </a:lnTo>
                <a:lnTo>
                  <a:pt x="279768" y="102577"/>
                </a:lnTo>
                <a:lnTo>
                  <a:pt x="317093" y="114007"/>
                </a:lnTo>
                <a:lnTo>
                  <a:pt x="342887" y="145757"/>
                </a:lnTo>
                <a:lnTo>
                  <a:pt x="352031" y="180047"/>
                </a:lnTo>
                <a:lnTo>
                  <a:pt x="352031" y="7327"/>
                </a:lnTo>
                <a:lnTo>
                  <a:pt x="323913" y="7327"/>
                </a:lnTo>
                <a:lnTo>
                  <a:pt x="313613" y="8597"/>
                </a:lnTo>
                <a:lnTo>
                  <a:pt x="252120" y="12407"/>
                </a:lnTo>
                <a:lnTo>
                  <a:pt x="211124" y="12407"/>
                </a:lnTo>
                <a:lnTo>
                  <a:pt x="149669" y="8597"/>
                </a:lnTo>
                <a:lnTo>
                  <a:pt x="141668" y="7327"/>
                </a:lnTo>
                <a:lnTo>
                  <a:pt x="94729" y="7327"/>
                </a:lnTo>
                <a:lnTo>
                  <a:pt x="74383" y="8597"/>
                </a:lnTo>
                <a:lnTo>
                  <a:pt x="62217" y="11137"/>
                </a:lnTo>
                <a:lnTo>
                  <a:pt x="50228" y="12407"/>
                </a:lnTo>
                <a:lnTo>
                  <a:pt x="38442" y="14947"/>
                </a:lnTo>
                <a:lnTo>
                  <a:pt x="17576" y="23837"/>
                </a:lnTo>
                <a:lnTo>
                  <a:pt x="4762" y="36537"/>
                </a:lnTo>
                <a:lnTo>
                  <a:pt x="0" y="54317"/>
                </a:lnTo>
                <a:lnTo>
                  <a:pt x="3289" y="77177"/>
                </a:lnTo>
                <a:lnTo>
                  <a:pt x="4292" y="82257"/>
                </a:lnTo>
                <a:lnTo>
                  <a:pt x="6248" y="88607"/>
                </a:lnTo>
                <a:lnTo>
                  <a:pt x="9169" y="96227"/>
                </a:lnTo>
                <a:lnTo>
                  <a:pt x="16433" y="114007"/>
                </a:lnTo>
                <a:lnTo>
                  <a:pt x="22136" y="131787"/>
                </a:lnTo>
                <a:lnTo>
                  <a:pt x="26289" y="149567"/>
                </a:lnTo>
                <a:lnTo>
                  <a:pt x="28879" y="168617"/>
                </a:lnTo>
                <a:lnTo>
                  <a:pt x="30314" y="187667"/>
                </a:lnTo>
                <a:lnTo>
                  <a:pt x="30911" y="205447"/>
                </a:lnTo>
                <a:lnTo>
                  <a:pt x="30835" y="211797"/>
                </a:lnTo>
                <a:lnTo>
                  <a:pt x="30683" y="224497"/>
                </a:lnTo>
                <a:lnTo>
                  <a:pt x="30619" y="225767"/>
                </a:lnTo>
                <a:lnTo>
                  <a:pt x="29629" y="243547"/>
                </a:lnTo>
                <a:lnTo>
                  <a:pt x="27711" y="265137"/>
                </a:lnTo>
                <a:lnTo>
                  <a:pt x="26339" y="286727"/>
                </a:lnTo>
                <a:lnTo>
                  <a:pt x="25577" y="305777"/>
                </a:lnTo>
                <a:lnTo>
                  <a:pt x="25565" y="355307"/>
                </a:lnTo>
                <a:lnTo>
                  <a:pt x="25908" y="368007"/>
                </a:lnTo>
                <a:lnTo>
                  <a:pt x="26035" y="371817"/>
                </a:lnTo>
                <a:lnTo>
                  <a:pt x="26085" y="373087"/>
                </a:lnTo>
                <a:lnTo>
                  <a:pt x="26200" y="375627"/>
                </a:lnTo>
                <a:lnTo>
                  <a:pt x="26301" y="378167"/>
                </a:lnTo>
                <a:lnTo>
                  <a:pt x="26365" y="379437"/>
                </a:lnTo>
                <a:lnTo>
                  <a:pt x="26898" y="392137"/>
                </a:lnTo>
                <a:lnTo>
                  <a:pt x="26974" y="393407"/>
                </a:lnTo>
                <a:lnTo>
                  <a:pt x="28181" y="413727"/>
                </a:lnTo>
                <a:lnTo>
                  <a:pt x="28181" y="440397"/>
                </a:lnTo>
                <a:lnTo>
                  <a:pt x="26809" y="464527"/>
                </a:lnTo>
                <a:lnTo>
                  <a:pt x="26682" y="467067"/>
                </a:lnTo>
                <a:lnTo>
                  <a:pt x="24549" y="514057"/>
                </a:lnTo>
                <a:lnTo>
                  <a:pt x="23304" y="561047"/>
                </a:lnTo>
                <a:lnTo>
                  <a:pt x="23406" y="585177"/>
                </a:lnTo>
                <a:lnTo>
                  <a:pt x="23507" y="588987"/>
                </a:lnTo>
                <a:lnTo>
                  <a:pt x="23571" y="591527"/>
                </a:lnTo>
                <a:lnTo>
                  <a:pt x="24053" y="609307"/>
                </a:lnTo>
                <a:lnTo>
                  <a:pt x="25184" y="632167"/>
                </a:lnTo>
                <a:lnTo>
                  <a:pt x="25184" y="638517"/>
                </a:lnTo>
                <a:lnTo>
                  <a:pt x="24980" y="656297"/>
                </a:lnTo>
                <a:lnTo>
                  <a:pt x="24853" y="657567"/>
                </a:lnTo>
                <a:lnTo>
                  <a:pt x="22707" y="679157"/>
                </a:lnTo>
                <a:lnTo>
                  <a:pt x="18415" y="702017"/>
                </a:lnTo>
                <a:lnTo>
                  <a:pt x="12103" y="723607"/>
                </a:lnTo>
                <a:lnTo>
                  <a:pt x="8191" y="733767"/>
                </a:lnTo>
                <a:lnTo>
                  <a:pt x="4267" y="745197"/>
                </a:lnTo>
                <a:lnTo>
                  <a:pt x="2806" y="750277"/>
                </a:lnTo>
                <a:lnTo>
                  <a:pt x="1854" y="754087"/>
                </a:lnTo>
                <a:lnTo>
                  <a:pt x="647" y="774407"/>
                </a:lnTo>
                <a:lnTo>
                  <a:pt x="5854" y="789647"/>
                </a:lnTo>
                <a:lnTo>
                  <a:pt x="17475" y="801077"/>
                </a:lnTo>
                <a:lnTo>
                  <a:pt x="35509" y="808697"/>
                </a:lnTo>
                <a:lnTo>
                  <a:pt x="42341" y="811237"/>
                </a:lnTo>
                <a:lnTo>
                  <a:pt x="54521" y="811237"/>
                </a:lnTo>
                <a:lnTo>
                  <a:pt x="104660" y="813777"/>
                </a:lnTo>
                <a:lnTo>
                  <a:pt x="152603" y="821397"/>
                </a:lnTo>
                <a:lnTo>
                  <a:pt x="166509" y="823937"/>
                </a:lnTo>
                <a:lnTo>
                  <a:pt x="181876" y="821397"/>
                </a:lnTo>
                <a:lnTo>
                  <a:pt x="193497" y="818857"/>
                </a:lnTo>
                <a:lnTo>
                  <a:pt x="202006" y="812507"/>
                </a:lnTo>
                <a:lnTo>
                  <a:pt x="207403" y="803617"/>
                </a:lnTo>
                <a:lnTo>
                  <a:pt x="209702" y="790917"/>
                </a:lnTo>
                <a:lnTo>
                  <a:pt x="209613" y="789647"/>
                </a:lnTo>
                <a:lnTo>
                  <a:pt x="209524" y="788377"/>
                </a:lnTo>
                <a:lnTo>
                  <a:pt x="197281" y="749007"/>
                </a:lnTo>
                <a:lnTo>
                  <a:pt x="193763" y="742657"/>
                </a:lnTo>
                <a:lnTo>
                  <a:pt x="190334" y="736307"/>
                </a:lnTo>
                <a:lnTo>
                  <a:pt x="183667" y="723607"/>
                </a:lnTo>
                <a:lnTo>
                  <a:pt x="180238" y="715987"/>
                </a:lnTo>
                <a:lnTo>
                  <a:pt x="176720" y="709637"/>
                </a:lnTo>
                <a:lnTo>
                  <a:pt x="173113" y="703287"/>
                </a:lnTo>
                <a:lnTo>
                  <a:pt x="170218" y="696937"/>
                </a:lnTo>
                <a:lnTo>
                  <a:pt x="167424" y="691857"/>
                </a:lnTo>
                <a:lnTo>
                  <a:pt x="157238" y="656297"/>
                </a:lnTo>
                <a:lnTo>
                  <a:pt x="156984" y="651217"/>
                </a:lnTo>
                <a:lnTo>
                  <a:pt x="155790" y="620737"/>
                </a:lnTo>
                <a:lnTo>
                  <a:pt x="156616" y="591527"/>
                </a:lnTo>
                <a:lnTo>
                  <a:pt x="159461" y="562317"/>
                </a:lnTo>
                <a:lnTo>
                  <a:pt x="170446" y="514057"/>
                </a:lnTo>
                <a:lnTo>
                  <a:pt x="209702" y="473417"/>
                </a:lnTo>
                <a:lnTo>
                  <a:pt x="226885" y="467067"/>
                </a:lnTo>
                <a:lnTo>
                  <a:pt x="243344" y="467067"/>
                </a:lnTo>
                <a:lnTo>
                  <a:pt x="283781" y="489927"/>
                </a:lnTo>
                <a:lnTo>
                  <a:pt x="306285" y="521677"/>
                </a:lnTo>
                <a:lnTo>
                  <a:pt x="322757" y="561047"/>
                </a:lnTo>
                <a:lnTo>
                  <a:pt x="334124" y="602957"/>
                </a:lnTo>
                <a:lnTo>
                  <a:pt x="342773" y="662647"/>
                </a:lnTo>
                <a:lnTo>
                  <a:pt x="345821" y="699477"/>
                </a:lnTo>
                <a:lnTo>
                  <a:pt x="347421" y="710907"/>
                </a:lnTo>
                <a:lnTo>
                  <a:pt x="356628" y="754087"/>
                </a:lnTo>
                <a:lnTo>
                  <a:pt x="377101" y="799807"/>
                </a:lnTo>
                <a:lnTo>
                  <a:pt x="420446" y="818857"/>
                </a:lnTo>
                <a:lnTo>
                  <a:pt x="443103" y="818857"/>
                </a:lnTo>
                <a:lnTo>
                  <a:pt x="454850" y="820127"/>
                </a:lnTo>
                <a:lnTo>
                  <a:pt x="483819" y="820127"/>
                </a:lnTo>
                <a:lnTo>
                  <a:pt x="489254" y="818857"/>
                </a:lnTo>
                <a:lnTo>
                  <a:pt x="503389" y="818857"/>
                </a:lnTo>
                <a:lnTo>
                  <a:pt x="538289" y="797267"/>
                </a:lnTo>
                <a:lnTo>
                  <a:pt x="541172" y="785837"/>
                </a:lnTo>
                <a:lnTo>
                  <a:pt x="541274" y="783297"/>
                </a:lnTo>
                <a:lnTo>
                  <a:pt x="541401" y="779487"/>
                </a:lnTo>
                <a:close/>
              </a:path>
              <a:path w="1784984" h="827405">
                <a:moveTo>
                  <a:pt x="1133741" y="80759"/>
                </a:moveTo>
                <a:lnTo>
                  <a:pt x="1120813" y="37172"/>
                </a:lnTo>
                <a:lnTo>
                  <a:pt x="1092123" y="11531"/>
                </a:lnTo>
                <a:lnTo>
                  <a:pt x="1049299" y="2921"/>
                </a:lnTo>
                <a:lnTo>
                  <a:pt x="1027163" y="2933"/>
                </a:lnTo>
                <a:lnTo>
                  <a:pt x="983983" y="7327"/>
                </a:lnTo>
                <a:lnTo>
                  <a:pt x="945197" y="32918"/>
                </a:lnTo>
                <a:lnTo>
                  <a:pt x="943178" y="46647"/>
                </a:lnTo>
                <a:lnTo>
                  <a:pt x="947381" y="62928"/>
                </a:lnTo>
                <a:lnTo>
                  <a:pt x="951306" y="70231"/>
                </a:lnTo>
                <a:lnTo>
                  <a:pt x="955217" y="76111"/>
                </a:lnTo>
                <a:lnTo>
                  <a:pt x="957160" y="79514"/>
                </a:lnTo>
                <a:lnTo>
                  <a:pt x="959091" y="83400"/>
                </a:lnTo>
                <a:lnTo>
                  <a:pt x="968121" y="97586"/>
                </a:lnTo>
                <a:lnTo>
                  <a:pt x="973721" y="105359"/>
                </a:lnTo>
                <a:lnTo>
                  <a:pt x="984631" y="125387"/>
                </a:lnTo>
                <a:lnTo>
                  <a:pt x="990942" y="145973"/>
                </a:lnTo>
                <a:lnTo>
                  <a:pt x="992695" y="167106"/>
                </a:lnTo>
                <a:lnTo>
                  <a:pt x="989850" y="188798"/>
                </a:lnTo>
                <a:lnTo>
                  <a:pt x="985951" y="204419"/>
                </a:lnTo>
                <a:lnTo>
                  <a:pt x="983983" y="210743"/>
                </a:lnTo>
                <a:lnTo>
                  <a:pt x="979957" y="229590"/>
                </a:lnTo>
                <a:lnTo>
                  <a:pt x="976655" y="248094"/>
                </a:lnTo>
                <a:lnTo>
                  <a:pt x="975474" y="257276"/>
                </a:lnTo>
                <a:lnTo>
                  <a:pt x="974826" y="266560"/>
                </a:lnTo>
                <a:lnTo>
                  <a:pt x="974750" y="275945"/>
                </a:lnTo>
                <a:lnTo>
                  <a:pt x="975220" y="285432"/>
                </a:lnTo>
                <a:lnTo>
                  <a:pt x="974763" y="315239"/>
                </a:lnTo>
                <a:lnTo>
                  <a:pt x="970457" y="344703"/>
                </a:lnTo>
                <a:lnTo>
                  <a:pt x="962317" y="373786"/>
                </a:lnTo>
                <a:lnTo>
                  <a:pt x="950328" y="402526"/>
                </a:lnTo>
                <a:lnTo>
                  <a:pt x="946175" y="410654"/>
                </a:lnTo>
                <a:lnTo>
                  <a:pt x="942467" y="418973"/>
                </a:lnTo>
                <a:lnTo>
                  <a:pt x="926922" y="471284"/>
                </a:lnTo>
                <a:lnTo>
                  <a:pt x="923848" y="487337"/>
                </a:lnTo>
                <a:lnTo>
                  <a:pt x="920496" y="503301"/>
                </a:lnTo>
                <a:lnTo>
                  <a:pt x="908748" y="550646"/>
                </a:lnTo>
                <a:lnTo>
                  <a:pt x="893216" y="597192"/>
                </a:lnTo>
                <a:lnTo>
                  <a:pt x="891298" y="600113"/>
                </a:lnTo>
                <a:lnTo>
                  <a:pt x="889838" y="603275"/>
                </a:lnTo>
                <a:lnTo>
                  <a:pt x="873252" y="632294"/>
                </a:lnTo>
                <a:lnTo>
                  <a:pt x="868375" y="632294"/>
                </a:lnTo>
                <a:lnTo>
                  <a:pt x="862495" y="633285"/>
                </a:lnTo>
                <a:lnTo>
                  <a:pt x="843711" y="606933"/>
                </a:lnTo>
                <a:lnTo>
                  <a:pt x="842987" y="604977"/>
                </a:lnTo>
                <a:lnTo>
                  <a:pt x="841997" y="603021"/>
                </a:lnTo>
                <a:lnTo>
                  <a:pt x="834491" y="581240"/>
                </a:lnTo>
                <a:lnTo>
                  <a:pt x="822642" y="549198"/>
                </a:lnTo>
                <a:lnTo>
                  <a:pt x="811276" y="516686"/>
                </a:lnTo>
                <a:lnTo>
                  <a:pt x="808469" y="510095"/>
                </a:lnTo>
                <a:lnTo>
                  <a:pt x="805942" y="503504"/>
                </a:lnTo>
                <a:lnTo>
                  <a:pt x="795185" y="462521"/>
                </a:lnTo>
                <a:lnTo>
                  <a:pt x="792708" y="441286"/>
                </a:lnTo>
                <a:lnTo>
                  <a:pt x="789673" y="420065"/>
                </a:lnTo>
                <a:lnTo>
                  <a:pt x="786104" y="398843"/>
                </a:lnTo>
                <a:lnTo>
                  <a:pt x="777976" y="356311"/>
                </a:lnTo>
                <a:lnTo>
                  <a:pt x="774687" y="334810"/>
                </a:lnTo>
                <a:lnTo>
                  <a:pt x="770293" y="291249"/>
                </a:lnTo>
                <a:lnTo>
                  <a:pt x="766826" y="234556"/>
                </a:lnTo>
                <a:lnTo>
                  <a:pt x="765175" y="178587"/>
                </a:lnTo>
                <a:lnTo>
                  <a:pt x="765568" y="150672"/>
                </a:lnTo>
                <a:lnTo>
                  <a:pt x="767537" y="122580"/>
                </a:lnTo>
                <a:lnTo>
                  <a:pt x="771055" y="94310"/>
                </a:lnTo>
                <a:lnTo>
                  <a:pt x="776122" y="65874"/>
                </a:lnTo>
                <a:lnTo>
                  <a:pt x="776122" y="62915"/>
                </a:lnTo>
                <a:lnTo>
                  <a:pt x="776617" y="59982"/>
                </a:lnTo>
                <a:lnTo>
                  <a:pt x="777621" y="57061"/>
                </a:lnTo>
                <a:lnTo>
                  <a:pt x="776414" y="42240"/>
                </a:lnTo>
                <a:lnTo>
                  <a:pt x="749782" y="13144"/>
                </a:lnTo>
                <a:lnTo>
                  <a:pt x="735647" y="8763"/>
                </a:lnTo>
                <a:lnTo>
                  <a:pt x="730770" y="8763"/>
                </a:lnTo>
                <a:lnTo>
                  <a:pt x="704418" y="6197"/>
                </a:lnTo>
                <a:lnTo>
                  <a:pt x="652081" y="2540"/>
                </a:lnTo>
                <a:lnTo>
                  <a:pt x="626859" y="0"/>
                </a:lnTo>
                <a:lnTo>
                  <a:pt x="618261" y="279"/>
                </a:lnTo>
                <a:lnTo>
                  <a:pt x="578827" y="12522"/>
                </a:lnTo>
                <a:lnTo>
                  <a:pt x="560997" y="55613"/>
                </a:lnTo>
                <a:lnTo>
                  <a:pt x="560997" y="61455"/>
                </a:lnTo>
                <a:lnTo>
                  <a:pt x="561962" y="66814"/>
                </a:lnTo>
                <a:lnTo>
                  <a:pt x="565848" y="76581"/>
                </a:lnTo>
                <a:lnTo>
                  <a:pt x="569760" y="87820"/>
                </a:lnTo>
                <a:lnTo>
                  <a:pt x="593153" y="159524"/>
                </a:lnTo>
                <a:lnTo>
                  <a:pt x="596912" y="173977"/>
                </a:lnTo>
                <a:lnTo>
                  <a:pt x="600849" y="188061"/>
                </a:lnTo>
                <a:lnTo>
                  <a:pt x="604977" y="201777"/>
                </a:lnTo>
                <a:lnTo>
                  <a:pt x="609295" y="215125"/>
                </a:lnTo>
                <a:lnTo>
                  <a:pt x="617880" y="243141"/>
                </a:lnTo>
                <a:lnTo>
                  <a:pt x="630097" y="285851"/>
                </a:lnTo>
                <a:lnTo>
                  <a:pt x="641502" y="329336"/>
                </a:lnTo>
                <a:lnTo>
                  <a:pt x="649909" y="364439"/>
                </a:lnTo>
                <a:lnTo>
                  <a:pt x="664667" y="416509"/>
                </a:lnTo>
                <a:lnTo>
                  <a:pt x="672757" y="446798"/>
                </a:lnTo>
                <a:lnTo>
                  <a:pt x="680377" y="477266"/>
                </a:lnTo>
                <a:lnTo>
                  <a:pt x="694563" y="538645"/>
                </a:lnTo>
                <a:lnTo>
                  <a:pt x="716127" y="630847"/>
                </a:lnTo>
                <a:lnTo>
                  <a:pt x="727925" y="672172"/>
                </a:lnTo>
                <a:lnTo>
                  <a:pt x="749782" y="740625"/>
                </a:lnTo>
                <a:lnTo>
                  <a:pt x="772769" y="782612"/>
                </a:lnTo>
                <a:lnTo>
                  <a:pt x="805878" y="812355"/>
                </a:lnTo>
                <a:lnTo>
                  <a:pt x="874191" y="825017"/>
                </a:lnTo>
                <a:lnTo>
                  <a:pt x="887399" y="826998"/>
                </a:lnTo>
                <a:lnTo>
                  <a:pt x="923988" y="826998"/>
                </a:lnTo>
                <a:lnTo>
                  <a:pt x="931786" y="826008"/>
                </a:lnTo>
                <a:lnTo>
                  <a:pt x="943000" y="824064"/>
                </a:lnTo>
                <a:lnTo>
                  <a:pt x="962215" y="816102"/>
                </a:lnTo>
                <a:lnTo>
                  <a:pt x="974471" y="803935"/>
                </a:lnTo>
                <a:lnTo>
                  <a:pt x="979779" y="787552"/>
                </a:lnTo>
                <a:lnTo>
                  <a:pt x="978154" y="766965"/>
                </a:lnTo>
                <a:lnTo>
                  <a:pt x="976198" y="762076"/>
                </a:lnTo>
                <a:lnTo>
                  <a:pt x="974242" y="755738"/>
                </a:lnTo>
                <a:lnTo>
                  <a:pt x="972273" y="747941"/>
                </a:lnTo>
                <a:lnTo>
                  <a:pt x="965885" y="726998"/>
                </a:lnTo>
                <a:lnTo>
                  <a:pt x="962774" y="705142"/>
                </a:lnTo>
                <a:lnTo>
                  <a:pt x="962939" y="682358"/>
                </a:lnTo>
                <a:lnTo>
                  <a:pt x="966406" y="658672"/>
                </a:lnTo>
                <a:lnTo>
                  <a:pt x="969708" y="639445"/>
                </a:lnTo>
                <a:lnTo>
                  <a:pt x="975753" y="610057"/>
                </a:lnTo>
                <a:lnTo>
                  <a:pt x="977404" y="600303"/>
                </a:lnTo>
                <a:lnTo>
                  <a:pt x="978687" y="590638"/>
                </a:lnTo>
                <a:lnTo>
                  <a:pt x="979601" y="581063"/>
                </a:lnTo>
                <a:lnTo>
                  <a:pt x="983081" y="562495"/>
                </a:lnTo>
                <a:lnTo>
                  <a:pt x="987666" y="544855"/>
                </a:lnTo>
                <a:lnTo>
                  <a:pt x="993343" y="528116"/>
                </a:lnTo>
                <a:lnTo>
                  <a:pt x="1000112" y="512305"/>
                </a:lnTo>
                <a:lnTo>
                  <a:pt x="1013650" y="485216"/>
                </a:lnTo>
                <a:lnTo>
                  <a:pt x="1024991" y="456666"/>
                </a:lnTo>
                <a:lnTo>
                  <a:pt x="1034135" y="426669"/>
                </a:lnTo>
                <a:lnTo>
                  <a:pt x="1041082" y="395211"/>
                </a:lnTo>
                <a:lnTo>
                  <a:pt x="1046111" y="375526"/>
                </a:lnTo>
                <a:lnTo>
                  <a:pt x="1052410" y="356031"/>
                </a:lnTo>
                <a:lnTo>
                  <a:pt x="1059992" y="336727"/>
                </a:lnTo>
                <a:lnTo>
                  <a:pt x="1068870" y="317588"/>
                </a:lnTo>
                <a:lnTo>
                  <a:pt x="1090371" y="268744"/>
                </a:lnTo>
                <a:lnTo>
                  <a:pt x="1108036" y="218808"/>
                </a:lnTo>
                <a:lnTo>
                  <a:pt x="1121854" y="167754"/>
                </a:lnTo>
                <a:lnTo>
                  <a:pt x="1131836" y="115608"/>
                </a:lnTo>
                <a:lnTo>
                  <a:pt x="1133652" y="91821"/>
                </a:lnTo>
                <a:lnTo>
                  <a:pt x="1133741" y="80759"/>
                </a:lnTo>
                <a:close/>
              </a:path>
              <a:path w="1784984" h="827405">
                <a:moveTo>
                  <a:pt x="1784629" y="733767"/>
                </a:moveTo>
                <a:lnTo>
                  <a:pt x="1781111" y="695667"/>
                </a:lnTo>
                <a:lnTo>
                  <a:pt x="1774380" y="672807"/>
                </a:lnTo>
                <a:lnTo>
                  <a:pt x="1771548" y="661377"/>
                </a:lnTo>
                <a:lnTo>
                  <a:pt x="1768894" y="648677"/>
                </a:lnTo>
                <a:lnTo>
                  <a:pt x="1766417" y="637247"/>
                </a:lnTo>
                <a:lnTo>
                  <a:pt x="1764118" y="625817"/>
                </a:lnTo>
                <a:lnTo>
                  <a:pt x="1762023" y="614387"/>
                </a:lnTo>
                <a:lnTo>
                  <a:pt x="1760105" y="602957"/>
                </a:lnTo>
                <a:lnTo>
                  <a:pt x="1756854" y="578827"/>
                </a:lnTo>
                <a:lnTo>
                  <a:pt x="1755241" y="561047"/>
                </a:lnTo>
                <a:lnTo>
                  <a:pt x="1753362" y="541997"/>
                </a:lnTo>
                <a:lnTo>
                  <a:pt x="1745996" y="487387"/>
                </a:lnTo>
                <a:lnTo>
                  <a:pt x="1734896" y="434047"/>
                </a:lnTo>
                <a:lnTo>
                  <a:pt x="1731327" y="420077"/>
                </a:lnTo>
                <a:lnTo>
                  <a:pt x="1727936" y="406107"/>
                </a:lnTo>
                <a:lnTo>
                  <a:pt x="1724723" y="393407"/>
                </a:lnTo>
                <a:lnTo>
                  <a:pt x="1718678" y="365467"/>
                </a:lnTo>
                <a:lnTo>
                  <a:pt x="1715465" y="351497"/>
                </a:lnTo>
                <a:lnTo>
                  <a:pt x="1712696" y="340067"/>
                </a:lnTo>
                <a:lnTo>
                  <a:pt x="1712074" y="337527"/>
                </a:lnTo>
                <a:lnTo>
                  <a:pt x="1708505" y="324827"/>
                </a:lnTo>
                <a:lnTo>
                  <a:pt x="1699742" y="284187"/>
                </a:lnTo>
                <a:lnTo>
                  <a:pt x="1697367" y="274027"/>
                </a:lnTo>
                <a:lnTo>
                  <a:pt x="1691525" y="254977"/>
                </a:lnTo>
                <a:lnTo>
                  <a:pt x="1688045" y="244817"/>
                </a:lnTo>
                <a:lnTo>
                  <a:pt x="1682330" y="229577"/>
                </a:lnTo>
                <a:lnTo>
                  <a:pt x="1676882" y="214337"/>
                </a:lnTo>
                <a:lnTo>
                  <a:pt x="1671701" y="197827"/>
                </a:lnTo>
                <a:lnTo>
                  <a:pt x="1666786" y="182587"/>
                </a:lnTo>
                <a:lnTo>
                  <a:pt x="1662264" y="166077"/>
                </a:lnTo>
                <a:lnTo>
                  <a:pt x="1658200" y="149567"/>
                </a:lnTo>
                <a:lnTo>
                  <a:pt x="1654594" y="133057"/>
                </a:lnTo>
                <a:lnTo>
                  <a:pt x="1651457" y="116547"/>
                </a:lnTo>
                <a:lnTo>
                  <a:pt x="1649755" y="108927"/>
                </a:lnTo>
                <a:lnTo>
                  <a:pt x="1647596" y="100037"/>
                </a:lnTo>
                <a:lnTo>
                  <a:pt x="1644980" y="92417"/>
                </a:lnTo>
                <a:lnTo>
                  <a:pt x="1641894" y="84797"/>
                </a:lnTo>
                <a:lnTo>
                  <a:pt x="1639036" y="77177"/>
                </a:lnTo>
                <a:lnTo>
                  <a:pt x="1638566" y="75907"/>
                </a:lnTo>
                <a:lnTo>
                  <a:pt x="1635137" y="68287"/>
                </a:lnTo>
                <a:lnTo>
                  <a:pt x="1631619" y="60667"/>
                </a:lnTo>
                <a:lnTo>
                  <a:pt x="1628000" y="51777"/>
                </a:lnTo>
                <a:lnTo>
                  <a:pt x="1598002" y="17487"/>
                </a:lnTo>
                <a:lnTo>
                  <a:pt x="1554822" y="7327"/>
                </a:lnTo>
                <a:lnTo>
                  <a:pt x="1552727" y="7327"/>
                </a:lnTo>
                <a:lnTo>
                  <a:pt x="1552727" y="183857"/>
                </a:lnTo>
                <a:lnTo>
                  <a:pt x="1550809" y="199097"/>
                </a:lnTo>
                <a:lnTo>
                  <a:pt x="1543227" y="211797"/>
                </a:lnTo>
                <a:lnTo>
                  <a:pt x="1529969" y="221957"/>
                </a:lnTo>
                <a:lnTo>
                  <a:pt x="1526057" y="223227"/>
                </a:lnTo>
                <a:lnTo>
                  <a:pt x="1521891" y="225767"/>
                </a:lnTo>
                <a:lnTo>
                  <a:pt x="1513103" y="229577"/>
                </a:lnTo>
                <a:lnTo>
                  <a:pt x="1508467" y="230847"/>
                </a:lnTo>
                <a:lnTo>
                  <a:pt x="1503591" y="232117"/>
                </a:lnTo>
                <a:lnTo>
                  <a:pt x="1494866" y="234657"/>
                </a:lnTo>
                <a:lnTo>
                  <a:pt x="1486230" y="238467"/>
                </a:lnTo>
                <a:lnTo>
                  <a:pt x="1477670" y="241007"/>
                </a:lnTo>
                <a:lnTo>
                  <a:pt x="1469186" y="244817"/>
                </a:lnTo>
                <a:lnTo>
                  <a:pt x="1460906" y="248627"/>
                </a:lnTo>
                <a:lnTo>
                  <a:pt x="1452905" y="252437"/>
                </a:lnTo>
                <a:lnTo>
                  <a:pt x="1445183" y="256247"/>
                </a:lnTo>
                <a:lnTo>
                  <a:pt x="1437716" y="261327"/>
                </a:lnTo>
                <a:lnTo>
                  <a:pt x="1431061" y="265137"/>
                </a:lnTo>
                <a:lnTo>
                  <a:pt x="1417167" y="270217"/>
                </a:lnTo>
                <a:lnTo>
                  <a:pt x="1409941" y="271487"/>
                </a:lnTo>
                <a:lnTo>
                  <a:pt x="1401140" y="274027"/>
                </a:lnTo>
                <a:lnTo>
                  <a:pt x="1393812" y="271487"/>
                </a:lnTo>
                <a:lnTo>
                  <a:pt x="1382090" y="262597"/>
                </a:lnTo>
                <a:lnTo>
                  <a:pt x="1379169" y="254977"/>
                </a:lnTo>
                <a:lnTo>
                  <a:pt x="1379169" y="246087"/>
                </a:lnTo>
                <a:lnTo>
                  <a:pt x="1387830" y="205447"/>
                </a:lnTo>
                <a:lnTo>
                  <a:pt x="1402067" y="167347"/>
                </a:lnTo>
                <a:lnTo>
                  <a:pt x="1429054" y="131787"/>
                </a:lnTo>
                <a:lnTo>
                  <a:pt x="1474317" y="116547"/>
                </a:lnTo>
                <a:lnTo>
                  <a:pt x="1485900" y="117817"/>
                </a:lnTo>
                <a:lnTo>
                  <a:pt x="1528800" y="139407"/>
                </a:lnTo>
                <a:lnTo>
                  <a:pt x="1552727" y="183857"/>
                </a:lnTo>
                <a:lnTo>
                  <a:pt x="1552727" y="7327"/>
                </a:lnTo>
                <a:lnTo>
                  <a:pt x="1523009" y="7327"/>
                </a:lnTo>
                <a:lnTo>
                  <a:pt x="1491894" y="9867"/>
                </a:lnTo>
                <a:lnTo>
                  <a:pt x="1481658" y="9867"/>
                </a:lnTo>
                <a:lnTo>
                  <a:pt x="1471409" y="11137"/>
                </a:lnTo>
                <a:lnTo>
                  <a:pt x="1430413" y="11137"/>
                </a:lnTo>
                <a:lnTo>
                  <a:pt x="1420177" y="9867"/>
                </a:lnTo>
                <a:lnTo>
                  <a:pt x="1409941" y="9867"/>
                </a:lnTo>
                <a:lnTo>
                  <a:pt x="1390357" y="7327"/>
                </a:lnTo>
                <a:lnTo>
                  <a:pt x="1338237" y="7327"/>
                </a:lnTo>
                <a:lnTo>
                  <a:pt x="1327950" y="8597"/>
                </a:lnTo>
                <a:lnTo>
                  <a:pt x="1314678" y="9867"/>
                </a:lnTo>
                <a:lnTo>
                  <a:pt x="1287627" y="9867"/>
                </a:lnTo>
                <a:lnTo>
                  <a:pt x="1273822" y="8597"/>
                </a:lnTo>
                <a:lnTo>
                  <a:pt x="1265986" y="7327"/>
                </a:lnTo>
                <a:lnTo>
                  <a:pt x="1258176" y="7327"/>
                </a:lnTo>
                <a:lnTo>
                  <a:pt x="1217129" y="13677"/>
                </a:lnTo>
                <a:lnTo>
                  <a:pt x="1180325" y="42887"/>
                </a:lnTo>
                <a:lnTo>
                  <a:pt x="1166583" y="82257"/>
                </a:lnTo>
                <a:lnTo>
                  <a:pt x="1167218" y="92417"/>
                </a:lnTo>
                <a:lnTo>
                  <a:pt x="1169873" y="103847"/>
                </a:lnTo>
                <a:lnTo>
                  <a:pt x="1172794" y="112737"/>
                </a:lnTo>
                <a:lnTo>
                  <a:pt x="1178153" y="119087"/>
                </a:lnTo>
                <a:lnTo>
                  <a:pt x="1193787" y="121627"/>
                </a:lnTo>
                <a:lnTo>
                  <a:pt x="1201115" y="119087"/>
                </a:lnTo>
                <a:lnTo>
                  <a:pt x="1210881" y="108927"/>
                </a:lnTo>
                <a:lnTo>
                  <a:pt x="1213548" y="105117"/>
                </a:lnTo>
                <a:lnTo>
                  <a:pt x="1218425" y="97497"/>
                </a:lnTo>
                <a:lnTo>
                  <a:pt x="1221117" y="94957"/>
                </a:lnTo>
                <a:lnTo>
                  <a:pt x="1254061" y="77177"/>
                </a:lnTo>
                <a:lnTo>
                  <a:pt x="1262240" y="78447"/>
                </a:lnTo>
                <a:lnTo>
                  <a:pt x="1294282" y="107657"/>
                </a:lnTo>
                <a:lnTo>
                  <a:pt x="1300162" y="138137"/>
                </a:lnTo>
                <a:lnTo>
                  <a:pt x="1300162" y="150837"/>
                </a:lnTo>
                <a:lnTo>
                  <a:pt x="1299184" y="158457"/>
                </a:lnTo>
                <a:lnTo>
                  <a:pt x="1297228" y="164807"/>
                </a:lnTo>
                <a:lnTo>
                  <a:pt x="1294472" y="176237"/>
                </a:lnTo>
                <a:lnTo>
                  <a:pt x="1287056" y="224497"/>
                </a:lnTo>
                <a:lnTo>
                  <a:pt x="1286941" y="225767"/>
                </a:lnTo>
                <a:lnTo>
                  <a:pt x="1286116" y="234657"/>
                </a:lnTo>
                <a:lnTo>
                  <a:pt x="1284871" y="248627"/>
                </a:lnTo>
                <a:lnTo>
                  <a:pt x="1284033" y="261327"/>
                </a:lnTo>
                <a:lnTo>
                  <a:pt x="1283982" y="262597"/>
                </a:lnTo>
                <a:lnTo>
                  <a:pt x="1283893" y="265137"/>
                </a:lnTo>
                <a:lnTo>
                  <a:pt x="1283804" y="267677"/>
                </a:lnTo>
                <a:lnTo>
                  <a:pt x="1272400" y="324827"/>
                </a:lnTo>
                <a:lnTo>
                  <a:pt x="1266685" y="346417"/>
                </a:lnTo>
                <a:lnTo>
                  <a:pt x="1261046" y="368007"/>
                </a:lnTo>
                <a:lnTo>
                  <a:pt x="1249616" y="412457"/>
                </a:lnTo>
                <a:lnTo>
                  <a:pt x="1242898" y="434047"/>
                </a:lnTo>
                <a:lnTo>
                  <a:pt x="1235354" y="455637"/>
                </a:lnTo>
                <a:lnTo>
                  <a:pt x="1226972" y="475957"/>
                </a:lnTo>
                <a:lnTo>
                  <a:pt x="1219835" y="496277"/>
                </a:lnTo>
                <a:lnTo>
                  <a:pt x="1214513" y="516597"/>
                </a:lnTo>
                <a:lnTo>
                  <a:pt x="1211046" y="536917"/>
                </a:lnTo>
                <a:lnTo>
                  <a:pt x="1209395" y="555967"/>
                </a:lnTo>
                <a:lnTo>
                  <a:pt x="1207300" y="575017"/>
                </a:lnTo>
                <a:lnTo>
                  <a:pt x="1203909" y="595337"/>
                </a:lnTo>
                <a:lnTo>
                  <a:pt x="1199248" y="615657"/>
                </a:lnTo>
                <a:lnTo>
                  <a:pt x="1193317" y="635977"/>
                </a:lnTo>
                <a:lnTo>
                  <a:pt x="1189329" y="651217"/>
                </a:lnTo>
                <a:lnTo>
                  <a:pt x="1186167" y="665187"/>
                </a:lnTo>
                <a:lnTo>
                  <a:pt x="1183830" y="680427"/>
                </a:lnTo>
                <a:lnTo>
                  <a:pt x="1182319" y="695667"/>
                </a:lnTo>
                <a:lnTo>
                  <a:pt x="1182243" y="696937"/>
                </a:lnTo>
                <a:lnTo>
                  <a:pt x="1181354" y="710907"/>
                </a:lnTo>
                <a:lnTo>
                  <a:pt x="1180185" y="750277"/>
                </a:lnTo>
                <a:lnTo>
                  <a:pt x="1180122" y="756627"/>
                </a:lnTo>
                <a:lnTo>
                  <a:pt x="1182230" y="773137"/>
                </a:lnTo>
                <a:lnTo>
                  <a:pt x="1213789" y="808697"/>
                </a:lnTo>
                <a:lnTo>
                  <a:pt x="1254937" y="823937"/>
                </a:lnTo>
                <a:lnTo>
                  <a:pt x="1269390" y="825207"/>
                </a:lnTo>
                <a:lnTo>
                  <a:pt x="1380667" y="825207"/>
                </a:lnTo>
                <a:lnTo>
                  <a:pt x="1421625" y="807427"/>
                </a:lnTo>
                <a:lnTo>
                  <a:pt x="1423822" y="795997"/>
                </a:lnTo>
                <a:lnTo>
                  <a:pt x="1421638" y="783297"/>
                </a:lnTo>
                <a:lnTo>
                  <a:pt x="1418996" y="778217"/>
                </a:lnTo>
                <a:lnTo>
                  <a:pt x="1415427" y="771867"/>
                </a:lnTo>
                <a:lnTo>
                  <a:pt x="1410944" y="766787"/>
                </a:lnTo>
                <a:lnTo>
                  <a:pt x="1405559" y="760437"/>
                </a:lnTo>
                <a:lnTo>
                  <a:pt x="1400429" y="755357"/>
                </a:lnTo>
                <a:lnTo>
                  <a:pt x="1395298" y="749007"/>
                </a:lnTo>
                <a:lnTo>
                  <a:pt x="1364538" y="718527"/>
                </a:lnTo>
                <a:lnTo>
                  <a:pt x="1332357" y="675347"/>
                </a:lnTo>
                <a:lnTo>
                  <a:pt x="1314792" y="624547"/>
                </a:lnTo>
                <a:lnTo>
                  <a:pt x="1310894" y="604227"/>
                </a:lnTo>
                <a:lnTo>
                  <a:pt x="1308925" y="595337"/>
                </a:lnTo>
                <a:lnTo>
                  <a:pt x="1305547" y="572477"/>
                </a:lnTo>
                <a:lnTo>
                  <a:pt x="1304175" y="549617"/>
                </a:lnTo>
                <a:lnTo>
                  <a:pt x="1304823" y="526757"/>
                </a:lnTo>
                <a:lnTo>
                  <a:pt x="1312418" y="483577"/>
                </a:lnTo>
                <a:lnTo>
                  <a:pt x="1329969" y="442937"/>
                </a:lnTo>
                <a:lnTo>
                  <a:pt x="1351686" y="409917"/>
                </a:lnTo>
                <a:lnTo>
                  <a:pt x="1382852" y="378167"/>
                </a:lnTo>
                <a:lnTo>
                  <a:pt x="1420609" y="355307"/>
                </a:lnTo>
                <a:lnTo>
                  <a:pt x="1468666" y="341337"/>
                </a:lnTo>
                <a:lnTo>
                  <a:pt x="1484630" y="340067"/>
                </a:lnTo>
                <a:lnTo>
                  <a:pt x="1499958" y="341337"/>
                </a:lnTo>
                <a:lnTo>
                  <a:pt x="1542072" y="362927"/>
                </a:lnTo>
                <a:lnTo>
                  <a:pt x="1557274" y="379437"/>
                </a:lnTo>
                <a:lnTo>
                  <a:pt x="1561160" y="381977"/>
                </a:lnTo>
                <a:lnTo>
                  <a:pt x="1562633" y="383247"/>
                </a:lnTo>
                <a:lnTo>
                  <a:pt x="1563624" y="384517"/>
                </a:lnTo>
                <a:lnTo>
                  <a:pt x="1579499" y="403567"/>
                </a:lnTo>
                <a:lnTo>
                  <a:pt x="1605457" y="444207"/>
                </a:lnTo>
                <a:lnTo>
                  <a:pt x="1623212" y="487387"/>
                </a:lnTo>
                <a:lnTo>
                  <a:pt x="1629435" y="535647"/>
                </a:lnTo>
                <a:lnTo>
                  <a:pt x="1629359" y="536917"/>
                </a:lnTo>
                <a:lnTo>
                  <a:pt x="1628000" y="561047"/>
                </a:lnTo>
                <a:lnTo>
                  <a:pt x="1619237" y="625817"/>
                </a:lnTo>
                <a:lnTo>
                  <a:pt x="1610474" y="691857"/>
                </a:lnTo>
                <a:lnTo>
                  <a:pt x="1608734" y="699477"/>
                </a:lnTo>
                <a:lnTo>
                  <a:pt x="1606448" y="705827"/>
                </a:lnTo>
                <a:lnTo>
                  <a:pt x="1603603" y="713447"/>
                </a:lnTo>
                <a:lnTo>
                  <a:pt x="1600225" y="719797"/>
                </a:lnTo>
                <a:lnTo>
                  <a:pt x="1596377" y="727417"/>
                </a:lnTo>
                <a:lnTo>
                  <a:pt x="1592173" y="733767"/>
                </a:lnTo>
                <a:lnTo>
                  <a:pt x="1587588" y="740117"/>
                </a:lnTo>
                <a:lnTo>
                  <a:pt x="1582648" y="746467"/>
                </a:lnTo>
                <a:lnTo>
                  <a:pt x="1579727" y="750277"/>
                </a:lnTo>
                <a:lnTo>
                  <a:pt x="1555927" y="784567"/>
                </a:lnTo>
                <a:lnTo>
                  <a:pt x="1555470" y="793457"/>
                </a:lnTo>
                <a:lnTo>
                  <a:pt x="1557756" y="802347"/>
                </a:lnTo>
                <a:lnTo>
                  <a:pt x="1563700" y="812507"/>
                </a:lnTo>
                <a:lnTo>
                  <a:pt x="1571294" y="818857"/>
                </a:lnTo>
                <a:lnTo>
                  <a:pt x="1580527" y="822667"/>
                </a:lnTo>
                <a:lnTo>
                  <a:pt x="1591411" y="825207"/>
                </a:lnTo>
                <a:lnTo>
                  <a:pt x="1610931" y="825207"/>
                </a:lnTo>
                <a:lnTo>
                  <a:pt x="1615808" y="823937"/>
                </a:lnTo>
                <a:lnTo>
                  <a:pt x="1620685" y="823937"/>
                </a:lnTo>
                <a:lnTo>
                  <a:pt x="1630121" y="821397"/>
                </a:lnTo>
                <a:lnTo>
                  <a:pt x="1648421" y="818857"/>
                </a:lnTo>
                <a:lnTo>
                  <a:pt x="1657273" y="818857"/>
                </a:lnTo>
                <a:lnTo>
                  <a:pt x="1666062" y="817587"/>
                </a:lnTo>
                <a:lnTo>
                  <a:pt x="1715833" y="817587"/>
                </a:lnTo>
                <a:lnTo>
                  <a:pt x="1736699" y="813777"/>
                </a:lnTo>
                <a:lnTo>
                  <a:pt x="1767433" y="790917"/>
                </a:lnTo>
                <a:lnTo>
                  <a:pt x="1782076" y="754087"/>
                </a:lnTo>
                <a:lnTo>
                  <a:pt x="1783626" y="743927"/>
                </a:lnTo>
                <a:lnTo>
                  <a:pt x="1784629" y="733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872900" y="609154"/>
            <a:ext cx="495300" cy="824230"/>
          </a:xfrm>
          <a:custGeom>
            <a:avLst/>
            <a:gdLst/>
            <a:ahLst/>
            <a:cxnLst/>
            <a:rect l="l" t="t" r="r" b="b"/>
            <a:pathLst>
              <a:path w="495300" h="824230">
                <a:moveTo>
                  <a:pt x="85081" y="823699"/>
                </a:moveTo>
                <a:lnTo>
                  <a:pt x="34568" y="808616"/>
                </a:lnTo>
                <a:lnTo>
                  <a:pt x="6022" y="771023"/>
                </a:lnTo>
                <a:lnTo>
                  <a:pt x="0" y="731491"/>
                </a:lnTo>
                <a:lnTo>
                  <a:pt x="195" y="718303"/>
                </a:lnTo>
                <a:lnTo>
                  <a:pt x="11896" y="595379"/>
                </a:lnTo>
                <a:lnTo>
                  <a:pt x="27249" y="545591"/>
                </a:lnTo>
                <a:lnTo>
                  <a:pt x="64570" y="519256"/>
                </a:lnTo>
                <a:lnTo>
                  <a:pt x="114539" y="514860"/>
                </a:lnTo>
                <a:lnTo>
                  <a:pt x="131930" y="516319"/>
                </a:lnTo>
                <a:lnTo>
                  <a:pt x="165303" y="541579"/>
                </a:lnTo>
                <a:lnTo>
                  <a:pt x="165946" y="549999"/>
                </a:lnTo>
                <a:lnTo>
                  <a:pt x="164580" y="559153"/>
                </a:lnTo>
                <a:lnTo>
                  <a:pt x="161204" y="569041"/>
                </a:lnTo>
                <a:lnTo>
                  <a:pt x="159245" y="572925"/>
                </a:lnTo>
                <a:lnTo>
                  <a:pt x="157039" y="576577"/>
                </a:lnTo>
                <a:lnTo>
                  <a:pt x="152160" y="583414"/>
                </a:lnTo>
                <a:lnTo>
                  <a:pt x="149969" y="587081"/>
                </a:lnTo>
                <a:lnTo>
                  <a:pt x="141438" y="636365"/>
                </a:lnTo>
                <a:lnTo>
                  <a:pt x="162649" y="675883"/>
                </a:lnTo>
                <a:lnTo>
                  <a:pt x="197423" y="702581"/>
                </a:lnTo>
                <a:lnTo>
                  <a:pt x="237326" y="712476"/>
                </a:lnTo>
                <a:lnTo>
                  <a:pt x="265128" y="709815"/>
                </a:lnTo>
                <a:lnTo>
                  <a:pt x="307571" y="684200"/>
                </a:lnTo>
                <a:lnTo>
                  <a:pt x="339506" y="611198"/>
                </a:lnTo>
                <a:lnTo>
                  <a:pt x="344540" y="562072"/>
                </a:lnTo>
                <a:lnTo>
                  <a:pt x="337315" y="513866"/>
                </a:lnTo>
                <a:lnTo>
                  <a:pt x="317830" y="466581"/>
                </a:lnTo>
                <a:lnTo>
                  <a:pt x="287064" y="428543"/>
                </a:lnTo>
                <a:lnTo>
                  <a:pt x="215369" y="394840"/>
                </a:lnTo>
                <a:lnTo>
                  <a:pt x="162672" y="387149"/>
                </a:lnTo>
                <a:lnTo>
                  <a:pt x="137424" y="390715"/>
                </a:lnTo>
                <a:lnTo>
                  <a:pt x="112910" y="399222"/>
                </a:lnTo>
                <a:lnTo>
                  <a:pt x="104575" y="402517"/>
                </a:lnTo>
                <a:lnTo>
                  <a:pt x="95698" y="405084"/>
                </a:lnTo>
                <a:lnTo>
                  <a:pt x="86278" y="406923"/>
                </a:lnTo>
                <a:lnTo>
                  <a:pt x="76317" y="408033"/>
                </a:lnTo>
                <a:lnTo>
                  <a:pt x="62228" y="408898"/>
                </a:lnTo>
                <a:lnTo>
                  <a:pt x="49234" y="407112"/>
                </a:lnTo>
                <a:lnTo>
                  <a:pt x="10788" y="375647"/>
                </a:lnTo>
                <a:lnTo>
                  <a:pt x="3854" y="328612"/>
                </a:lnTo>
                <a:lnTo>
                  <a:pt x="4035" y="317905"/>
                </a:lnTo>
                <a:lnTo>
                  <a:pt x="4577" y="307018"/>
                </a:lnTo>
                <a:lnTo>
                  <a:pt x="10730" y="260939"/>
                </a:lnTo>
                <a:lnTo>
                  <a:pt x="18511" y="199430"/>
                </a:lnTo>
                <a:lnTo>
                  <a:pt x="23680" y="160734"/>
                </a:lnTo>
                <a:lnTo>
                  <a:pt x="25425" y="137595"/>
                </a:lnTo>
                <a:lnTo>
                  <a:pt x="25894" y="114632"/>
                </a:lnTo>
                <a:lnTo>
                  <a:pt x="25087" y="91843"/>
                </a:lnTo>
                <a:lnTo>
                  <a:pt x="25087" y="59632"/>
                </a:lnTo>
                <a:lnTo>
                  <a:pt x="42367" y="24251"/>
                </a:lnTo>
                <a:lnTo>
                  <a:pt x="97105" y="8751"/>
                </a:lnTo>
                <a:lnTo>
                  <a:pt x="115987" y="5687"/>
                </a:lnTo>
                <a:lnTo>
                  <a:pt x="128993" y="4020"/>
                </a:lnTo>
                <a:lnTo>
                  <a:pt x="148480" y="1185"/>
                </a:lnTo>
                <a:lnTo>
                  <a:pt x="167415" y="0"/>
                </a:lnTo>
                <a:lnTo>
                  <a:pt x="185796" y="463"/>
                </a:lnTo>
                <a:lnTo>
                  <a:pt x="203623" y="2575"/>
                </a:lnTo>
                <a:lnTo>
                  <a:pt x="213832" y="4492"/>
                </a:lnTo>
                <a:lnTo>
                  <a:pt x="223947" y="5861"/>
                </a:lnTo>
                <a:lnTo>
                  <a:pt x="233970" y="6683"/>
                </a:lnTo>
                <a:lnTo>
                  <a:pt x="243899" y="6957"/>
                </a:lnTo>
                <a:lnTo>
                  <a:pt x="263477" y="6596"/>
                </a:lnTo>
                <a:lnTo>
                  <a:pt x="282682" y="5512"/>
                </a:lnTo>
                <a:lnTo>
                  <a:pt x="297319" y="4952"/>
                </a:lnTo>
                <a:lnTo>
                  <a:pt x="311956" y="4766"/>
                </a:lnTo>
                <a:lnTo>
                  <a:pt x="326593" y="4952"/>
                </a:lnTo>
                <a:lnTo>
                  <a:pt x="341230" y="5512"/>
                </a:lnTo>
                <a:lnTo>
                  <a:pt x="388079" y="18657"/>
                </a:lnTo>
                <a:lnTo>
                  <a:pt x="419080" y="53793"/>
                </a:lnTo>
                <a:lnTo>
                  <a:pt x="431990" y="112353"/>
                </a:lnTo>
                <a:lnTo>
                  <a:pt x="434927" y="156265"/>
                </a:lnTo>
                <a:lnTo>
                  <a:pt x="432168" y="182786"/>
                </a:lnTo>
                <a:lnTo>
                  <a:pt x="401425" y="214973"/>
                </a:lnTo>
                <a:lnTo>
                  <a:pt x="358059" y="221386"/>
                </a:lnTo>
                <a:lnTo>
                  <a:pt x="350926" y="221199"/>
                </a:lnTo>
                <a:lnTo>
                  <a:pt x="307938" y="198160"/>
                </a:lnTo>
                <a:lnTo>
                  <a:pt x="301701" y="159201"/>
                </a:lnTo>
                <a:lnTo>
                  <a:pt x="297765" y="139617"/>
                </a:lnTo>
                <a:lnTo>
                  <a:pt x="256344" y="100653"/>
                </a:lnTo>
                <a:lnTo>
                  <a:pt x="225998" y="95024"/>
                </a:lnTo>
                <a:lnTo>
                  <a:pt x="216069" y="95525"/>
                </a:lnTo>
                <a:lnTo>
                  <a:pt x="180222" y="113798"/>
                </a:lnTo>
                <a:lnTo>
                  <a:pt x="153139" y="153328"/>
                </a:lnTo>
                <a:lnTo>
                  <a:pt x="144853" y="205822"/>
                </a:lnTo>
                <a:lnTo>
                  <a:pt x="145634" y="212599"/>
                </a:lnTo>
                <a:lnTo>
                  <a:pt x="174599" y="255467"/>
                </a:lnTo>
                <a:lnTo>
                  <a:pt x="204369" y="281426"/>
                </a:lnTo>
                <a:lnTo>
                  <a:pt x="238255" y="299921"/>
                </a:lnTo>
                <a:lnTo>
                  <a:pt x="273437" y="312041"/>
                </a:lnTo>
                <a:lnTo>
                  <a:pt x="295489" y="321282"/>
                </a:lnTo>
                <a:lnTo>
                  <a:pt x="336848" y="343611"/>
                </a:lnTo>
                <a:lnTo>
                  <a:pt x="375271" y="370694"/>
                </a:lnTo>
                <a:lnTo>
                  <a:pt x="411479" y="402159"/>
                </a:lnTo>
                <a:lnTo>
                  <a:pt x="451557" y="448448"/>
                </a:lnTo>
                <a:lnTo>
                  <a:pt x="478093" y="499491"/>
                </a:lnTo>
                <a:lnTo>
                  <a:pt x="492182" y="554928"/>
                </a:lnTo>
                <a:lnTo>
                  <a:pt x="494970" y="584159"/>
                </a:lnTo>
                <a:lnTo>
                  <a:pt x="494920" y="614397"/>
                </a:lnTo>
                <a:lnTo>
                  <a:pt x="491273" y="655022"/>
                </a:lnTo>
                <a:lnTo>
                  <a:pt x="483220" y="697838"/>
                </a:lnTo>
                <a:lnTo>
                  <a:pt x="468571" y="736633"/>
                </a:lnTo>
                <a:lnTo>
                  <a:pt x="445135" y="773960"/>
                </a:lnTo>
                <a:lnTo>
                  <a:pt x="404534" y="806882"/>
                </a:lnTo>
                <a:lnTo>
                  <a:pt x="352931" y="814935"/>
                </a:lnTo>
                <a:lnTo>
                  <a:pt x="333187" y="813143"/>
                </a:lnTo>
                <a:lnTo>
                  <a:pt x="306832" y="811232"/>
                </a:lnTo>
                <a:lnTo>
                  <a:pt x="300256" y="810553"/>
                </a:lnTo>
                <a:lnTo>
                  <a:pt x="283425" y="810737"/>
                </a:lnTo>
                <a:lnTo>
                  <a:pt x="266588" y="811287"/>
                </a:lnTo>
                <a:lnTo>
                  <a:pt x="249746" y="812205"/>
                </a:lnTo>
                <a:lnTo>
                  <a:pt x="232897" y="813490"/>
                </a:lnTo>
                <a:lnTo>
                  <a:pt x="199602" y="816753"/>
                </a:lnTo>
                <a:lnTo>
                  <a:pt x="156795" y="822047"/>
                </a:lnTo>
                <a:lnTo>
                  <a:pt x="146554" y="822965"/>
                </a:lnTo>
                <a:lnTo>
                  <a:pt x="136308" y="823515"/>
                </a:lnTo>
                <a:lnTo>
                  <a:pt x="85081" y="823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814962" y="399206"/>
            <a:ext cx="596900" cy="1031875"/>
          </a:xfrm>
          <a:custGeom>
            <a:avLst/>
            <a:gdLst/>
            <a:ahLst/>
            <a:cxnLst/>
            <a:rect l="l" t="t" r="r" b="b"/>
            <a:pathLst>
              <a:path w="596900" h="1031875">
                <a:moveTo>
                  <a:pt x="169093" y="1031721"/>
                </a:moveTo>
                <a:lnTo>
                  <a:pt x="129543" y="1029265"/>
                </a:lnTo>
                <a:lnTo>
                  <a:pt x="78805" y="1016085"/>
                </a:lnTo>
                <a:lnTo>
                  <a:pt x="40281" y="997415"/>
                </a:lnTo>
                <a:lnTo>
                  <a:pt x="12452" y="963759"/>
                </a:lnTo>
                <a:lnTo>
                  <a:pt x="2622" y="923962"/>
                </a:lnTo>
                <a:lnTo>
                  <a:pt x="0" y="872639"/>
                </a:lnTo>
                <a:lnTo>
                  <a:pt x="877" y="855811"/>
                </a:lnTo>
                <a:lnTo>
                  <a:pt x="9556" y="805327"/>
                </a:lnTo>
                <a:lnTo>
                  <a:pt x="41720" y="696993"/>
                </a:lnTo>
                <a:lnTo>
                  <a:pt x="45018" y="682729"/>
                </a:lnTo>
                <a:lnTo>
                  <a:pt x="49039" y="669211"/>
                </a:lnTo>
                <a:lnTo>
                  <a:pt x="51510" y="651820"/>
                </a:lnTo>
                <a:lnTo>
                  <a:pt x="51603" y="634797"/>
                </a:lnTo>
                <a:lnTo>
                  <a:pt x="49319" y="618141"/>
                </a:lnTo>
                <a:lnTo>
                  <a:pt x="42699" y="595015"/>
                </a:lnTo>
                <a:lnTo>
                  <a:pt x="40493" y="588675"/>
                </a:lnTo>
                <a:lnTo>
                  <a:pt x="35614" y="576991"/>
                </a:lnTo>
                <a:lnTo>
                  <a:pt x="33920" y="570651"/>
                </a:lnTo>
                <a:lnTo>
                  <a:pt x="32956" y="563814"/>
                </a:lnTo>
                <a:lnTo>
                  <a:pt x="31398" y="542677"/>
                </a:lnTo>
                <a:lnTo>
                  <a:pt x="36977" y="526114"/>
                </a:lnTo>
                <a:lnTo>
                  <a:pt x="77142" y="505426"/>
                </a:lnTo>
                <a:lnTo>
                  <a:pt x="209321" y="502375"/>
                </a:lnTo>
                <a:lnTo>
                  <a:pt x="228600" y="502329"/>
                </a:lnTo>
                <a:lnTo>
                  <a:pt x="245692" y="503774"/>
                </a:lnTo>
                <a:lnTo>
                  <a:pt x="249577" y="503774"/>
                </a:lnTo>
                <a:lnTo>
                  <a:pt x="292020" y="517339"/>
                </a:lnTo>
                <a:lnTo>
                  <a:pt x="322762" y="549177"/>
                </a:lnTo>
                <a:lnTo>
                  <a:pt x="340324" y="608460"/>
                </a:lnTo>
                <a:lnTo>
                  <a:pt x="337035" y="638652"/>
                </a:lnTo>
                <a:lnTo>
                  <a:pt x="321492" y="675786"/>
                </a:lnTo>
                <a:lnTo>
                  <a:pt x="291595" y="701865"/>
                </a:lnTo>
                <a:lnTo>
                  <a:pt x="281438" y="703240"/>
                </a:lnTo>
                <a:lnTo>
                  <a:pt x="271830" y="699674"/>
                </a:lnTo>
                <a:lnTo>
                  <a:pt x="259848" y="688214"/>
                </a:lnTo>
                <a:lnTo>
                  <a:pt x="256911" y="683335"/>
                </a:lnTo>
                <a:lnTo>
                  <a:pt x="250059" y="667502"/>
                </a:lnTo>
                <a:lnTo>
                  <a:pt x="248132" y="661892"/>
                </a:lnTo>
                <a:lnTo>
                  <a:pt x="242456" y="653370"/>
                </a:lnTo>
                <a:lnTo>
                  <a:pt x="235686" y="646870"/>
                </a:lnTo>
                <a:lnTo>
                  <a:pt x="227819" y="642392"/>
                </a:lnTo>
                <a:lnTo>
                  <a:pt x="218858" y="639936"/>
                </a:lnTo>
                <a:lnTo>
                  <a:pt x="209622" y="639566"/>
                </a:lnTo>
                <a:lnTo>
                  <a:pt x="200934" y="641393"/>
                </a:lnTo>
                <a:lnTo>
                  <a:pt x="163781" y="680352"/>
                </a:lnTo>
                <a:lnTo>
                  <a:pt x="145063" y="726984"/>
                </a:lnTo>
                <a:lnTo>
                  <a:pt x="143283" y="743678"/>
                </a:lnTo>
                <a:lnTo>
                  <a:pt x="143967" y="761013"/>
                </a:lnTo>
                <a:lnTo>
                  <a:pt x="153617" y="799651"/>
                </a:lnTo>
                <a:lnTo>
                  <a:pt x="174850" y="837689"/>
                </a:lnTo>
                <a:lnTo>
                  <a:pt x="210353" y="872644"/>
                </a:lnTo>
                <a:lnTo>
                  <a:pt x="257924" y="890219"/>
                </a:lnTo>
                <a:lnTo>
                  <a:pt x="284724" y="890213"/>
                </a:lnTo>
                <a:lnTo>
                  <a:pt x="335683" y="877032"/>
                </a:lnTo>
                <a:lnTo>
                  <a:pt x="379866" y="846302"/>
                </a:lnTo>
                <a:lnTo>
                  <a:pt x="398509" y="794987"/>
                </a:lnTo>
                <a:lnTo>
                  <a:pt x="400691" y="751172"/>
                </a:lnTo>
                <a:lnTo>
                  <a:pt x="401775" y="730696"/>
                </a:lnTo>
                <a:lnTo>
                  <a:pt x="403627" y="710185"/>
                </a:lnTo>
                <a:lnTo>
                  <a:pt x="406203" y="689675"/>
                </a:lnTo>
                <a:lnTo>
                  <a:pt x="408791" y="656741"/>
                </a:lnTo>
                <a:lnTo>
                  <a:pt x="410725" y="634786"/>
                </a:lnTo>
                <a:lnTo>
                  <a:pt x="411145" y="623808"/>
                </a:lnTo>
                <a:lnTo>
                  <a:pt x="411098" y="612830"/>
                </a:lnTo>
                <a:lnTo>
                  <a:pt x="410585" y="601852"/>
                </a:lnTo>
                <a:lnTo>
                  <a:pt x="411005" y="568106"/>
                </a:lnTo>
                <a:lnTo>
                  <a:pt x="411331" y="556496"/>
                </a:lnTo>
                <a:lnTo>
                  <a:pt x="411380" y="544684"/>
                </a:lnTo>
                <a:lnTo>
                  <a:pt x="410783" y="532699"/>
                </a:lnTo>
                <a:lnTo>
                  <a:pt x="409539" y="520538"/>
                </a:lnTo>
                <a:lnTo>
                  <a:pt x="407648" y="508202"/>
                </a:lnTo>
                <a:lnTo>
                  <a:pt x="407648" y="470118"/>
                </a:lnTo>
                <a:lnTo>
                  <a:pt x="407485" y="420368"/>
                </a:lnTo>
                <a:lnTo>
                  <a:pt x="404012" y="370595"/>
                </a:lnTo>
                <a:lnTo>
                  <a:pt x="397975" y="320822"/>
                </a:lnTo>
                <a:lnTo>
                  <a:pt x="390121" y="271072"/>
                </a:lnTo>
                <a:lnTo>
                  <a:pt x="379210" y="211358"/>
                </a:lnTo>
                <a:lnTo>
                  <a:pt x="375551" y="186838"/>
                </a:lnTo>
                <a:lnTo>
                  <a:pt x="363026" y="138592"/>
                </a:lnTo>
                <a:lnTo>
                  <a:pt x="337896" y="102248"/>
                </a:lnTo>
                <a:lnTo>
                  <a:pt x="320819" y="82731"/>
                </a:lnTo>
                <a:lnTo>
                  <a:pt x="316935" y="77852"/>
                </a:lnTo>
                <a:lnTo>
                  <a:pt x="301086" y="40820"/>
                </a:lnTo>
                <a:lnTo>
                  <a:pt x="303370" y="29198"/>
                </a:lnTo>
                <a:lnTo>
                  <a:pt x="336918" y="6625"/>
                </a:lnTo>
                <a:lnTo>
                  <a:pt x="402521" y="285"/>
                </a:lnTo>
                <a:lnTo>
                  <a:pt x="416758" y="0"/>
                </a:lnTo>
                <a:lnTo>
                  <a:pt x="430897" y="635"/>
                </a:lnTo>
                <a:lnTo>
                  <a:pt x="444937" y="2190"/>
                </a:lnTo>
                <a:lnTo>
                  <a:pt x="458878" y="4667"/>
                </a:lnTo>
                <a:lnTo>
                  <a:pt x="483465" y="7280"/>
                </a:lnTo>
                <a:lnTo>
                  <a:pt x="508477" y="10715"/>
                </a:lnTo>
                <a:lnTo>
                  <a:pt x="524745" y="13430"/>
                </a:lnTo>
                <a:lnTo>
                  <a:pt x="529624" y="14425"/>
                </a:lnTo>
                <a:lnTo>
                  <a:pt x="533540" y="14922"/>
                </a:lnTo>
                <a:lnTo>
                  <a:pt x="536493" y="14922"/>
                </a:lnTo>
                <a:lnTo>
                  <a:pt x="556420" y="23511"/>
                </a:lnTo>
                <a:lnTo>
                  <a:pt x="569402" y="36132"/>
                </a:lnTo>
                <a:lnTo>
                  <a:pt x="575439" y="52785"/>
                </a:lnTo>
                <a:lnTo>
                  <a:pt x="574531" y="73471"/>
                </a:lnTo>
                <a:lnTo>
                  <a:pt x="573566" y="79313"/>
                </a:lnTo>
                <a:lnTo>
                  <a:pt x="572106" y="85171"/>
                </a:lnTo>
                <a:lnTo>
                  <a:pt x="564275" y="108572"/>
                </a:lnTo>
                <a:lnTo>
                  <a:pt x="553853" y="143020"/>
                </a:lnTo>
                <a:lnTo>
                  <a:pt x="545990" y="177562"/>
                </a:lnTo>
                <a:lnTo>
                  <a:pt x="540684" y="212197"/>
                </a:lnTo>
                <a:lnTo>
                  <a:pt x="537937" y="246925"/>
                </a:lnTo>
                <a:lnTo>
                  <a:pt x="537110" y="281723"/>
                </a:lnTo>
                <a:lnTo>
                  <a:pt x="537564" y="316615"/>
                </a:lnTo>
                <a:lnTo>
                  <a:pt x="542319" y="386677"/>
                </a:lnTo>
                <a:lnTo>
                  <a:pt x="551415" y="424761"/>
                </a:lnTo>
                <a:lnTo>
                  <a:pt x="555301" y="439399"/>
                </a:lnTo>
                <a:lnTo>
                  <a:pt x="562203" y="483400"/>
                </a:lnTo>
                <a:lnTo>
                  <a:pt x="564595" y="541745"/>
                </a:lnTo>
                <a:lnTo>
                  <a:pt x="565557" y="554643"/>
                </a:lnTo>
                <a:lnTo>
                  <a:pt x="567159" y="567360"/>
                </a:lnTo>
                <a:lnTo>
                  <a:pt x="569403" y="579896"/>
                </a:lnTo>
                <a:lnTo>
                  <a:pt x="577513" y="617235"/>
                </a:lnTo>
                <a:lnTo>
                  <a:pt x="580403" y="629681"/>
                </a:lnTo>
                <a:lnTo>
                  <a:pt x="584870" y="651363"/>
                </a:lnTo>
                <a:lnTo>
                  <a:pt x="588060" y="672497"/>
                </a:lnTo>
                <a:lnTo>
                  <a:pt x="589974" y="693083"/>
                </a:lnTo>
                <a:lnTo>
                  <a:pt x="590612" y="713122"/>
                </a:lnTo>
                <a:lnTo>
                  <a:pt x="591031" y="741650"/>
                </a:lnTo>
                <a:lnTo>
                  <a:pt x="591868" y="760669"/>
                </a:lnTo>
                <a:lnTo>
                  <a:pt x="592651" y="770179"/>
                </a:lnTo>
                <a:lnTo>
                  <a:pt x="593709" y="779688"/>
                </a:lnTo>
                <a:lnTo>
                  <a:pt x="596004" y="796035"/>
                </a:lnTo>
                <a:lnTo>
                  <a:pt x="596486" y="803120"/>
                </a:lnTo>
                <a:lnTo>
                  <a:pt x="596486" y="831664"/>
                </a:lnTo>
                <a:lnTo>
                  <a:pt x="596660" y="844652"/>
                </a:lnTo>
                <a:lnTo>
                  <a:pt x="595740" y="857279"/>
                </a:lnTo>
                <a:lnTo>
                  <a:pt x="581464" y="904489"/>
                </a:lnTo>
                <a:lnTo>
                  <a:pt x="555849" y="946209"/>
                </a:lnTo>
                <a:lnTo>
                  <a:pt x="524384" y="979119"/>
                </a:lnTo>
                <a:lnTo>
                  <a:pt x="486334" y="1006202"/>
                </a:lnTo>
                <a:lnTo>
                  <a:pt x="430673" y="1018943"/>
                </a:lnTo>
                <a:lnTo>
                  <a:pt x="371568" y="1027322"/>
                </a:lnTo>
                <a:lnTo>
                  <a:pt x="364980" y="1027338"/>
                </a:lnTo>
                <a:lnTo>
                  <a:pt x="352270" y="1025381"/>
                </a:lnTo>
                <a:lnTo>
                  <a:pt x="345697" y="1024883"/>
                </a:lnTo>
                <a:lnTo>
                  <a:pt x="338892" y="1024883"/>
                </a:lnTo>
                <a:lnTo>
                  <a:pt x="325702" y="1023013"/>
                </a:lnTo>
                <a:lnTo>
                  <a:pt x="312518" y="1021784"/>
                </a:lnTo>
                <a:lnTo>
                  <a:pt x="299341" y="1021195"/>
                </a:lnTo>
                <a:lnTo>
                  <a:pt x="286170" y="1021247"/>
                </a:lnTo>
                <a:lnTo>
                  <a:pt x="273091" y="1021737"/>
                </a:lnTo>
                <a:lnTo>
                  <a:pt x="260193" y="1022506"/>
                </a:lnTo>
                <a:lnTo>
                  <a:pt x="247476" y="1023555"/>
                </a:lnTo>
                <a:lnTo>
                  <a:pt x="182265" y="1030710"/>
                </a:lnTo>
                <a:lnTo>
                  <a:pt x="169093" y="1031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472748" y="353465"/>
            <a:ext cx="549910" cy="1087120"/>
          </a:xfrm>
          <a:custGeom>
            <a:avLst/>
            <a:gdLst/>
            <a:ahLst/>
            <a:cxnLst/>
            <a:rect l="l" t="t" r="r" b="b"/>
            <a:pathLst>
              <a:path w="549909" h="1087120">
                <a:moveTo>
                  <a:pt x="236108" y="206836"/>
                </a:moveTo>
                <a:lnTo>
                  <a:pt x="201260" y="173804"/>
                </a:lnTo>
                <a:lnTo>
                  <a:pt x="199978" y="160536"/>
                </a:lnTo>
                <a:lnTo>
                  <a:pt x="201260" y="146720"/>
                </a:lnTo>
                <a:lnTo>
                  <a:pt x="215710" y="109679"/>
                </a:lnTo>
                <a:lnTo>
                  <a:pt x="242223" y="80137"/>
                </a:lnTo>
                <a:lnTo>
                  <a:pt x="276800" y="60663"/>
                </a:lnTo>
                <a:lnTo>
                  <a:pt x="281678" y="58705"/>
                </a:lnTo>
                <a:lnTo>
                  <a:pt x="298755" y="51635"/>
                </a:lnTo>
                <a:lnTo>
                  <a:pt x="304689" y="49409"/>
                </a:lnTo>
                <a:lnTo>
                  <a:pt x="310502" y="47471"/>
                </a:lnTo>
                <a:lnTo>
                  <a:pt x="317681" y="44464"/>
                </a:lnTo>
                <a:lnTo>
                  <a:pt x="355815" y="20857"/>
                </a:lnTo>
                <a:lnTo>
                  <a:pt x="367575" y="9418"/>
                </a:lnTo>
                <a:lnTo>
                  <a:pt x="373914" y="5036"/>
                </a:lnTo>
                <a:lnTo>
                  <a:pt x="380751" y="2115"/>
                </a:lnTo>
                <a:lnTo>
                  <a:pt x="392548" y="0"/>
                </a:lnTo>
                <a:lnTo>
                  <a:pt x="401600" y="2464"/>
                </a:lnTo>
                <a:lnTo>
                  <a:pt x="407826" y="9418"/>
                </a:lnTo>
                <a:lnTo>
                  <a:pt x="409671" y="15260"/>
                </a:lnTo>
                <a:lnTo>
                  <a:pt x="411386" y="20857"/>
                </a:lnTo>
                <a:lnTo>
                  <a:pt x="411471" y="21134"/>
                </a:lnTo>
                <a:lnTo>
                  <a:pt x="412995" y="30390"/>
                </a:lnTo>
                <a:lnTo>
                  <a:pt x="413113" y="31112"/>
                </a:lnTo>
                <a:lnTo>
                  <a:pt x="413661" y="40537"/>
                </a:lnTo>
                <a:lnTo>
                  <a:pt x="413233" y="47471"/>
                </a:lnTo>
                <a:lnTo>
                  <a:pt x="413113" y="49409"/>
                </a:lnTo>
                <a:lnTo>
                  <a:pt x="395415" y="93413"/>
                </a:lnTo>
                <a:lnTo>
                  <a:pt x="372500" y="124701"/>
                </a:lnTo>
                <a:lnTo>
                  <a:pt x="338669" y="148486"/>
                </a:lnTo>
                <a:lnTo>
                  <a:pt x="323648" y="155804"/>
                </a:lnTo>
                <a:lnTo>
                  <a:pt x="291437" y="173378"/>
                </a:lnTo>
                <a:lnTo>
                  <a:pt x="259241" y="196764"/>
                </a:lnTo>
                <a:lnTo>
                  <a:pt x="255341" y="199203"/>
                </a:lnTo>
                <a:lnTo>
                  <a:pt x="236108" y="206836"/>
                </a:lnTo>
                <a:close/>
              </a:path>
              <a:path w="549909" h="1087120">
                <a:moveTo>
                  <a:pt x="162640" y="1084286"/>
                </a:moveTo>
                <a:lnTo>
                  <a:pt x="154320" y="1084286"/>
                </a:lnTo>
                <a:lnTo>
                  <a:pt x="147951" y="1083930"/>
                </a:lnTo>
                <a:lnTo>
                  <a:pt x="86159" y="1069986"/>
                </a:lnTo>
                <a:lnTo>
                  <a:pt x="46652" y="1041434"/>
                </a:lnTo>
                <a:lnTo>
                  <a:pt x="22919" y="1003149"/>
                </a:lnTo>
                <a:lnTo>
                  <a:pt x="8632" y="966929"/>
                </a:lnTo>
                <a:lnTo>
                  <a:pt x="862" y="929503"/>
                </a:lnTo>
                <a:lnTo>
                  <a:pt x="0" y="910152"/>
                </a:lnTo>
                <a:lnTo>
                  <a:pt x="1235" y="890347"/>
                </a:lnTo>
                <a:lnTo>
                  <a:pt x="4568" y="870086"/>
                </a:lnTo>
                <a:lnTo>
                  <a:pt x="8060" y="853215"/>
                </a:lnTo>
                <a:lnTo>
                  <a:pt x="11026" y="837293"/>
                </a:lnTo>
                <a:lnTo>
                  <a:pt x="11152" y="836617"/>
                </a:lnTo>
                <a:lnTo>
                  <a:pt x="13894" y="820022"/>
                </a:lnTo>
                <a:lnTo>
                  <a:pt x="16269" y="803520"/>
                </a:lnTo>
                <a:lnTo>
                  <a:pt x="25078" y="736907"/>
                </a:lnTo>
                <a:lnTo>
                  <a:pt x="28769" y="714885"/>
                </a:lnTo>
                <a:lnTo>
                  <a:pt x="37289" y="669249"/>
                </a:lnTo>
                <a:lnTo>
                  <a:pt x="46982" y="624612"/>
                </a:lnTo>
                <a:lnTo>
                  <a:pt x="59055" y="580328"/>
                </a:lnTo>
                <a:lnTo>
                  <a:pt x="66052" y="558325"/>
                </a:lnTo>
                <a:lnTo>
                  <a:pt x="69357" y="546535"/>
                </a:lnTo>
                <a:lnTo>
                  <a:pt x="72276" y="534901"/>
                </a:lnTo>
                <a:lnTo>
                  <a:pt x="74566" y="524290"/>
                </a:lnTo>
                <a:lnTo>
                  <a:pt x="76322" y="514292"/>
                </a:lnTo>
                <a:lnTo>
                  <a:pt x="79210" y="489708"/>
                </a:lnTo>
                <a:lnTo>
                  <a:pt x="82135" y="465375"/>
                </a:lnTo>
                <a:lnTo>
                  <a:pt x="89454" y="416336"/>
                </a:lnTo>
                <a:lnTo>
                  <a:pt x="91411" y="409499"/>
                </a:lnTo>
                <a:lnTo>
                  <a:pt x="92141" y="402429"/>
                </a:lnTo>
                <a:lnTo>
                  <a:pt x="91645" y="395126"/>
                </a:lnTo>
                <a:lnTo>
                  <a:pt x="91178" y="387792"/>
                </a:lnTo>
                <a:lnTo>
                  <a:pt x="90502" y="381235"/>
                </a:lnTo>
                <a:lnTo>
                  <a:pt x="90448" y="380706"/>
                </a:lnTo>
                <a:lnTo>
                  <a:pt x="89454" y="373870"/>
                </a:lnTo>
                <a:lnTo>
                  <a:pt x="87496" y="366069"/>
                </a:lnTo>
                <a:lnTo>
                  <a:pt x="86268" y="358020"/>
                </a:lnTo>
                <a:lnTo>
                  <a:pt x="85771" y="349723"/>
                </a:lnTo>
                <a:lnTo>
                  <a:pt x="85305" y="341425"/>
                </a:lnTo>
                <a:lnTo>
                  <a:pt x="85101" y="334387"/>
                </a:lnTo>
                <a:lnTo>
                  <a:pt x="85072" y="325576"/>
                </a:lnTo>
                <a:lnTo>
                  <a:pt x="87543" y="306826"/>
                </a:lnTo>
                <a:lnTo>
                  <a:pt x="124602" y="271410"/>
                </a:lnTo>
                <a:lnTo>
                  <a:pt x="149110" y="267028"/>
                </a:lnTo>
                <a:lnTo>
                  <a:pt x="162087" y="267028"/>
                </a:lnTo>
                <a:lnTo>
                  <a:pt x="175510" y="268485"/>
                </a:lnTo>
                <a:lnTo>
                  <a:pt x="189679" y="269784"/>
                </a:lnTo>
                <a:lnTo>
                  <a:pt x="203439" y="270687"/>
                </a:lnTo>
                <a:lnTo>
                  <a:pt x="217112" y="271229"/>
                </a:lnTo>
                <a:lnTo>
                  <a:pt x="230697" y="271410"/>
                </a:lnTo>
                <a:lnTo>
                  <a:pt x="293395" y="271410"/>
                </a:lnTo>
                <a:lnTo>
                  <a:pt x="325023" y="271829"/>
                </a:lnTo>
                <a:lnTo>
                  <a:pt x="364995" y="274172"/>
                </a:lnTo>
                <a:lnTo>
                  <a:pt x="392451" y="278728"/>
                </a:lnTo>
                <a:lnTo>
                  <a:pt x="394410" y="278728"/>
                </a:lnTo>
                <a:lnTo>
                  <a:pt x="396351" y="278977"/>
                </a:lnTo>
                <a:lnTo>
                  <a:pt x="400236" y="279971"/>
                </a:lnTo>
                <a:lnTo>
                  <a:pt x="402691" y="280220"/>
                </a:lnTo>
                <a:lnTo>
                  <a:pt x="405644" y="280220"/>
                </a:lnTo>
                <a:lnTo>
                  <a:pt x="416566" y="283503"/>
                </a:lnTo>
                <a:lnTo>
                  <a:pt x="448611" y="312792"/>
                </a:lnTo>
                <a:lnTo>
                  <a:pt x="452330" y="333377"/>
                </a:lnTo>
                <a:lnTo>
                  <a:pt x="452444" y="334387"/>
                </a:lnTo>
                <a:lnTo>
                  <a:pt x="454537" y="369861"/>
                </a:lnTo>
                <a:lnTo>
                  <a:pt x="275716" y="369861"/>
                </a:lnTo>
                <a:lnTo>
                  <a:pt x="237317" y="385617"/>
                </a:lnTo>
                <a:lnTo>
                  <a:pt x="209566" y="414958"/>
                </a:lnTo>
                <a:lnTo>
                  <a:pt x="186425" y="460434"/>
                </a:lnTo>
                <a:lnTo>
                  <a:pt x="172895" y="496141"/>
                </a:lnTo>
                <a:lnTo>
                  <a:pt x="162739" y="551956"/>
                </a:lnTo>
                <a:lnTo>
                  <a:pt x="162639" y="571471"/>
                </a:lnTo>
                <a:lnTo>
                  <a:pt x="162529" y="580328"/>
                </a:lnTo>
                <a:lnTo>
                  <a:pt x="162502" y="582449"/>
                </a:lnTo>
                <a:lnTo>
                  <a:pt x="162092" y="593426"/>
                </a:lnTo>
                <a:lnTo>
                  <a:pt x="161531" y="602423"/>
                </a:lnTo>
                <a:lnTo>
                  <a:pt x="161407" y="604404"/>
                </a:lnTo>
                <a:lnTo>
                  <a:pt x="156743" y="648316"/>
                </a:lnTo>
                <a:lnTo>
                  <a:pt x="155321" y="659293"/>
                </a:lnTo>
                <a:lnTo>
                  <a:pt x="150106" y="702299"/>
                </a:lnTo>
                <a:lnTo>
                  <a:pt x="149098" y="744937"/>
                </a:lnTo>
                <a:lnTo>
                  <a:pt x="152297" y="787208"/>
                </a:lnTo>
                <a:lnTo>
                  <a:pt x="159703" y="829112"/>
                </a:lnTo>
                <a:lnTo>
                  <a:pt x="173256" y="872290"/>
                </a:lnTo>
                <a:lnTo>
                  <a:pt x="193405" y="913998"/>
                </a:lnTo>
                <a:lnTo>
                  <a:pt x="222251" y="952476"/>
                </a:lnTo>
                <a:lnTo>
                  <a:pt x="262043" y="968689"/>
                </a:lnTo>
                <a:lnTo>
                  <a:pt x="537884" y="968689"/>
                </a:lnTo>
                <a:lnTo>
                  <a:pt x="535292" y="978350"/>
                </a:lnTo>
                <a:lnTo>
                  <a:pt x="519967" y="1013906"/>
                </a:lnTo>
                <a:lnTo>
                  <a:pt x="489740" y="1043451"/>
                </a:lnTo>
                <a:lnTo>
                  <a:pt x="433799" y="1076474"/>
                </a:lnTo>
                <a:lnTo>
                  <a:pt x="415667" y="1081454"/>
                </a:lnTo>
                <a:lnTo>
                  <a:pt x="215661" y="1081454"/>
                </a:lnTo>
                <a:lnTo>
                  <a:pt x="200525" y="1081777"/>
                </a:lnTo>
                <a:lnTo>
                  <a:pt x="185291" y="1082549"/>
                </a:lnTo>
                <a:lnTo>
                  <a:pt x="162640" y="1084286"/>
                </a:lnTo>
                <a:close/>
              </a:path>
              <a:path w="549909" h="1087120">
                <a:moveTo>
                  <a:pt x="537884" y="968689"/>
                </a:moveTo>
                <a:lnTo>
                  <a:pt x="273694" y="968689"/>
                </a:lnTo>
                <a:lnTo>
                  <a:pt x="286161" y="967466"/>
                </a:lnTo>
                <a:lnTo>
                  <a:pt x="285640" y="967466"/>
                </a:lnTo>
                <a:lnTo>
                  <a:pt x="324021" y="952782"/>
                </a:lnTo>
                <a:lnTo>
                  <a:pt x="351786" y="921902"/>
                </a:lnTo>
                <a:lnTo>
                  <a:pt x="368337" y="886521"/>
                </a:lnTo>
                <a:lnTo>
                  <a:pt x="373433" y="858387"/>
                </a:lnTo>
                <a:lnTo>
                  <a:pt x="376209" y="837293"/>
                </a:lnTo>
                <a:lnTo>
                  <a:pt x="380940" y="795945"/>
                </a:lnTo>
                <a:lnTo>
                  <a:pt x="384506" y="755510"/>
                </a:lnTo>
                <a:lnTo>
                  <a:pt x="385562" y="736907"/>
                </a:lnTo>
                <a:lnTo>
                  <a:pt x="385657" y="735241"/>
                </a:lnTo>
                <a:lnTo>
                  <a:pt x="386348" y="714885"/>
                </a:lnTo>
                <a:lnTo>
                  <a:pt x="386394" y="659293"/>
                </a:lnTo>
                <a:lnTo>
                  <a:pt x="384866" y="630765"/>
                </a:lnTo>
                <a:lnTo>
                  <a:pt x="376322" y="566390"/>
                </a:lnTo>
                <a:lnTo>
                  <a:pt x="362792" y="505802"/>
                </a:lnTo>
                <a:lnTo>
                  <a:pt x="345603" y="445610"/>
                </a:lnTo>
                <a:lnTo>
                  <a:pt x="325678" y="407007"/>
                </a:lnTo>
                <a:lnTo>
                  <a:pt x="294102" y="375443"/>
                </a:lnTo>
                <a:lnTo>
                  <a:pt x="275716" y="369861"/>
                </a:lnTo>
                <a:lnTo>
                  <a:pt x="454537" y="369861"/>
                </a:lnTo>
                <a:lnTo>
                  <a:pt x="456009" y="380706"/>
                </a:lnTo>
                <a:lnTo>
                  <a:pt x="457876" y="392935"/>
                </a:lnTo>
                <a:lnTo>
                  <a:pt x="459577" y="404635"/>
                </a:lnTo>
                <a:lnTo>
                  <a:pt x="465453" y="454846"/>
                </a:lnTo>
                <a:lnTo>
                  <a:pt x="469778" y="505802"/>
                </a:lnTo>
                <a:lnTo>
                  <a:pt x="471510" y="531988"/>
                </a:lnTo>
                <a:lnTo>
                  <a:pt x="473110" y="546246"/>
                </a:lnTo>
                <a:lnTo>
                  <a:pt x="480274" y="589091"/>
                </a:lnTo>
                <a:lnTo>
                  <a:pt x="491523" y="630765"/>
                </a:lnTo>
                <a:lnTo>
                  <a:pt x="496356" y="644656"/>
                </a:lnTo>
                <a:lnTo>
                  <a:pt x="505420" y="671198"/>
                </a:lnTo>
                <a:lnTo>
                  <a:pt x="512100" y="698100"/>
                </a:lnTo>
                <a:lnTo>
                  <a:pt x="516398" y="725364"/>
                </a:lnTo>
                <a:lnTo>
                  <a:pt x="518312" y="752990"/>
                </a:lnTo>
                <a:lnTo>
                  <a:pt x="519879" y="774398"/>
                </a:lnTo>
                <a:lnTo>
                  <a:pt x="523090" y="794710"/>
                </a:lnTo>
                <a:lnTo>
                  <a:pt x="527943" y="813927"/>
                </a:lnTo>
                <a:lnTo>
                  <a:pt x="534440" y="832049"/>
                </a:lnTo>
                <a:lnTo>
                  <a:pt x="542441" y="853215"/>
                </a:lnTo>
                <a:lnTo>
                  <a:pt x="547423" y="874294"/>
                </a:lnTo>
                <a:lnTo>
                  <a:pt x="549387" y="895285"/>
                </a:lnTo>
                <a:lnTo>
                  <a:pt x="548470" y="913450"/>
                </a:lnTo>
                <a:lnTo>
                  <a:pt x="548443" y="913998"/>
                </a:lnTo>
                <a:lnTo>
                  <a:pt x="548332" y="916189"/>
                </a:lnTo>
                <a:lnTo>
                  <a:pt x="545174" y="937002"/>
                </a:lnTo>
                <a:lnTo>
                  <a:pt x="540827" y="957723"/>
                </a:lnTo>
                <a:lnTo>
                  <a:pt x="537884" y="968689"/>
                </a:lnTo>
                <a:close/>
              </a:path>
              <a:path w="549909" h="1087120">
                <a:moveTo>
                  <a:pt x="379259" y="1086707"/>
                </a:moveTo>
                <a:lnTo>
                  <a:pt x="304862" y="1086707"/>
                </a:lnTo>
                <a:lnTo>
                  <a:pt x="298274" y="1086225"/>
                </a:lnTo>
                <a:lnTo>
                  <a:pt x="291437" y="1085262"/>
                </a:lnTo>
                <a:lnTo>
                  <a:pt x="276121" y="1083930"/>
                </a:lnTo>
                <a:lnTo>
                  <a:pt x="260892" y="1082872"/>
                </a:lnTo>
                <a:lnTo>
                  <a:pt x="245751" y="1082089"/>
                </a:lnTo>
                <a:lnTo>
                  <a:pt x="226988" y="1081454"/>
                </a:lnTo>
                <a:lnTo>
                  <a:pt x="415667" y="1081454"/>
                </a:lnTo>
                <a:lnTo>
                  <a:pt x="407232" y="1083770"/>
                </a:lnTo>
                <a:lnTo>
                  <a:pt x="379259" y="1086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1067174" y="612773"/>
            <a:ext cx="483234" cy="821690"/>
          </a:xfrm>
          <a:custGeom>
            <a:avLst/>
            <a:gdLst/>
            <a:ahLst/>
            <a:cxnLst/>
            <a:rect l="l" t="t" r="r" b="b"/>
            <a:pathLst>
              <a:path w="483234" h="821690">
                <a:moveTo>
                  <a:pt x="50499" y="190964"/>
                </a:moveTo>
                <a:lnTo>
                  <a:pt x="35862" y="186085"/>
                </a:lnTo>
                <a:lnTo>
                  <a:pt x="31232" y="180460"/>
                </a:lnTo>
                <a:lnTo>
                  <a:pt x="29273" y="171665"/>
                </a:lnTo>
                <a:lnTo>
                  <a:pt x="27347" y="163865"/>
                </a:lnTo>
                <a:lnTo>
                  <a:pt x="26433" y="156466"/>
                </a:lnTo>
                <a:lnTo>
                  <a:pt x="26383" y="148264"/>
                </a:lnTo>
                <a:lnTo>
                  <a:pt x="27785" y="138781"/>
                </a:lnTo>
                <a:lnTo>
                  <a:pt x="29099" y="129397"/>
                </a:lnTo>
                <a:lnTo>
                  <a:pt x="30325" y="120112"/>
                </a:lnTo>
                <a:lnTo>
                  <a:pt x="32624" y="101722"/>
                </a:lnTo>
                <a:lnTo>
                  <a:pt x="33865" y="92431"/>
                </a:lnTo>
                <a:lnTo>
                  <a:pt x="43573" y="49277"/>
                </a:lnTo>
                <a:lnTo>
                  <a:pt x="73954" y="19992"/>
                </a:lnTo>
                <a:lnTo>
                  <a:pt x="99570" y="12102"/>
                </a:lnTo>
                <a:lnTo>
                  <a:pt x="102491" y="12102"/>
                </a:lnTo>
                <a:lnTo>
                  <a:pt x="105893" y="11869"/>
                </a:lnTo>
                <a:lnTo>
                  <a:pt x="113694" y="10906"/>
                </a:lnTo>
                <a:lnTo>
                  <a:pt x="117610" y="10175"/>
                </a:lnTo>
                <a:lnTo>
                  <a:pt x="121525" y="9212"/>
                </a:lnTo>
                <a:lnTo>
                  <a:pt x="223240" y="2639"/>
                </a:lnTo>
                <a:lnTo>
                  <a:pt x="250369" y="1008"/>
                </a:lnTo>
                <a:lnTo>
                  <a:pt x="251723" y="1008"/>
                </a:lnTo>
                <a:lnTo>
                  <a:pt x="273910" y="238"/>
                </a:lnTo>
                <a:lnTo>
                  <a:pt x="299385" y="0"/>
                </a:lnTo>
                <a:lnTo>
                  <a:pt x="324953" y="402"/>
                </a:lnTo>
                <a:lnTo>
                  <a:pt x="335205" y="1008"/>
                </a:lnTo>
                <a:lnTo>
                  <a:pt x="345452" y="1334"/>
                </a:lnTo>
                <a:lnTo>
                  <a:pt x="413387" y="1334"/>
                </a:lnTo>
                <a:lnTo>
                  <a:pt x="434249" y="4302"/>
                </a:lnTo>
                <a:lnTo>
                  <a:pt x="469879" y="27508"/>
                </a:lnTo>
                <a:lnTo>
                  <a:pt x="477198" y="53123"/>
                </a:lnTo>
                <a:lnTo>
                  <a:pt x="477198" y="60110"/>
                </a:lnTo>
                <a:lnTo>
                  <a:pt x="240653" y="60110"/>
                </a:lnTo>
                <a:lnTo>
                  <a:pt x="232748" y="60442"/>
                </a:lnTo>
                <a:lnTo>
                  <a:pt x="188837" y="77969"/>
                </a:lnTo>
                <a:lnTo>
                  <a:pt x="133179" y="121880"/>
                </a:lnTo>
                <a:lnTo>
                  <a:pt x="93970" y="156466"/>
                </a:lnTo>
                <a:lnTo>
                  <a:pt x="81995" y="168728"/>
                </a:lnTo>
                <a:lnTo>
                  <a:pt x="75159" y="175565"/>
                </a:lnTo>
                <a:lnTo>
                  <a:pt x="69301" y="180942"/>
                </a:lnTo>
                <a:lnTo>
                  <a:pt x="64421" y="184857"/>
                </a:lnTo>
                <a:lnTo>
                  <a:pt x="57584" y="189736"/>
                </a:lnTo>
                <a:lnTo>
                  <a:pt x="50499" y="190964"/>
                </a:lnTo>
                <a:close/>
              </a:path>
              <a:path w="483234" h="821690">
                <a:moveTo>
                  <a:pt x="413387" y="1334"/>
                </a:moveTo>
                <a:lnTo>
                  <a:pt x="357740" y="1334"/>
                </a:lnTo>
                <a:lnTo>
                  <a:pt x="372071" y="1008"/>
                </a:lnTo>
                <a:lnTo>
                  <a:pt x="370324" y="1008"/>
                </a:lnTo>
                <a:lnTo>
                  <a:pt x="376183" y="821"/>
                </a:lnTo>
                <a:lnTo>
                  <a:pt x="400112" y="402"/>
                </a:lnTo>
                <a:lnTo>
                  <a:pt x="406949" y="402"/>
                </a:lnTo>
                <a:lnTo>
                  <a:pt x="413387" y="1334"/>
                </a:lnTo>
                <a:close/>
              </a:path>
              <a:path w="483234" h="821690">
                <a:moveTo>
                  <a:pt x="247386" y="821572"/>
                </a:moveTo>
                <a:lnTo>
                  <a:pt x="128844" y="821572"/>
                </a:lnTo>
                <a:lnTo>
                  <a:pt x="109241" y="820826"/>
                </a:lnTo>
                <a:lnTo>
                  <a:pt x="111077" y="820826"/>
                </a:lnTo>
                <a:lnTo>
                  <a:pt x="95153" y="819008"/>
                </a:lnTo>
                <a:lnTo>
                  <a:pt x="78316" y="815803"/>
                </a:lnTo>
                <a:lnTo>
                  <a:pt x="61485" y="811316"/>
                </a:lnTo>
                <a:lnTo>
                  <a:pt x="56606" y="810322"/>
                </a:lnTo>
                <a:lnTo>
                  <a:pt x="17874" y="789894"/>
                </a:lnTo>
                <a:lnTo>
                  <a:pt x="0" y="745450"/>
                </a:lnTo>
                <a:lnTo>
                  <a:pt x="1386" y="730023"/>
                </a:lnTo>
                <a:lnTo>
                  <a:pt x="6455" y="679256"/>
                </a:lnTo>
                <a:lnTo>
                  <a:pt x="12490" y="628422"/>
                </a:lnTo>
                <a:lnTo>
                  <a:pt x="14637" y="612224"/>
                </a:lnTo>
                <a:lnTo>
                  <a:pt x="15631" y="604424"/>
                </a:lnTo>
                <a:lnTo>
                  <a:pt x="49039" y="536148"/>
                </a:lnTo>
                <a:lnTo>
                  <a:pt x="53750" y="527271"/>
                </a:lnTo>
                <a:lnTo>
                  <a:pt x="58373" y="518213"/>
                </a:lnTo>
                <a:lnTo>
                  <a:pt x="62910" y="508974"/>
                </a:lnTo>
                <a:lnTo>
                  <a:pt x="67359" y="499555"/>
                </a:lnTo>
                <a:lnTo>
                  <a:pt x="74298" y="484542"/>
                </a:lnTo>
                <a:lnTo>
                  <a:pt x="81972" y="470269"/>
                </a:lnTo>
                <a:lnTo>
                  <a:pt x="109237" y="431588"/>
                </a:lnTo>
                <a:lnTo>
                  <a:pt x="140544" y="395604"/>
                </a:lnTo>
                <a:lnTo>
                  <a:pt x="155135" y="380151"/>
                </a:lnTo>
                <a:lnTo>
                  <a:pt x="169632" y="364512"/>
                </a:lnTo>
                <a:lnTo>
                  <a:pt x="198347" y="332674"/>
                </a:lnTo>
                <a:lnTo>
                  <a:pt x="225967" y="299740"/>
                </a:lnTo>
                <a:lnTo>
                  <a:pt x="251768" y="265361"/>
                </a:lnTo>
                <a:lnTo>
                  <a:pt x="255683" y="259488"/>
                </a:lnTo>
                <a:lnTo>
                  <a:pt x="260313" y="253879"/>
                </a:lnTo>
                <a:lnTo>
                  <a:pt x="289575" y="223434"/>
                </a:lnTo>
                <a:lnTo>
                  <a:pt x="312139" y="186771"/>
                </a:lnTo>
                <a:lnTo>
                  <a:pt x="323759" y="130591"/>
                </a:lnTo>
                <a:lnTo>
                  <a:pt x="318730" y="109830"/>
                </a:lnTo>
                <a:lnTo>
                  <a:pt x="288361" y="76524"/>
                </a:lnTo>
                <a:lnTo>
                  <a:pt x="247376" y="60442"/>
                </a:lnTo>
                <a:lnTo>
                  <a:pt x="245770" y="60442"/>
                </a:lnTo>
                <a:lnTo>
                  <a:pt x="240653" y="60110"/>
                </a:lnTo>
                <a:lnTo>
                  <a:pt x="477198" y="60110"/>
                </a:lnTo>
                <a:lnTo>
                  <a:pt x="477084" y="66778"/>
                </a:lnTo>
                <a:lnTo>
                  <a:pt x="476700" y="69221"/>
                </a:lnTo>
                <a:lnTo>
                  <a:pt x="475706" y="72142"/>
                </a:lnTo>
                <a:lnTo>
                  <a:pt x="473378" y="84588"/>
                </a:lnTo>
                <a:lnTo>
                  <a:pt x="464763" y="121880"/>
                </a:lnTo>
                <a:lnTo>
                  <a:pt x="446432" y="168728"/>
                </a:lnTo>
                <a:lnTo>
                  <a:pt x="420094" y="206813"/>
                </a:lnTo>
                <a:lnTo>
                  <a:pt x="399248" y="229721"/>
                </a:lnTo>
                <a:lnTo>
                  <a:pt x="379131" y="253090"/>
                </a:lnTo>
                <a:lnTo>
                  <a:pt x="341083" y="301208"/>
                </a:lnTo>
                <a:lnTo>
                  <a:pt x="305212" y="350795"/>
                </a:lnTo>
                <a:lnTo>
                  <a:pt x="270786" y="401477"/>
                </a:lnTo>
                <a:lnTo>
                  <a:pt x="248167" y="444410"/>
                </a:lnTo>
                <a:lnTo>
                  <a:pt x="231478" y="489475"/>
                </a:lnTo>
                <a:lnTo>
                  <a:pt x="217799" y="533281"/>
                </a:lnTo>
                <a:lnTo>
                  <a:pt x="213066" y="572741"/>
                </a:lnTo>
                <a:lnTo>
                  <a:pt x="212934" y="588098"/>
                </a:lnTo>
                <a:lnTo>
                  <a:pt x="213532" y="602004"/>
                </a:lnTo>
                <a:lnTo>
                  <a:pt x="220778" y="650518"/>
                </a:lnTo>
                <a:lnTo>
                  <a:pt x="240519" y="684547"/>
                </a:lnTo>
                <a:lnTo>
                  <a:pt x="274729" y="707325"/>
                </a:lnTo>
                <a:lnTo>
                  <a:pt x="295318" y="711584"/>
                </a:lnTo>
                <a:lnTo>
                  <a:pt x="481376" y="711584"/>
                </a:lnTo>
                <a:lnTo>
                  <a:pt x="481020" y="717446"/>
                </a:lnTo>
                <a:lnTo>
                  <a:pt x="480088" y="728622"/>
                </a:lnTo>
                <a:lnTo>
                  <a:pt x="479971" y="730023"/>
                </a:lnTo>
                <a:lnTo>
                  <a:pt x="478643" y="742513"/>
                </a:lnTo>
                <a:lnTo>
                  <a:pt x="464005" y="782043"/>
                </a:lnTo>
                <a:lnTo>
                  <a:pt x="433274" y="809496"/>
                </a:lnTo>
                <a:lnTo>
                  <a:pt x="393757" y="818623"/>
                </a:lnTo>
                <a:lnTo>
                  <a:pt x="367420" y="820080"/>
                </a:lnTo>
                <a:lnTo>
                  <a:pt x="247386" y="820080"/>
                </a:lnTo>
                <a:lnTo>
                  <a:pt x="247386" y="821572"/>
                </a:lnTo>
                <a:close/>
              </a:path>
              <a:path w="483234" h="821690">
                <a:moveTo>
                  <a:pt x="481376" y="711584"/>
                </a:moveTo>
                <a:lnTo>
                  <a:pt x="295318" y="711584"/>
                </a:lnTo>
                <a:lnTo>
                  <a:pt x="317917" y="710634"/>
                </a:lnTo>
                <a:lnTo>
                  <a:pt x="342526" y="704475"/>
                </a:lnTo>
                <a:lnTo>
                  <a:pt x="383318" y="680867"/>
                </a:lnTo>
                <a:lnTo>
                  <a:pt x="402521" y="660564"/>
                </a:lnTo>
                <a:lnTo>
                  <a:pt x="410675" y="651127"/>
                </a:lnTo>
                <a:lnTo>
                  <a:pt x="441103" y="619091"/>
                </a:lnTo>
                <a:lnTo>
                  <a:pt x="459169" y="607481"/>
                </a:lnTo>
                <a:lnTo>
                  <a:pt x="466570" y="607842"/>
                </a:lnTo>
                <a:lnTo>
                  <a:pt x="473061" y="611863"/>
                </a:lnTo>
                <a:lnTo>
                  <a:pt x="478643" y="619542"/>
                </a:lnTo>
                <a:lnTo>
                  <a:pt x="481564" y="624422"/>
                </a:lnTo>
                <a:lnTo>
                  <a:pt x="483025" y="631740"/>
                </a:lnTo>
                <a:lnTo>
                  <a:pt x="482905" y="660564"/>
                </a:lnTo>
                <a:lnTo>
                  <a:pt x="481928" y="701174"/>
                </a:lnTo>
                <a:lnTo>
                  <a:pt x="481801" y="704475"/>
                </a:lnTo>
                <a:lnTo>
                  <a:pt x="481434" y="710634"/>
                </a:lnTo>
                <a:lnTo>
                  <a:pt x="481376" y="711584"/>
                </a:lnTo>
                <a:close/>
              </a:path>
              <a:path w="483234" h="821690">
                <a:moveTo>
                  <a:pt x="346293" y="820826"/>
                </a:moveTo>
                <a:lnTo>
                  <a:pt x="307379" y="820826"/>
                </a:lnTo>
                <a:lnTo>
                  <a:pt x="257147" y="820080"/>
                </a:lnTo>
                <a:lnTo>
                  <a:pt x="367420" y="820080"/>
                </a:lnTo>
                <a:lnTo>
                  <a:pt x="352689" y="820686"/>
                </a:lnTo>
                <a:lnTo>
                  <a:pt x="346293" y="820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612971" y="609154"/>
            <a:ext cx="495300" cy="824230"/>
          </a:xfrm>
          <a:custGeom>
            <a:avLst/>
            <a:gdLst/>
            <a:ahLst/>
            <a:cxnLst/>
            <a:rect l="l" t="t" r="r" b="b"/>
            <a:pathLst>
              <a:path w="495300" h="824230">
                <a:moveTo>
                  <a:pt x="85080" y="823699"/>
                </a:moveTo>
                <a:lnTo>
                  <a:pt x="34567" y="808616"/>
                </a:lnTo>
                <a:lnTo>
                  <a:pt x="6021" y="771023"/>
                </a:lnTo>
                <a:lnTo>
                  <a:pt x="0" y="731491"/>
                </a:lnTo>
                <a:lnTo>
                  <a:pt x="195" y="718303"/>
                </a:lnTo>
                <a:lnTo>
                  <a:pt x="11895" y="595379"/>
                </a:lnTo>
                <a:lnTo>
                  <a:pt x="27249" y="545591"/>
                </a:lnTo>
                <a:lnTo>
                  <a:pt x="64570" y="519256"/>
                </a:lnTo>
                <a:lnTo>
                  <a:pt x="114538" y="514860"/>
                </a:lnTo>
                <a:lnTo>
                  <a:pt x="131928" y="516319"/>
                </a:lnTo>
                <a:lnTo>
                  <a:pt x="165302" y="541579"/>
                </a:lnTo>
                <a:lnTo>
                  <a:pt x="165946" y="549999"/>
                </a:lnTo>
                <a:lnTo>
                  <a:pt x="164579" y="559153"/>
                </a:lnTo>
                <a:lnTo>
                  <a:pt x="161202" y="569041"/>
                </a:lnTo>
                <a:lnTo>
                  <a:pt x="159245" y="572925"/>
                </a:lnTo>
                <a:lnTo>
                  <a:pt x="157039" y="576577"/>
                </a:lnTo>
                <a:lnTo>
                  <a:pt x="152159" y="583414"/>
                </a:lnTo>
                <a:lnTo>
                  <a:pt x="149968" y="587081"/>
                </a:lnTo>
                <a:lnTo>
                  <a:pt x="141438" y="636365"/>
                </a:lnTo>
                <a:lnTo>
                  <a:pt x="162648" y="675883"/>
                </a:lnTo>
                <a:lnTo>
                  <a:pt x="197423" y="702581"/>
                </a:lnTo>
                <a:lnTo>
                  <a:pt x="237326" y="712476"/>
                </a:lnTo>
                <a:lnTo>
                  <a:pt x="265128" y="709815"/>
                </a:lnTo>
                <a:lnTo>
                  <a:pt x="307571" y="684200"/>
                </a:lnTo>
                <a:lnTo>
                  <a:pt x="339505" y="611198"/>
                </a:lnTo>
                <a:lnTo>
                  <a:pt x="344539" y="562072"/>
                </a:lnTo>
                <a:lnTo>
                  <a:pt x="337314" y="513866"/>
                </a:lnTo>
                <a:lnTo>
                  <a:pt x="317829" y="466581"/>
                </a:lnTo>
                <a:lnTo>
                  <a:pt x="287063" y="428543"/>
                </a:lnTo>
                <a:lnTo>
                  <a:pt x="215369" y="394840"/>
                </a:lnTo>
                <a:lnTo>
                  <a:pt x="162672" y="387149"/>
                </a:lnTo>
                <a:lnTo>
                  <a:pt x="137424" y="390715"/>
                </a:lnTo>
                <a:lnTo>
                  <a:pt x="112910" y="399222"/>
                </a:lnTo>
                <a:lnTo>
                  <a:pt x="104574" y="402517"/>
                </a:lnTo>
                <a:lnTo>
                  <a:pt x="95697" y="405084"/>
                </a:lnTo>
                <a:lnTo>
                  <a:pt x="86278" y="406923"/>
                </a:lnTo>
                <a:lnTo>
                  <a:pt x="76317" y="408033"/>
                </a:lnTo>
                <a:lnTo>
                  <a:pt x="62228" y="408898"/>
                </a:lnTo>
                <a:lnTo>
                  <a:pt x="49234" y="407112"/>
                </a:lnTo>
                <a:lnTo>
                  <a:pt x="10788" y="375647"/>
                </a:lnTo>
                <a:lnTo>
                  <a:pt x="3854" y="328612"/>
                </a:lnTo>
                <a:lnTo>
                  <a:pt x="4034" y="317905"/>
                </a:lnTo>
                <a:lnTo>
                  <a:pt x="4576" y="307018"/>
                </a:lnTo>
                <a:lnTo>
                  <a:pt x="10729" y="260939"/>
                </a:lnTo>
                <a:lnTo>
                  <a:pt x="18511" y="199430"/>
                </a:lnTo>
                <a:lnTo>
                  <a:pt x="23680" y="160734"/>
                </a:lnTo>
                <a:lnTo>
                  <a:pt x="25425" y="137595"/>
                </a:lnTo>
                <a:lnTo>
                  <a:pt x="25894" y="114632"/>
                </a:lnTo>
                <a:lnTo>
                  <a:pt x="25087" y="91843"/>
                </a:lnTo>
                <a:lnTo>
                  <a:pt x="25087" y="59632"/>
                </a:lnTo>
                <a:lnTo>
                  <a:pt x="42367" y="24251"/>
                </a:lnTo>
                <a:lnTo>
                  <a:pt x="97104" y="8751"/>
                </a:lnTo>
                <a:lnTo>
                  <a:pt x="115987" y="5687"/>
                </a:lnTo>
                <a:lnTo>
                  <a:pt x="128992" y="4020"/>
                </a:lnTo>
                <a:lnTo>
                  <a:pt x="148480" y="1185"/>
                </a:lnTo>
                <a:lnTo>
                  <a:pt x="167414" y="0"/>
                </a:lnTo>
                <a:lnTo>
                  <a:pt x="185795" y="463"/>
                </a:lnTo>
                <a:lnTo>
                  <a:pt x="203622" y="2575"/>
                </a:lnTo>
                <a:lnTo>
                  <a:pt x="213831" y="4492"/>
                </a:lnTo>
                <a:lnTo>
                  <a:pt x="223947" y="5861"/>
                </a:lnTo>
                <a:lnTo>
                  <a:pt x="233969" y="6683"/>
                </a:lnTo>
                <a:lnTo>
                  <a:pt x="243898" y="6957"/>
                </a:lnTo>
                <a:lnTo>
                  <a:pt x="263476" y="6596"/>
                </a:lnTo>
                <a:lnTo>
                  <a:pt x="282681" y="5512"/>
                </a:lnTo>
                <a:lnTo>
                  <a:pt x="297319" y="4952"/>
                </a:lnTo>
                <a:lnTo>
                  <a:pt x="311956" y="4766"/>
                </a:lnTo>
                <a:lnTo>
                  <a:pt x="326593" y="4952"/>
                </a:lnTo>
                <a:lnTo>
                  <a:pt x="341230" y="5512"/>
                </a:lnTo>
                <a:lnTo>
                  <a:pt x="388079" y="18657"/>
                </a:lnTo>
                <a:lnTo>
                  <a:pt x="419080" y="53793"/>
                </a:lnTo>
                <a:lnTo>
                  <a:pt x="431990" y="112353"/>
                </a:lnTo>
                <a:lnTo>
                  <a:pt x="434926" y="156265"/>
                </a:lnTo>
                <a:lnTo>
                  <a:pt x="432167" y="182786"/>
                </a:lnTo>
                <a:lnTo>
                  <a:pt x="401425" y="214973"/>
                </a:lnTo>
                <a:lnTo>
                  <a:pt x="358059" y="221386"/>
                </a:lnTo>
                <a:lnTo>
                  <a:pt x="350927" y="221199"/>
                </a:lnTo>
                <a:lnTo>
                  <a:pt x="307938" y="198160"/>
                </a:lnTo>
                <a:lnTo>
                  <a:pt x="301701" y="159201"/>
                </a:lnTo>
                <a:lnTo>
                  <a:pt x="297765" y="139617"/>
                </a:lnTo>
                <a:lnTo>
                  <a:pt x="256344" y="100653"/>
                </a:lnTo>
                <a:lnTo>
                  <a:pt x="225998" y="95024"/>
                </a:lnTo>
                <a:lnTo>
                  <a:pt x="216069" y="95525"/>
                </a:lnTo>
                <a:lnTo>
                  <a:pt x="180222" y="113798"/>
                </a:lnTo>
                <a:lnTo>
                  <a:pt x="153139" y="153328"/>
                </a:lnTo>
                <a:lnTo>
                  <a:pt x="144853" y="205822"/>
                </a:lnTo>
                <a:lnTo>
                  <a:pt x="145634" y="212599"/>
                </a:lnTo>
                <a:lnTo>
                  <a:pt x="174599" y="255467"/>
                </a:lnTo>
                <a:lnTo>
                  <a:pt x="204368" y="281426"/>
                </a:lnTo>
                <a:lnTo>
                  <a:pt x="238255" y="299921"/>
                </a:lnTo>
                <a:lnTo>
                  <a:pt x="273437" y="312041"/>
                </a:lnTo>
                <a:lnTo>
                  <a:pt x="295489" y="321282"/>
                </a:lnTo>
                <a:lnTo>
                  <a:pt x="336848" y="343611"/>
                </a:lnTo>
                <a:lnTo>
                  <a:pt x="375271" y="370694"/>
                </a:lnTo>
                <a:lnTo>
                  <a:pt x="411479" y="402159"/>
                </a:lnTo>
                <a:lnTo>
                  <a:pt x="451556" y="448448"/>
                </a:lnTo>
                <a:lnTo>
                  <a:pt x="478091" y="499491"/>
                </a:lnTo>
                <a:lnTo>
                  <a:pt x="492181" y="554928"/>
                </a:lnTo>
                <a:lnTo>
                  <a:pt x="494970" y="584159"/>
                </a:lnTo>
                <a:lnTo>
                  <a:pt x="494920" y="614397"/>
                </a:lnTo>
                <a:lnTo>
                  <a:pt x="491272" y="655022"/>
                </a:lnTo>
                <a:lnTo>
                  <a:pt x="483219" y="697838"/>
                </a:lnTo>
                <a:lnTo>
                  <a:pt x="468571" y="736633"/>
                </a:lnTo>
                <a:lnTo>
                  <a:pt x="445135" y="773960"/>
                </a:lnTo>
                <a:lnTo>
                  <a:pt x="404534" y="806882"/>
                </a:lnTo>
                <a:lnTo>
                  <a:pt x="352931" y="814935"/>
                </a:lnTo>
                <a:lnTo>
                  <a:pt x="333186" y="813143"/>
                </a:lnTo>
                <a:lnTo>
                  <a:pt x="306831" y="811232"/>
                </a:lnTo>
                <a:lnTo>
                  <a:pt x="300256" y="810553"/>
                </a:lnTo>
                <a:lnTo>
                  <a:pt x="283425" y="810737"/>
                </a:lnTo>
                <a:lnTo>
                  <a:pt x="266588" y="811287"/>
                </a:lnTo>
                <a:lnTo>
                  <a:pt x="249746" y="812205"/>
                </a:lnTo>
                <a:lnTo>
                  <a:pt x="232897" y="813490"/>
                </a:lnTo>
                <a:lnTo>
                  <a:pt x="199602" y="816753"/>
                </a:lnTo>
                <a:lnTo>
                  <a:pt x="156795" y="822047"/>
                </a:lnTo>
                <a:lnTo>
                  <a:pt x="146554" y="822965"/>
                </a:lnTo>
                <a:lnTo>
                  <a:pt x="136308" y="823515"/>
                </a:lnTo>
                <a:lnTo>
                  <a:pt x="85080" y="823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165353" y="607546"/>
            <a:ext cx="479425" cy="825500"/>
          </a:xfrm>
          <a:custGeom>
            <a:avLst/>
            <a:gdLst/>
            <a:ahLst/>
            <a:cxnLst/>
            <a:rect l="l" t="t" r="r" b="b"/>
            <a:pathLst>
              <a:path w="479425" h="825500">
                <a:moveTo>
                  <a:pt x="246972" y="825307"/>
                </a:moveTo>
                <a:lnTo>
                  <a:pt x="115238" y="825307"/>
                </a:lnTo>
                <a:lnTo>
                  <a:pt x="97501" y="824392"/>
                </a:lnTo>
                <a:lnTo>
                  <a:pt x="42052" y="810670"/>
                </a:lnTo>
                <a:lnTo>
                  <a:pt x="14354" y="776364"/>
                </a:lnTo>
                <a:lnTo>
                  <a:pt x="17207" y="759440"/>
                </a:lnTo>
                <a:lnTo>
                  <a:pt x="18170" y="755555"/>
                </a:lnTo>
                <a:lnTo>
                  <a:pt x="19631" y="751173"/>
                </a:lnTo>
                <a:lnTo>
                  <a:pt x="21589" y="746295"/>
                </a:lnTo>
                <a:lnTo>
                  <a:pt x="26256" y="735996"/>
                </a:lnTo>
                <a:lnTo>
                  <a:pt x="30003" y="725609"/>
                </a:lnTo>
                <a:lnTo>
                  <a:pt x="37309" y="682781"/>
                </a:lnTo>
                <a:lnTo>
                  <a:pt x="41749" y="602021"/>
                </a:lnTo>
                <a:lnTo>
                  <a:pt x="45175" y="542820"/>
                </a:lnTo>
                <a:lnTo>
                  <a:pt x="47926" y="503290"/>
                </a:lnTo>
                <a:lnTo>
                  <a:pt x="49010" y="489958"/>
                </a:lnTo>
                <a:lnTo>
                  <a:pt x="49371" y="476254"/>
                </a:lnTo>
                <a:lnTo>
                  <a:pt x="49010" y="462141"/>
                </a:lnTo>
                <a:lnTo>
                  <a:pt x="47926" y="447679"/>
                </a:lnTo>
                <a:lnTo>
                  <a:pt x="45219" y="434420"/>
                </a:lnTo>
                <a:lnTo>
                  <a:pt x="42973" y="420980"/>
                </a:lnTo>
                <a:lnTo>
                  <a:pt x="38903" y="379644"/>
                </a:lnTo>
                <a:lnTo>
                  <a:pt x="37670" y="337900"/>
                </a:lnTo>
                <a:lnTo>
                  <a:pt x="36065" y="310141"/>
                </a:lnTo>
                <a:lnTo>
                  <a:pt x="32033" y="254902"/>
                </a:lnTo>
                <a:lnTo>
                  <a:pt x="26926" y="200013"/>
                </a:lnTo>
                <a:lnTo>
                  <a:pt x="20726" y="145473"/>
                </a:lnTo>
                <a:lnTo>
                  <a:pt x="14985" y="106659"/>
                </a:lnTo>
                <a:lnTo>
                  <a:pt x="2569" y="65668"/>
                </a:lnTo>
                <a:lnTo>
                  <a:pt x="0" y="42888"/>
                </a:lnTo>
                <a:lnTo>
                  <a:pt x="5483" y="25778"/>
                </a:lnTo>
                <a:lnTo>
                  <a:pt x="19018" y="14337"/>
                </a:lnTo>
                <a:lnTo>
                  <a:pt x="40607" y="8565"/>
                </a:lnTo>
                <a:lnTo>
                  <a:pt x="69881" y="8565"/>
                </a:lnTo>
                <a:lnTo>
                  <a:pt x="83062" y="7481"/>
                </a:lnTo>
                <a:lnTo>
                  <a:pt x="109399" y="6747"/>
                </a:lnTo>
                <a:lnTo>
                  <a:pt x="122557" y="5628"/>
                </a:lnTo>
                <a:lnTo>
                  <a:pt x="148218" y="2563"/>
                </a:lnTo>
                <a:lnTo>
                  <a:pt x="173973" y="687"/>
                </a:lnTo>
                <a:lnTo>
                  <a:pt x="199821" y="0"/>
                </a:lnTo>
                <a:lnTo>
                  <a:pt x="225762" y="501"/>
                </a:lnTo>
                <a:lnTo>
                  <a:pt x="251703" y="1369"/>
                </a:lnTo>
                <a:lnTo>
                  <a:pt x="277552" y="1783"/>
                </a:lnTo>
                <a:lnTo>
                  <a:pt x="303306" y="1742"/>
                </a:lnTo>
                <a:lnTo>
                  <a:pt x="336768" y="1246"/>
                </a:lnTo>
                <a:lnTo>
                  <a:pt x="344319" y="2225"/>
                </a:lnTo>
                <a:lnTo>
                  <a:pt x="388699" y="16326"/>
                </a:lnTo>
                <a:lnTo>
                  <a:pt x="419727" y="49540"/>
                </a:lnTo>
                <a:lnTo>
                  <a:pt x="433246" y="86867"/>
                </a:lnTo>
                <a:lnTo>
                  <a:pt x="438746" y="125662"/>
                </a:lnTo>
                <a:lnTo>
                  <a:pt x="438012" y="135725"/>
                </a:lnTo>
                <a:lnTo>
                  <a:pt x="413469" y="157861"/>
                </a:lnTo>
                <a:lnTo>
                  <a:pt x="405332" y="156029"/>
                </a:lnTo>
                <a:lnTo>
                  <a:pt x="396280" y="151999"/>
                </a:lnTo>
                <a:lnTo>
                  <a:pt x="392396" y="150042"/>
                </a:lnTo>
                <a:lnTo>
                  <a:pt x="388744" y="147602"/>
                </a:lnTo>
                <a:lnTo>
                  <a:pt x="378240" y="138839"/>
                </a:lnTo>
                <a:lnTo>
                  <a:pt x="369445" y="132002"/>
                </a:lnTo>
                <a:lnTo>
                  <a:pt x="321192" y="97673"/>
                </a:lnTo>
                <a:lnTo>
                  <a:pt x="297864" y="91272"/>
                </a:lnTo>
                <a:lnTo>
                  <a:pt x="273622" y="91822"/>
                </a:lnTo>
                <a:lnTo>
                  <a:pt x="218918" y="114874"/>
                </a:lnTo>
                <a:lnTo>
                  <a:pt x="171348" y="160253"/>
                </a:lnTo>
                <a:lnTo>
                  <a:pt x="150027" y="197403"/>
                </a:lnTo>
                <a:lnTo>
                  <a:pt x="143789" y="234357"/>
                </a:lnTo>
                <a:lnTo>
                  <a:pt x="143970" y="242127"/>
                </a:lnTo>
                <a:lnTo>
                  <a:pt x="163656" y="286863"/>
                </a:lnTo>
                <a:lnTo>
                  <a:pt x="189271" y="294181"/>
                </a:lnTo>
                <a:lnTo>
                  <a:pt x="204552" y="289607"/>
                </a:lnTo>
                <a:lnTo>
                  <a:pt x="211840" y="285691"/>
                </a:lnTo>
                <a:lnTo>
                  <a:pt x="217713" y="281776"/>
                </a:lnTo>
                <a:lnTo>
                  <a:pt x="225016" y="277907"/>
                </a:lnTo>
                <a:lnTo>
                  <a:pt x="259419" y="260333"/>
                </a:lnTo>
                <a:lnTo>
                  <a:pt x="296756" y="247141"/>
                </a:lnTo>
                <a:lnTo>
                  <a:pt x="316798" y="243583"/>
                </a:lnTo>
                <a:lnTo>
                  <a:pt x="334457" y="246057"/>
                </a:lnTo>
                <a:lnTo>
                  <a:pt x="375889" y="289776"/>
                </a:lnTo>
                <a:lnTo>
                  <a:pt x="394185" y="336624"/>
                </a:lnTo>
                <a:lnTo>
                  <a:pt x="399217" y="362793"/>
                </a:lnTo>
                <a:lnTo>
                  <a:pt x="399217" y="368620"/>
                </a:lnTo>
                <a:lnTo>
                  <a:pt x="396930" y="384172"/>
                </a:lnTo>
                <a:lnTo>
                  <a:pt x="390068" y="394235"/>
                </a:lnTo>
                <a:lnTo>
                  <a:pt x="378633" y="398809"/>
                </a:lnTo>
                <a:lnTo>
                  <a:pt x="362624" y="397894"/>
                </a:lnTo>
                <a:lnTo>
                  <a:pt x="358709" y="396930"/>
                </a:lnTo>
                <a:lnTo>
                  <a:pt x="342610" y="391088"/>
                </a:lnTo>
                <a:lnTo>
                  <a:pt x="337732" y="389130"/>
                </a:lnTo>
                <a:lnTo>
                  <a:pt x="332853" y="388167"/>
                </a:lnTo>
                <a:lnTo>
                  <a:pt x="327476" y="386706"/>
                </a:lnTo>
                <a:lnTo>
                  <a:pt x="315760" y="382791"/>
                </a:lnTo>
                <a:lnTo>
                  <a:pt x="309918" y="381330"/>
                </a:lnTo>
                <a:lnTo>
                  <a:pt x="304075" y="380366"/>
                </a:lnTo>
                <a:lnTo>
                  <a:pt x="269770" y="380361"/>
                </a:lnTo>
                <a:lnTo>
                  <a:pt x="240038" y="390598"/>
                </a:lnTo>
                <a:lnTo>
                  <a:pt x="194297" y="441805"/>
                </a:lnTo>
                <a:lnTo>
                  <a:pt x="176746" y="491951"/>
                </a:lnTo>
                <a:lnTo>
                  <a:pt x="170897" y="542820"/>
                </a:lnTo>
                <a:lnTo>
                  <a:pt x="171354" y="559199"/>
                </a:lnTo>
                <a:lnTo>
                  <a:pt x="178215" y="611623"/>
                </a:lnTo>
                <a:lnTo>
                  <a:pt x="199052" y="660744"/>
                </a:lnTo>
                <a:lnTo>
                  <a:pt x="232632" y="694587"/>
                </a:lnTo>
                <a:lnTo>
                  <a:pt x="268319" y="709314"/>
                </a:lnTo>
                <a:lnTo>
                  <a:pt x="296494" y="713151"/>
                </a:lnTo>
                <a:lnTo>
                  <a:pt x="313235" y="710401"/>
                </a:lnTo>
                <a:lnTo>
                  <a:pt x="345834" y="683227"/>
                </a:lnTo>
                <a:lnTo>
                  <a:pt x="353114" y="659917"/>
                </a:lnTo>
                <a:lnTo>
                  <a:pt x="353074" y="651783"/>
                </a:lnTo>
                <a:lnTo>
                  <a:pt x="341775" y="612708"/>
                </a:lnTo>
                <a:lnTo>
                  <a:pt x="326249" y="592589"/>
                </a:lnTo>
                <a:lnTo>
                  <a:pt x="321369" y="586747"/>
                </a:lnTo>
                <a:lnTo>
                  <a:pt x="319195" y="583328"/>
                </a:lnTo>
                <a:lnTo>
                  <a:pt x="317267" y="579413"/>
                </a:lnTo>
                <a:lnTo>
                  <a:pt x="314430" y="572094"/>
                </a:lnTo>
                <a:lnTo>
                  <a:pt x="313235" y="564776"/>
                </a:lnTo>
                <a:lnTo>
                  <a:pt x="313684" y="557457"/>
                </a:lnTo>
                <a:lnTo>
                  <a:pt x="345532" y="528198"/>
                </a:lnTo>
                <a:lnTo>
                  <a:pt x="351871" y="527219"/>
                </a:lnTo>
                <a:lnTo>
                  <a:pt x="356750" y="528183"/>
                </a:lnTo>
                <a:lnTo>
                  <a:pt x="402130" y="531935"/>
                </a:lnTo>
                <a:lnTo>
                  <a:pt x="448518" y="542173"/>
                </a:lnTo>
                <a:lnTo>
                  <a:pt x="476784" y="589668"/>
                </a:lnTo>
                <a:lnTo>
                  <a:pt x="478576" y="647144"/>
                </a:lnTo>
                <a:lnTo>
                  <a:pt x="479211" y="685838"/>
                </a:lnTo>
                <a:lnTo>
                  <a:pt x="479173" y="705099"/>
                </a:lnTo>
                <a:lnTo>
                  <a:pt x="478861" y="724272"/>
                </a:lnTo>
                <a:lnTo>
                  <a:pt x="478276" y="743358"/>
                </a:lnTo>
                <a:lnTo>
                  <a:pt x="477282" y="747242"/>
                </a:lnTo>
                <a:lnTo>
                  <a:pt x="476784" y="751624"/>
                </a:lnTo>
                <a:lnTo>
                  <a:pt x="476784" y="756504"/>
                </a:lnTo>
                <a:lnTo>
                  <a:pt x="473274" y="771510"/>
                </a:lnTo>
                <a:lnTo>
                  <a:pt x="446831" y="810029"/>
                </a:lnTo>
                <a:lnTo>
                  <a:pt x="407981" y="822370"/>
                </a:lnTo>
                <a:lnTo>
                  <a:pt x="377678" y="825124"/>
                </a:lnTo>
                <a:lnTo>
                  <a:pt x="246972" y="825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706901" y="609527"/>
            <a:ext cx="453390" cy="821690"/>
          </a:xfrm>
          <a:custGeom>
            <a:avLst/>
            <a:gdLst/>
            <a:ahLst/>
            <a:cxnLst/>
            <a:rect l="l" t="t" r="r" b="b"/>
            <a:pathLst>
              <a:path w="453390" h="821690">
                <a:moveTo>
                  <a:pt x="160647" y="821135"/>
                </a:moveTo>
                <a:lnTo>
                  <a:pt x="154059" y="820948"/>
                </a:lnTo>
                <a:lnTo>
                  <a:pt x="136398" y="819713"/>
                </a:lnTo>
                <a:lnTo>
                  <a:pt x="102109" y="818245"/>
                </a:lnTo>
                <a:lnTo>
                  <a:pt x="67822" y="817545"/>
                </a:lnTo>
                <a:lnTo>
                  <a:pt x="56754" y="817499"/>
                </a:lnTo>
                <a:lnTo>
                  <a:pt x="48334" y="816573"/>
                </a:lnTo>
                <a:lnTo>
                  <a:pt x="4032" y="791861"/>
                </a:lnTo>
                <a:lnTo>
                  <a:pt x="0" y="778132"/>
                </a:lnTo>
                <a:lnTo>
                  <a:pt x="1095" y="761840"/>
                </a:lnTo>
                <a:lnTo>
                  <a:pt x="3317" y="753823"/>
                </a:lnTo>
                <a:lnTo>
                  <a:pt x="6239" y="745028"/>
                </a:lnTo>
                <a:lnTo>
                  <a:pt x="7947" y="740879"/>
                </a:lnTo>
                <a:lnTo>
                  <a:pt x="9906" y="736995"/>
                </a:lnTo>
                <a:lnTo>
                  <a:pt x="16851" y="716580"/>
                </a:lnTo>
                <a:lnTo>
                  <a:pt x="21606" y="696358"/>
                </a:lnTo>
                <a:lnTo>
                  <a:pt x="24170" y="676328"/>
                </a:lnTo>
                <a:lnTo>
                  <a:pt x="24542" y="656490"/>
                </a:lnTo>
                <a:lnTo>
                  <a:pt x="24117" y="635939"/>
                </a:lnTo>
                <a:lnTo>
                  <a:pt x="24333" y="615307"/>
                </a:lnTo>
                <a:lnTo>
                  <a:pt x="25189" y="594592"/>
                </a:lnTo>
                <a:lnTo>
                  <a:pt x="26687" y="573796"/>
                </a:lnTo>
                <a:lnTo>
                  <a:pt x="32630" y="511608"/>
                </a:lnTo>
                <a:lnTo>
                  <a:pt x="34798" y="491054"/>
                </a:lnTo>
                <a:lnTo>
                  <a:pt x="36889" y="461873"/>
                </a:lnTo>
                <a:lnTo>
                  <a:pt x="37338" y="432878"/>
                </a:lnTo>
                <a:lnTo>
                  <a:pt x="36144" y="404070"/>
                </a:lnTo>
                <a:lnTo>
                  <a:pt x="33306" y="375449"/>
                </a:lnTo>
                <a:lnTo>
                  <a:pt x="31389" y="358574"/>
                </a:lnTo>
                <a:lnTo>
                  <a:pt x="30020" y="341606"/>
                </a:lnTo>
                <a:lnTo>
                  <a:pt x="29198" y="324545"/>
                </a:lnTo>
                <a:lnTo>
                  <a:pt x="28924" y="307391"/>
                </a:lnTo>
                <a:lnTo>
                  <a:pt x="28924" y="229077"/>
                </a:lnTo>
                <a:lnTo>
                  <a:pt x="29406" y="221759"/>
                </a:lnTo>
                <a:lnTo>
                  <a:pt x="30369" y="215885"/>
                </a:lnTo>
                <a:lnTo>
                  <a:pt x="31657" y="184784"/>
                </a:lnTo>
                <a:lnTo>
                  <a:pt x="29647" y="154412"/>
                </a:lnTo>
                <a:lnTo>
                  <a:pt x="24339" y="124768"/>
                </a:lnTo>
                <a:lnTo>
                  <a:pt x="15733" y="95852"/>
                </a:lnTo>
                <a:lnTo>
                  <a:pt x="12811" y="89046"/>
                </a:lnTo>
                <a:lnTo>
                  <a:pt x="10371" y="82473"/>
                </a:lnTo>
                <a:lnTo>
                  <a:pt x="2587" y="56369"/>
                </a:lnTo>
                <a:lnTo>
                  <a:pt x="212" y="36048"/>
                </a:lnTo>
                <a:lnTo>
                  <a:pt x="4789" y="20487"/>
                </a:lnTo>
                <a:lnTo>
                  <a:pt x="70598" y="757"/>
                </a:lnTo>
                <a:lnTo>
                  <a:pt x="88731" y="0"/>
                </a:lnTo>
                <a:lnTo>
                  <a:pt x="97658" y="171"/>
                </a:lnTo>
                <a:lnTo>
                  <a:pt x="106491" y="710"/>
                </a:lnTo>
                <a:lnTo>
                  <a:pt x="125347" y="1270"/>
                </a:lnTo>
                <a:lnTo>
                  <a:pt x="209720" y="5815"/>
                </a:lnTo>
                <a:lnTo>
                  <a:pt x="259447" y="7668"/>
                </a:lnTo>
                <a:lnTo>
                  <a:pt x="286535" y="8029"/>
                </a:lnTo>
                <a:lnTo>
                  <a:pt x="312888" y="6584"/>
                </a:lnTo>
                <a:lnTo>
                  <a:pt x="326049" y="6494"/>
                </a:lnTo>
                <a:lnTo>
                  <a:pt x="340686" y="5771"/>
                </a:lnTo>
                <a:lnTo>
                  <a:pt x="355323" y="4579"/>
                </a:lnTo>
                <a:lnTo>
                  <a:pt x="362641" y="4393"/>
                </a:lnTo>
                <a:lnTo>
                  <a:pt x="404184" y="10063"/>
                </a:lnTo>
                <a:lnTo>
                  <a:pt x="439308" y="40782"/>
                </a:lnTo>
                <a:lnTo>
                  <a:pt x="451023" y="84151"/>
                </a:lnTo>
                <a:lnTo>
                  <a:pt x="452797" y="110602"/>
                </a:lnTo>
                <a:lnTo>
                  <a:pt x="452480" y="119660"/>
                </a:lnTo>
                <a:lnTo>
                  <a:pt x="451702" y="128899"/>
                </a:lnTo>
                <a:lnTo>
                  <a:pt x="450464" y="138318"/>
                </a:lnTo>
                <a:lnTo>
                  <a:pt x="450464" y="140276"/>
                </a:lnTo>
                <a:lnTo>
                  <a:pt x="450215" y="142234"/>
                </a:lnTo>
                <a:lnTo>
                  <a:pt x="449252" y="146118"/>
                </a:lnTo>
                <a:lnTo>
                  <a:pt x="449018" y="150018"/>
                </a:lnTo>
                <a:lnTo>
                  <a:pt x="444351" y="160810"/>
                </a:lnTo>
                <a:lnTo>
                  <a:pt x="437668" y="166846"/>
                </a:lnTo>
                <a:lnTo>
                  <a:pt x="428968" y="168128"/>
                </a:lnTo>
                <a:lnTo>
                  <a:pt x="418253" y="164656"/>
                </a:lnTo>
                <a:lnTo>
                  <a:pt x="376279" y="129945"/>
                </a:lnTo>
                <a:lnTo>
                  <a:pt x="367408" y="122399"/>
                </a:lnTo>
                <a:lnTo>
                  <a:pt x="327528" y="99709"/>
                </a:lnTo>
                <a:lnTo>
                  <a:pt x="278478" y="84886"/>
                </a:lnTo>
                <a:lnTo>
                  <a:pt x="263660" y="85430"/>
                </a:lnTo>
                <a:lnTo>
                  <a:pt x="216282" y="100807"/>
                </a:lnTo>
                <a:lnTo>
                  <a:pt x="169434" y="141805"/>
                </a:lnTo>
                <a:lnTo>
                  <a:pt x="150677" y="182276"/>
                </a:lnTo>
                <a:lnTo>
                  <a:pt x="139629" y="230196"/>
                </a:lnTo>
                <a:lnTo>
                  <a:pt x="135765" y="267115"/>
                </a:lnTo>
                <a:lnTo>
                  <a:pt x="136223" y="277644"/>
                </a:lnTo>
                <a:lnTo>
                  <a:pt x="145735" y="320827"/>
                </a:lnTo>
                <a:lnTo>
                  <a:pt x="181169" y="351290"/>
                </a:lnTo>
                <a:lnTo>
                  <a:pt x="192147" y="349644"/>
                </a:lnTo>
                <a:lnTo>
                  <a:pt x="208003" y="340316"/>
                </a:lnTo>
                <a:lnTo>
                  <a:pt x="212385" y="336914"/>
                </a:lnTo>
                <a:lnTo>
                  <a:pt x="227970" y="321282"/>
                </a:lnTo>
                <a:lnTo>
                  <a:pt x="236125" y="313695"/>
                </a:lnTo>
                <a:lnTo>
                  <a:pt x="283352" y="288614"/>
                </a:lnTo>
                <a:lnTo>
                  <a:pt x="304478" y="287241"/>
                </a:lnTo>
                <a:lnTo>
                  <a:pt x="325049" y="292273"/>
                </a:lnTo>
                <a:lnTo>
                  <a:pt x="357837" y="314464"/>
                </a:lnTo>
                <a:lnTo>
                  <a:pt x="382406" y="352747"/>
                </a:lnTo>
                <a:lnTo>
                  <a:pt x="390508" y="397611"/>
                </a:lnTo>
                <a:lnTo>
                  <a:pt x="390470" y="413487"/>
                </a:lnTo>
                <a:lnTo>
                  <a:pt x="388265" y="424287"/>
                </a:lnTo>
                <a:lnTo>
                  <a:pt x="383141" y="431795"/>
                </a:lnTo>
                <a:lnTo>
                  <a:pt x="375097" y="436010"/>
                </a:lnTo>
                <a:lnTo>
                  <a:pt x="364133" y="436934"/>
                </a:lnTo>
                <a:lnTo>
                  <a:pt x="347026" y="433003"/>
                </a:lnTo>
                <a:lnTo>
                  <a:pt x="342628" y="431542"/>
                </a:lnTo>
                <a:lnTo>
                  <a:pt x="337749" y="429615"/>
                </a:lnTo>
                <a:lnTo>
                  <a:pt x="296046" y="422842"/>
                </a:lnTo>
                <a:lnTo>
                  <a:pt x="257268" y="427413"/>
                </a:lnTo>
                <a:lnTo>
                  <a:pt x="221415" y="443329"/>
                </a:lnTo>
                <a:lnTo>
                  <a:pt x="188487" y="470590"/>
                </a:lnTo>
                <a:lnTo>
                  <a:pt x="165923" y="512380"/>
                </a:lnTo>
                <a:lnTo>
                  <a:pt x="152594" y="559858"/>
                </a:lnTo>
                <a:lnTo>
                  <a:pt x="145890" y="608174"/>
                </a:lnTo>
                <a:lnTo>
                  <a:pt x="146021" y="624280"/>
                </a:lnTo>
                <a:lnTo>
                  <a:pt x="159563" y="686115"/>
                </a:lnTo>
                <a:lnTo>
                  <a:pt x="194314" y="736995"/>
                </a:lnTo>
                <a:lnTo>
                  <a:pt x="209931" y="751367"/>
                </a:lnTo>
                <a:lnTo>
                  <a:pt x="213846" y="755517"/>
                </a:lnTo>
                <a:lnTo>
                  <a:pt x="217761" y="760396"/>
                </a:lnTo>
                <a:lnTo>
                  <a:pt x="223192" y="768487"/>
                </a:lnTo>
                <a:lnTo>
                  <a:pt x="226339" y="776676"/>
                </a:lnTo>
                <a:lnTo>
                  <a:pt x="227201" y="784965"/>
                </a:lnTo>
                <a:lnTo>
                  <a:pt x="225779" y="793353"/>
                </a:lnTo>
                <a:lnTo>
                  <a:pt x="193592" y="816570"/>
                </a:lnTo>
                <a:lnTo>
                  <a:pt x="167228" y="820948"/>
                </a:lnTo>
                <a:lnTo>
                  <a:pt x="160647" y="821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244562" y="1613776"/>
            <a:ext cx="2429095" cy="8662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8917" y="703199"/>
              <a:ext cx="6210295" cy="958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471" y="2494644"/>
              <a:ext cx="6011957" cy="2686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77356" y="347611"/>
              <a:ext cx="6110605" cy="1088390"/>
            </a:xfrm>
            <a:custGeom>
              <a:avLst/>
              <a:gdLst/>
              <a:ahLst/>
              <a:cxnLst/>
              <a:rect l="l" t="t" r="r" b="b"/>
              <a:pathLst>
                <a:path w="6110605" h="1088390">
                  <a:moveTo>
                    <a:pt x="596658" y="896251"/>
                  </a:moveTo>
                  <a:lnTo>
                    <a:pt x="596493" y="883272"/>
                  </a:lnTo>
                  <a:lnTo>
                    <a:pt x="596493" y="854722"/>
                  </a:lnTo>
                  <a:lnTo>
                    <a:pt x="596011" y="847636"/>
                  </a:lnTo>
                  <a:lnTo>
                    <a:pt x="591032" y="793254"/>
                  </a:lnTo>
                  <a:lnTo>
                    <a:pt x="590613" y="764717"/>
                  </a:lnTo>
                  <a:lnTo>
                    <a:pt x="589978" y="744689"/>
                  </a:lnTo>
                  <a:lnTo>
                    <a:pt x="588060" y="724103"/>
                  </a:lnTo>
                  <a:lnTo>
                    <a:pt x="584873" y="702970"/>
                  </a:lnTo>
                  <a:lnTo>
                    <a:pt x="580402" y="681278"/>
                  </a:lnTo>
                  <a:lnTo>
                    <a:pt x="577519" y="668832"/>
                  </a:lnTo>
                  <a:lnTo>
                    <a:pt x="569404" y="631494"/>
                  </a:lnTo>
                  <a:lnTo>
                    <a:pt x="567156" y="618959"/>
                  </a:lnTo>
                  <a:lnTo>
                    <a:pt x="565556" y="606247"/>
                  </a:lnTo>
                  <a:lnTo>
                    <a:pt x="564603" y="593344"/>
                  </a:lnTo>
                  <a:lnTo>
                    <a:pt x="564045" y="564997"/>
                  </a:lnTo>
                  <a:lnTo>
                    <a:pt x="563359" y="549910"/>
                  </a:lnTo>
                  <a:lnTo>
                    <a:pt x="558368" y="505637"/>
                  </a:lnTo>
                  <a:lnTo>
                    <a:pt x="544779" y="455853"/>
                  </a:lnTo>
                  <a:lnTo>
                    <a:pt x="543318" y="448043"/>
                  </a:lnTo>
                  <a:lnTo>
                    <a:pt x="542328" y="438277"/>
                  </a:lnTo>
                  <a:lnTo>
                    <a:pt x="539305" y="403199"/>
                  </a:lnTo>
                  <a:lnTo>
                    <a:pt x="537565" y="368211"/>
                  </a:lnTo>
                  <a:lnTo>
                    <a:pt x="537108" y="333324"/>
                  </a:lnTo>
                  <a:lnTo>
                    <a:pt x="537946" y="298526"/>
                  </a:lnTo>
                  <a:lnTo>
                    <a:pt x="545998" y="229158"/>
                  </a:lnTo>
                  <a:lnTo>
                    <a:pt x="564273" y="160172"/>
                  </a:lnTo>
                  <a:lnTo>
                    <a:pt x="572109" y="136779"/>
                  </a:lnTo>
                  <a:lnTo>
                    <a:pt x="573570" y="130911"/>
                  </a:lnTo>
                  <a:lnTo>
                    <a:pt x="574535" y="125069"/>
                  </a:lnTo>
                  <a:lnTo>
                    <a:pt x="575437" y="104381"/>
                  </a:lnTo>
                  <a:lnTo>
                    <a:pt x="569404" y="87731"/>
                  </a:lnTo>
                  <a:lnTo>
                    <a:pt x="556425" y="75107"/>
                  </a:lnTo>
                  <a:lnTo>
                    <a:pt x="536498" y="66522"/>
                  </a:lnTo>
                  <a:lnTo>
                    <a:pt x="533539" y="66522"/>
                  </a:lnTo>
                  <a:lnTo>
                    <a:pt x="529628" y="66027"/>
                  </a:lnTo>
                  <a:lnTo>
                    <a:pt x="524751" y="65036"/>
                  </a:lnTo>
                  <a:lnTo>
                    <a:pt x="508482" y="62318"/>
                  </a:lnTo>
                  <a:lnTo>
                    <a:pt x="483463" y="58877"/>
                  </a:lnTo>
                  <a:lnTo>
                    <a:pt x="458876" y="56273"/>
                  </a:lnTo>
                  <a:lnTo>
                    <a:pt x="444944" y="53797"/>
                  </a:lnTo>
                  <a:lnTo>
                    <a:pt x="430898" y="52235"/>
                  </a:lnTo>
                  <a:lnTo>
                    <a:pt x="416763" y="51600"/>
                  </a:lnTo>
                  <a:lnTo>
                    <a:pt x="402526" y="51892"/>
                  </a:lnTo>
                  <a:lnTo>
                    <a:pt x="344716" y="56273"/>
                  </a:lnTo>
                  <a:lnTo>
                    <a:pt x="303377" y="80797"/>
                  </a:lnTo>
                  <a:lnTo>
                    <a:pt x="301091" y="92417"/>
                  </a:lnTo>
                  <a:lnTo>
                    <a:pt x="303745" y="106057"/>
                  </a:lnTo>
                  <a:lnTo>
                    <a:pt x="337896" y="153847"/>
                  </a:lnTo>
                  <a:lnTo>
                    <a:pt x="353695" y="173913"/>
                  </a:lnTo>
                  <a:lnTo>
                    <a:pt x="363029" y="190195"/>
                  </a:lnTo>
                  <a:lnTo>
                    <a:pt x="369798" y="207568"/>
                  </a:lnTo>
                  <a:lnTo>
                    <a:pt x="373989" y="226034"/>
                  </a:lnTo>
                  <a:lnTo>
                    <a:pt x="375551" y="238442"/>
                  </a:lnTo>
                  <a:lnTo>
                    <a:pt x="379209" y="262966"/>
                  </a:lnTo>
                  <a:lnTo>
                    <a:pt x="390118" y="322668"/>
                  </a:lnTo>
                  <a:lnTo>
                    <a:pt x="397979" y="372427"/>
                  </a:lnTo>
                  <a:lnTo>
                    <a:pt x="404012" y="422198"/>
                  </a:lnTo>
                  <a:lnTo>
                    <a:pt x="407492" y="471970"/>
                  </a:lnTo>
                  <a:lnTo>
                    <a:pt x="407987" y="496849"/>
                  </a:lnTo>
                  <a:lnTo>
                    <a:pt x="407657" y="521716"/>
                  </a:lnTo>
                  <a:lnTo>
                    <a:pt x="407657" y="559803"/>
                  </a:lnTo>
                  <a:lnTo>
                    <a:pt x="409536" y="572135"/>
                  </a:lnTo>
                  <a:lnTo>
                    <a:pt x="410781" y="584301"/>
                  </a:lnTo>
                  <a:lnTo>
                    <a:pt x="411378" y="596290"/>
                  </a:lnTo>
                  <a:lnTo>
                    <a:pt x="411340" y="608101"/>
                  </a:lnTo>
                  <a:lnTo>
                    <a:pt x="411010" y="619709"/>
                  </a:lnTo>
                  <a:lnTo>
                    <a:pt x="410591" y="653453"/>
                  </a:lnTo>
                  <a:lnTo>
                    <a:pt x="411099" y="664425"/>
                  </a:lnTo>
                  <a:lnTo>
                    <a:pt x="411149" y="675411"/>
                  </a:lnTo>
                  <a:lnTo>
                    <a:pt x="410730" y="686384"/>
                  </a:lnTo>
                  <a:lnTo>
                    <a:pt x="408787" y="708342"/>
                  </a:lnTo>
                  <a:lnTo>
                    <a:pt x="406209" y="741273"/>
                  </a:lnTo>
                  <a:lnTo>
                    <a:pt x="403631" y="761784"/>
                  </a:lnTo>
                  <a:lnTo>
                    <a:pt x="401777" y="782294"/>
                  </a:lnTo>
                  <a:lnTo>
                    <a:pt x="400697" y="802779"/>
                  </a:lnTo>
                  <a:lnTo>
                    <a:pt x="400329" y="823277"/>
                  </a:lnTo>
                  <a:lnTo>
                    <a:pt x="398513" y="846594"/>
                  </a:lnTo>
                  <a:lnTo>
                    <a:pt x="388277" y="883907"/>
                  </a:lnTo>
                  <a:lnTo>
                    <a:pt x="353898" y="919861"/>
                  </a:lnTo>
                  <a:lnTo>
                    <a:pt x="314007" y="935939"/>
                  </a:lnTo>
                  <a:lnTo>
                    <a:pt x="284734" y="941819"/>
                  </a:lnTo>
                  <a:lnTo>
                    <a:pt x="257924" y="941819"/>
                  </a:lnTo>
                  <a:lnTo>
                    <a:pt x="210350" y="924242"/>
                  </a:lnTo>
                  <a:lnTo>
                    <a:pt x="174853" y="889292"/>
                  </a:lnTo>
                  <a:lnTo>
                    <a:pt x="153619" y="851255"/>
                  </a:lnTo>
                  <a:lnTo>
                    <a:pt x="143967" y="812609"/>
                  </a:lnTo>
                  <a:lnTo>
                    <a:pt x="143281" y="795274"/>
                  </a:lnTo>
                  <a:lnTo>
                    <a:pt x="145072" y="778586"/>
                  </a:lnTo>
                  <a:lnTo>
                    <a:pt x="163779" y="731951"/>
                  </a:lnTo>
                  <a:lnTo>
                    <a:pt x="192798" y="697014"/>
                  </a:lnTo>
                  <a:lnTo>
                    <a:pt x="209626" y="691172"/>
                  </a:lnTo>
                  <a:lnTo>
                    <a:pt x="218859" y="691540"/>
                  </a:lnTo>
                  <a:lnTo>
                    <a:pt x="250063" y="719099"/>
                  </a:lnTo>
                  <a:lnTo>
                    <a:pt x="256908" y="734936"/>
                  </a:lnTo>
                  <a:lnTo>
                    <a:pt x="259854" y="739813"/>
                  </a:lnTo>
                  <a:lnTo>
                    <a:pt x="271830" y="751281"/>
                  </a:lnTo>
                  <a:lnTo>
                    <a:pt x="281444" y="754837"/>
                  </a:lnTo>
                  <a:lnTo>
                    <a:pt x="291592" y="753465"/>
                  </a:lnTo>
                  <a:lnTo>
                    <a:pt x="321500" y="727392"/>
                  </a:lnTo>
                  <a:lnTo>
                    <a:pt x="337032" y="690257"/>
                  </a:lnTo>
                  <a:lnTo>
                    <a:pt x="340321" y="660057"/>
                  </a:lnTo>
                  <a:lnTo>
                    <a:pt x="335572" y="630237"/>
                  </a:lnTo>
                  <a:lnTo>
                    <a:pt x="308851" y="582574"/>
                  </a:lnTo>
                  <a:lnTo>
                    <a:pt x="272262" y="559879"/>
                  </a:lnTo>
                  <a:lnTo>
                    <a:pt x="249580" y="555371"/>
                  </a:lnTo>
                  <a:lnTo>
                    <a:pt x="245694" y="555371"/>
                  </a:lnTo>
                  <a:lnTo>
                    <a:pt x="228600" y="553935"/>
                  </a:lnTo>
                  <a:lnTo>
                    <a:pt x="93967" y="555561"/>
                  </a:lnTo>
                  <a:lnTo>
                    <a:pt x="49695" y="565721"/>
                  </a:lnTo>
                  <a:lnTo>
                    <a:pt x="31407" y="594283"/>
                  </a:lnTo>
                  <a:lnTo>
                    <a:pt x="32956" y="615416"/>
                  </a:lnTo>
                  <a:lnTo>
                    <a:pt x="33921" y="622249"/>
                  </a:lnTo>
                  <a:lnTo>
                    <a:pt x="35610" y="628586"/>
                  </a:lnTo>
                  <a:lnTo>
                    <a:pt x="40500" y="640283"/>
                  </a:lnTo>
                  <a:lnTo>
                    <a:pt x="42697" y="646620"/>
                  </a:lnTo>
                  <a:lnTo>
                    <a:pt x="49326" y="669747"/>
                  </a:lnTo>
                  <a:lnTo>
                    <a:pt x="51600" y="686396"/>
                  </a:lnTo>
                  <a:lnTo>
                    <a:pt x="51511" y="703427"/>
                  </a:lnTo>
                  <a:lnTo>
                    <a:pt x="49047" y="720813"/>
                  </a:lnTo>
                  <a:lnTo>
                    <a:pt x="45021" y="734326"/>
                  </a:lnTo>
                  <a:lnTo>
                    <a:pt x="41719" y="748601"/>
                  </a:lnTo>
                  <a:lnTo>
                    <a:pt x="17056" y="829475"/>
                  </a:lnTo>
                  <a:lnTo>
                    <a:pt x="5664" y="873760"/>
                  </a:lnTo>
                  <a:lnTo>
                    <a:pt x="0" y="924242"/>
                  </a:lnTo>
                  <a:lnTo>
                    <a:pt x="63" y="941158"/>
                  </a:lnTo>
                  <a:lnTo>
                    <a:pt x="5130" y="993038"/>
                  </a:lnTo>
                  <a:lnTo>
                    <a:pt x="24168" y="1034021"/>
                  </a:lnTo>
                  <a:lnTo>
                    <a:pt x="60794" y="1060361"/>
                  </a:lnTo>
                  <a:lnTo>
                    <a:pt x="113182" y="1077937"/>
                  </a:lnTo>
                  <a:lnTo>
                    <a:pt x="155917" y="1083424"/>
                  </a:lnTo>
                  <a:lnTo>
                    <a:pt x="169100" y="1083322"/>
                  </a:lnTo>
                  <a:lnTo>
                    <a:pt x="182270" y="1082306"/>
                  </a:lnTo>
                  <a:lnTo>
                    <a:pt x="247484" y="1075156"/>
                  </a:lnTo>
                  <a:lnTo>
                    <a:pt x="260197" y="1074102"/>
                  </a:lnTo>
                  <a:lnTo>
                    <a:pt x="273088" y="1073340"/>
                  </a:lnTo>
                  <a:lnTo>
                    <a:pt x="286169" y="1072845"/>
                  </a:lnTo>
                  <a:lnTo>
                    <a:pt x="299339" y="1072794"/>
                  </a:lnTo>
                  <a:lnTo>
                    <a:pt x="312521" y="1073391"/>
                  </a:lnTo>
                  <a:lnTo>
                    <a:pt x="325704" y="1074610"/>
                  </a:lnTo>
                  <a:lnTo>
                    <a:pt x="338899" y="1076490"/>
                  </a:lnTo>
                  <a:lnTo>
                    <a:pt x="345694" y="1076490"/>
                  </a:lnTo>
                  <a:lnTo>
                    <a:pt x="352272" y="1076985"/>
                  </a:lnTo>
                  <a:lnTo>
                    <a:pt x="364985" y="1078941"/>
                  </a:lnTo>
                  <a:lnTo>
                    <a:pt x="371576" y="1078928"/>
                  </a:lnTo>
                  <a:lnTo>
                    <a:pt x="430682" y="1070546"/>
                  </a:lnTo>
                  <a:lnTo>
                    <a:pt x="474535" y="1061935"/>
                  </a:lnTo>
                  <a:lnTo>
                    <a:pt x="515899" y="1038313"/>
                  </a:lnTo>
                  <a:lnTo>
                    <a:pt x="548614" y="1006678"/>
                  </a:lnTo>
                  <a:lnTo>
                    <a:pt x="575525" y="967333"/>
                  </a:lnTo>
                  <a:lnTo>
                    <a:pt x="593725" y="921143"/>
                  </a:lnTo>
                  <a:lnTo>
                    <a:pt x="595744" y="908875"/>
                  </a:lnTo>
                  <a:lnTo>
                    <a:pt x="596658" y="896251"/>
                  </a:lnTo>
                  <a:close/>
                </a:path>
                <a:path w="6110605" h="1088390">
                  <a:moveTo>
                    <a:pt x="1093406" y="40157"/>
                  </a:moveTo>
                  <a:lnTo>
                    <a:pt x="1081341" y="2476"/>
                  </a:lnTo>
                  <a:lnTo>
                    <a:pt x="1072286" y="0"/>
                  </a:lnTo>
                  <a:lnTo>
                    <a:pt x="1060500" y="2108"/>
                  </a:lnTo>
                  <a:lnTo>
                    <a:pt x="1053655" y="4064"/>
                  </a:lnTo>
                  <a:lnTo>
                    <a:pt x="1047318" y="8458"/>
                  </a:lnTo>
                  <a:lnTo>
                    <a:pt x="1041476" y="15290"/>
                  </a:lnTo>
                  <a:lnTo>
                    <a:pt x="1035558" y="20281"/>
                  </a:lnTo>
                  <a:lnTo>
                    <a:pt x="997419" y="44437"/>
                  </a:lnTo>
                  <a:lnTo>
                    <a:pt x="984377" y="49428"/>
                  </a:lnTo>
                  <a:lnTo>
                    <a:pt x="978750" y="51371"/>
                  </a:lnTo>
                  <a:lnTo>
                    <a:pt x="968032" y="55295"/>
                  </a:lnTo>
                  <a:lnTo>
                    <a:pt x="962418" y="57734"/>
                  </a:lnTo>
                  <a:lnTo>
                    <a:pt x="956538" y="60655"/>
                  </a:lnTo>
                  <a:lnTo>
                    <a:pt x="944016" y="66230"/>
                  </a:lnTo>
                  <a:lnTo>
                    <a:pt x="904062" y="98894"/>
                  </a:lnTo>
                  <a:lnTo>
                    <a:pt x="884847" y="132397"/>
                  </a:lnTo>
                  <a:lnTo>
                    <a:pt x="880084" y="160566"/>
                  </a:lnTo>
                  <a:lnTo>
                    <a:pt x="881811" y="173837"/>
                  </a:lnTo>
                  <a:lnTo>
                    <a:pt x="886294" y="186563"/>
                  </a:lnTo>
                  <a:lnTo>
                    <a:pt x="893991" y="198996"/>
                  </a:lnTo>
                  <a:lnTo>
                    <a:pt x="903871" y="205574"/>
                  </a:lnTo>
                  <a:lnTo>
                    <a:pt x="915936" y="206311"/>
                  </a:lnTo>
                  <a:lnTo>
                    <a:pt x="930211" y="201193"/>
                  </a:lnTo>
                  <a:lnTo>
                    <a:pt x="935088" y="198247"/>
                  </a:lnTo>
                  <a:lnTo>
                    <a:pt x="938987" y="195808"/>
                  </a:lnTo>
                  <a:lnTo>
                    <a:pt x="941908" y="193878"/>
                  </a:lnTo>
                  <a:lnTo>
                    <a:pt x="948690" y="188137"/>
                  </a:lnTo>
                  <a:lnTo>
                    <a:pt x="955827" y="182689"/>
                  </a:lnTo>
                  <a:lnTo>
                    <a:pt x="995349" y="159588"/>
                  </a:lnTo>
                  <a:lnTo>
                    <a:pt x="1003388" y="155790"/>
                  </a:lnTo>
                  <a:lnTo>
                    <a:pt x="1011174" y="151498"/>
                  </a:lnTo>
                  <a:lnTo>
                    <a:pt x="1052245" y="123431"/>
                  </a:lnTo>
                  <a:lnTo>
                    <a:pt x="1075156" y="92913"/>
                  </a:lnTo>
                  <a:lnTo>
                    <a:pt x="1091209" y="56273"/>
                  </a:lnTo>
                  <a:lnTo>
                    <a:pt x="1092923" y="47510"/>
                  </a:lnTo>
                  <a:lnTo>
                    <a:pt x="1093406" y="40157"/>
                  </a:lnTo>
                  <a:close/>
                </a:path>
                <a:path w="6110605" h="1088390">
                  <a:moveTo>
                    <a:pt x="1274178" y="996391"/>
                  </a:moveTo>
                  <a:lnTo>
                    <a:pt x="1270660" y="958291"/>
                  </a:lnTo>
                  <a:lnTo>
                    <a:pt x="1263929" y="935431"/>
                  </a:lnTo>
                  <a:lnTo>
                    <a:pt x="1261097" y="924001"/>
                  </a:lnTo>
                  <a:lnTo>
                    <a:pt x="1251572" y="878281"/>
                  </a:lnTo>
                  <a:lnTo>
                    <a:pt x="1244790" y="823671"/>
                  </a:lnTo>
                  <a:lnTo>
                    <a:pt x="1242910" y="804621"/>
                  </a:lnTo>
                  <a:lnTo>
                    <a:pt x="1235544" y="750011"/>
                  </a:lnTo>
                  <a:lnTo>
                    <a:pt x="1224445" y="696671"/>
                  </a:lnTo>
                  <a:lnTo>
                    <a:pt x="1220876" y="682701"/>
                  </a:lnTo>
                  <a:lnTo>
                    <a:pt x="1217485" y="668731"/>
                  </a:lnTo>
                  <a:lnTo>
                    <a:pt x="1214272" y="656031"/>
                  </a:lnTo>
                  <a:lnTo>
                    <a:pt x="1208227" y="628091"/>
                  </a:lnTo>
                  <a:lnTo>
                    <a:pt x="1205014" y="615391"/>
                  </a:lnTo>
                  <a:lnTo>
                    <a:pt x="1202245" y="603961"/>
                  </a:lnTo>
                  <a:lnTo>
                    <a:pt x="1201623" y="601421"/>
                  </a:lnTo>
                  <a:lnTo>
                    <a:pt x="1198054" y="588721"/>
                  </a:lnTo>
                  <a:lnTo>
                    <a:pt x="1189291" y="548081"/>
                  </a:lnTo>
                  <a:lnTo>
                    <a:pt x="1186916" y="537921"/>
                  </a:lnTo>
                  <a:lnTo>
                    <a:pt x="1186522" y="536651"/>
                  </a:lnTo>
                  <a:lnTo>
                    <a:pt x="1181074" y="518871"/>
                  </a:lnTo>
                  <a:lnTo>
                    <a:pt x="1177594" y="509981"/>
                  </a:lnTo>
                  <a:lnTo>
                    <a:pt x="1171879" y="493471"/>
                  </a:lnTo>
                  <a:lnTo>
                    <a:pt x="1166431" y="476961"/>
                  </a:lnTo>
                  <a:lnTo>
                    <a:pt x="1161249" y="461721"/>
                  </a:lnTo>
                  <a:lnTo>
                    <a:pt x="1147749" y="412191"/>
                  </a:lnTo>
                  <a:lnTo>
                    <a:pt x="1139304" y="371551"/>
                  </a:lnTo>
                  <a:lnTo>
                    <a:pt x="1137145" y="363931"/>
                  </a:lnTo>
                  <a:lnTo>
                    <a:pt x="1134529" y="355041"/>
                  </a:lnTo>
                  <a:lnTo>
                    <a:pt x="1131443" y="347421"/>
                  </a:lnTo>
                  <a:lnTo>
                    <a:pt x="1129068" y="341071"/>
                  </a:lnTo>
                  <a:lnTo>
                    <a:pt x="1104201" y="295351"/>
                  </a:lnTo>
                  <a:lnTo>
                    <a:pt x="1067612" y="272491"/>
                  </a:lnTo>
                  <a:lnTo>
                    <a:pt x="1044371" y="269951"/>
                  </a:lnTo>
                  <a:lnTo>
                    <a:pt x="1042276" y="269951"/>
                  </a:lnTo>
                  <a:lnTo>
                    <a:pt x="1042276" y="446481"/>
                  </a:lnTo>
                  <a:lnTo>
                    <a:pt x="1040358" y="461721"/>
                  </a:lnTo>
                  <a:lnTo>
                    <a:pt x="1032776" y="474421"/>
                  </a:lnTo>
                  <a:lnTo>
                    <a:pt x="1019517" y="484581"/>
                  </a:lnTo>
                  <a:lnTo>
                    <a:pt x="1015606" y="485851"/>
                  </a:lnTo>
                  <a:lnTo>
                    <a:pt x="1011440" y="488391"/>
                  </a:lnTo>
                  <a:lnTo>
                    <a:pt x="1002652" y="492201"/>
                  </a:lnTo>
                  <a:lnTo>
                    <a:pt x="998016" y="493471"/>
                  </a:lnTo>
                  <a:lnTo>
                    <a:pt x="993140" y="494741"/>
                  </a:lnTo>
                  <a:lnTo>
                    <a:pt x="984415" y="497281"/>
                  </a:lnTo>
                  <a:lnTo>
                    <a:pt x="975779" y="501091"/>
                  </a:lnTo>
                  <a:lnTo>
                    <a:pt x="967219" y="503631"/>
                  </a:lnTo>
                  <a:lnTo>
                    <a:pt x="958735" y="507441"/>
                  </a:lnTo>
                  <a:lnTo>
                    <a:pt x="950455" y="511251"/>
                  </a:lnTo>
                  <a:lnTo>
                    <a:pt x="942454" y="515061"/>
                  </a:lnTo>
                  <a:lnTo>
                    <a:pt x="934720" y="518871"/>
                  </a:lnTo>
                  <a:lnTo>
                    <a:pt x="927265" y="523951"/>
                  </a:lnTo>
                  <a:lnTo>
                    <a:pt x="920610" y="527761"/>
                  </a:lnTo>
                  <a:lnTo>
                    <a:pt x="906716" y="532841"/>
                  </a:lnTo>
                  <a:lnTo>
                    <a:pt x="899490" y="534111"/>
                  </a:lnTo>
                  <a:lnTo>
                    <a:pt x="890689" y="536651"/>
                  </a:lnTo>
                  <a:lnTo>
                    <a:pt x="883361" y="535381"/>
                  </a:lnTo>
                  <a:lnTo>
                    <a:pt x="871639" y="525221"/>
                  </a:lnTo>
                  <a:lnTo>
                    <a:pt x="869213" y="517601"/>
                  </a:lnTo>
                  <a:lnTo>
                    <a:pt x="870216" y="509981"/>
                  </a:lnTo>
                  <a:lnTo>
                    <a:pt x="871994" y="496011"/>
                  </a:lnTo>
                  <a:lnTo>
                    <a:pt x="881164" y="455371"/>
                  </a:lnTo>
                  <a:lnTo>
                    <a:pt x="898613" y="418541"/>
                  </a:lnTo>
                  <a:lnTo>
                    <a:pt x="932053" y="386791"/>
                  </a:lnTo>
                  <a:lnTo>
                    <a:pt x="963866" y="380441"/>
                  </a:lnTo>
                  <a:lnTo>
                    <a:pt x="975448" y="381711"/>
                  </a:lnTo>
                  <a:lnTo>
                    <a:pt x="1018349" y="402031"/>
                  </a:lnTo>
                  <a:lnTo>
                    <a:pt x="1042276" y="446481"/>
                  </a:lnTo>
                  <a:lnTo>
                    <a:pt x="1042276" y="269951"/>
                  </a:lnTo>
                  <a:lnTo>
                    <a:pt x="1012558" y="269951"/>
                  </a:lnTo>
                  <a:lnTo>
                    <a:pt x="981430" y="272491"/>
                  </a:lnTo>
                  <a:lnTo>
                    <a:pt x="971207" y="272491"/>
                  </a:lnTo>
                  <a:lnTo>
                    <a:pt x="960958" y="273761"/>
                  </a:lnTo>
                  <a:lnTo>
                    <a:pt x="950709" y="273761"/>
                  </a:lnTo>
                  <a:lnTo>
                    <a:pt x="940460" y="275031"/>
                  </a:lnTo>
                  <a:lnTo>
                    <a:pt x="930211" y="275031"/>
                  </a:lnTo>
                  <a:lnTo>
                    <a:pt x="919962" y="273761"/>
                  </a:lnTo>
                  <a:lnTo>
                    <a:pt x="909726" y="273761"/>
                  </a:lnTo>
                  <a:lnTo>
                    <a:pt x="899490" y="272491"/>
                  </a:lnTo>
                  <a:lnTo>
                    <a:pt x="889838" y="271221"/>
                  </a:lnTo>
                  <a:lnTo>
                    <a:pt x="817486" y="271221"/>
                  </a:lnTo>
                  <a:lnTo>
                    <a:pt x="804227" y="272491"/>
                  </a:lnTo>
                  <a:lnTo>
                    <a:pt x="777176" y="272491"/>
                  </a:lnTo>
                  <a:lnTo>
                    <a:pt x="763371" y="271221"/>
                  </a:lnTo>
                  <a:lnTo>
                    <a:pt x="739927" y="271221"/>
                  </a:lnTo>
                  <a:lnTo>
                    <a:pt x="697661" y="280111"/>
                  </a:lnTo>
                  <a:lnTo>
                    <a:pt x="664984" y="314401"/>
                  </a:lnTo>
                  <a:lnTo>
                    <a:pt x="656132" y="344881"/>
                  </a:lnTo>
                  <a:lnTo>
                    <a:pt x="656767" y="355041"/>
                  </a:lnTo>
                  <a:lnTo>
                    <a:pt x="659422" y="366471"/>
                  </a:lnTo>
                  <a:lnTo>
                    <a:pt x="662343" y="375361"/>
                  </a:lnTo>
                  <a:lnTo>
                    <a:pt x="667702" y="381711"/>
                  </a:lnTo>
                  <a:lnTo>
                    <a:pt x="675500" y="382981"/>
                  </a:lnTo>
                  <a:lnTo>
                    <a:pt x="683336" y="385521"/>
                  </a:lnTo>
                  <a:lnTo>
                    <a:pt x="690664" y="382981"/>
                  </a:lnTo>
                  <a:lnTo>
                    <a:pt x="697509" y="374091"/>
                  </a:lnTo>
                  <a:lnTo>
                    <a:pt x="700430" y="371551"/>
                  </a:lnTo>
                  <a:lnTo>
                    <a:pt x="703097" y="369011"/>
                  </a:lnTo>
                  <a:lnTo>
                    <a:pt x="707974" y="361391"/>
                  </a:lnTo>
                  <a:lnTo>
                    <a:pt x="710666" y="357581"/>
                  </a:lnTo>
                  <a:lnTo>
                    <a:pt x="743610" y="341071"/>
                  </a:lnTo>
                  <a:lnTo>
                    <a:pt x="751789" y="342341"/>
                  </a:lnTo>
                  <a:lnTo>
                    <a:pt x="759510" y="344881"/>
                  </a:lnTo>
                  <a:lnTo>
                    <a:pt x="766775" y="348691"/>
                  </a:lnTo>
                  <a:lnTo>
                    <a:pt x="773582" y="356311"/>
                  </a:lnTo>
                  <a:lnTo>
                    <a:pt x="779437" y="362661"/>
                  </a:lnTo>
                  <a:lnTo>
                    <a:pt x="789711" y="400761"/>
                  </a:lnTo>
                  <a:lnTo>
                    <a:pt x="789711" y="413461"/>
                  </a:lnTo>
                  <a:lnTo>
                    <a:pt x="788733" y="421081"/>
                  </a:lnTo>
                  <a:lnTo>
                    <a:pt x="786777" y="427431"/>
                  </a:lnTo>
                  <a:lnTo>
                    <a:pt x="784021" y="438861"/>
                  </a:lnTo>
                  <a:lnTo>
                    <a:pt x="776605" y="487121"/>
                  </a:lnTo>
                  <a:lnTo>
                    <a:pt x="776490" y="488391"/>
                  </a:lnTo>
                  <a:lnTo>
                    <a:pt x="775652" y="497281"/>
                  </a:lnTo>
                  <a:lnTo>
                    <a:pt x="774407" y="511251"/>
                  </a:lnTo>
                  <a:lnTo>
                    <a:pt x="773582" y="523951"/>
                  </a:lnTo>
                  <a:lnTo>
                    <a:pt x="773455" y="527761"/>
                  </a:lnTo>
                  <a:lnTo>
                    <a:pt x="773379" y="530301"/>
                  </a:lnTo>
                  <a:lnTo>
                    <a:pt x="773252" y="534111"/>
                  </a:lnTo>
                  <a:lnTo>
                    <a:pt x="761949" y="588721"/>
                  </a:lnTo>
                  <a:lnTo>
                    <a:pt x="756234" y="610311"/>
                  </a:lnTo>
                  <a:lnTo>
                    <a:pt x="750595" y="631901"/>
                  </a:lnTo>
                  <a:lnTo>
                    <a:pt x="739165" y="675081"/>
                  </a:lnTo>
                  <a:lnTo>
                    <a:pt x="724890" y="718261"/>
                  </a:lnTo>
                  <a:lnTo>
                    <a:pt x="716521" y="738581"/>
                  </a:lnTo>
                  <a:lnTo>
                    <a:pt x="709371" y="760171"/>
                  </a:lnTo>
                  <a:lnTo>
                    <a:pt x="704062" y="779221"/>
                  </a:lnTo>
                  <a:lnTo>
                    <a:pt x="700595" y="799541"/>
                  </a:lnTo>
                  <a:lnTo>
                    <a:pt x="698944" y="819861"/>
                  </a:lnTo>
                  <a:lnTo>
                    <a:pt x="696849" y="838911"/>
                  </a:lnTo>
                  <a:lnTo>
                    <a:pt x="693458" y="857961"/>
                  </a:lnTo>
                  <a:lnTo>
                    <a:pt x="688797" y="878281"/>
                  </a:lnTo>
                  <a:lnTo>
                    <a:pt x="682866" y="898601"/>
                  </a:lnTo>
                  <a:lnTo>
                    <a:pt x="678878" y="913841"/>
                  </a:lnTo>
                  <a:lnTo>
                    <a:pt x="675716" y="927811"/>
                  </a:lnTo>
                  <a:lnTo>
                    <a:pt x="673379" y="943051"/>
                  </a:lnTo>
                  <a:lnTo>
                    <a:pt x="671868" y="958291"/>
                  </a:lnTo>
                  <a:lnTo>
                    <a:pt x="671791" y="959561"/>
                  </a:lnTo>
                  <a:lnTo>
                    <a:pt x="670902" y="973531"/>
                  </a:lnTo>
                  <a:lnTo>
                    <a:pt x="670217" y="988771"/>
                  </a:lnTo>
                  <a:lnTo>
                    <a:pt x="670191" y="990041"/>
                  </a:lnTo>
                  <a:lnTo>
                    <a:pt x="669810" y="1004011"/>
                  </a:lnTo>
                  <a:lnTo>
                    <a:pt x="669696" y="1016711"/>
                  </a:lnTo>
                  <a:lnTo>
                    <a:pt x="669671" y="1019251"/>
                  </a:lnTo>
                  <a:lnTo>
                    <a:pt x="671779" y="1035761"/>
                  </a:lnTo>
                  <a:lnTo>
                    <a:pt x="703326" y="1072591"/>
                  </a:lnTo>
                  <a:lnTo>
                    <a:pt x="744486" y="1086561"/>
                  </a:lnTo>
                  <a:lnTo>
                    <a:pt x="758939" y="1087831"/>
                  </a:lnTo>
                  <a:lnTo>
                    <a:pt x="878014" y="1087831"/>
                  </a:lnTo>
                  <a:lnTo>
                    <a:pt x="913371" y="1061161"/>
                  </a:lnTo>
                  <a:lnTo>
                    <a:pt x="911186" y="1048461"/>
                  </a:lnTo>
                  <a:lnTo>
                    <a:pt x="879729" y="1007821"/>
                  </a:lnTo>
                  <a:lnTo>
                    <a:pt x="869467" y="996391"/>
                  </a:lnTo>
                  <a:lnTo>
                    <a:pt x="836168" y="959561"/>
                  </a:lnTo>
                  <a:lnTo>
                    <a:pt x="811301" y="912571"/>
                  </a:lnTo>
                  <a:lnTo>
                    <a:pt x="803351" y="882091"/>
                  </a:lnTo>
                  <a:lnTo>
                    <a:pt x="800442" y="868121"/>
                  </a:lnTo>
                  <a:lnTo>
                    <a:pt x="798474" y="857961"/>
                  </a:lnTo>
                  <a:lnTo>
                    <a:pt x="795096" y="835101"/>
                  </a:lnTo>
                  <a:lnTo>
                    <a:pt x="793724" y="812241"/>
                  </a:lnTo>
                  <a:lnTo>
                    <a:pt x="794372" y="789381"/>
                  </a:lnTo>
                  <a:lnTo>
                    <a:pt x="801966" y="747471"/>
                  </a:lnTo>
                  <a:lnTo>
                    <a:pt x="819518" y="706831"/>
                  </a:lnTo>
                  <a:lnTo>
                    <a:pt x="841235" y="673811"/>
                  </a:lnTo>
                  <a:lnTo>
                    <a:pt x="872401" y="640791"/>
                  </a:lnTo>
                  <a:lnTo>
                    <a:pt x="910158" y="617931"/>
                  </a:lnTo>
                  <a:lnTo>
                    <a:pt x="958215" y="603961"/>
                  </a:lnTo>
                  <a:lnTo>
                    <a:pt x="974178" y="603961"/>
                  </a:lnTo>
                  <a:lnTo>
                    <a:pt x="1018222" y="616661"/>
                  </a:lnTo>
                  <a:lnTo>
                    <a:pt x="1046822" y="642061"/>
                  </a:lnTo>
                  <a:lnTo>
                    <a:pt x="1050709" y="644601"/>
                  </a:lnTo>
                  <a:lnTo>
                    <a:pt x="1052182" y="645871"/>
                  </a:lnTo>
                  <a:lnTo>
                    <a:pt x="1053172" y="648411"/>
                  </a:lnTo>
                  <a:lnTo>
                    <a:pt x="1069047" y="667461"/>
                  </a:lnTo>
                  <a:lnTo>
                    <a:pt x="1095006" y="708101"/>
                  </a:lnTo>
                  <a:lnTo>
                    <a:pt x="1112748" y="751281"/>
                  </a:lnTo>
                  <a:lnTo>
                    <a:pt x="1118971" y="799541"/>
                  </a:lnTo>
                  <a:lnTo>
                    <a:pt x="1117549" y="823671"/>
                  </a:lnTo>
                  <a:lnTo>
                    <a:pt x="1106601" y="906221"/>
                  </a:lnTo>
                  <a:lnTo>
                    <a:pt x="1100023" y="954481"/>
                  </a:lnTo>
                  <a:lnTo>
                    <a:pt x="1085926" y="990041"/>
                  </a:lnTo>
                  <a:lnTo>
                    <a:pt x="1081722" y="996391"/>
                  </a:lnTo>
                  <a:lnTo>
                    <a:pt x="1077137" y="1004011"/>
                  </a:lnTo>
                  <a:lnTo>
                    <a:pt x="1072197" y="1010361"/>
                  </a:lnTo>
                  <a:lnTo>
                    <a:pt x="1066342" y="1015441"/>
                  </a:lnTo>
                  <a:lnTo>
                    <a:pt x="1060462" y="1023061"/>
                  </a:lnTo>
                  <a:lnTo>
                    <a:pt x="1045413" y="1048461"/>
                  </a:lnTo>
                  <a:lnTo>
                    <a:pt x="1045349" y="1049731"/>
                  </a:lnTo>
                  <a:lnTo>
                    <a:pt x="1070076" y="1086561"/>
                  </a:lnTo>
                  <a:lnTo>
                    <a:pt x="1080960" y="1087831"/>
                  </a:lnTo>
                  <a:lnTo>
                    <a:pt x="1101725" y="1087831"/>
                  </a:lnTo>
                  <a:lnTo>
                    <a:pt x="1106347" y="1086561"/>
                  </a:lnTo>
                  <a:lnTo>
                    <a:pt x="1110234" y="1086561"/>
                  </a:lnTo>
                  <a:lnTo>
                    <a:pt x="1146822" y="1081481"/>
                  </a:lnTo>
                  <a:lnTo>
                    <a:pt x="1205369" y="1081481"/>
                  </a:lnTo>
                  <a:lnTo>
                    <a:pt x="1226248" y="1077671"/>
                  </a:lnTo>
                  <a:lnTo>
                    <a:pt x="1256982" y="1054811"/>
                  </a:lnTo>
                  <a:lnTo>
                    <a:pt x="1271625" y="1016711"/>
                  </a:lnTo>
                  <a:lnTo>
                    <a:pt x="1273175" y="1007821"/>
                  </a:lnTo>
                  <a:lnTo>
                    <a:pt x="1274178" y="996391"/>
                  </a:lnTo>
                  <a:close/>
                </a:path>
                <a:path w="6110605" h="1088390">
                  <a:moveTo>
                    <a:pt x="1826056" y="845705"/>
                  </a:moveTo>
                  <a:lnTo>
                    <a:pt x="1817649" y="788250"/>
                  </a:lnTo>
                  <a:lnTo>
                    <a:pt x="1797608" y="734923"/>
                  </a:lnTo>
                  <a:lnTo>
                    <a:pt x="1764296" y="686257"/>
                  </a:lnTo>
                  <a:lnTo>
                    <a:pt x="1724736" y="647433"/>
                  </a:lnTo>
                  <a:lnTo>
                    <a:pt x="1687423" y="618159"/>
                  </a:lnTo>
                  <a:lnTo>
                    <a:pt x="1647710" y="593356"/>
                  </a:lnTo>
                  <a:lnTo>
                    <a:pt x="1604530" y="573595"/>
                  </a:lnTo>
                  <a:lnTo>
                    <a:pt x="1569339" y="561467"/>
                  </a:lnTo>
                  <a:lnTo>
                    <a:pt x="1557591" y="556310"/>
                  </a:lnTo>
                  <a:lnTo>
                    <a:pt x="1525079" y="534962"/>
                  </a:lnTo>
                  <a:lnTo>
                    <a:pt x="1492427" y="502513"/>
                  </a:lnTo>
                  <a:lnTo>
                    <a:pt x="1475943" y="467372"/>
                  </a:lnTo>
                  <a:lnTo>
                    <a:pt x="1476667" y="448627"/>
                  </a:lnTo>
                  <a:lnTo>
                    <a:pt x="1488948" y="404177"/>
                  </a:lnTo>
                  <a:lnTo>
                    <a:pt x="1519580" y="368173"/>
                  </a:lnTo>
                  <a:lnTo>
                    <a:pt x="1557083" y="356577"/>
                  </a:lnTo>
                  <a:lnTo>
                    <a:pt x="1567103" y="357263"/>
                  </a:lnTo>
                  <a:lnTo>
                    <a:pt x="1606169" y="371894"/>
                  </a:lnTo>
                  <a:lnTo>
                    <a:pt x="1632788" y="420751"/>
                  </a:lnTo>
                  <a:lnTo>
                    <a:pt x="1632788" y="436333"/>
                  </a:lnTo>
                  <a:lnTo>
                    <a:pt x="1633283" y="440232"/>
                  </a:lnTo>
                  <a:lnTo>
                    <a:pt x="1659509" y="478726"/>
                  </a:lnTo>
                  <a:lnTo>
                    <a:pt x="1689150" y="482930"/>
                  </a:lnTo>
                  <a:lnTo>
                    <a:pt x="1696656" y="482752"/>
                  </a:lnTo>
                  <a:lnTo>
                    <a:pt x="1752092" y="463905"/>
                  </a:lnTo>
                  <a:lnTo>
                    <a:pt x="1766011" y="417817"/>
                  </a:lnTo>
                  <a:lnTo>
                    <a:pt x="1765833" y="406831"/>
                  </a:lnTo>
                  <a:lnTo>
                    <a:pt x="1759775" y="351942"/>
                  </a:lnTo>
                  <a:lnTo>
                    <a:pt x="1742211" y="302158"/>
                  </a:lnTo>
                  <a:lnTo>
                    <a:pt x="1708010" y="274459"/>
                  </a:lnTo>
                  <a:lnTo>
                    <a:pt x="1657680" y="266496"/>
                  </a:lnTo>
                  <a:lnTo>
                    <a:pt x="1643049" y="266319"/>
                  </a:lnTo>
                  <a:lnTo>
                    <a:pt x="1628406" y="266496"/>
                  </a:lnTo>
                  <a:lnTo>
                    <a:pt x="1613776" y="267068"/>
                  </a:lnTo>
                  <a:lnTo>
                    <a:pt x="1594561" y="268147"/>
                  </a:lnTo>
                  <a:lnTo>
                    <a:pt x="1574990" y="268503"/>
                  </a:lnTo>
                  <a:lnTo>
                    <a:pt x="1565059" y="268236"/>
                  </a:lnTo>
                  <a:lnTo>
                    <a:pt x="1555038" y="267411"/>
                  </a:lnTo>
                  <a:lnTo>
                    <a:pt x="1544916" y="266039"/>
                  </a:lnTo>
                  <a:lnTo>
                    <a:pt x="1534706" y="264121"/>
                  </a:lnTo>
                  <a:lnTo>
                    <a:pt x="1516888" y="262013"/>
                  </a:lnTo>
                  <a:lnTo>
                    <a:pt x="1498498" y="261543"/>
                  </a:lnTo>
                  <a:lnTo>
                    <a:pt x="1479562" y="262737"/>
                  </a:lnTo>
                  <a:lnTo>
                    <a:pt x="1460080" y="265569"/>
                  </a:lnTo>
                  <a:lnTo>
                    <a:pt x="1447076" y="267233"/>
                  </a:lnTo>
                  <a:lnTo>
                    <a:pt x="1428191" y="270306"/>
                  </a:lnTo>
                  <a:lnTo>
                    <a:pt x="1408849" y="272884"/>
                  </a:lnTo>
                  <a:lnTo>
                    <a:pt x="1400060" y="274840"/>
                  </a:lnTo>
                  <a:lnTo>
                    <a:pt x="1363853" y="295211"/>
                  </a:lnTo>
                  <a:lnTo>
                    <a:pt x="1356169" y="321183"/>
                  </a:lnTo>
                  <a:lnTo>
                    <a:pt x="1356169" y="353390"/>
                  </a:lnTo>
                  <a:lnTo>
                    <a:pt x="1356982" y="376186"/>
                  </a:lnTo>
                  <a:lnTo>
                    <a:pt x="1356512" y="399148"/>
                  </a:lnTo>
                  <a:lnTo>
                    <a:pt x="1354772" y="422287"/>
                  </a:lnTo>
                  <a:lnTo>
                    <a:pt x="1349603" y="460984"/>
                  </a:lnTo>
                  <a:lnTo>
                    <a:pt x="1341818" y="522490"/>
                  </a:lnTo>
                  <a:lnTo>
                    <a:pt x="1335659" y="568566"/>
                  </a:lnTo>
                  <a:lnTo>
                    <a:pt x="1335125" y="579450"/>
                  </a:lnTo>
                  <a:lnTo>
                    <a:pt x="1334947" y="590156"/>
                  </a:lnTo>
                  <a:lnTo>
                    <a:pt x="1335125" y="600684"/>
                  </a:lnTo>
                  <a:lnTo>
                    <a:pt x="1348562" y="647941"/>
                  </a:lnTo>
                  <a:lnTo>
                    <a:pt x="1393317" y="670445"/>
                  </a:lnTo>
                  <a:lnTo>
                    <a:pt x="1407401" y="669582"/>
                  </a:lnTo>
                  <a:lnTo>
                    <a:pt x="1417370" y="668477"/>
                  </a:lnTo>
                  <a:lnTo>
                    <a:pt x="1426781" y="666635"/>
                  </a:lnTo>
                  <a:lnTo>
                    <a:pt x="1435658" y="664070"/>
                  </a:lnTo>
                  <a:lnTo>
                    <a:pt x="1444002" y="660768"/>
                  </a:lnTo>
                  <a:lnTo>
                    <a:pt x="1468513" y="652259"/>
                  </a:lnTo>
                  <a:lnTo>
                    <a:pt x="1493761" y="648703"/>
                  </a:lnTo>
                  <a:lnTo>
                    <a:pt x="1519745" y="650074"/>
                  </a:lnTo>
                  <a:lnTo>
                    <a:pt x="1546453" y="656386"/>
                  </a:lnTo>
                  <a:lnTo>
                    <a:pt x="1587703" y="670852"/>
                  </a:lnTo>
                  <a:lnTo>
                    <a:pt x="1626666" y="698500"/>
                  </a:lnTo>
                  <a:lnTo>
                    <a:pt x="1668399" y="775411"/>
                  </a:lnTo>
                  <a:lnTo>
                    <a:pt x="1675625" y="823620"/>
                  </a:lnTo>
                  <a:lnTo>
                    <a:pt x="1670596" y="872744"/>
                  </a:lnTo>
                  <a:lnTo>
                    <a:pt x="1653298" y="922794"/>
                  </a:lnTo>
                  <a:lnTo>
                    <a:pt x="1619631" y="961936"/>
                  </a:lnTo>
                  <a:lnTo>
                    <a:pt x="1568411" y="974026"/>
                  </a:lnTo>
                  <a:lnTo>
                    <a:pt x="1547825" y="971181"/>
                  </a:lnTo>
                  <a:lnTo>
                    <a:pt x="1510487" y="952881"/>
                  </a:lnTo>
                  <a:lnTo>
                    <a:pt x="1479664" y="918400"/>
                  </a:lnTo>
                  <a:lnTo>
                    <a:pt x="1472336" y="875957"/>
                  </a:lnTo>
                  <a:lnTo>
                    <a:pt x="1488122" y="838123"/>
                  </a:lnTo>
                  <a:lnTo>
                    <a:pt x="1490332" y="834478"/>
                  </a:lnTo>
                  <a:lnTo>
                    <a:pt x="1493735" y="795439"/>
                  </a:lnTo>
                  <a:lnTo>
                    <a:pt x="1445628" y="776414"/>
                  </a:lnTo>
                  <a:lnTo>
                    <a:pt x="1428597" y="776414"/>
                  </a:lnTo>
                  <a:lnTo>
                    <a:pt x="1380286" y="786650"/>
                  </a:lnTo>
                  <a:lnTo>
                    <a:pt x="1351749" y="821778"/>
                  </a:lnTo>
                  <a:lnTo>
                    <a:pt x="1331277" y="979855"/>
                  </a:lnTo>
                  <a:lnTo>
                    <a:pt x="1331087" y="993038"/>
                  </a:lnTo>
                  <a:lnTo>
                    <a:pt x="1331988" y="1006221"/>
                  </a:lnTo>
                  <a:lnTo>
                    <a:pt x="1343698" y="1047483"/>
                  </a:lnTo>
                  <a:lnTo>
                    <a:pt x="1381023" y="1077925"/>
                  </a:lnTo>
                  <a:lnTo>
                    <a:pt x="1416164" y="1085253"/>
                  </a:lnTo>
                  <a:lnTo>
                    <a:pt x="1467396" y="1085062"/>
                  </a:lnTo>
                  <a:lnTo>
                    <a:pt x="1477645" y="1084516"/>
                  </a:lnTo>
                  <a:lnTo>
                    <a:pt x="1487881" y="1083602"/>
                  </a:lnTo>
                  <a:lnTo>
                    <a:pt x="1530692" y="1078306"/>
                  </a:lnTo>
                  <a:lnTo>
                    <a:pt x="1563979" y="1075042"/>
                  </a:lnTo>
                  <a:lnTo>
                    <a:pt x="1580832" y="1073759"/>
                  </a:lnTo>
                  <a:lnTo>
                    <a:pt x="1597672" y="1072832"/>
                  </a:lnTo>
                  <a:lnTo>
                    <a:pt x="1614512" y="1072286"/>
                  </a:lnTo>
                  <a:lnTo>
                    <a:pt x="1631340" y="1072108"/>
                  </a:lnTo>
                  <a:lnTo>
                    <a:pt x="1637919" y="1072781"/>
                  </a:lnTo>
                  <a:lnTo>
                    <a:pt x="1664271" y="1074699"/>
                  </a:lnTo>
                  <a:lnTo>
                    <a:pt x="1684020" y="1076490"/>
                  </a:lnTo>
                  <a:lnTo>
                    <a:pt x="1711198" y="1075563"/>
                  </a:lnTo>
                  <a:lnTo>
                    <a:pt x="1735620" y="1068438"/>
                  </a:lnTo>
                  <a:lnTo>
                    <a:pt x="1776222" y="1035507"/>
                  </a:lnTo>
                  <a:lnTo>
                    <a:pt x="1799653" y="998181"/>
                  </a:lnTo>
                  <a:lnTo>
                    <a:pt x="1814309" y="959383"/>
                  </a:lnTo>
                  <a:lnTo>
                    <a:pt x="1822361" y="916571"/>
                  </a:lnTo>
                  <a:lnTo>
                    <a:pt x="1826006" y="875944"/>
                  </a:lnTo>
                  <a:lnTo>
                    <a:pt x="1826056" y="845705"/>
                  </a:lnTo>
                  <a:close/>
                </a:path>
                <a:path w="6110605" h="1088390">
                  <a:moveTo>
                    <a:pt x="2357323" y="896912"/>
                  </a:moveTo>
                  <a:lnTo>
                    <a:pt x="2333460" y="872655"/>
                  </a:lnTo>
                  <a:lnTo>
                    <a:pt x="2325154" y="875944"/>
                  </a:lnTo>
                  <a:lnTo>
                    <a:pt x="2293302" y="907046"/>
                  </a:lnTo>
                  <a:lnTo>
                    <a:pt x="2270785" y="932865"/>
                  </a:lnTo>
                  <a:lnTo>
                    <a:pt x="2264384" y="939634"/>
                  </a:lnTo>
                  <a:lnTo>
                    <a:pt x="2226056" y="966343"/>
                  </a:lnTo>
                  <a:lnTo>
                    <a:pt x="2169604" y="976757"/>
                  </a:lnTo>
                  <a:lnTo>
                    <a:pt x="2149017" y="972489"/>
                  </a:lnTo>
                  <a:lnTo>
                    <a:pt x="2114816" y="949718"/>
                  </a:lnTo>
                  <a:lnTo>
                    <a:pt x="2095068" y="915682"/>
                  </a:lnTo>
                  <a:lnTo>
                    <a:pt x="2087829" y="867168"/>
                  </a:lnTo>
                  <a:lnTo>
                    <a:pt x="2087232" y="853262"/>
                  </a:lnTo>
                  <a:lnTo>
                    <a:pt x="2087245" y="849845"/>
                  </a:lnTo>
                  <a:lnTo>
                    <a:pt x="2092096" y="798449"/>
                  </a:lnTo>
                  <a:lnTo>
                    <a:pt x="2105774" y="754646"/>
                  </a:lnTo>
                  <a:lnTo>
                    <a:pt x="2122462" y="709574"/>
                  </a:lnTo>
                  <a:lnTo>
                    <a:pt x="2145080" y="666648"/>
                  </a:lnTo>
                  <a:lnTo>
                    <a:pt x="2179510" y="615962"/>
                  </a:lnTo>
                  <a:lnTo>
                    <a:pt x="2215375" y="566381"/>
                  </a:lnTo>
                  <a:lnTo>
                    <a:pt x="2253424" y="518261"/>
                  </a:lnTo>
                  <a:lnTo>
                    <a:pt x="2294382" y="471982"/>
                  </a:lnTo>
                  <a:lnTo>
                    <a:pt x="2302078" y="463016"/>
                  </a:lnTo>
                  <a:lnTo>
                    <a:pt x="2326271" y="422744"/>
                  </a:lnTo>
                  <a:lnTo>
                    <a:pt x="2342197" y="374650"/>
                  </a:lnTo>
                  <a:lnTo>
                    <a:pt x="2349995" y="337312"/>
                  </a:lnTo>
                  <a:lnTo>
                    <a:pt x="2350998" y="334391"/>
                  </a:lnTo>
                  <a:lnTo>
                    <a:pt x="2351379" y="331952"/>
                  </a:lnTo>
                  <a:lnTo>
                    <a:pt x="2351494" y="325272"/>
                  </a:lnTo>
                  <a:lnTo>
                    <a:pt x="2351494" y="318287"/>
                  </a:lnTo>
                  <a:lnTo>
                    <a:pt x="2335022" y="282613"/>
                  </a:lnTo>
                  <a:lnTo>
                    <a:pt x="2287676" y="266496"/>
                  </a:lnTo>
                  <a:lnTo>
                    <a:pt x="2281237" y="265569"/>
                  </a:lnTo>
                  <a:lnTo>
                    <a:pt x="2274405" y="265569"/>
                  </a:lnTo>
                  <a:lnTo>
                    <a:pt x="2250478" y="265988"/>
                  </a:lnTo>
                  <a:lnTo>
                    <a:pt x="2244610" y="266179"/>
                  </a:lnTo>
                  <a:lnTo>
                    <a:pt x="2246363" y="266179"/>
                  </a:lnTo>
                  <a:lnTo>
                    <a:pt x="2232037" y="266496"/>
                  </a:lnTo>
                  <a:lnTo>
                    <a:pt x="2219744" y="266496"/>
                  </a:lnTo>
                  <a:lnTo>
                    <a:pt x="2209495" y="266179"/>
                  </a:lnTo>
                  <a:lnTo>
                    <a:pt x="2199246" y="265569"/>
                  </a:lnTo>
                  <a:lnTo>
                    <a:pt x="2173681" y="265163"/>
                  </a:lnTo>
                  <a:lnTo>
                    <a:pt x="2148205" y="265404"/>
                  </a:lnTo>
                  <a:lnTo>
                    <a:pt x="2126018" y="266179"/>
                  </a:lnTo>
                  <a:lnTo>
                    <a:pt x="2124659" y="266179"/>
                  </a:lnTo>
                  <a:lnTo>
                    <a:pt x="2097532" y="267804"/>
                  </a:lnTo>
                  <a:lnTo>
                    <a:pt x="1995817" y="274383"/>
                  </a:lnTo>
                  <a:lnTo>
                    <a:pt x="1991906" y="275348"/>
                  </a:lnTo>
                  <a:lnTo>
                    <a:pt x="1987981" y="276072"/>
                  </a:lnTo>
                  <a:lnTo>
                    <a:pt x="1980184" y="277037"/>
                  </a:lnTo>
                  <a:lnTo>
                    <a:pt x="1976780" y="277266"/>
                  </a:lnTo>
                  <a:lnTo>
                    <a:pt x="1973859" y="277266"/>
                  </a:lnTo>
                  <a:lnTo>
                    <a:pt x="1960143" y="280708"/>
                  </a:lnTo>
                  <a:lnTo>
                    <a:pt x="1923275" y="304901"/>
                  </a:lnTo>
                  <a:lnTo>
                    <a:pt x="1909483" y="348221"/>
                  </a:lnTo>
                  <a:lnTo>
                    <a:pt x="1904619" y="385279"/>
                  </a:lnTo>
                  <a:lnTo>
                    <a:pt x="1903387" y="394563"/>
                  </a:lnTo>
                  <a:lnTo>
                    <a:pt x="1902079" y="403948"/>
                  </a:lnTo>
                  <a:lnTo>
                    <a:pt x="1900682" y="413435"/>
                  </a:lnTo>
                  <a:lnTo>
                    <a:pt x="1900720" y="421640"/>
                  </a:lnTo>
                  <a:lnTo>
                    <a:pt x="1901634" y="429031"/>
                  </a:lnTo>
                  <a:lnTo>
                    <a:pt x="1903564" y="436829"/>
                  </a:lnTo>
                  <a:lnTo>
                    <a:pt x="1905520" y="445630"/>
                  </a:lnTo>
                  <a:lnTo>
                    <a:pt x="1910156" y="451256"/>
                  </a:lnTo>
                  <a:lnTo>
                    <a:pt x="1924786" y="456133"/>
                  </a:lnTo>
                  <a:lnTo>
                    <a:pt x="1931873" y="454901"/>
                  </a:lnTo>
                  <a:lnTo>
                    <a:pt x="1968258" y="421640"/>
                  </a:lnTo>
                  <a:lnTo>
                    <a:pt x="1980780" y="409740"/>
                  </a:lnTo>
                  <a:lnTo>
                    <a:pt x="2063127" y="343141"/>
                  </a:lnTo>
                  <a:lnTo>
                    <a:pt x="2107044" y="325615"/>
                  </a:lnTo>
                  <a:lnTo>
                    <a:pt x="2114943" y="325272"/>
                  </a:lnTo>
                  <a:lnTo>
                    <a:pt x="2120061" y="325615"/>
                  </a:lnTo>
                  <a:lnTo>
                    <a:pt x="2121674" y="325615"/>
                  </a:lnTo>
                  <a:lnTo>
                    <a:pt x="2162657" y="341693"/>
                  </a:lnTo>
                  <a:lnTo>
                    <a:pt x="2193023" y="374992"/>
                  </a:lnTo>
                  <a:lnTo>
                    <a:pt x="2198052" y="395757"/>
                  </a:lnTo>
                  <a:lnTo>
                    <a:pt x="2196312" y="419265"/>
                  </a:lnTo>
                  <a:lnTo>
                    <a:pt x="2181669" y="461721"/>
                  </a:lnTo>
                  <a:lnTo>
                    <a:pt x="2156828" y="496824"/>
                  </a:lnTo>
                  <a:lnTo>
                    <a:pt x="2134603" y="519049"/>
                  </a:lnTo>
                  <a:lnTo>
                    <a:pt x="2129980" y="524662"/>
                  </a:lnTo>
                  <a:lnTo>
                    <a:pt x="2100262" y="564908"/>
                  </a:lnTo>
                  <a:lnTo>
                    <a:pt x="2072640" y="597839"/>
                  </a:lnTo>
                  <a:lnTo>
                    <a:pt x="2043925" y="629678"/>
                  </a:lnTo>
                  <a:lnTo>
                    <a:pt x="2014842" y="660768"/>
                  </a:lnTo>
                  <a:lnTo>
                    <a:pt x="2004034" y="672592"/>
                  </a:lnTo>
                  <a:lnTo>
                    <a:pt x="1973821" y="709117"/>
                  </a:lnTo>
                  <a:lnTo>
                    <a:pt x="1948586" y="749706"/>
                  </a:lnTo>
                  <a:lnTo>
                    <a:pt x="1941652" y="764717"/>
                  </a:lnTo>
                  <a:lnTo>
                    <a:pt x="1937207" y="774141"/>
                  </a:lnTo>
                  <a:lnTo>
                    <a:pt x="1932660" y="783386"/>
                  </a:lnTo>
                  <a:lnTo>
                    <a:pt x="1928037" y="792441"/>
                  </a:lnTo>
                  <a:lnTo>
                    <a:pt x="1923326" y="801319"/>
                  </a:lnTo>
                  <a:lnTo>
                    <a:pt x="1903564" y="837907"/>
                  </a:lnTo>
                  <a:lnTo>
                    <a:pt x="1900643" y="843749"/>
                  </a:lnTo>
                  <a:lnTo>
                    <a:pt x="1897722" y="849845"/>
                  </a:lnTo>
                  <a:lnTo>
                    <a:pt x="1891880" y="862520"/>
                  </a:lnTo>
                  <a:lnTo>
                    <a:pt x="1889925" y="869594"/>
                  </a:lnTo>
                  <a:lnTo>
                    <a:pt x="1888934" y="877392"/>
                  </a:lnTo>
                  <a:lnTo>
                    <a:pt x="1886788" y="893597"/>
                  </a:lnTo>
                  <a:lnTo>
                    <a:pt x="1880743" y="944422"/>
                  </a:lnTo>
                  <a:lnTo>
                    <a:pt x="1875675" y="995197"/>
                  </a:lnTo>
                  <a:lnTo>
                    <a:pt x="1874291" y="1010615"/>
                  </a:lnTo>
                  <a:lnTo>
                    <a:pt x="1875320" y="1027252"/>
                  </a:lnTo>
                  <a:lnTo>
                    <a:pt x="1907997" y="1066228"/>
                  </a:lnTo>
                  <a:lnTo>
                    <a:pt x="1935772" y="1076490"/>
                  </a:lnTo>
                  <a:lnTo>
                    <a:pt x="1952612" y="1080973"/>
                  </a:lnTo>
                  <a:lnTo>
                    <a:pt x="1969439" y="1084173"/>
                  </a:lnTo>
                  <a:lnTo>
                    <a:pt x="1985365" y="1085989"/>
                  </a:lnTo>
                  <a:lnTo>
                    <a:pt x="1983536" y="1085989"/>
                  </a:lnTo>
                  <a:lnTo>
                    <a:pt x="2003132" y="1086739"/>
                  </a:lnTo>
                  <a:lnTo>
                    <a:pt x="2121674" y="1086739"/>
                  </a:lnTo>
                  <a:lnTo>
                    <a:pt x="2121674" y="1085253"/>
                  </a:lnTo>
                  <a:lnTo>
                    <a:pt x="2131441" y="1085253"/>
                  </a:lnTo>
                  <a:lnTo>
                    <a:pt x="2181669" y="1085989"/>
                  </a:lnTo>
                  <a:lnTo>
                    <a:pt x="2220582" y="1085989"/>
                  </a:lnTo>
                  <a:lnTo>
                    <a:pt x="2226983" y="1085850"/>
                  </a:lnTo>
                  <a:lnTo>
                    <a:pt x="2241715" y="1085253"/>
                  </a:lnTo>
                  <a:lnTo>
                    <a:pt x="2254885" y="1084884"/>
                  </a:lnTo>
                  <a:lnTo>
                    <a:pt x="2294382" y="1079423"/>
                  </a:lnTo>
                  <a:lnTo>
                    <a:pt x="2329523" y="1058557"/>
                  </a:lnTo>
                  <a:lnTo>
                    <a:pt x="2350376" y="1018387"/>
                  </a:lnTo>
                  <a:lnTo>
                    <a:pt x="2354376" y="993787"/>
                  </a:lnTo>
                  <a:lnTo>
                    <a:pt x="2355316" y="982611"/>
                  </a:lnTo>
                  <a:lnTo>
                    <a:pt x="2355672" y="976757"/>
                  </a:lnTo>
                  <a:lnTo>
                    <a:pt x="2355723" y="975804"/>
                  </a:lnTo>
                  <a:lnTo>
                    <a:pt x="2356091" y="969645"/>
                  </a:lnTo>
                  <a:lnTo>
                    <a:pt x="2356218" y="966343"/>
                  </a:lnTo>
                  <a:lnTo>
                    <a:pt x="2356574" y="957199"/>
                  </a:lnTo>
                  <a:lnTo>
                    <a:pt x="2356904" y="944422"/>
                  </a:lnTo>
                  <a:lnTo>
                    <a:pt x="2356980" y="939634"/>
                  </a:lnTo>
                  <a:lnTo>
                    <a:pt x="2357094" y="933932"/>
                  </a:lnTo>
                  <a:lnTo>
                    <a:pt x="2357196" y="925728"/>
                  </a:lnTo>
                  <a:lnTo>
                    <a:pt x="2357323" y="896912"/>
                  </a:lnTo>
                  <a:close/>
                </a:path>
                <a:path w="6110605" h="1088390">
                  <a:moveTo>
                    <a:pt x="3021850" y="993508"/>
                  </a:moveTo>
                  <a:lnTo>
                    <a:pt x="3018332" y="955408"/>
                  </a:lnTo>
                  <a:lnTo>
                    <a:pt x="3011601" y="932548"/>
                  </a:lnTo>
                  <a:lnTo>
                    <a:pt x="3008769" y="921118"/>
                  </a:lnTo>
                  <a:lnTo>
                    <a:pt x="3006115" y="908418"/>
                  </a:lnTo>
                  <a:lnTo>
                    <a:pt x="3003639" y="896988"/>
                  </a:lnTo>
                  <a:lnTo>
                    <a:pt x="3001340" y="885558"/>
                  </a:lnTo>
                  <a:lnTo>
                    <a:pt x="2999244" y="874128"/>
                  </a:lnTo>
                  <a:lnTo>
                    <a:pt x="2997327" y="862698"/>
                  </a:lnTo>
                  <a:lnTo>
                    <a:pt x="2994075" y="838568"/>
                  </a:lnTo>
                  <a:lnTo>
                    <a:pt x="2992463" y="820788"/>
                  </a:lnTo>
                  <a:lnTo>
                    <a:pt x="2990583" y="801738"/>
                  </a:lnTo>
                  <a:lnTo>
                    <a:pt x="2983217" y="747128"/>
                  </a:lnTo>
                  <a:lnTo>
                    <a:pt x="2972117" y="693788"/>
                  </a:lnTo>
                  <a:lnTo>
                    <a:pt x="2968548" y="679818"/>
                  </a:lnTo>
                  <a:lnTo>
                    <a:pt x="2965158" y="665848"/>
                  </a:lnTo>
                  <a:lnTo>
                    <a:pt x="2961944" y="653148"/>
                  </a:lnTo>
                  <a:lnTo>
                    <a:pt x="2955899" y="625208"/>
                  </a:lnTo>
                  <a:lnTo>
                    <a:pt x="2952686" y="611238"/>
                  </a:lnTo>
                  <a:lnTo>
                    <a:pt x="2949918" y="599808"/>
                  </a:lnTo>
                  <a:lnTo>
                    <a:pt x="2949295" y="597268"/>
                  </a:lnTo>
                  <a:lnTo>
                    <a:pt x="2945727" y="584568"/>
                  </a:lnTo>
                  <a:lnTo>
                    <a:pt x="2936964" y="543928"/>
                  </a:lnTo>
                  <a:lnTo>
                    <a:pt x="2934589" y="533768"/>
                  </a:lnTo>
                  <a:lnTo>
                    <a:pt x="2928747" y="514718"/>
                  </a:lnTo>
                  <a:lnTo>
                    <a:pt x="2925267" y="504558"/>
                  </a:lnTo>
                  <a:lnTo>
                    <a:pt x="2919552" y="489318"/>
                  </a:lnTo>
                  <a:lnTo>
                    <a:pt x="2914104" y="474078"/>
                  </a:lnTo>
                  <a:lnTo>
                    <a:pt x="2908922" y="457568"/>
                  </a:lnTo>
                  <a:lnTo>
                    <a:pt x="2904007" y="442328"/>
                  </a:lnTo>
                  <a:lnTo>
                    <a:pt x="2899486" y="425818"/>
                  </a:lnTo>
                  <a:lnTo>
                    <a:pt x="2895422" y="409308"/>
                  </a:lnTo>
                  <a:lnTo>
                    <a:pt x="2891815" y="392798"/>
                  </a:lnTo>
                  <a:lnTo>
                    <a:pt x="2888678" y="376288"/>
                  </a:lnTo>
                  <a:lnTo>
                    <a:pt x="2886976" y="368668"/>
                  </a:lnTo>
                  <a:lnTo>
                    <a:pt x="2884817" y="359778"/>
                  </a:lnTo>
                  <a:lnTo>
                    <a:pt x="2882201" y="352158"/>
                  </a:lnTo>
                  <a:lnTo>
                    <a:pt x="2879115" y="344538"/>
                  </a:lnTo>
                  <a:lnTo>
                    <a:pt x="2876258" y="336918"/>
                  </a:lnTo>
                  <a:lnTo>
                    <a:pt x="2875788" y="335648"/>
                  </a:lnTo>
                  <a:lnTo>
                    <a:pt x="2872359" y="328028"/>
                  </a:lnTo>
                  <a:lnTo>
                    <a:pt x="2868841" y="320408"/>
                  </a:lnTo>
                  <a:lnTo>
                    <a:pt x="2865221" y="311518"/>
                  </a:lnTo>
                  <a:lnTo>
                    <a:pt x="2835224" y="277228"/>
                  </a:lnTo>
                  <a:lnTo>
                    <a:pt x="2792044" y="267068"/>
                  </a:lnTo>
                  <a:lnTo>
                    <a:pt x="2789948" y="267068"/>
                  </a:lnTo>
                  <a:lnTo>
                    <a:pt x="2789948" y="443598"/>
                  </a:lnTo>
                  <a:lnTo>
                    <a:pt x="2788031" y="458838"/>
                  </a:lnTo>
                  <a:lnTo>
                    <a:pt x="2780449" y="471538"/>
                  </a:lnTo>
                  <a:lnTo>
                    <a:pt x="2767190" y="481698"/>
                  </a:lnTo>
                  <a:lnTo>
                    <a:pt x="2763278" y="482968"/>
                  </a:lnTo>
                  <a:lnTo>
                    <a:pt x="2759113" y="485508"/>
                  </a:lnTo>
                  <a:lnTo>
                    <a:pt x="2750324" y="489318"/>
                  </a:lnTo>
                  <a:lnTo>
                    <a:pt x="2745689" y="490588"/>
                  </a:lnTo>
                  <a:lnTo>
                    <a:pt x="2740812" y="491858"/>
                  </a:lnTo>
                  <a:lnTo>
                    <a:pt x="2732087" y="494398"/>
                  </a:lnTo>
                  <a:lnTo>
                    <a:pt x="2723451" y="498208"/>
                  </a:lnTo>
                  <a:lnTo>
                    <a:pt x="2714891" y="500748"/>
                  </a:lnTo>
                  <a:lnTo>
                    <a:pt x="2706408" y="504558"/>
                  </a:lnTo>
                  <a:lnTo>
                    <a:pt x="2698127" y="508368"/>
                  </a:lnTo>
                  <a:lnTo>
                    <a:pt x="2690126" y="512178"/>
                  </a:lnTo>
                  <a:lnTo>
                    <a:pt x="2682405" y="515988"/>
                  </a:lnTo>
                  <a:lnTo>
                    <a:pt x="2674937" y="521068"/>
                  </a:lnTo>
                  <a:lnTo>
                    <a:pt x="2668282" y="524878"/>
                  </a:lnTo>
                  <a:lnTo>
                    <a:pt x="2654389" y="529958"/>
                  </a:lnTo>
                  <a:lnTo>
                    <a:pt x="2647162" y="531228"/>
                  </a:lnTo>
                  <a:lnTo>
                    <a:pt x="2638361" y="533768"/>
                  </a:lnTo>
                  <a:lnTo>
                    <a:pt x="2631033" y="531228"/>
                  </a:lnTo>
                  <a:lnTo>
                    <a:pt x="2619311" y="522338"/>
                  </a:lnTo>
                  <a:lnTo>
                    <a:pt x="2616390" y="514718"/>
                  </a:lnTo>
                  <a:lnTo>
                    <a:pt x="2616390" y="505828"/>
                  </a:lnTo>
                  <a:lnTo>
                    <a:pt x="2625052" y="465188"/>
                  </a:lnTo>
                  <a:lnTo>
                    <a:pt x="2639288" y="427088"/>
                  </a:lnTo>
                  <a:lnTo>
                    <a:pt x="2666276" y="391528"/>
                  </a:lnTo>
                  <a:lnTo>
                    <a:pt x="2711539" y="376288"/>
                  </a:lnTo>
                  <a:lnTo>
                    <a:pt x="2723121" y="377558"/>
                  </a:lnTo>
                  <a:lnTo>
                    <a:pt x="2766022" y="399148"/>
                  </a:lnTo>
                  <a:lnTo>
                    <a:pt x="2789948" y="443598"/>
                  </a:lnTo>
                  <a:lnTo>
                    <a:pt x="2789948" y="267068"/>
                  </a:lnTo>
                  <a:lnTo>
                    <a:pt x="2760230" y="267068"/>
                  </a:lnTo>
                  <a:lnTo>
                    <a:pt x="2729115" y="269608"/>
                  </a:lnTo>
                  <a:lnTo>
                    <a:pt x="2718879" y="269608"/>
                  </a:lnTo>
                  <a:lnTo>
                    <a:pt x="2708630" y="270878"/>
                  </a:lnTo>
                  <a:lnTo>
                    <a:pt x="2667635" y="270878"/>
                  </a:lnTo>
                  <a:lnTo>
                    <a:pt x="2657398" y="269608"/>
                  </a:lnTo>
                  <a:lnTo>
                    <a:pt x="2647162" y="269608"/>
                  </a:lnTo>
                  <a:lnTo>
                    <a:pt x="2627579" y="267068"/>
                  </a:lnTo>
                  <a:lnTo>
                    <a:pt x="2575458" y="267068"/>
                  </a:lnTo>
                  <a:lnTo>
                    <a:pt x="2565171" y="268338"/>
                  </a:lnTo>
                  <a:lnTo>
                    <a:pt x="2551900" y="269608"/>
                  </a:lnTo>
                  <a:lnTo>
                    <a:pt x="2524849" y="269608"/>
                  </a:lnTo>
                  <a:lnTo>
                    <a:pt x="2511044" y="268338"/>
                  </a:lnTo>
                  <a:lnTo>
                    <a:pt x="2503208" y="267068"/>
                  </a:lnTo>
                  <a:lnTo>
                    <a:pt x="2495397" y="267068"/>
                  </a:lnTo>
                  <a:lnTo>
                    <a:pt x="2454351" y="273418"/>
                  </a:lnTo>
                  <a:lnTo>
                    <a:pt x="2417546" y="302628"/>
                  </a:lnTo>
                  <a:lnTo>
                    <a:pt x="2403805" y="341998"/>
                  </a:lnTo>
                  <a:lnTo>
                    <a:pt x="2404440" y="352158"/>
                  </a:lnTo>
                  <a:lnTo>
                    <a:pt x="2407094" y="363588"/>
                  </a:lnTo>
                  <a:lnTo>
                    <a:pt x="2410015" y="372478"/>
                  </a:lnTo>
                  <a:lnTo>
                    <a:pt x="2415375" y="378828"/>
                  </a:lnTo>
                  <a:lnTo>
                    <a:pt x="2431008" y="381368"/>
                  </a:lnTo>
                  <a:lnTo>
                    <a:pt x="2438336" y="378828"/>
                  </a:lnTo>
                  <a:lnTo>
                    <a:pt x="2448102" y="368668"/>
                  </a:lnTo>
                  <a:lnTo>
                    <a:pt x="2450769" y="364858"/>
                  </a:lnTo>
                  <a:lnTo>
                    <a:pt x="2455646" y="357238"/>
                  </a:lnTo>
                  <a:lnTo>
                    <a:pt x="2458339" y="354698"/>
                  </a:lnTo>
                  <a:lnTo>
                    <a:pt x="2491282" y="336918"/>
                  </a:lnTo>
                  <a:lnTo>
                    <a:pt x="2499461" y="338188"/>
                  </a:lnTo>
                  <a:lnTo>
                    <a:pt x="2531503" y="367398"/>
                  </a:lnTo>
                  <a:lnTo>
                    <a:pt x="2537383" y="397878"/>
                  </a:lnTo>
                  <a:lnTo>
                    <a:pt x="2537383" y="410578"/>
                  </a:lnTo>
                  <a:lnTo>
                    <a:pt x="2536406" y="418198"/>
                  </a:lnTo>
                  <a:lnTo>
                    <a:pt x="2534450" y="424548"/>
                  </a:lnTo>
                  <a:lnTo>
                    <a:pt x="2531694" y="435978"/>
                  </a:lnTo>
                  <a:lnTo>
                    <a:pt x="2524277" y="484238"/>
                  </a:lnTo>
                  <a:lnTo>
                    <a:pt x="2524163" y="485508"/>
                  </a:lnTo>
                  <a:lnTo>
                    <a:pt x="2523337" y="494398"/>
                  </a:lnTo>
                  <a:lnTo>
                    <a:pt x="2522093" y="508368"/>
                  </a:lnTo>
                  <a:lnTo>
                    <a:pt x="2521254" y="521068"/>
                  </a:lnTo>
                  <a:lnTo>
                    <a:pt x="2521204" y="522338"/>
                  </a:lnTo>
                  <a:lnTo>
                    <a:pt x="2521115" y="524878"/>
                  </a:lnTo>
                  <a:lnTo>
                    <a:pt x="2521026" y="527418"/>
                  </a:lnTo>
                  <a:lnTo>
                    <a:pt x="2509621" y="584568"/>
                  </a:lnTo>
                  <a:lnTo>
                    <a:pt x="2503906" y="606158"/>
                  </a:lnTo>
                  <a:lnTo>
                    <a:pt x="2498267" y="627748"/>
                  </a:lnTo>
                  <a:lnTo>
                    <a:pt x="2486837" y="672198"/>
                  </a:lnTo>
                  <a:lnTo>
                    <a:pt x="2480119" y="693788"/>
                  </a:lnTo>
                  <a:lnTo>
                    <a:pt x="2472575" y="715378"/>
                  </a:lnTo>
                  <a:lnTo>
                    <a:pt x="2464193" y="735698"/>
                  </a:lnTo>
                  <a:lnTo>
                    <a:pt x="2457056" y="756018"/>
                  </a:lnTo>
                  <a:lnTo>
                    <a:pt x="2451735" y="776338"/>
                  </a:lnTo>
                  <a:lnTo>
                    <a:pt x="2448268" y="796658"/>
                  </a:lnTo>
                  <a:lnTo>
                    <a:pt x="2446617" y="815708"/>
                  </a:lnTo>
                  <a:lnTo>
                    <a:pt x="2444521" y="834758"/>
                  </a:lnTo>
                  <a:lnTo>
                    <a:pt x="2441130" y="855078"/>
                  </a:lnTo>
                  <a:lnTo>
                    <a:pt x="2436469" y="875398"/>
                  </a:lnTo>
                  <a:lnTo>
                    <a:pt x="2430538" y="895718"/>
                  </a:lnTo>
                  <a:lnTo>
                    <a:pt x="2426551" y="910958"/>
                  </a:lnTo>
                  <a:lnTo>
                    <a:pt x="2423388" y="924928"/>
                  </a:lnTo>
                  <a:lnTo>
                    <a:pt x="2421051" y="940168"/>
                  </a:lnTo>
                  <a:lnTo>
                    <a:pt x="2419540" y="955408"/>
                  </a:lnTo>
                  <a:lnTo>
                    <a:pt x="2419464" y="956678"/>
                  </a:lnTo>
                  <a:lnTo>
                    <a:pt x="2418575" y="970648"/>
                  </a:lnTo>
                  <a:lnTo>
                    <a:pt x="2417407" y="1010018"/>
                  </a:lnTo>
                  <a:lnTo>
                    <a:pt x="2417343" y="1016368"/>
                  </a:lnTo>
                  <a:lnTo>
                    <a:pt x="2419451" y="1032878"/>
                  </a:lnTo>
                  <a:lnTo>
                    <a:pt x="2451011" y="1068438"/>
                  </a:lnTo>
                  <a:lnTo>
                    <a:pt x="2492159" y="1083678"/>
                  </a:lnTo>
                  <a:lnTo>
                    <a:pt x="2506611" y="1084948"/>
                  </a:lnTo>
                  <a:lnTo>
                    <a:pt x="2617889" y="1084948"/>
                  </a:lnTo>
                  <a:lnTo>
                    <a:pt x="2658846" y="1067168"/>
                  </a:lnTo>
                  <a:lnTo>
                    <a:pt x="2661043" y="1055738"/>
                  </a:lnTo>
                  <a:lnTo>
                    <a:pt x="2658859" y="1043038"/>
                  </a:lnTo>
                  <a:lnTo>
                    <a:pt x="2656217" y="1037958"/>
                  </a:lnTo>
                  <a:lnTo>
                    <a:pt x="2652649" y="1031608"/>
                  </a:lnTo>
                  <a:lnTo>
                    <a:pt x="2648166" y="1026528"/>
                  </a:lnTo>
                  <a:lnTo>
                    <a:pt x="2642781" y="1020178"/>
                  </a:lnTo>
                  <a:lnTo>
                    <a:pt x="2637650" y="1015098"/>
                  </a:lnTo>
                  <a:lnTo>
                    <a:pt x="2632519" y="1008748"/>
                  </a:lnTo>
                  <a:lnTo>
                    <a:pt x="2601760" y="978268"/>
                  </a:lnTo>
                  <a:lnTo>
                    <a:pt x="2569578" y="935088"/>
                  </a:lnTo>
                  <a:lnTo>
                    <a:pt x="2552014" y="884288"/>
                  </a:lnTo>
                  <a:lnTo>
                    <a:pt x="2548115" y="863968"/>
                  </a:lnTo>
                  <a:lnTo>
                    <a:pt x="2546146" y="855078"/>
                  </a:lnTo>
                  <a:lnTo>
                    <a:pt x="2542768" y="832218"/>
                  </a:lnTo>
                  <a:lnTo>
                    <a:pt x="2541397" y="809358"/>
                  </a:lnTo>
                  <a:lnTo>
                    <a:pt x="2542044" y="786498"/>
                  </a:lnTo>
                  <a:lnTo>
                    <a:pt x="2549639" y="743318"/>
                  </a:lnTo>
                  <a:lnTo>
                    <a:pt x="2567190" y="702678"/>
                  </a:lnTo>
                  <a:lnTo>
                    <a:pt x="2588907" y="669658"/>
                  </a:lnTo>
                  <a:lnTo>
                    <a:pt x="2620073" y="637908"/>
                  </a:lnTo>
                  <a:lnTo>
                    <a:pt x="2657830" y="615048"/>
                  </a:lnTo>
                  <a:lnTo>
                    <a:pt x="2705887" y="601078"/>
                  </a:lnTo>
                  <a:lnTo>
                    <a:pt x="2721851" y="599808"/>
                  </a:lnTo>
                  <a:lnTo>
                    <a:pt x="2737180" y="601078"/>
                  </a:lnTo>
                  <a:lnTo>
                    <a:pt x="2779293" y="622668"/>
                  </a:lnTo>
                  <a:lnTo>
                    <a:pt x="2794495" y="639178"/>
                  </a:lnTo>
                  <a:lnTo>
                    <a:pt x="2798381" y="641718"/>
                  </a:lnTo>
                  <a:lnTo>
                    <a:pt x="2799854" y="642988"/>
                  </a:lnTo>
                  <a:lnTo>
                    <a:pt x="2800845" y="644258"/>
                  </a:lnTo>
                  <a:lnTo>
                    <a:pt x="2816720" y="663308"/>
                  </a:lnTo>
                  <a:lnTo>
                    <a:pt x="2842679" y="703948"/>
                  </a:lnTo>
                  <a:lnTo>
                    <a:pt x="2860433" y="747128"/>
                  </a:lnTo>
                  <a:lnTo>
                    <a:pt x="2866656" y="795388"/>
                  </a:lnTo>
                  <a:lnTo>
                    <a:pt x="2866580" y="796658"/>
                  </a:lnTo>
                  <a:lnTo>
                    <a:pt x="2865221" y="820788"/>
                  </a:lnTo>
                  <a:lnTo>
                    <a:pt x="2856458" y="885558"/>
                  </a:lnTo>
                  <a:lnTo>
                    <a:pt x="2847695" y="951598"/>
                  </a:lnTo>
                  <a:lnTo>
                    <a:pt x="2845955" y="959218"/>
                  </a:lnTo>
                  <a:lnTo>
                    <a:pt x="2843669" y="965568"/>
                  </a:lnTo>
                  <a:lnTo>
                    <a:pt x="2840825" y="973188"/>
                  </a:lnTo>
                  <a:lnTo>
                    <a:pt x="2837446" y="979538"/>
                  </a:lnTo>
                  <a:lnTo>
                    <a:pt x="2833598" y="987158"/>
                  </a:lnTo>
                  <a:lnTo>
                    <a:pt x="2829395" y="993508"/>
                  </a:lnTo>
                  <a:lnTo>
                    <a:pt x="2824810" y="999858"/>
                  </a:lnTo>
                  <a:lnTo>
                    <a:pt x="2819870" y="1006208"/>
                  </a:lnTo>
                  <a:lnTo>
                    <a:pt x="2816949" y="1010018"/>
                  </a:lnTo>
                  <a:lnTo>
                    <a:pt x="2793149" y="1044308"/>
                  </a:lnTo>
                  <a:lnTo>
                    <a:pt x="2792692" y="1053198"/>
                  </a:lnTo>
                  <a:lnTo>
                    <a:pt x="2794978" y="1062088"/>
                  </a:lnTo>
                  <a:lnTo>
                    <a:pt x="2800921" y="1072248"/>
                  </a:lnTo>
                  <a:lnTo>
                    <a:pt x="2808516" y="1078598"/>
                  </a:lnTo>
                  <a:lnTo>
                    <a:pt x="2817749" y="1082408"/>
                  </a:lnTo>
                  <a:lnTo>
                    <a:pt x="2828633" y="1084948"/>
                  </a:lnTo>
                  <a:lnTo>
                    <a:pt x="2848152" y="1084948"/>
                  </a:lnTo>
                  <a:lnTo>
                    <a:pt x="2853029" y="1083678"/>
                  </a:lnTo>
                  <a:lnTo>
                    <a:pt x="2857906" y="1083678"/>
                  </a:lnTo>
                  <a:lnTo>
                    <a:pt x="2867342" y="1081138"/>
                  </a:lnTo>
                  <a:lnTo>
                    <a:pt x="2885643" y="1078598"/>
                  </a:lnTo>
                  <a:lnTo>
                    <a:pt x="2894495" y="1078598"/>
                  </a:lnTo>
                  <a:lnTo>
                    <a:pt x="2903283" y="1077328"/>
                  </a:lnTo>
                  <a:lnTo>
                    <a:pt x="2953054" y="1077328"/>
                  </a:lnTo>
                  <a:lnTo>
                    <a:pt x="2973921" y="1073518"/>
                  </a:lnTo>
                  <a:lnTo>
                    <a:pt x="3004655" y="1050658"/>
                  </a:lnTo>
                  <a:lnTo>
                    <a:pt x="3019298" y="1013828"/>
                  </a:lnTo>
                  <a:lnTo>
                    <a:pt x="3020847" y="1003668"/>
                  </a:lnTo>
                  <a:lnTo>
                    <a:pt x="3021850" y="993508"/>
                  </a:lnTo>
                  <a:close/>
                </a:path>
                <a:path w="6110605" h="1088390">
                  <a:moveTo>
                    <a:pt x="3273628" y="297878"/>
                  </a:moveTo>
                  <a:lnTo>
                    <a:pt x="3238474" y="272884"/>
                  </a:lnTo>
                  <a:lnTo>
                    <a:pt x="3216516" y="271957"/>
                  </a:lnTo>
                  <a:lnTo>
                    <a:pt x="3201886" y="272491"/>
                  </a:lnTo>
                  <a:lnTo>
                    <a:pt x="3179927" y="272884"/>
                  </a:lnTo>
                  <a:lnTo>
                    <a:pt x="3179927" y="271449"/>
                  </a:lnTo>
                  <a:lnTo>
                    <a:pt x="3120415" y="271449"/>
                  </a:lnTo>
                  <a:lnTo>
                    <a:pt x="3079292" y="295109"/>
                  </a:lnTo>
                  <a:lnTo>
                    <a:pt x="3077464" y="309486"/>
                  </a:lnTo>
                  <a:lnTo>
                    <a:pt x="3077464" y="315353"/>
                  </a:lnTo>
                  <a:lnTo>
                    <a:pt x="3078442" y="321208"/>
                  </a:lnTo>
                  <a:lnTo>
                    <a:pt x="3086277" y="344627"/>
                  </a:lnTo>
                  <a:lnTo>
                    <a:pt x="3090430" y="360032"/>
                  </a:lnTo>
                  <a:lnTo>
                    <a:pt x="3100171" y="406819"/>
                  </a:lnTo>
                  <a:lnTo>
                    <a:pt x="3104159" y="454431"/>
                  </a:lnTo>
                  <a:lnTo>
                    <a:pt x="3103854" y="470484"/>
                  </a:lnTo>
                  <a:lnTo>
                    <a:pt x="3103245" y="479323"/>
                  </a:lnTo>
                  <a:lnTo>
                    <a:pt x="3102914" y="488251"/>
                  </a:lnTo>
                  <a:lnTo>
                    <a:pt x="3102864" y="497268"/>
                  </a:lnTo>
                  <a:lnTo>
                    <a:pt x="3103524" y="515480"/>
                  </a:lnTo>
                  <a:lnTo>
                    <a:pt x="3105289" y="542226"/>
                  </a:lnTo>
                  <a:lnTo>
                    <a:pt x="3106712" y="572973"/>
                  </a:lnTo>
                  <a:lnTo>
                    <a:pt x="3110420" y="665200"/>
                  </a:lnTo>
                  <a:lnTo>
                    <a:pt x="3111284" y="695921"/>
                  </a:lnTo>
                  <a:lnTo>
                    <a:pt x="3111703" y="726655"/>
                  </a:lnTo>
                  <a:lnTo>
                    <a:pt x="3111665" y="757389"/>
                  </a:lnTo>
                  <a:lnTo>
                    <a:pt x="3110852" y="815835"/>
                  </a:lnTo>
                  <a:lnTo>
                    <a:pt x="3108287" y="870724"/>
                  </a:lnTo>
                  <a:lnTo>
                    <a:pt x="3102419" y="924890"/>
                  </a:lnTo>
                  <a:lnTo>
                    <a:pt x="3088881" y="978319"/>
                  </a:lnTo>
                  <a:lnTo>
                    <a:pt x="3078962" y="1004747"/>
                  </a:lnTo>
                  <a:lnTo>
                    <a:pt x="3075838" y="1013536"/>
                  </a:lnTo>
                  <a:lnTo>
                    <a:pt x="3073831" y="1022324"/>
                  </a:lnTo>
                  <a:lnTo>
                    <a:pt x="3072904" y="1031100"/>
                  </a:lnTo>
                  <a:lnTo>
                    <a:pt x="3073082" y="1039888"/>
                  </a:lnTo>
                  <a:lnTo>
                    <a:pt x="3099422" y="1073543"/>
                  </a:lnTo>
                  <a:lnTo>
                    <a:pt x="3115551" y="1077925"/>
                  </a:lnTo>
                  <a:lnTo>
                    <a:pt x="3124314" y="1077925"/>
                  </a:lnTo>
                  <a:lnTo>
                    <a:pt x="3147568" y="1079055"/>
                  </a:lnTo>
                  <a:lnTo>
                    <a:pt x="3193288" y="1079779"/>
                  </a:lnTo>
                  <a:lnTo>
                    <a:pt x="3216516" y="1080871"/>
                  </a:lnTo>
                  <a:lnTo>
                    <a:pt x="3222396" y="1080871"/>
                  </a:lnTo>
                  <a:lnTo>
                    <a:pt x="3261182" y="1064768"/>
                  </a:lnTo>
                  <a:lnTo>
                    <a:pt x="3266135" y="1050861"/>
                  </a:lnTo>
                  <a:lnTo>
                    <a:pt x="3264852" y="1032573"/>
                  </a:lnTo>
                  <a:lnTo>
                    <a:pt x="3263862" y="1027696"/>
                  </a:lnTo>
                  <a:lnTo>
                    <a:pt x="3261906" y="1021359"/>
                  </a:lnTo>
                  <a:lnTo>
                    <a:pt x="3256178" y="1006195"/>
                  </a:lnTo>
                  <a:lnTo>
                    <a:pt x="3253663" y="998728"/>
                  </a:lnTo>
                  <a:lnTo>
                    <a:pt x="3245205" y="960882"/>
                  </a:lnTo>
                  <a:lnTo>
                    <a:pt x="3238081" y="898626"/>
                  </a:lnTo>
                  <a:lnTo>
                    <a:pt x="3234093" y="865695"/>
                  </a:lnTo>
                  <a:lnTo>
                    <a:pt x="3231350" y="841273"/>
                  </a:lnTo>
                  <a:lnTo>
                    <a:pt x="3230435" y="816305"/>
                  </a:lnTo>
                  <a:lnTo>
                    <a:pt x="3231350" y="790790"/>
                  </a:lnTo>
                  <a:lnTo>
                    <a:pt x="3234093" y="764717"/>
                  </a:lnTo>
                  <a:lnTo>
                    <a:pt x="3236658" y="736904"/>
                  </a:lnTo>
                  <a:lnTo>
                    <a:pt x="3238474" y="709117"/>
                  </a:lnTo>
                  <a:lnTo>
                    <a:pt x="3238855" y="695198"/>
                  </a:lnTo>
                  <a:lnTo>
                    <a:pt x="3238500" y="681278"/>
                  </a:lnTo>
                  <a:lnTo>
                    <a:pt x="3237407" y="667372"/>
                  </a:lnTo>
                  <a:lnTo>
                    <a:pt x="3233737" y="641007"/>
                  </a:lnTo>
                  <a:lnTo>
                    <a:pt x="3232620" y="628573"/>
                  </a:lnTo>
                  <a:lnTo>
                    <a:pt x="3232239" y="616140"/>
                  </a:lnTo>
                  <a:lnTo>
                    <a:pt x="3232594" y="603719"/>
                  </a:lnTo>
                  <a:lnTo>
                    <a:pt x="3234448" y="579183"/>
                  </a:lnTo>
                  <a:lnTo>
                    <a:pt x="3237026" y="555371"/>
                  </a:lnTo>
                  <a:lnTo>
                    <a:pt x="3240570" y="518782"/>
                  </a:lnTo>
                  <a:lnTo>
                    <a:pt x="3241319" y="504151"/>
                  </a:lnTo>
                  <a:lnTo>
                    <a:pt x="3241687" y="481520"/>
                  </a:lnTo>
                  <a:lnTo>
                    <a:pt x="3242500" y="466293"/>
                  </a:lnTo>
                  <a:lnTo>
                    <a:pt x="3248190" y="421170"/>
                  </a:lnTo>
                  <a:lnTo>
                    <a:pt x="3257537" y="376834"/>
                  </a:lnTo>
                  <a:lnTo>
                    <a:pt x="3266300" y="346824"/>
                  </a:lnTo>
                  <a:lnTo>
                    <a:pt x="3270326" y="331266"/>
                  </a:lnTo>
                  <a:lnTo>
                    <a:pt x="3273615" y="315353"/>
                  </a:lnTo>
                  <a:lnTo>
                    <a:pt x="3273628" y="297878"/>
                  </a:lnTo>
                  <a:close/>
                </a:path>
                <a:path w="6110605" h="1088390">
                  <a:moveTo>
                    <a:pt x="4598682" y="952144"/>
                  </a:moveTo>
                  <a:lnTo>
                    <a:pt x="4596066" y="905217"/>
                  </a:lnTo>
                  <a:lnTo>
                    <a:pt x="4589361" y="859116"/>
                  </a:lnTo>
                  <a:lnTo>
                    <a:pt x="4583176" y="826452"/>
                  </a:lnTo>
                  <a:lnTo>
                    <a:pt x="4580344" y="808253"/>
                  </a:lnTo>
                  <a:lnTo>
                    <a:pt x="4578045" y="789139"/>
                  </a:lnTo>
                  <a:lnTo>
                    <a:pt x="4576305" y="769112"/>
                  </a:lnTo>
                  <a:lnTo>
                    <a:pt x="4573841" y="744169"/>
                  </a:lnTo>
                  <a:lnTo>
                    <a:pt x="4567237" y="694029"/>
                  </a:lnTo>
                  <a:lnTo>
                    <a:pt x="4558462" y="643724"/>
                  </a:lnTo>
                  <a:lnTo>
                    <a:pt x="4547501" y="594321"/>
                  </a:lnTo>
                  <a:lnTo>
                    <a:pt x="4533595" y="543001"/>
                  </a:lnTo>
                  <a:lnTo>
                    <a:pt x="4526915" y="516064"/>
                  </a:lnTo>
                  <a:lnTo>
                    <a:pt x="4516310" y="462470"/>
                  </a:lnTo>
                  <a:lnTo>
                    <a:pt x="4510468" y="408470"/>
                  </a:lnTo>
                  <a:lnTo>
                    <a:pt x="4509719" y="381063"/>
                  </a:lnTo>
                  <a:lnTo>
                    <a:pt x="4510443" y="353390"/>
                  </a:lnTo>
                  <a:lnTo>
                    <a:pt x="4511433" y="345592"/>
                  </a:lnTo>
                  <a:lnTo>
                    <a:pt x="4511687" y="338277"/>
                  </a:lnTo>
                  <a:lnTo>
                    <a:pt x="4510684" y="324599"/>
                  </a:lnTo>
                  <a:lnTo>
                    <a:pt x="4510443" y="317779"/>
                  </a:lnTo>
                  <a:lnTo>
                    <a:pt x="4510443" y="310972"/>
                  </a:lnTo>
                  <a:lnTo>
                    <a:pt x="4511040" y="287642"/>
                  </a:lnTo>
                  <a:lnTo>
                    <a:pt x="4511370" y="264502"/>
                  </a:lnTo>
                  <a:lnTo>
                    <a:pt x="4511421" y="241541"/>
                  </a:lnTo>
                  <a:lnTo>
                    <a:pt x="4511179" y="218770"/>
                  </a:lnTo>
                  <a:lnTo>
                    <a:pt x="4511776" y="196075"/>
                  </a:lnTo>
                  <a:lnTo>
                    <a:pt x="4514291" y="173380"/>
                  </a:lnTo>
                  <a:lnTo>
                    <a:pt x="4518723" y="150685"/>
                  </a:lnTo>
                  <a:lnTo>
                    <a:pt x="4525073" y="128003"/>
                  </a:lnTo>
                  <a:lnTo>
                    <a:pt x="4524362" y="102463"/>
                  </a:lnTo>
                  <a:lnTo>
                    <a:pt x="4487037" y="70904"/>
                  </a:lnTo>
                  <a:lnTo>
                    <a:pt x="4476801" y="69456"/>
                  </a:lnTo>
                  <a:lnTo>
                    <a:pt x="4456315" y="69507"/>
                  </a:lnTo>
                  <a:lnTo>
                    <a:pt x="4397680" y="70510"/>
                  </a:lnTo>
                  <a:lnTo>
                    <a:pt x="4352366" y="70904"/>
                  </a:lnTo>
                  <a:lnTo>
                    <a:pt x="4310926" y="85445"/>
                  </a:lnTo>
                  <a:lnTo>
                    <a:pt x="4277779" y="119405"/>
                  </a:lnTo>
                  <a:lnTo>
                    <a:pt x="4260393" y="155981"/>
                  </a:lnTo>
                  <a:lnTo>
                    <a:pt x="4248251" y="200075"/>
                  </a:lnTo>
                  <a:lnTo>
                    <a:pt x="4239615" y="252399"/>
                  </a:lnTo>
                  <a:lnTo>
                    <a:pt x="4236301" y="327736"/>
                  </a:lnTo>
                  <a:lnTo>
                    <a:pt x="4234929" y="350278"/>
                  </a:lnTo>
                  <a:lnTo>
                    <a:pt x="4229443" y="395109"/>
                  </a:lnTo>
                  <a:lnTo>
                    <a:pt x="4214812" y="483679"/>
                  </a:lnTo>
                  <a:lnTo>
                    <a:pt x="4201617" y="520280"/>
                  </a:lnTo>
                  <a:lnTo>
                    <a:pt x="4191355" y="530529"/>
                  </a:lnTo>
                  <a:lnTo>
                    <a:pt x="4179646" y="530529"/>
                  </a:lnTo>
                  <a:lnTo>
                    <a:pt x="4161320" y="493242"/>
                  </a:lnTo>
                  <a:lnTo>
                    <a:pt x="4151617" y="462051"/>
                  </a:lnTo>
                  <a:lnTo>
                    <a:pt x="4149471" y="454215"/>
                  </a:lnTo>
                  <a:lnTo>
                    <a:pt x="4147604" y="446290"/>
                  </a:lnTo>
                  <a:lnTo>
                    <a:pt x="4146004" y="438277"/>
                  </a:lnTo>
                  <a:lnTo>
                    <a:pt x="4141012" y="419976"/>
                  </a:lnTo>
                  <a:lnTo>
                    <a:pt x="4136301" y="401688"/>
                  </a:lnTo>
                  <a:lnTo>
                    <a:pt x="4131856" y="383387"/>
                  </a:lnTo>
                  <a:lnTo>
                    <a:pt x="4123537" y="346798"/>
                  </a:lnTo>
                  <a:lnTo>
                    <a:pt x="4119105" y="328498"/>
                  </a:lnTo>
                  <a:lnTo>
                    <a:pt x="4104144" y="273608"/>
                  </a:lnTo>
                  <a:lnTo>
                    <a:pt x="4092791" y="237020"/>
                  </a:lnTo>
                  <a:lnTo>
                    <a:pt x="4080624" y="200431"/>
                  </a:lnTo>
                  <a:lnTo>
                    <a:pt x="4074807" y="182130"/>
                  </a:lnTo>
                  <a:lnTo>
                    <a:pt x="4069270" y="163830"/>
                  </a:lnTo>
                  <a:lnTo>
                    <a:pt x="4064012" y="145542"/>
                  </a:lnTo>
                  <a:lnTo>
                    <a:pt x="4053217" y="119278"/>
                  </a:lnTo>
                  <a:lnTo>
                    <a:pt x="4015181" y="84899"/>
                  </a:lnTo>
                  <a:lnTo>
                    <a:pt x="3976255" y="74612"/>
                  </a:lnTo>
                  <a:lnTo>
                    <a:pt x="3930497" y="66929"/>
                  </a:lnTo>
                  <a:lnTo>
                    <a:pt x="3897172" y="62141"/>
                  </a:lnTo>
                  <a:lnTo>
                    <a:pt x="3881234" y="59575"/>
                  </a:lnTo>
                  <a:lnTo>
                    <a:pt x="3865664" y="57759"/>
                  </a:lnTo>
                  <a:lnTo>
                    <a:pt x="3857942" y="57200"/>
                  </a:lnTo>
                  <a:lnTo>
                    <a:pt x="3850132" y="56997"/>
                  </a:lnTo>
                  <a:lnTo>
                    <a:pt x="3842232" y="57175"/>
                  </a:lnTo>
                  <a:lnTo>
                    <a:pt x="3834244" y="57708"/>
                  </a:lnTo>
                  <a:lnTo>
                    <a:pt x="3828364" y="57708"/>
                  </a:lnTo>
                  <a:lnTo>
                    <a:pt x="3786378" y="71285"/>
                  </a:lnTo>
                  <a:lnTo>
                    <a:pt x="3771265" y="107492"/>
                  </a:lnTo>
                  <a:lnTo>
                    <a:pt x="3771265" y="113347"/>
                  </a:lnTo>
                  <a:lnTo>
                    <a:pt x="3771989" y="118948"/>
                  </a:lnTo>
                  <a:lnTo>
                    <a:pt x="3774948" y="129705"/>
                  </a:lnTo>
                  <a:lnTo>
                    <a:pt x="3776662" y="134835"/>
                  </a:lnTo>
                  <a:lnTo>
                    <a:pt x="3778580" y="139712"/>
                  </a:lnTo>
                  <a:lnTo>
                    <a:pt x="3802024" y="211404"/>
                  </a:lnTo>
                  <a:lnTo>
                    <a:pt x="3808704" y="234823"/>
                  </a:lnTo>
                  <a:lnTo>
                    <a:pt x="3812641" y="258254"/>
                  </a:lnTo>
                  <a:lnTo>
                    <a:pt x="3813835" y="281673"/>
                  </a:lnTo>
                  <a:lnTo>
                    <a:pt x="3812286" y="305104"/>
                  </a:lnTo>
                  <a:lnTo>
                    <a:pt x="3801465" y="390309"/>
                  </a:lnTo>
                  <a:lnTo>
                    <a:pt x="3799827" y="407377"/>
                  </a:lnTo>
                  <a:lnTo>
                    <a:pt x="3798557" y="424345"/>
                  </a:lnTo>
                  <a:lnTo>
                    <a:pt x="3797643" y="441210"/>
                  </a:lnTo>
                  <a:lnTo>
                    <a:pt x="3797503" y="452145"/>
                  </a:lnTo>
                  <a:lnTo>
                    <a:pt x="3797084" y="462991"/>
                  </a:lnTo>
                  <a:lnTo>
                    <a:pt x="3792677" y="505447"/>
                  </a:lnTo>
                  <a:lnTo>
                    <a:pt x="3788841" y="526097"/>
                  </a:lnTo>
                  <a:lnTo>
                    <a:pt x="3784943" y="548322"/>
                  </a:lnTo>
                  <a:lnTo>
                    <a:pt x="3784460" y="553427"/>
                  </a:lnTo>
                  <a:lnTo>
                    <a:pt x="3784460" y="558317"/>
                  </a:lnTo>
                  <a:lnTo>
                    <a:pt x="3782936" y="581736"/>
                  </a:lnTo>
                  <a:lnTo>
                    <a:pt x="3776065" y="675424"/>
                  </a:lnTo>
                  <a:lnTo>
                    <a:pt x="3767417" y="804252"/>
                  </a:lnTo>
                  <a:lnTo>
                    <a:pt x="3766147" y="815949"/>
                  </a:lnTo>
                  <a:lnTo>
                    <a:pt x="3764508" y="827659"/>
                  </a:lnTo>
                  <a:lnTo>
                    <a:pt x="3759390" y="859116"/>
                  </a:lnTo>
                  <a:lnTo>
                    <a:pt x="3757371" y="878878"/>
                  </a:lnTo>
                  <a:lnTo>
                    <a:pt x="3756456" y="898652"/>
                  </a:lnTo>
                  <a:lnTo>
                    <a:pt x="3756622" y="918413"/>
                  </a:lnTo>
                  <a:lnTo>
                    <a:pt x="3757549" y="938072"/>
                  </a:lnTo>
                  <a:lnTo>
                    <a:pt x="3760495" y="976845"/>
                  </a:lnTo>
                  <a:lnTo>
                    <a:pt x="3766883" y="1019378"/>
                  </a:lnTo>
                  <a:lnTo>
                    <a:pt x="3791610" y="1053414"/>
                  </a:lnTo>
                  <a:lnTo>
                    <a:pt x="3845179" y="1070698"/>
                  </a:lnTo>
                  <a:lnTo>
                    <a:pt x="3881386" y="1072908"/>
                  </a:lnTo>
                  <a:lnTo>
                    <a:pt x="3899357" y="1072108"/>
                  </a:lnTo>
                  <a:lnTo>
                    <a:pt x="3935399" y="1068806"/>
                  </a:lnTo>
                  <a:lnTo>
                    <a:pt x="3971798" y="1064780"/>
                  </a:lnTo>
                  <a:lnTo>
                    <a:pt x="3973766" y="1064780"/>
                  </a:lnTo>
                  <a:lnTo>
                    <a:pt x="3976700" y="1063802"/>
                  </a:lnTo>
                  <a:lnTo>
                    <a:pt x="3995712" y="1053795"/>
                  </a:lnTo>
                  <a:lnTo>
                    <a:pt x="4004399" y="1042809"/>
                  </a:lnTo>
                  <a:lnTo>
                    <a:pt x="4006685" y="1028903"/>
                  </a:lnTo>
                  <a:lnTo>
                    <a:pt x="4002570" y="1012063"/>
                  </a:lnTo>
                  <a:lnTo>
                    <a:pt x="3999611" y="1005230"/>
                  </a:lnTo>
                  <a:lnTo>
                    <a:pt x="3995953" y="999134"/>
                  </a:lnTo>
                  <a:lnTo>
                    <a:pt x="3977678" y="976960"/>
                  </a:lnTo>
                  <a:lnTo>
                    <a:pt x="3969753" y="967994"/>
                  </a:lnTo>
                  <a:lnTo>
                    <a:pt x="3962108" y="958672"/>
                  </a:lnTo>
                  <a:lnTo>
                    <a:pt x="3920579" y="897902"/>
                  </a:lnTo>
                  <a:lnTo>
                    <a:pt x="3899725" y="856538"/>
                  </a:lnTo>
                  <a:lnTo>
                    <a:pt x="3887101" y="795070"/>
                  </a:lnTo>
                  <a:lnTo>
                    <a:pt x="3882352" y="760666"/>
                  </a:lnTo>
                  <a:lnTo>
                    <a:pt x="3879596" y="744207"/>
                  </a:lnTo>
                  <a:lnTo>
                    <a:pt x="3877310" y="723722"/>
                  </a:lnTo>
                  <a:lnTo>
                    <a:pt x="3876294" y="703237"/>
                  </a:lnTo>
                  <a:lnTo>
                    <a:pt x="3876586" y="682752"/>
                  </a:lnTo>
                  <a:lnTo>
                    <a:pt x="3878148" y="662266"/>
                  </a:lnTo>
                  <a:lnTo>
                    <a:pt x="3879418" y="650544"/>
                  </a:lnTo>
                  <a:lnTo>
                    <a:pt x="3880320" y="638822"/>
                  </a:lnTo>
                  <a:lnTo>
                    <a:pt x="3880866" y="627113"/>
                  </a:lnTo>
                  <a:lnTo>
                    <a:pt x="3881043" y="615416"/>
                  </a:lnTo>
                  <a:lnTo>
                    <a:pt x="3880866" y="603605"/>
                  </a:lnTo>
                  <a:lnTo>
                    <a:pt x="3880320" y="591616"/>
                  </a:lnTo>
                  <a:lnTo>
                    <a:pt x="3879418" y="579462"/>
                  </a:lnTo>
                  <a:lnTo>
                    <a:pt x="3878148" y="567118"/>
                  </a:lnTo>
                  <a:lnTo>
                    <a:pt x="3874922" y="520801"/>
                  </a:lnTo>
                  <a:lnTo>
                    <a:pt x="3875798" y="474370"/>
                  </a:lnTo>
                  <a:lnTo>
                    <a:pt x="3880764" y="427824"/>
                  </a:lnTo>
                  <a:lnTo>
                    <a:pt x="3889832" y="381152"/>
                  </a:lnTo>
                  <a:lnTo>
                    <a:pt x="3903002" y="334378"/>
                  </a:lnTo>
                  <a:lnTo>
                    <a:pt x="3903992" y="329488"/>
                  </a:lnTo>
                  <a:lnTo>
                    <a:pt x="3905707" y="324866"/>
                  </a:lnTo>
                  <a:lnTo>
                    <a:pt x="3910584" y="316064"/>
                  </a:lnTo>
                  <a:lnTo>
                    <a:pt x="3913746" y="312407"/>
                  </a:lnTo>
                  <a:lnTo>
                    <a:pt x="3917632" y="309486"/>
                  </a:lnTo>
                  <a:lnTo>
                    <a:pt x="3924414" y="303898"/>
                  </a:lnTo>
                  <a:lnTo>
                    <a:pt x="3931551" y="301802"/>
                  </a:lnTo>
                  <a:lnTo>
                    <a:pt x="3939044" y="303174"/>
                  </a:lnTo>
                  <a:lnTo>
                    <a:pt x="3946906" y="308038"/>
                  </a:lnTo>
                  <a:lnTo>
                    <a:pt x="3967416" y="343141"/>
                  </a:lnTo>
                  <a:lnTo>
                    <a:pt x="3972915" y="359270"/>
                  </a:lnTo>
                  <a:lnTo>
                    <a:pt x="3982428" y="391121"/>
                  </a:lnTo>
                  <a:lnTo>
                    <a:pt x="3987927" y="406120"/>
                  </a:lnTo>
                  <a:lnTo>
                    <a:pt x="3994835" y="426046"/>
                  </a:lnTo>
                  <a:lnTo>
                    <a:pt x="4006164" y="467017"/>
                  </a:lnTo>
                  <a:lnTo>
                    <a:pt x="4014203" y="509295"/>
                  </a:lnTo>
                  <a:lnTo>
                    <a:pt x="4018965" y="551738"/>
                  </a:lnTo>
                  <a:lnTo>
                    <a:pt x="4020096" y="572947"/>
                  </a:lnTo>
                  <a:lnTo>
                    <a:pt x="4022979" y="609180"/>
                  </a:lnTo>
                  <a:lnTo>
                    <a:pt x="4037241" y="679450"/>
                  </a:lnTo>
                  <a:lnTo>
                    <a:pt x="4061853" y="746975"/>
                  </a:lnTo>
                  <a:lnTo>
                    <a:pt x="4090784" y="812838"/>
                  </a:lnTo>
                  <a:lnTo>
                    <a:pt x="4117263" y="863142"/>
                  </a:lnTo>
                  <a:lnTo>
                    <a:pt x="4146537" y="888009"/>
                  </a:lnTo>
                  <a:lnTo>
                    <a:pt x="4184231" y="898817"/>
                  </a:lnTo>
                  <a:lnTo>
                    <a:pt x="4202353" y="900099"/>
                  </a:lnTo>
                  <a:lnTo>
                    <a:pt x="4219359" y="898817"/>
                  </a:lnTo>
                  <a:lnTo>
                    <a:pt x="4261980" y="875957"/>
                  </a:lnTo>
                  <a:lnTo>
                    <a:pt x="4268927" y="845223"/>
                  </a:lnTo>
                  <a:lnTo>
                    <a:pt x="4268927" y="838390"/>
                  </a:lnTo>
                  <a:lnTo>
                    <a:pt x="4267962" y="832040"/>
                  </a:lnTo>
                  <a:lnTo>
                    <a:pt x="4266031" y="826160"/>
                  </a:lnTo>
                  <a:lnTo>
                    <a:pt x="4264711" y="818172"/>
                  </a:lnTo>
                  <a:lnTo>
                    <a:pt x="4263644" y="810272"/>
                  </a:lnTo>
                  <a:lnTo>
                    <a:pt x="4262869" y="802462"/>
                  </a:lnTo>
                  <a:lnTo>
                    <a:pt x="4262031" y="787095"/>
                  </a:lnTo>
                  <a:lnTo>
                    <a:pt x="4261612" y="764717"/>
                  </a:lnTo>
                  <a:lnTo>
                    <a:pt x="4262628" y="746569"/>
                  </a:lnTo>
                  <a:lnTo>
                    <a:pt x="4268927" y="693724"/>
                  </a:lnTo>
                  <a:lnTo>
                    <a:pt x="4281856" y="642543"/>
                  </a:lnTo>
                  <a:lnTo>
                    <a:pt x="4295572" y="604710"/>
                  </a:lnTo>
                  <a:lnTo>
                    <a:pt x="4300779" y="582828"/>
                  </a:lnTo>
                  <a:lnTo>
                    <a:pt x="4303611" y="560044"/>
                  </a:lnTo>
                  <a:lnTo>
                    <a:pt x="4304068" y="536359"/>
                  </a:lnTo>
                  <a:lnTo>
                    <a:pt x="4303534" y="528320"/>
                  </a:lnTo>
                  <a:lnTo>
                    <a:pt x="4303357" y="520280"/>
                  </a:lnTo>
                  <a:lnTo>
                    <a:pt x="4303534" y="512229"/>
                  </a:lnTo>
                  <a:lnTo>
                    <a:pt x="4304068" y="504190"/>
                  </a:lnTo>
                  <a:lnTo>
                    <a:pt x="4307014" y="470484"/>
                  </a:lnTo>
                  <a:lnTo>
                    <a:pt x="4309757" y="452551"/>
                  </a:lnTo>
                  <a:lnTo>
                    <a:pt x="4313186" y="424383"/>
                  </a:lnTo>
                  <a:lnTo>
                    <a:pt x="4318152" y="380301"/>
                  </a:lnTo>
                  <a:lnTo>
                    <a:pt x="4327474" y="331431"/>
                  </a:lnTo>
                  <a:lnTo>
                    <a:pt x="4328579" y="324954"/>
                  </a:lnTo>
                  <a:lnTo>
                    <a:pt x="4330420" y="318643"/>
                  </a:lnTo>
                  <a:lnTo>
                    <a:pt x="4332986" y="312508"/>
                  </a:lnTo>
                  <a:lnTo>
                    <a:pt x="4336288" y="306539"/>
                  </a:lnTo>
                  <a:lnTo>
                    <a:pt x="4340174" y="298742"/>
                  </a:lnTo>
                  <a:lnTo>
                    <a:pt x="4345762" y="294614"/>
                  </a:lnTo>
                  <a:lnTo>
                    <a:pt x="4360405" y="293649"/>
                  </a:lnTo>
                  <a:lnTo>
                    <a:pt x="4367009" y="297294"/>
                  </a:lnTo>
                  <a:lnTo>
                    <a:pt x="4386516" y="334378"/>
                  </a:lnTo>
                  <a:lnTo>
                    <a:pt x="4387520" y="340245"/>
                  </a:lnTo>
                  <a:lnTo>
                    <a:pt x="4392727" y="363385"/>
                  </a:lnTo>
                  <a:lnTo>
                    <a:pt x="4396651" y="387438"/>
                  </a:lnTo>
                  <a:lnTo>
                    <a:pt x="4399292" y="412394"/>
                  </a:lnTo>
                  <a:lnTo>
                    <a:pt x="4400664" y="438277"/>
                  </a:lnTo>
                  <a:lnTo>
                    <a:pt x="4400842" y="457161"/>
                  </a:lnTo>
                  <a:lnTo>
                    <a:pt x="4401820" y="484847"/>
                  </a:lnTo>
                  <a:lnTo>
                    <a:pt x="4403598" y="512953"/>
                  </a:lnTo>
                  <a:lnTo>
                    <a:pt x="4406163" y="536181"/>
                  </a:lnTo>
                  <a:lnTo>
                    <a:pt x="4407979" y="559054"/>
                  </a:lnTo>
                  <a:lnTo>
                    <a:pt x="4409097" y="581939"/>
                  </a:lnTo>
                  <a:lnTo>
                    <a:pt x="4409465" y="605155"/>
                  </a:lnTo>
                  <a:lnTo>
                    <a:pt x="4409008" y="624878"/>
                  </a:lnTo>
                  <a:lnTo>
                    <a:pt x="4409084" y="644499"/>
                  </a:lnTo>
                  <a:lnTo>
                    <a:pt x="4409719" y="664032"/>
                  </a:lnTo>
                  <a:lnTo>
                    <a:pt x="4410913" y="683475"/>
                  </a:lnTo>
                  <a:lnTo>
                    <a:pt x="4414215" y="722439"/>
                  </a:lnTo>
                  <a:lnTo>
                    <a:pt x="4418228" y="761784"/>
                  </a:lnTo>
                  <a:lnTo>
                    <a:pt x="4420159" y="790092"/>
                  </a:lnTo>
                  <a:lnTo>
                    <a:pt x="4417974" y="845350"/>
                  </a:lnTo>
                  <a:lnTo>
                    <a:pt x="4407446" y="898791"/>
                  </a:lnTo>
                  <a:lnTo>
                    <a:pt x="4386961" y="950366"/>
                  </a:lnTo>
                  <a:lnTo>
                    <a:pt x="4367390" y="984072"/>
                  </a:lnTo>
                  <a:lnTo>
                    <a:pt x="4362640" y="992314"/>
                  </a:lnTo>
                  <a:lnTo>
                    <a:pt x="4347984" y="1032573"/>
                  </a:lnTo>
                  <a:lnTo>
                    <a:pt x="4348175" y="1048029"/>
                  </a:lnTo>
                  <a:lnTo>
                    <a:pt x="4377258" y="1077925"/>
                  </a:lnTo>
                  <a:lnTo>
                    <a:pt x="4415294" y="1083805"/>
                  </a:lnTo>
                  <a:lnTo>
                    <a:pt x="4422140" y="1084770"/>
                  </a:lnTo>
                  <a:lnTo>
                    <a:pt x="4429201" y="1084999"/>
                  </a:lnTo>
                  <a:lnTo>
                    <a:pt x="4443844" y="1084033"/>
                  </a:lnTo>
                  <a:lnTo>
                    <a:pt x="4457763" y="1083805"/>
                  </a:lnTo>
                  <a:lnTo>
                    <a:pt x="4464355" y="1083843"/>
                  </a:lnTo>
                  <a:lnTo>
                    <a:pt x="4490694" y="1084745"/>
                  </a:lnTo>
                  <a:lnTo>
                    <a:pt x="4497286" y="1084707"/>
                  </a:lnTo>
                  <a:lnTo>
                    <a:pt x="4540085" y="1077214"/>
                  </a:lnTo>
                  <a:lnTo>
                    <a:pt x="4578794" y="1037602"/>
                  </a:lnTo>
                  <a:lnTo>
                    <a:pt x="4595622" y="992949"/>
                  </a:lnTo>
                  <a:lnTo>
                    <a:pt x="4598263" y="968146"/>
                  </a:lnTo>
                  <a:lnTo>
                    <a:pt x="4598682" y="952144"/>
                  </a:lnTo>
                  <a:close/>
                </a:path>
                <a:path w="6110605" h="1088390">
                  <a:moveTo>
                    <a:pt x="5265725" y="993508"/>
                  </a:moveTo>
                  <a:lnTo>
                    <a:pt x="5262207" y="955408"/>
                  </a:lnTo>
                  <a:lnTo>
                    <a:pt x="5255463" y="932548"/>
                  </a:lnTo>
                  <a:lnTo>
                    <a:pt x="5252644" y="921118"/>
                  </a:lnTo>
                  <a:lnTo>
                    <a:pt x="5249989" y="908418"/>
                  </a:lnTo>
                  <a:lnTo>
                    <a:pt x="5247513" y="896988"/>
                  </a:lnTo>
                  <a:lnTo>
                    <a:pt x="5245214" y="885558"/>
                  </a:lnTo>
                  <a:lnTo>
                    <a:pt x="5243119" y="874128"/>
                  </a:lnTo>
                  <a:lnTo>
                    <a:pt x="5241201" y="862698"/>
                  </a:lnTo>
                  <a:lnTo>
                    <a:pt x="5237937" y="838568"/>
                  </a:lnTo>
                  <a:lnTo>
                    <a:pt x="5236337" y="820788"/>
                  </a:lnTo>
                  <a:lnTo>
                    <a:pt x="5234457" y="801738"/>
                  </a:lnTo>
                  <a:lnTo>
                    <a:pt x="5227091" y="747128"/>
                  </a:lnTo>
                  <a:lnTo>
                    <a:pt x="5215991" y="693788"/>
                  </a:lnTo>
                  <a:lnTo>
                    <a:pt x="5212423" y="679818"/>
                  </a:lnTo>
                  <a:lnTo>
                    <a:pt x="5209032" y="665848"/>
                  </a:lnTo>
                  <a:lnTo>
                    <a:pt x="5205819" y="653148"/>
                  </a:lnTo>
                  <a:lnTo>
                    <a:pt x="5199773" y="625208"/>
                  </a:lnTo>
                  <a:lnTo>
                    <a:pt x="5196560" y="611238"/>
                  </a:lnTo>
                  <a:lnTo>
                    <a:pt x="5193792" y="599808"/>
                  </a:lnTo>
                  <a:lnTo>
                    <a:pt x="5193169" y="597268"/>
                  </a:lnTo>
                  <a:lnTo>
                    <a:pt x="5189601" y="584568"/>
                  </a:lnTo>
                  <a:lnTo>
                    <a:pt x="5180838" y="543928"/>
                  </a:lnTo>
                  <a:lnTo>
                    <a:pt x="5178463" y="533768"/>
                  </a:lnTo>
                  <a:lnTo>
                    <a:pt x="5172608" y="514718"/>
                  </a:lnTo>
                  <a:lnTo>
                    <a:pt x="5169141" y="504558"/>
                  </a:lnTo>
                  <a:lnTo>
                    <a:pt x="5163426" y="489318"/>
                  </a:lnTo>
                  <a:lnTo>
                    <a:pt x="5157978" y="474078"/>
                  </a:lnTo>
                  <a:lnTo>
                    <a:pt x="5152796" y="457568"/>
                  </a:lnTo>
                  <a:lnTo>
                    <a:pt x="5147881" y="442328"/>
                  </a:lnTo>
                  <a:lnTo>
                    <a:pt x="5143360" y="425818"/>
                  </a:lnTo>
                  <a:lnTo>
                    <a:pt x="5139296" y="409308"/>
                  </a:lnTo>
                  <a:lnTo>
                    <a:pt x="5135689" y="392798"/>
                  </a:lnTo>
                  <a:lnTo>
                    <a:pt x="5132540" y="376288"/>
                  </a:lnTo>
                  <a:lnTo>
                    <a:pt x="5130851" y="368668"/>
                  </a:lnTo>
                  <a:lnTo>
                    <a:pt x="5128692" y="359778"/>
                  </a:lnTo>
                  <a:lnTo>
                    <a:pt x="5126063" y="352158"/>
                  </a:lnTo>
                  <a:lnTo>
                    <a:pt x="5122989" y="344538"/>
                  </a:lnTo>
                  <a:lnTo>
                    <a:pt x="5120132" y="336918"/>
                  </a:lnTo>
                  <a:lnTo>
                    <a:pt x="5119662" y="335648"/>
                  </a:lnTo>
                  <a:lnTo>
                    <a:pt x="5116233" y="328028"/>
                  </a:lnTo>
                  <a:lnTo>
                    <a:pt x="5112715" y="320408"/>
                  </a:lnTo>
                  <a:lnTo>
                    <a:pt x="5109095" y="311518"/>
                  </a:lnTo>
                  <a:lnTo>
                    <a:pt x="5095748" y="292468"/>
                  </a:lnTo>
                  <a:lnTo>
                    <a:pt x="5079098" y="277228"/>
                  </a:lnTo>
                  <a:lnTo>
                    <a:pt x="5062474" y="270878"/>
                  </a:lnTo>
                  <a:lnTo>
                    <a:pt x="5059159" y="269608"/>
                  </a:lnTo>
                  <a:lnTo>
                    <a:pt x="5035918" y="267068"/>
                  </a:lnTo>
                  <a:lnTo>
                    <a:pt x="5033823" y="267068"/>
                  </a:lnTo>
                  <a:lnTo>
                    <a:pt x="5033823" y="443598"/>
                  </a:lnTo>
                  <a:lnTo>
                    <a:pt x="5031905" y="458838"/>
                  </a:lnTo>
                  <a:lnTo>
                    <a:pt x="5024323" y="471538"/>
                  </a:lnTo>
                  <a:lnTo>
                    <a:pt x="5011064" y="481698"/>
                  </a:lnTo>
                  <a:lnTo>
                    <a:pt x="5007153" y="482968"/>
                  </a:lnTo>
                  <a:lnTo>
                    <a:pt x="5002987" y="485508"/>
                  </a:lnTo>
                  <a:lnTo>
                    <a:pt x="4994186" y="489318"/>
                  </a:lnTo>
                  <a:lnTo>
                    <a:pt x="4989563" y="490588"/>
                  </a:lnTo>
                  <a:lnTo>
                    <a:pt x="4984686" y="491858"/>
                  </a:lnTo>
                  <a:lnTo>
                    <a:pt x="4975961" y="494398"/>
                  </a:lnTo>
                  <a:lnTo>
                    <a:pt x="4967313" y="498208"/>
                  </a:lnTo>
                  <a:lnTo>
                    <a:pt x="4958753" y="500748"/>
                  </a:lnTo>
                  <a:lnTo>
                    <a:pt x="4950282" y="504558"/>
                  </a:lnTo>
                  <a:lnTo>
                    <a:pt x="4942002" y="508368"/>
                  </a:lnTo>
                  <a:lnTo>
                    <a:pt x="4934001" y="512178"/>
                  </a:lnTo>
                  <a:lnTo>
                    <a:pt x="4926266" y="515988"/>
                  </a:lnTo>
                  <a:lnTo>
                    <a:pt x="4918811" y="521068"/>
                  </a:lnTo>
                  <a:lnTo>
                    <a:pt x="4912144" y="524878"/>
                  </a:lnTo>
                  <a:lnTo>
                    <a:pt x="4898263" y="529958"/>
                  </a:lnTo>
                  <a:lnTo>
                    <a:pt x="4891036" y="531228"/>
                  </a:lnTo>
                  <a:lnTo>
                    <a:pt x="4882235" y="533768"/>
                  </a:lnTo>
                  <a:lnTo>
                    <a:pt x="4874907" y="531228"/>
                  </a:lnTo>
                  <a:lnTo>
                    <a:pt x="4863185" y="522338"/>
                  </a:lnTo>
                  <a:lnTo>
                    <a:pt x="4860264" y="514718"/>
                  </a:lnTo>
                  <a:lnTo>
                    <a:pt x="4860264" y="505828"/>
                  </a:lnTo>
                  <a:lnTo>
                    <a:pt x="4868926" y="465188"/>
                  </a:lnTo>
                  <a:lnTo>
                    <a:pt x="4883150" y="427088"/>
                  </a:lnTo>
                  <a:lnTo>
                    <a:pt x="4910150" y="391528"/>
                  </a:lnTo>
                  <a:lnTo>
                    <a:pt x="4955413" y="376288"/>
                  </a:lnTo>
                  <a:lnTo>
                    <a:pt x="4966995" y="377558"/>
                  </a:lnTo>
                  <a:lnTo>
                    <a:pt x="5009896" y="399148"/>
                  </a:lnTo>
                  <a:lnTo>
                    <a:pt x="5033823" y="443598"/>
                  </a:lnTo>
                  <a:lnTo>
                    <a:pt x="5033823" y="267068"/>
                  </a:lnTo>
                  <a:lnTo>
                    <a:pt x="5004092" y="267068"/>
                  </a:lnTo>
                  <a:lnTo>
                    <a:pt x="4972977" y="269608"/>
                  </a:lnTo>
                  <a:lnTo>
                    <a:pt x="4962753" y="269608"/>
                  </a:lnTo>
                  <a:lnTo>
                    <a:pt x="4952504" y="270878"/>
                  </a:lnTo>
                  <a:lnTo>
                    <a:pt x="4911509" y="270878"/>
                  </a:lnTo>
                  <a:lnTo>
                    <a:pt x="4901273" y="269608"/>
                  </a:lnTo>
                  <a:lnTo>
                    <a:pt x="4891036" y="269608"/>
                  </a:lnTo>
                  <a:lnTo>
                    <a:pt x="4871453" y="267068"/>
                  </a:lnTo>
                  <a:lnTo>
                    <a:pt x="4819332" y="267068"/>
                  </a:lnTo>
                  <a:lnTo>
                    <a:pt x="4809033" y="268338"/>
                  </a:lnTo>
                  <a:lnTo>
                    <a:pt x="4795774" y="269608"/>
                  </a:lnTo>
                  <a:lnTo>
                    <a:pt x="4768723" y="269608"/>
                  </a:lnTo>
                  <a:lnTo>
                    <a:pt x="4754918" y="268338"/>
                  </a:lnTo>
                  <a:lnTo>
                    <a:pt x="4747082" y="267068"/>
                  </a:lnTo>
                  <a:lnTo>
                    <a:pt x="4739271" y="267068"/>
                  </a:lnTo>
                  <a:lnTo>
                    <a:pt x="4698225" y="273418"/>
                  </a:lnTo>
                  <a:lnTo>
                    <a:pt x="4661420" y="302628"/>
                  </a:lnTo>
                  <a:lnTo>
                    <a:pt x="4647679" y="341998"/>
                  </a:lnTo>
                  <a:lnTo>
                    <a:pt x="4648314" y="352158"/>
                  </a:lnTo>
                  <a:lnTo>
                    <a:pt x="4650968" y="363588"/>
                  </a:lnTo>
                  <a:lnTo>
                    <a:pt x="4653889" y="372478"/>
                  </a:lnTo>
                  <a:lnTo>
                    <a:pt x="4659249" y="378828"/>
                  </a:lnTo>
                  <a:lnTo>
                    <a:pt x="4674882" y="381368"/>
                  </a:lnTo>
                  <a:lnTo>
                    <a:pt x="4682210" y="378828"/>
                  </a:lnTo>
                  <a:lnTo>
                    <a:pt x="4691977" y="368668"/>
                  </a:lnTo>
                  <a:lnTo>
                    <a:pt x="4694644" y="364858"/>
                  </a:lnTo>
                  <a:lnTo>
                    <a:pt x="4699520" y="357238"/>
                  </a:lnTo>
                  <a:lnTo>
                    <a:pt x="4702213" y="354698"/>
                  </a:lnTo>
                  <a:lnTo>
                    <a:pt x="4735157" y="336918"/>
                  </a:lnTo>
                  <a:lnTo>
                    <a:pt x="4743335" y="338188"/>
                  </a:lnTo>
                  <a:lnTo>
                    <a:pt x="4775378" y="367398"/>
                  </a:lnTo>
                  <a:lnTo>
                    <a:pt x="4780851" y="392798"/>
                  </a:lnTo>
                  <a:lnTo>
                    <a:pt x="4781258" y="397878"/>
                  </a:lnTo>
                  <a:lnTo>
                    <a:pt x="4781258" y="410578"/>
                  </a:lnTo>
                  <a:lnTo>
                    <a:pt x="4780280" y="418198"/>
                  </a:lnTo>
                  <a:lnTo>
                    <a:pt x="4778324" y="424548"/>
                  </a:lnTo>
                  <a:lnTo>
                    <a:pt x="4775568" y="435978"/>
                  </a:lnTo>
                  <a:lnTo>
                    <a:pt x="4768151" y="484238"/>
                  </a:lnTo>
                  <a:lnTo>
                    <a:pt x="4768037" y="485508"/>
                  </a:lnTo>
                  <a:lnTo>
                    <a:pt x="4767199" y="494398"/>
                  </a:lnTo>
                  <a:lnTo>
                    <a:pt x="4765954" y="508368"/>
                  </a:lnTo>
                  <a:lnTo>
                    <a:pt x="4765129" y="521068"/>
                  </a:lnTo>
                  <a:lnTo>
                    <a:pt x="4765078" y="522338"/>
                  </a:lnTo>
                  <a:lnTo>
                    <a:pt x="4764989" y="524878"/>
                  </a:lnTo>
                  <a:lnTo>
                    <a:pt x="4764900" y="527418"/>
                  </a:lnTo>
                  <a:lnTo>
                    <a:pt x="4753495" y="584568"/>
                  </a:lnTo>
                  <a:lnTo>
                    <a:pt x="4747768" y="606158"/>
                  </a:lnTo>
                  <a:lnTo>
                    <a:pt x="4742142" y="627748"/>
                  </a:lnTo>
                  <a:lnTo>
                    <a:pt x="4730712" y="672198"/>
                  </a:lnTo>
                  <a:lnTo>
                    <a:pt x="4723993" y="693788"/>
                  </a:lnTo>
                  <a:lnTo>
                    <a:pt x="4716437" y="715378"/>
                  </a:lnTo>
                  <a:lnTo>
                    <a:pt x="4708068" y="735698"/>
                  </a:lnTo>
                  <a:lnTo>
                    <a:pt x="4700917" y="756018"/>
                  </a:lnTo>
                  <a:lnTo>
                    <a:pt x="4695609" y="776338"/>
                  </a:lnTo>
                  <a:lnTo>
                    <a:pt x="4692129" y="796658"/>
                  </a:lnTo>
                  <a:lnTo>
                    <a:pt x="4690491" y="815708"/>
                  </a:lnTo>
                  <a:lnTo>
                    <a:pt x="4688383" y="834758"/>
                  </a:lnTo>
                  <a:lnTo>
                    <a:pt x="4685004" y="855078"/>
                  </a:lnTo>
                  <a:lnTo>
                    <a:pt x="4680343" y="875398"/>
                  </a:lnTo>
                  <a:lnTo>
                    <a:pt x="4674413" y="895718"/>
                  </a:lnTo>
                  <a:lnTo>
                    <a:pt x="4670425" y="910958"/>
                  </a:lnTo>
                  <a:lnTo>
                    <a:pt x="4667262" y="924928"/>
                  </a:lnTo>
                  <a:lnTo>
                    <a:pt x="4664926" y="940168"/>
                  </a:lnTo>
                  <a:lnTo>
                    <a:pt x="4663414" y="955408"/>
                  </a:lnTo>
                  <a:lnTo>
                    <a:pt x="4663338" y="956678"/>
                  </a:lnTo>
                  <a:lnTo>
                    <a:pt x="4662449" y="970648"/>
                  </a:lnTo>
                  <a:lnTo>
                    <a:pt x="4662335" y="973188"/>
                  </a:lnTo>
                  <a:lnTo>
                    <a:pt x="4661763" y="985888"/>
                  </a:lnTo>
                  <a:lnTo>
                    <a:pt x="4661738" y="987158"/>
                  </a:lnTo>
                  <a:lnTo>
                    <a:pt x="4661395" y="999858"/>
                  </a:lnTo>
                  <a:lnTo>
                    <a:pt x="4661281" y="1010018"/>
                  </a:lnTo>
                  <a:lnTo>
                    <a:pt x="4661217" y="1016368"/>
                  </a:lnTo>
                  <a:lnTo>
                    <a:pt x="4663325" y="1032878"/>
                  </a:lnTo>
                  <a:lnTo>
                    <a:pt x="4694872" y="1068438"/>
                  </a:lnTo>
                  <a:lnTo>
                    <a:pt x="4736033" y="1083678"/>
                  </a:lnTo>
                  <a:lnTo>
                    <a:pt x="4750486" y="1084948"/>
                  </a:lnTo>
                  <a:lnTo>
                    <a:pt x="4861763" y="1084948"/>
                  </a:lnTo>
                  <a:lnTo>
                    <a:pt x="4902720" y="1067168"/>
                  </a:lnTo>
                  <a:lnTo>
                    <a:pt x="4904918" y="1055738"/>
                  </a:lnTo>
                  <a:lnTo>
                    <a:pt x="4902733" y="1043038"/>
                  </a:lnTo>
                  <a:lnTo>
                    <a:pt x="4900079" y="1037958"/>
                  </a:lnTo>
                  <a:lnTo>
                    <a:pt x="4896523" y="1031608"/>
                  </a:lnTo>
                  <a:lnTo>
                    <a:pt x="4892040" y="1026528"/>
                  </a:lnTo>
                  <a:lnTo>
                    <a:pt x="4886655" y="1020178"/>
                  </a:lnTo>
                  <a:lnTo>
                    <a:pt x="4881524" y="1015098"/>
                  </a:lnTo>
                  <a:lnTo>
                    <a:pt x="4876393" y="1008748"/>
                  </a:lnTo>
                  <a:lnTo>
                    <a:pt x="4845634" y="978268"/>
                  </a:lnTo>
                  <a:lnTo>
                    <a:pt x="4813452" y="935088"/>
                  </a:lnTo>
                  <a:lnTo>
                    <a:pt x="4795888" y="884288"/>
                  </a:lnTo>
                  <a:lnTo>
                    <a:pt x="4791989" y="863968"/>
                  </a:lnTo>
                  <a:lnTo>
                    <a:pt x="4790021" y="855078"/>
                  </a:lnTo>
                  <a:lnTo>
                    <a:pt x="4786642" y="832218"/>
                  </a:lnTo>
                  <a:lnTo>
                    <a:pt x="4785271" y="809358"/>
                  </a:lnTo>
                  <a:lnTo>
                    <a:pt x="4785919" y="786498"/>
                  </a:lnTo>
                  <a:lnTo>
                    <a:pt x="4793513" y="743318"/>
                  </a:lnTo>
                  <a:lnTo>
                    <a:pt x="4811065" y="702678"/>
                  </a:lnTo>
                  <a:lnTo>
                    <a:pt x="4832782" y="669658"/>
                  </a:lnTo>
                  <a:lnTo>
                    <a:pt x="4863947" y="637908"/>
                  </a:lnTo>
                  <a:lnTo>
                    <a:pt x="4901704" y="615048"/>
                  </a:lnTo>
                  <a:lnTo>
                    <a:pt x="4949761" y="601078"/>
                  </a:lnTo>
                  <a:lnTo>
                    <a:pt x="4965725" y="599808"/>
                  </a:lnTo>
                  <a:lnTo>
                    <a:pt x="4981041" y="601078"/>
                  </a:lnTo>
                  <a:lnTo>
                    <a:pt x="5023167" y="622668"/>
                  </a:lnTo>
                  <a:lnTo>
                    <a:pt x="5038369" y="639178"/>
                  </a:lnTo>
                  <a:lnTo>
                    <a:pt x="5042255" y="641718"/>
                  </a:lnTo>
                  <a:lnTo>
                    <a:pt x="5043729" y="642988"/>
                  </a:lnTo>
                  <a:lnTo>
                    <a:pt x="5044719" y="644258"/>
                  </a:lnTo>
                  <a:lnTo>
                    <a:pt x="5060594" y="663308"/>
                  </a:lnTo>
                  <a:lnTo>
                    <a:pt x="5086553" y="703948"/>
                  </a:lnTo>
                  <a:lnTo>
                    <a:pt x="5104295" y="747128"/>
                  </a:lnTo>
                  <a:lnTo>
                    <a:pt x="5110518" y="795388"/>
                  </a:lnTo>
                  <a:lnTo>
                    <a:pt x="5110454" y="796658"/>
                  </a:lnTo>
                  <a:lnTo>
                    <a:pt x="5109095" y="820788"/>
                  </a:lnTo>
                  <a:lnTo>
                    <a:pt x="5100332" y="885558"/>
                  </a:lnTo>
                  <a:lnTo>
                    <a:pt x="5091569" y="951598"/>
                  </a:lnTo>
                  <a:lnTo>
                    <a:pt x="5089830" y="959218"/>
                  </a:lnTo>
                  <a:lnTo>
                    <a:pt x="5087544" y="965568"/>
                  </a:lnTo>
                  <a:lnTo>
                    <a:pt x="5084699" y="973188"/>
                  </a:lnTo>
                  <a:lnTo>
                    <a:pt x="5081321" y="979538"/>
                  </a:lnTo>
                  <a:lnTo>
                    <a:pt x="5077472" y="987158"/>
                  </a:lnTo>
                  <a:lnTo>
                    <a:pt x="5073269" y="993508"/>
                  </a:lnTo>
                  <a:lnTo>
                    <a:pt x="5068684" y="999858"/>
                  </a:lnTo>
                  <a:lnTo>
                    <a:pt x="5063744" y="1006208"/>
                  </a:lnTo>
                  <a:lnTo>
                    <a:pt x="5060823" y="1010018"/>
                  </a:lnTo>
                  <a:lnTo>
                    <a:pt x="5037023" y="1044308"/>
                  </a:lnTo>
                  <a:lnTo>
                    <a:pt x="5036566" y="1053198"/>
                  </a:lnTo>
                  <a:lnTo>
                    <a:pt x="5038852" y="1062088"/>
                  </a:lnTo>
                  <a:lnTo>
                    <a:pt x="5044795" y="1072248"/>
                  </a:lnTo>
                  <a:lnTo>
                    <a:pt x="5052390" y="1078598"/>
                  </a:lnTo>
                  <a:lnTo>
                    <a:pt x="5061623" y="1082408"/>
                  </a:lnTo>
                  <a:lnTo>
                    <a:pt x="5072507" y="1084948"/>
                  </a:lnTo>
                  <a:lnTo>
                    <a:pt x="5092027" y="1084948"/>
                  </a:lnTo>
                  <a:lnTo>
                    <a:pt x="5096903" y="1083678"/>
                  </a:lnTo>
                  <a:lnTo>
                    <a:pt x="5101780" y="1083678"/>
                  </a:lnTo>
                  <a:lnTo>
                    <a:pt x="5111216" y="1081138"/>
                  </a:lnTo>
                  <a:lnTo>
                    <a:pt x="5129517" y="1078598"/>
                  </a:lnTo>
                  <a:lnTo>
                    <a:pt x="5138369" y="1078598"/>
                  </a:lnTo>
                  <a:lnTo>
                    <a:pt x="5147157" y="1077328"/>
                  </a:lnTo>
                  <a:lnTo>
                    <a:pt x="5196916" y="1077328"/>
                  </a:lnTo>
                  <a:lnTo>
                    <a:pt x="5217795" y="1073518"/>
                  </a:lnTo>
                  <a:lnTo>
                    <a:pt x="5248529" y="1050658"/>
                  </a:lnTo>
                  <a:lnTo>
                    <a:pt x="5263172" y="1013828"/>
                  </a:lnTo>
                  <a:lnTo>
                    <a:pt x="5264721" y="1003668"/>
                  </a:lnTo>
                  <a:lnTo>
                    <a:pt x="5265725" y="993508"/>
                  </a:lnTo>
                  <a:close/>
                </a:path>
                <a:path w="6110605" h="1088390">
                  <a:moveTo>
                    <a:pt x="5862383" y="1039228"/>
                  </a:moveTo>
                  <a:lnTo>
                    <a:pt x="5846597" y="1006208"/>
                  </a:lnTo>
                  <a:lnTo>
                    <a:pt x="5843905" y="1002398"/>
                  </a:lnTo>
                  <a:lnTo>
                    <a:pt x="5810961" y="947788"/>
                  </a:lnTo>
                  <a:lnTo>
                    <a:pt x="5794159" y="891908"/>
                  </a:lnTo>
                  <a:lnTo>
                    <a:pt x="5784177" y="848728"/>
                  </a:lnTo>
                  <a:lnTo>
                    <a:pt x="5768899" y="808088"/>
                  </a:lnTo>
                  <a:lnTo>
                    <a:pt x="5748312" y="768718"/>
                  </a:lnTo>
                  <a:lnTo>
                    <a:pt x="5719013" y="726808"/>
                  </a:lnTo>
                  <a:lnTo>
                    <a:pt x="5718124" y="725538"/>
                  </a:lnTo>
                  <a:lnTo>
                    <a:pt x="5714009" y="719188"/>
                  </a:lnTo>
                  <a:lnTo>
                    <a:pt x="5710085" y="711568"/>
                  </a:lnTo>
                  <a:lnTo>
                    <a:pt x="5706326" y="703948"/>
                  </a:lnTo>
                  <a:lnTo>
                    <a:pt x="5701385" y="689978"/>
                  </a:lnTo>
                  <a:lnTo>
                    <a:pt x="5701208" y="676008"/>
                  </a:lnTo>
                  <a:lnTo>
                    <a:pt x="5705767" y="664578"/>
                  </a:lnTo>
                  <a:lnTo>
                    <a:pt x="5715089" y="653148"/>
                  </a:lnTo>
                  <a:lnTo>
                    <a:pt x="5719013" y="649338"/>
                  </a:lnTo>
                  <a:lnTo>
                    <a:pt x="5723153" y="646798"/>
                  </a:lnTo>
                  <a:lnTo>
                    <a:pt x="5724614" y="645528"/>
                  </a:lnTo>
                  <a:lnTo>
                    <a:pt x="5731916" y="639178"/>
                  </a:lnTo>
                  <a:lnTo>
                    <a:pt x="5736069" y="635368"/>
                  </a:lnTo>
                  <a:lnTo>
                    <a:pt x="5739981" y="632828"/>
                  </a:lnTo>
                  <a:lnTo>
                    <a:pt x="5769241" y="607428"/>
                  </a:lnTo>
                  <a:lnTo>
                    <a:pt x="5775083" y="601078"/>
                  </a:lnTo>
                  <a:lnTo>
                    <a:pt x="5780684" y="595998"/>
                  </a:lnTo>
                  <a:lnTo>
                    <a:pt x="5800369" y="561708"/>
                  </a:lnTo>
                  <a:lnTo>
                    <a:pt x="5808497" y="518528"/>
                  </a:lnTo>
                  <a:lnTo>
                    <a:pt x="5809145" y="491858"/>
                  </a:lnTo>
                  <a:lnTo>
                    <a:pt x="5806300" y="466458"/>
                  </a:lnTo>
                  <a:lnTo>
                    <a:pt x="5799975" y="442328"/>
                  </a:lnTo>
                  <a:lnTo>
                    <a:pt x="5795823" y="428358"/>
                  </a:lnTo>
                  <a:lnTo>
                    <a:pt x="5792127" y="415658"/>
                  </a:lnTo>
                  <a:lnTo>
                    <a:pt x="5788876" y="401688"/>
                  </a:lnTo>
                  <a:lnTo>
                    <a:pt x="5786094" y="388988"/>
                  </a:lnTo>
                  <a:lnTo>
                    <a:pt x="5783935" y="375018"/>
                  </a:lnTo>
                  <a:lnTo>
                    <a:pt x="5783821" y="373748"/>
                  </a:lnTo>
                  <a:lnTo>
                    <a:pt x="5782729" y="362318"/>
                  </a:lnTo>
                  <a:lnTo>
                    <a:pt x="5782602" y="361048"/>
                  </a:lnTo>
                  <a:lnTo>
                    <a:pt x="5782145" y="348348"/>
                  </a:lnTo>
                  <a:lnTo>
                    <a:pt x="5782195" y="341998"/>
                  </a:lnTo>
                  <a:lnTo>
                    <a:pt x="5782297" y="336918"/>
                  </a:lnTo>
                  <a:lnTo>
                    <a:pt x="5782411" y="328028"/>
                  </a:lnTo>
                  <a:lnTo>
                    <a:pt x="5782157" y="324218"/>
                  </a:lnTo>
                  <a:lnTo>
                    <a:pt x="5781662" y="321678"/>
                  </a:lnTo>
                  <a:lnTo>
                    <a:pt x="5781192" y="317868"/>
                  </a:lnTo>
                  <a:lnTo>
                    <a:pt x="5766320" y="282308"/>
                  </a:lnTo>
                  <a:lnTo>
                    <a:pt x="5750306" y="272148"/>
                  </a:lnTo>
                  <a:lnTo>
                    <a:pt x="5738495" y="268338"/>
                  </a:lnTo>
                  <a:lnTo>
                    <a:pt x="5732653" y="267068"/>
                  </a:lnTo>
                  <a:lnTo>
                    <a:pt x="5673014" y="267068"/>
                  </a:lnTo>
                  <a:lnTo>
                    <a:pt x="5673014" y="439788"/>
                  </a:lnTo>
                  <a:lnTo>
                    <a:pt x="5672925" y="447408"/>
                  </a:lnTo>
                  <a:lnTo>
                    <a:pt x="5672823" y="456298"/>
                  </a:lnTo>
                  <a:lnTo>
                    <a:pt x="5672709" y="466458"/>
                  </a:lnTo>
                  <a:lnTo>
                    <a:pt x="5672645" y="471538"/>
                  </a:lnTo>
                  <a:lnTo>
                    <a:pt x="5643359" y="533768"/>
                  </a:lnTo>
                  <a:lnTo>
                    <a:pt x="5614086" y="565518"/>
                  </a:lnTo>
                  <a:lnTo>
                    <a:pt x="5605310" y="571868"/>
                  </a:lnTo>
                  <a:lnTo>
                    <a:pt x="5596534" y="579488"/>
                  </a:lnTo>
                  <a:lnTo>
                    <a:pt x="5587758" y="588378"/>
                  </a:lnTo>
                  <a:lnTo>
                    <a:pt x="5570105" y="603618"/>
                  </a:lnTo>
                  <a:lnTo>
                    <a:pt x="5561038" y="611238"/>
                  </a:lnTo>
                  <a:lnTo>
                    <a:pt x="5551805" y="620128"/>
                  </a:lnTo>
                  <a:lnTo>
                    <a:pt x="5542381" y="627748"/>
                  </a:lnTo>
                  <a:lnTo>
                    <a:pt x="5536514" y="632828"/>
                  </a:lnTo>
                  <a:lnTo>
                    <a:pt x="5530659" y="636638"/>
                  </a:lnTo>
                  <a:lnTo>
                    <a:pt x="5524817" y="639178"/>
                  </a:lnTo>
                  <a:lnTo>
                    <a:pt x="5515572" y="644258"/>
                  </a:lnTo>
                  <a:lnTo>
                    <a:pt x="5506885" y="645528"/>
                  </a:lnTo>
                  <a:lnTo>
                    <a:pt x="5498744" y="645528"/>
                  </a:lnTo>
                  <a:lnTo>
                    <a:pt x="5491150" y="642988"/>
                  </a:lnTo>
                  <a:lnTo>
                    <a:pt x="5471147" y="609968"/>
                  </a:lnTo>
                  <a:lnTo>
                    <a:pt x="5470639" y="604888"/>
                  </a:lnTo>
                  <a:lnTo>
                    <a:pt x="5470639" y="587108"/>
                  </a:lnTo>
                  <a:lnTo>
                    <a:pt x="5473585" y="543928"/>
                  </a:lnTo>
                  <a:lnTo>
                    <a:pt x="5479453" y="500748"/>
                  </a:lnTo>
                  <a:lnTo>
                    <a:pt x="5491797" y="456298"/>
                  </a:lnTo>
                  <a:lnTo>
                    <a:pt x="5514213" y="415658"/>
                  </a:lnTo>
                  <a:lnTo>
                    <a:pt x="5541416" y="381368"/>
                  </a:lnTo>
                  <a:lnTo>
                    <a:pt x="5588063" y="362318"/>
                  </a:lnTo>
                  <a:lnTo>
                    <a:pt x="5600751" y="362318"/>
                  </a:lnTo>
                  <a:lnTo>
                    <a:pt x="5638076" y="373748"/>
                  </a:lnTo>
                  <a:lnTo>
                    <a:pt x="5663870" y="405498"/>
                  </a:lnTo>
                  <a:lnTo>
                    <a:pt x="5673014" y="439788"/>
                  </a:lnTo>
                  <a:lnTo>
                    <a:pt x="5673014" y="267068"/>
                  </a:lnTo>
                  <a:lnTo>
                    <a:pt x="5644883" y="267068"/>
                  </a:lnTo>
                  <a:lnTo>
                    <a:pt x="5634596" y="268338"/>
                  </a:lnTo>
                  <a:lnTo>
                    <a:pt x="5573103" y="272148"/>
                  </a:lnTo>
                  <a:lnTo>
                    <a:pt x="5532107" y="272148"/>
                  </a:lnTo>
                  <a:lnTo>
                    <a:pt x="5470639" y="268338"/>
                  </a:lnTo>
                  <a:lnTo>
                    <a:pt x="5462651" y="267068"/>
                  </a:lnTo>
                  <a:lnTo>
                    <a:pt x="5415712" y="267068"/>
                  </a:lnTo>
                  <a:lnTo>
                    <a:pt x="5395366" y="268338"/>
                  </a:lnTo>
                  <a:lnTo>
                    <a:pt x="5383200" y="270878"/>
                  </a:lnTo>
                  <a:lnTo>
                    <a:pt x="5371211" y="272148"/>
                  </a:lnTo>
                  <a:lnTo>
                    <a:pt x="5359425" y="274688"/>
                  </a:lnTo>
                  <a:lnTo>
                    <a:pt x="5338559" y="283578"/>
                  </a:lnTo>
                  <a:lnTo>
                    <a:pt x="5325745" y="296278"/>
                  </a:lnTo>
                  <a:lnTo>
                    <a:pt x="5320982" y="314058"/>
                  </a:lnTo>
                  <a:lnTo>
                    <a:pt x="5324272" y="336918"/>
                  </a:lnTo>
                  <a:lnTo>
                    <a:pt x="5325262" y="341998"/>
                  </a:lnTo>
                  <a:lnTo>
                    <a:pt x="5327231" y="348348"/>
                  </a:lnTo>
                  <a:lnTo>
                    <a:pt x="5330152" y="355968"/>
                  </a:lnTo>
                  <a:lnTo>
                    <a:pt x="5337416" y="373748"/>
                  </a:lnTo>
                  <a:lnTo>
                    <a:pt x="5343118" y="391528"/>
                  </a:lnTo>
                  <a:lnTo>
                    <a:pt x="5347271" y="409308"/>
                  </a:lnTo>
                  <a:lnTo>
                    <a:pt x="5349862" y="428358"/>
                  </a:lnTo>
                  <a:lnTo>
                    <a:pt x="5351297" y="447408"/>
                  </a:lnTo>
                  <a:lnTo>
                    <a:pt x="5351894" y="465188"/>
                  </a:lnTo>
                  <a:lnTo>
                    <a:pt x="5351818" y="471538"/>
                  </a:lnTo>
                  <a:lnTo>
                    <a:pt x="5351665" y="484238"/>
                  </a:lnTo>
                  <a:lnTo>
                    <a:pt x="5351589" y="485508"/>
                  </a:lnTo>
                  <a:lnTo>
                    <a:pt x="5350611" y="503288"/>
                  </a:lnTo>
                  <a:lnTo>
                    <a:pt x="5348694" y="524878"/>
                  </a:lnTo>
                  <a:lnTo>
                    <a:pt x="5347322" y="546468"/>
                  </a:lnTo>
                  <a:lnTo>
                    <a:pt x="5346560" y="565518"/>
                  </a:lnTo>
                  <a:lnTo>
                    <a:pt x="5346547" y="615048"/>
                  </a:lnTo>
                  <a:lnTo>
                    <a:pt x="5346890" y="627748"/>
                  </a:lnTo>
                  <a:lnTo>
                    <a:pt x="5347017" y="631558"/>
                  </a:lnTo>
                  <a:lnTo>
                    <a:pt x="5347068" y="632828"/>
                  </a:lnTo>
                  <a:lnTo>
                    <a:pt x="5347182" y="635368"/>
                  </a:lnTo>
                  <a:lnTo>
                    <a:pt x="5347284" y="637908"/>
                  </a:lnTo>
                  <a:lnTo>
                    <a:pt x="5347347" y="639178"/>
                  </a:lnTo>
                  <a:lnTo>
                    <a:pt x="5347881" y="651878"/>
                  </a:lnTo>
                  <a:lnTo>
                    <a:pt x="5347957" y="653148"/>
                  </a:lnTo>
                  <a:lnTo>
                    <a:pt x="5349164" y="673468"/>
                  </a:lnTo>
                  <a:lnTo>
                    <a:pt x="5349164" y="700138"/>
                  </a:lnTo>
                  <a:lnTo>
                    <a:pt x="5347792" y="724268"/>
                  </a:lnTo>
                  <a:lnTo>
                    <a:pt x="5347665" y="726808"/>
                  </a:lnTo>
                  <a:lnTo>
                    <a:pt x="5345531" y="773798"/>
                  </a:lnTo>
                  <a:lnTo>
                    <a:pt x="5344287" y="820788"/>
                  </a:lnTo>
                  <a:lnTo>
                    <a:pt x="5344388" y="844918"/>
                  </a:lnTo>
                  <a:lnTo>
                    <a:pt x="5344490" y="848728"/>
                  </a:lnTo>
                  <a:lnTo>
                    <a:pt x="5344553" y="851268"/>
                  </a:lnTo>
                  <a:lnTo>
                    <a:pt x="5345036" y="869048"/>
                  </a:lnTo>
                  <a:lnTo>
                    <a:pt x="5346166" y="891908"/>
                  </a:lnTo>
                  <a:lnTo>
                    <a:pt x="5346166" y="898258"/>
                  </a:lnTo>
                  <a:lnTo>
                    <a:pt x="5345963" y="916038"/>
                  </a:lnTo>
                  <a:lnTo>
                    <a:pt x="5345836" y="917308"/>
                  </a:lnTo>
                  <a:lnTo>
                    <a:pt x="5343690" y="938898"/>
                  </a:lnTo>
                  <a:lnTo>
                    <a:pt x="5339397" y="961758"/>
                  </a:lnTo>
                  <a:lnTo>
                    <a:pt x="5333085" y="983348"/>
                  </a:lnTo>
                  <a:lnTo>
                    <a:pt x="5329174" y="993508"/>
                  </a:lnTo>
                  <a:lnTo>
                    <a:pt x="5325249" y="1004938"/>
                  </a:lnTo>
                  <a:lnTo>
                    <a:pt x="5323789" y="1010018"/>
                  </a:lnTo>
                  <a:lnTo>
                    <a:pt x="5322824" y="1013828"/>
                  </a:lnTo>
                  <a:lnTo>
                    <a:pt x="5321630" y="1034148"/>
                  </a:lnTo>
                  <a:lnTo>
                    <a:pt x="5326837" y="1049388"/>
                  </a:lnTo>
                  <a:lnTo>
                    <a:pt x="5338457" y="1060818"/>
                  </a:lnTo>
                  <a:lnTo>
                    <a:pt x="5356479" y="1068438"/>
                  </a:lnTo>
                  <a:lnTo>
                    <a:pt x="5363324" y="1070978"/>
                  </a:lnTo>
                  <a:lnTo>
                    <a:pt x="5375503" y="1070978"/>
                  </a:lnTo>
                  <a:lnTo>
                    <a:pt x="5425643" y="1073518"/>
                  </a:lnTo>
                  <a:lnTo>
                    <a:pt x="5473585" y="1081138"/>
                  </a:lnTo>
                  <a:lnTo>
                    <a:pt x="5487492" y="1083678"/>
                  </a:lnTo>
                  <a:lnTo>
                    <a:pt x="5502859" y="1081138"/>
                  </a:lnTo>
                  <a:lnTo>
                    <a:pt x="5514467" y="1078598"/>
                  </a:lnTo>
                  <a:lnTo>
                    <a:pt x="5522976" y="1072248"/>
                  </a:lnTo>
                  <a:lnTo>
                    <a:pt x="5528386" y="1063358"/>
                  </a:lnTo>
                  <a:lnTo>
                    <a:pt x="5530685" y="1050658"/>
                  </a:lnTo>
                  <a:lnTo>
                    <a:pt x="5530596" y="1049388"/>
                  </a:lnTo>
                  <a:lnTo>
                    <a:pt x="5530507" y="1048118"/>
                  </a:lnTo>
                  <a:lnTo>
                    <a:pt x="5518264" y="1008748"/>
                  </a:lnTo>
                  <a:lnTo>
                    <a:pt x="5514746" y="1002398"/>
                  </a:lnTo>
                  <a:lnTo>
                    <a:pt x="5511317" y="996048"/>
                  </a:lnTo>
                  <a:lnTo>
                    <a:pt x="5504650" y="983348"/>
                  </a:lnTo>
                  <a:lnTo>
                    <a:pt x="5501221" y="975728"/>
                  </a:lnTo>
                  <a:lnTo>
                    <a:pt x="5497703" y="969378"/>
                  </a:lnTo>
                  <a:lnTo>
                    <a:pt x="5494096" y="963028"/>
                  </a:lnTo>
                  <a:lnTo>
                    <a:pt x="5491200" y="956678"/>
                  </a:lnTo>
                  <a:lnTo>
                    <a:pt x="5488406" y="951598"/>
                  </a:lnTo>
                  <a:lnTo>
                    <a:pt x="5478221" y="916038"/>
                  </a:lnTo>
                  <a:lnTo>
                    <a:pt x="5477967" y="910958"/>
                  </a:lnTo>
                  <a:lnTo>
                    <a:pt x="5476773" y="880478"/>
                  </a:lnTo>
                  <a:lnTo>
                    <a:pt x="5477599" y="851268"/>
                  </a:lnTo>
                  <a:lnTo>
                    <a:pt x="5480431" y="822058"/>
                  </a:lnTo>
                  <a:lnTo>
                    <a:pt x="5491429" y="773798"/>
                  </a:lnTo>
                  <a:lnTo>
                    <a:pt x="5530685" y="733158"/>
                  </a:lnTo>
                  <a:lnTo>
                    <a:pt x="5547868" y="726808"/>
                  </a:lnTo>
                  <a:lnTo>
                    <a:pt x="5564327" y="726808"/>
                  </a:lnTo>
                  <a:lnTo>
                    <a:pt x="5604764" y="749668"/>
                  </a:lnTo>
                  <a:lnTo>
                    <a:pt x="5627268" y="781418"/>
                  </a:lnTo>
                  <a:lnTo>
                    <a:pt x="5643740" y="820788"/>
                  </a:lnTo>
                  <a:lnTo>
                    <a:pt x="5655107" y="862698"/>
                  </a:lnTo>
                  <a:lnTo>
                    <a:pt x="5663755" y="922388"/>
                  </a:lnTo>
                  <a:lnTo>
                    <a:pt x="5666803" y="959218"/>
                  </a:lnTo>
                  <a:lnTo>
                    <a:pt x="5668403" y="970648"/>
                  </a:lnTo>
                  <a:lnTo>
                    <a:pt x="5677611" y="1013828"/>
                  </a:lnTo>
                  <a:lnTo>
                    <a:pt x="5698083" y="1059548"/>
                  </a:lnTo>
                  <a:lnTo>
                    <a:pt x="5741428" y="1078598"/>
                  </a:lnTo>
                  <a:lnTo>
                    <a:pt x="5764085" y="1078598"/>
                  </a:lnTo>
                  <a:lnTo>
                    <a:pt x="5775833" y="1079868"/>
                  </a:lnTo>
                  <a:lnTo>
                    <a:pt x="5804801" y="1079868"/>
                  </a:lnTo>
                  <a:lnTo>
                    <a:pt x="5810237" y="1078598"/>
                  </a:lnTo>
                  <a:lnTo>
                    <a:pt x="5824372" y="1078598"/>
                  </a:lnTo>
                  <a:lnTo>
                    <a:pt x="5859272" y="1057008"/>
                  </a:lnTo>
                  <a:lnTo>
                    <a:pt x="5862155" y="1045578"/>
                  </a:lnTo>
                  <a:lnTo>
                    <a:pt x="5862256" y="1043038"/>
                  </a:lnTo>
                  <a:lnTo>
                    <a:pt x="5862383" y="1039228"/>
                  </a:lnTo>
                  <a:close/>
                </a:path>
                <a:path w="6110605" h="1088390">
                  <a:moveTo>
                    <a:pt x="6110300" y="297878"/>
                  </a:moveTo>
                  <a:lnTo>
                    <a:pt x="6075146" y="272884"/>
                  </a:lnTo>
                  <a:lnTo>
                    <a:pt x="6053188" y="271957"/>
                  </a:lnTo>
                  <a:lnTo>
                    <a:pt x="6038558" y="272491"/>
                  </a:lnTo>
                  <a:lnTo>
                    <a:pt x="6016599" y="272884"/>
                  </a:lnTo>
                  <a:lnTo>
                    <a:pt x="6016599" y="271449"/>
                  </a:lnTo>
                  <a:lnTo>
                    <a:pt x="5957087" y="271449"/>
                  </a:lnTo>
                  <a:lnTo>
                    <a:pt x="5915965" y="295109"/>
                  </a:lnTo>
                  <a:lnTo>
                    <a:pt x="5914136" y="309486"/>
                  </a:lnTo>
                  <a:lnTo>
                    <a:pt x="5914136" y="315353"/>
                  </a:lnTo>
                  <a:lnTo>
                    <a:pt x="5915114" y="321208"/>
                  </a:lnTo>
                  <a:lnTo>
                    <a:pt x="5922950" y="344627"/>
                  </a:lnTo>
                  <a:lnTo>
                    <a:pt x="5927102" y="360032"/>
                  </a:lnTo>
                  <a:lnTo>
                    <a:pt x="5936843" y="406819"/>
                  </a:lnTo>
                  <a:lnTo>
                    <a:pt x="5940831" y="454431"/>
                  </a:lnTo>
                  <a:lnTo>
                    <a:pt x="5940526" y="470484"/>
                  </a:lnTo>
                  <a:lnTo>
                    <a:pt x="5939917" y="479323"/>
                  </a:lnTo>
                  <a:lnTo>
                    <a:pt x="5939587" y="488251"/>
                  </a:lnTo>
                  <a:lnTo>
                    <a:pt x="5939548" y="497268"/>
                  </a:lnTo>
                  <a:lnTo>
                    <a:pt x="5940196" y="515480"/>
                  </a:lnTo>
                  <a:lnTo>
                    <a:pt x="5941974" y="542226"/>
                  </a:lnTo>
                  <a:lnTo>
                    <a:pt x="5943397" y="572973"/>
                  </a:lnTo>
                  <a:lnTo>
                    <a:pt x="5947092" y="665200"/>
                  </a:lnTo>
                  <a:lnTo>
                    <a:pt x="5947969" y="695921"/>
                  </a:lnTo>
                  <a:lnTo>
                    <a:pt x="5948375" y="726655"/>
                  </a:lnTo>
                  <a:lnTo>
                    <a:pt x="5948337" y="757389"/>
                  </a:lnTo>
                  <a:lnTo>
                    <a:pt x="5947524" y="815835"/>
                  </a:lnTo>
                  <a:lnTo>
                    <a:pt x="5944959" y="870724"/>
                  </a:lnTo>
                  <a:lnTo>
                    <a:pt x="5939104" y="924890"/>
                  </a:lnTo>
                  <a:lnTo>
                    <a:pt x="5925553" y="978319"/>
                  </a:lnTo>
                  <a:lnTo>
                    <a:pt x="5915634" y="1004747"/>
                  </a:lnTo>
                  <a:lnTo>
                    <a:pt x="5912523" y="1013536"/>
                  </a:lnTo>
                  <a:lnTo>
                    <a:pt x="5910504" y="1022324"/>
                  </a:lnTo>
                  <a:lnTo>
                    <a:pt x="5909589" y="1031100"/>
                  </a:lnTo>
                  <a:lnTo>
                    <a:pt x="5909754" y="1039888"/>
                  </a:lnTo>
                  <a:lnTo>
                    <a:pt x="5936094" y="1073543"/>
                  </a:lnTo>
                  <a:lnTo>
                    <a:pt x="5952223" y="1077925"/>
                  </a:lnTo>
                  <a:lnTo>
                    <a:pt x="5960986" y="1077925"/>
                  </a:lnTo>
                  <a:lnTo>
                    <a:pt x="5984240" y="1079055"/>
                  </a:lnTo>
                  <a:lnTo>
                    <a:pt x="6029972" y="1079779"/>
                  </a:lnTo>
                  <a:lnTo>
                    <a:pt x="6053188" y="1080871"/>
                  </a:lnTo>
                  <a:lnTo>
                    <a:pt x="6059068" y="1080871"/>
                  </a:lnTo>
                  <a:lnTo>
                    <a:pt x="6097867" y="1064768"/>
                  </a:lnTo>
                  <a:lnTo>
                    <a:pt x="6102807" y="1050861"/>
                  </a:lnTo>
                  <a:lnTo>
                    <a:pt x="6101537" y="1032573"/>
                  </a:lnTo>
                  <a:lnTo>
                    <a:pt x="6100534" y="1027696"/>
                  </a:lnTo>
                  <a:lnTo>
                    <a:pt x="6098578" y="1021359"/>
                  </a:lnTo>
                  <a:lnTo>
                    <a:pt x="6092863" y="1006195"/>
                  </a:lnTo>
                  <a:lnTo>
                    <a:pt x="6090336" y="998728"/>
                  </a:lnTo>
                  <a:lnTo>
                    <a:pt x="6081877" y="960882"/>
                  </a:lnTo>
                  <a:lnTo>
                    <a:pt x="6074753" y="898626"/>
                  </a:lnTo>
                  <a:lnTo>
                    <a:pt x="6070765" y="865695"/>
                  </a:lnTo>
                  <a:lnTo>
                    <a:pt x="6068022" y="841273"/>
                  </a:lnTo>
                  <a:lnTo>
                    <a:pt x="6067107" y="816305"/>
                  </a:lnTo>
                  <a:lnTo>
                    <a:pt x="6068022" y="790790"/>
                  </a:lnTo>
                  <a:lnTo>
                    <a:pt x="6070765" y="764717"/>
                  </a:lnTo>
                  <a:lnTo>
                    <a:pt x="6073330" y="736904"/>
                  </a:lnTo>
                  <a:lnTo>
                    <a:pt x="6075146" y="709117"/>
                  </a:lnTo>
                  <a:lnTo>
                    <a:pt x="6075527" y="695198"/>
                  </a:lnTo>
                  <a:lnTo>
                    <a:pt x="6075172" y="681278"/>
                  </a:lnTo>
                  <a:lnTo>
                    <a:pt x="6074080" y="667372"/>
                  </a:lnTo>
                  <a:lnTo>
                    <a:pt x="6070409" y="641007"/>
                  </a:lnTo>
                  <a:lnTo>
                    <a:pt x="6069304" y="628573"/>
                  </a:lnTo>
                  <a:lnTo>
                    <a:pt x="6068923" y="616140"/>
                  </a:lnTo>
                  <a:lnTo>
                    <a:pt x="6069279" y="603719"/>
                  </a:lnTo>
                  <a:lnTo>
                    <a:pt x="6071133" y="579183"/>
                  </a:lnTo>
                  <a:lnTo>
                    <a:pt x="6073699" y="555371"/>
                  </a:lnTo>
                  <a:lnTo>
                    <a:pt x="6077242" y="518782"/>
                  </a:lnTo>
                  <a:lnTo>
                    <a:pt x="6077991" y="504151"/>
                  </a:lnTo>
                  <a:lnTo>
                    <a:pt x="6078359" y="481520"/>
                  </a:lnTo>
                  <a:lnTo>
                    <a:pt x="6079185" y="466293"/>
                  </a:lnTo>
                  <a:lnTo>
                    <a:pt x="6084862" y="421170"/>
                  </a:lnTo>
                  <a:lnTo>
                    <a:pt x="6094209" y="376834"/>
                  </a:lnTo>
                  <a:lnTo>
                    <a:pt x="6102972" y="346824"/>
                  </a:lnTo>
                  <a:lnTo>
                    <a:pt x="6106998" y="331266"/>
                  </a:lnTo>
                  <a:lnTo>
                    <a:pt x="6110300" y="315353"/>
                  </a:lnTo>
                  <a:lnTo>
                    <a:pt x="6110300" y="297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471" y="5719495"/>
              <a:ext cx="6011957" cy="26869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1766" y="2494644"/>
              <a:ext cx="6011957" cy="2686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1766" y="5719495"/>
              <a:ext cx="6011957" cy="26869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88383" y="1537437"/>
              <a:ext cx="1806738" cy="738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2669" y="2895027"/>
            <a:ext cx="180975" cy="1809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925788" y="2820502"/>
            <a:ext cx="553085" cy="358140"/>
            <a:chOff x="7925788" y="2820502"/>
            <a:chExt cx="553085" cy="358140"/>
          </a:xfrm>
        </p:grpSpPr>
        <p:sp>
          <p:nvSpPr>
            <p:cNvPr id="4" name="object 4"/>
            <p:cNvSpPr/>
            <p:nvPr/>
          </p:nvSpPr>
          <p:spPr>
            <a:xfrm>
              <a:off x="7925788" y="2820502"/>
              <a:ext cx="326390" cy="358140"/>
            </a:xfrm>
            <a:custGeom>
              <a:avLst/>
              <a:gdLst/>
              <a:ahLst/>
              <a:cxnLst/>
              <a:rect l="l" t="t" r="r" b="b"/>
              <a:pathLst>
                <a:path w="326390" h="358139">
                  <a:moveTo>
                    <a:pt x="16681" y="357820"/>
                  </a:moveTo>
                  <a:lnTo>
                    <a:pt x="4551" y="357820"/>
                  </a:lnTo>
                  <a:lnTo>
                    <a:pt x="0" y="354955"/>
                  </a:lnTo>
                  <a:lnTo>
                    <a:pt x="0" y="346546"/>
                  </a:lnTo>
                  <a:lnTo>
                    <a:pt x="1351" y="342168"/>
                  </a:lnTo>
                  <a:lnTo>
                    <a:pt x="4055" y="336091"/>
                  </a:lnTo>
                  <a:lnTo>
                    <a:pt x="154149" y="33337"/>
                  </a:lnTo>
                  <a:lnTo>
                    <a:pt x="156505" y="28277"/>
                  </a:lnTo>
                  <a:lnTo>
                    <a:pt x="195597" y="5320"/>
                  </a:lnTo>
                  <a:lnTo>
                    <a:pt x="227967" y="0"/>
                  </a:lnTo>
                  <a:lnTo>
                    <a:pt x="230646" y="0"/>
                  </a:lnTo>
                  <a:lnTo>
                    <a:pt x="233251" y="843"/>
                  </a:lnTo>
                  <a:lnTo>
                    <a:pt x="238311" y="4216"/>
                  </a:lnTo>
                  <a:lnTo>
                    <a:pt x="240017" y="8106"/>
                  </a:lnTo>
                  <a:lnTo>
                    <a:pt x="240084" y="8259"/>
                  </a:lnTo>
                  <a:lnTo>
                    <a:pt x="241083" y="14543"/>
                  </a:lnTo>
                  <a:lnTo>
                    <a:pt x="245620" y="43750"/>
                  </a:lnTo>
                  <a:lnTo>
                    <a:pt x="246342" y="47997"/>
                  </a:lnTo>
                  <a:lnTo>
                    <a:pt x="192583" y="47997"/>
                  </a:lnTo>
                  <a:lnTo>
                    <a:pt x="182984" y="54061"/>
                  </a:lnTo>
                  <a:lnTo>
                    <a:pt x="185030" y="63878"/>
                  </a:lnTo>
                  <a:lnTo>
                    <a:pt x="112301" y="216805"/>
                  </a:lnTo>
                  <a:lnTo>
                    <a:pt x="77353" y="216805"/>
                  </a:lnTo>
                  <a:lnTo>
                    <a:pt x="77353" y="254719"/>
                  </a:lnTo>
                  <a:lnTo>
                    <a:pt x="94269" y="254719"/>
                  </a:lnTo>
                  <a:lnTo>
                    <a:pt x="90966" y="262026"/>
                  </a:lnTo>
                  <a:lnTo>
                    <a:pt x="81049" y="301637"/>
                  </a:lnTo>
                  <a:lnTo>
                    <a:pt x="80474" y="306772"/>
                  </a:lnTo>
                  <a:lnTo>
                    <a:pt x="80379" y="307615"/>
                  </a:lnTo>
                  <a:lnTo>
                    <a:pt x="79362" y="314362"/>
                  </a:lnTo>
                  <a:lnTo>
                    <a:pt x="78692" y="320762"/>
                  </a:lnTo>
                  <a:lnTo>
                    <a:pt x="42217" y="349337"/>
                  </a:lnTo>
                  <a:lnTo>
                    <a:pt x="21567" y="356728"/>
                  </a:lnTo>
                  <a:lnTo>
                    <a:pt x="16681" y="357820"/>
                  </a:lnTo>
                  <a:close/>
                </a:path>
                <a:path w="326390" h="358139">
                  <a:moveTo>
                    <a:pt x="185030" y="63878"/>
                  </a:moveTo>
                  <a:lnTo>
                    <a:pt x="182984" y="54061"/>
                  </a:lnTo>
                  <a:lnTo>
                    <a:pt x="192583" y="47997"/>
                  </a:lnTo>
                  <a:lnTo>
                    <a:pt x="185030" y="63878"/>
                  </a:lnTo>
                  <a:close/>
                </a:path>
                <a:path w="326390" h="358139">
                  <a:moveTo>
                    <a:pt x="277358" y="356728"/>
                  </a:moveTo>
                  <a:lnTo>
                    <a:pt x="272039" y="356728"/>
                  </a:lnTo>
                  <a:lnTo>
                    <a:pt x="266834" y="355569"/>
                  </a:lnTo>
                  <a:lnTo>
                    <a:pt x="243885" y="324878"/>
                  </a:lnTo>
                  <a:lnTo>
                    <a:pt x="226925" y="264839"/>
                  </a:lnTo>
                  <a:lnTo>
                    <a:pt x="185030" y="63878"/>
                  </a:lnTo>
                  <a:lnTo>
                    <a:pt x="192583" y="47997"/>
                  </a:lnTo>
                  <a:lnTo>
                    <a:pt x="246342" y="47997"/>
                  </a:lnTo>
                  <a:lnTo>
                    <a:pt x="250580" y="72907"/>
                  </a:lnTo>
                  <a:lnTo>
                    <a:pt x="255982" y="102128"/>
                  </a:lnTo>
                  <a:lnTo>
                    <a:pt x="261826" y="131415"/>
                  </a:lnTo>
                  <a:lnTo>
                    <a:pt x="268111" y="160560"/>
                  </a:lnTo>
                  <a:lnTo>
                    <a:pt x="274839" y="189393"/>
                  </a:lnTo>
                  <a:lnTo>
                    <a:pt x="281729" y="216805"/>
                  </a:lnTo>
                  <a:lnTo>
                    <a:pt x="265360" y="216805"/>
                  </a:lnTo>
                  <a:lnTo>
                    <a:pt x="265360" y="254719"/>
                  </a:lnTo>
                  <a:lnTo>
                    <a:pt x="292208" y="254719"/>
                  </a:lnTo>
                  <a:lnTo>
                    <a:pt x="293028" y="257442"/>
                  </a:lnTo>
                  <a:lnTo>
                    <a:pt x="305122" y="294307"/>
                  </a:lnTo>
                  <a:lnTo>
                    <a:pt x="324569" y="322361"/>
                  </a:lnTo>
                  <a:lnTo>
                    <a:pt x="326007" y="325474"/>
                  </a:lnTo>
                  <a:lnTo>
                    <a:pt x="326007" y="331874"/>
                  </a:lnTo>
                  <a:lnTo>
                    <a:pt x="324060" y="335248"/>
                  </a:lnTo>
                  <a:lnTo>
                    <a:pt x="282042" y="355972"/>
                  </a:lnTo>
                  <a:lnTo>
                    <a:pt x="277358" y="356728"/>
                  </a:lnTo>
                  <a:close/>
                </a:path>
                <a:path w="326390" h="358139">
                  <a:moveTo>
                    <a:pt x="94269" y="254719"/>
                  </a:moveTo>
                  <a:lnTo>
                    <a:pt x="77353" y="254719"/>
                  </a:lnTo>
                  <a:lnTo>
                    <a:pt x="77353" y="216805"/>
                  </a:lnTo>
                  <a:lnTo>
                    <a:pt x="112301" y="216805"/>
                  </a:lnTo>
                  <a:lnTo>
                    <a:pt x="94269" y="254719"/>
                  </a:lnTo>
                  <a:close/>
                </a:path>
                <a:path w="326390" h="358139">
                  <a:moveTo>
                    <a:pt x="224816" y="254719"/>
                  </a:moveTo>
                  <a:lnTo>
                    <a:pt x="94269" y="254719"/>
                  </a:lnTo>
                  <a:lnTo>
                    <a:pt x="112301" y="216805"/>
                  </a:lnTo>
                  <a:lnTo>
                    <a:pt x="216911" y="216805"/>
                  </a:lnTo>
                  <a:lnTo>
                    <a:pt x="224816" y="254719"/>
                  </a:lnTo>
                  <a:close/>
                </a:path>
                <a:path w="326390" h="358139">
                  <a:moveTo>
                    <a:pt x="292208" y="254719"/>
                  </a:moveTo>
                  <a:lnTo>
                    <a:pt x="265360" y="254719"/>
                  </a:lnTo>
                  <a:lnTo>
                    <a:pt x="265360" y="216805"/>
                  </a:lnTo>
                  <a:lnTo>
                    <a:pt x="281729" y="216805"/>
                  </a:lnTo>
                  <a:lnTo>
                    <a:pt x="282008" y="217914"/>
                  </a:lnTo>
                  <a:lnTo>
                    <a:pt x="289619" y="246124"/>
                  </a:lnTo>
                  <a:lnTo>
                    <a:pt x="292208" y="254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7445" y="2923082"/>
              <a:ext cx="211298" cy="24817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616696" y="2819497"/>
            <a:ext cx="2719705" cy="360045"/>
            <a:chOff x="8616696" y="2819497"/>
            <a:chExt cx="2719705" cy="360045"/>
          </a:xfrm>
        </p:grpSpPr>
        <p:sp>
          <p:nvSpPr>
            <p:cNvPr id="7" name="object 7"/>
            <p:cNvSpPr/>
            <p:nvPr/>
          </p:nvSpPr>
          <p:spPr>
            <a:xfrm>
              <a:off x="8616696" y="2819501"/>
              <a:ext cx="922019" cy="360045"/>
            </a:xfrm>
            <a:custGeom>
              <a:avLst/>
              <a:gdLst/>
              <a:ahLst/>
              <a:cxnLst/>
              <a:rect l="l" t="t" r="r" b="b"/>
              <a:pathLst>
                <a:path w="922020" h="360044">
                  <a:moveTo>
                    <a:pt x="153289" y="25082"/>
                  </a:moveTo>
                  <a:lnTo>
                    <a:pt x="151853" y="19951"/>
                  </a:lnTo>
                  <a:lnTo>
                    <a:pt x="148971" y="15405"/>
                  </a:lnTo>
                  <a:lnTo>
                    <a:pt x="146113" y="10845"/>
                  </a:lnTo>
                  <a:lnTo>
                    <a:pt x="142582" y="7137"/>
                  </a:lnTo>
                  <a:lnTo>
                    <a:pt x="134150" y="1435"/>
                  </a:lnTo>
                  <a:lnTo>
                    <a:pt x="129857" y="0"/>
                  </a:lnTo>
                  <a:lnTo>
                    <a:pt x="119761" y="0"/>
                  </a:lnTo>
                  <a:lnTo>
                    <a:pt x="115785" y="1435"/>
                  </a:lnTo>
                  <a:lnTo>
                    <a:pt x="115620" y="1435"/>
                  </a:lnTo>
                  <a:lnTo>
                    <a:pt x="112839" y="4546"/>
                  </a:lnTo>
                  <a:lnTo>
                    <a:pt x="57251" y="73266"/>
                  </a:lnTo>
                  <a:lnTo>
                    <a:pt x="56108" y="74790"/>
                  </a:lnTo>
                  <a:lnTo>
                    <a:pt x="55308" y="75819"/>
                  </a:lnTo>
                  <a:lnTo>
                    <a:pt x="53619" y="77825"/>
                  </a:lnTo>
                  <a:lnTo>
                    <a:pt x="53200" y="78828"/>
                  </a:lnTo>
                  <a:lnTo>
                    <a:pt x="53200" y="82207"/>
                  </a:lnTo>
                  <a:lnTo>
                    <a:pt x="54622" y="84137"/>
                  </a:lnTo>
                  <a:lnTo>
                    <a:pt x="60363" y="87160"/>
                  </a:lnTo>
                  <a:lnTo>
                    <a:pt x="63309" y="87922"/>
                  </a:lnTo>
                  <a:lnTo>
                    <a:pt x="68021" y="87922"/>
                  </a:lnTo>
                  <a:lnTo>
                    <a:pt x="70459" y="87426"/>
                  </a:lnTo>
                  <a:lnTo>
                    <a:pt x="76860" y="85420"/>
                  </a:lnTo>
                  <a:lnTo>
                    <a:pt x="83680" y="81534"/>
                  </a:lnTo>
                  <a:lnTo>
                    <a:pt x="140639" y="44462"/>
                  </a:lnTo>
                  <a:lnTo>
                    <a:pt x="144005" y="42430"/>
                  </a:lnTo>
                  <a:lnTo>
                    <a:pt x="146964" y="40322"/>
                  </a:lnTo>
                  <a:lnTo>
                    <a:pt x="152019" y="35953"/>
                  </a:lnTo>
                  <a:lnTo>
                    <a:pt x="153289" y="33515"/>
                  </a:lnTo>
                  <a:lnTo>
                    <a:pt x="153289" y="25082"/>
                  </a:lnTo>
                  <a:close/>
                </a:path>
                <a:path w="922020" h="360044">
                  <a:moveTo>
                    <a:pt x="224917" y="207213"/>
                  </a:moveTo>
                  <a:lnTo>
                    <a:pt x="224904" y="207010"/>
                  </a:lnTo>
                  <a:lnTo>
                    <a:pt x="223558" y="184264"/>
                  </a:lnTo>
                  <a:lnTo>
                    <a:pt x="223456" y="182727"/>
                  </a:lnTo>
                  <a:lnTo>
                    <a:pt x="219163" y="161721"/>
                  </a:lnTo>
                  <a:lnTo>
                    <a:pt x="211975" y="143903"/>
                  </a:lnTo>
                  <a:lnTo>
                    <a:pt x="210312" y="141503"/>
                  </a:lnTo>
                  <a:lnTo>
                    <a:pt x="201917" y="129374"/>
                  </a:lnTo>
                  <a:lnTo>
                    <a:pt x="189141" y="118084"/>
                  </a:lnTo>
                  <a:lnTo>
                    <a:pt x="173812" y="110032"/>
                  </a:lnTo>
                  <a:lnTo>
                    <a:pt x="165265" y="107734"/>
                  </a:lnTo>
                  <a:lnTo>
                    <a:pt x="165265" y="212750"/>
                  </a:lnTo>
                  <a:lnTo>
                    <a:pt x="164807" y="227799"/>
                  </a:lnTo>
                  <a:lnTo>
                    <a:pt x="163436" y="242074"/>
                  </a:lnTo>
                  <a:lnTo>
                    <a:pt x="163334" y="242646"/>
                  </a:lnTo>
                  <a:lnTo>
                    <a:pt x="161150" y="255612"/>
                  </a:lnTo>
                  <a:lnTo>
                    <a:pt x="143243" y="299542"/>
                  </a:lnTo>
                  <a:lnTo>
                    <a:pt x="103619" y="321437"/>
                  </a:lnTo>
                  <a:lnTo>
                    <a:pt x="93408" y="320294"/>
                  </a:lnTo>
                  <a:lnTo>
                    <a:pt x="65900" y="293103"/>
                  </a:lnTo>
                  <a:lnTo>
                    <a:pt x="62217" y="279463"/>
                  </a:lnTo>
                  <a:lnTo>
                    <a:pt x="60337" y="266573"/>
                  </a:lnTo>
                  <a:lnTo>
                    <a:pt x="60312" y="266103"/>
                  </a:lnTo>
                  <a:lnTo>
                    <a:pt x="59639" y="250177"/>
                  </a:lnTo>
                  <a:lnTo>
                    <a:pt x="60121" y="234924"/>
                  </a:lnTo>
                  <a:lnTo>
                    <a:pt x="67449" y="194335"/>
                  </a:lnTo>
                  <a:lnTo>
                    <a:pt x="89700" y="155676"/>
                  </a:lnTo>
                  <a:lnTo>
                    <a:pt x="122809" y="141503"/>
                  </a:lnTo>
                  <a:lnTo>
                    <a:pt x="133375" y="142697"/>
                  </a:lnTo>
                  <a:lnTo>
                    <a:pt x="159727" y="171157"/>
                  </a:lnTo>
                  <a:lnTo>
                    <a:pt x="159816" y="171526"/>
                  </a:lnTo>
                  <a:lnTo>
                    <a:pt x="162801" y="183311"/>
                  </a:lnTo>
                  <a:lnTo>
                    <a:pt x="164655" y="197180"/>
                  </a:lnTo>
                  <a:lnTo>
                    <a:pt x="164680" y="197866"/>
                  </a:lnTo>
                  <a:lnTo>
                    <a:pt x="165265" y="212750"/>
                  </a:lnTo>
                  <a:lnTo>
                    <a:pt x="165265" y="107734"/>
                  </a:lnTo>
                  <a:lnTo>
                    <a:pt x="155917" y="105194"/>
                  </a:lnTo>
                  <a:lnTo>
                    <a:pt x="135470" y="103581"/>
                  </a:lnTo>
                  <a:lnTo>
                    <a:pt x="121983" y="104330"/>
                  </a:lnTo>
                  <a:lnTo>
                    <a:pt x="83642" y="115493"/>
                  </a:lnTo>
                  <a:lnTo>
                    <a:pt x="50152" y="138569"/>
                  </a:lnTo>
                  <a:lnTo>
                    <a:pt x="23685" y="171526"/>
                  </a:lnTo>
                  <a:lnTo>
                    <a:pt x="6108" y="212191"/>
                  </a:lnTo>
                  <a:lnTo>
                    <a:pt x="5981" y="212750"/>
                  </a:lnTo>
                  <a:lnTo>
                    <a:pt x="2705" y="227126"/>
                  </a:lnTo>
                  <a:lnTo>
                    <a:pt x="2616" y="227799"/>
                  </a:lnTo>
                  <a:lnTo>
                    <a:pt x="673" y="242646"/>
                  </a:lnTo>
                  <a:lnTo>
                    <a:pt x="0" y="258775"/>
                  </a:lnTo>
                  <a:lnTo>
                    <a:pt x="1498" y="282041"/>
                  </a:lnTo>
                  <a:lnTo>
                    <a:pt x="13487" y="319557"/>
                  </a:lnTo>
                  <a:lnTo>
                    <a:pt x="52882" y="352971"/>
                  </a:lnTo>
                  <a:lnTo>
                    <a:pt x="91490" y="359346"/>
                  </a:lnTo>
                  <a:lnTo>
                    <a:pt x="105156" y="358609"/>
                  </a:lnTo>
                  <a:lnTo>
                    <a:pt x="143535" y="347484"/>
                  </a:lnTo>
                  <a:lnTo>
                    <a:pt x="176517" y="324535"/>
                  </a:lnTo>
                  <a:lnTo>
                    <a:pt x="179476" y="321437"/>
                  </a:lnTo>
                  <a:lnTo>
                    <a:pt x="185991" y="314629"/>
                  </a:lnTo>
                  <a:lnTo>
                    <a:pt x="208864" y="279463"/>
                  </a:lnTo>
                  <a:lnTo>
                    <a:pt x="222313" y="237591"/>
                  </a:lnTo>
                  <a:lnTo>
                    <a:pt x="224345" y="220535"/>
                  </a:lnTo>
                  <a:lnTo>
                    <a:pt x="224917" y="207213"/>
                  </a:lnTo>
                  <a:close/>
                </a:path>
                <a:path w="922020" h="360044">
                  <a:moveTo>
                    <a:pt x="239204" y="25082"/>
                  </a:moveTo>
                  <a:lnTo>
                    <a:pt x="237756" y="19951"/>
                  </a:lnTo>
                  <a:lnTo>
                    <a:pt x="234886" y="15405"/>
                  </a:lnTo>
                  <a:lnTo>
                    <a:pt x="232029" y="10845"/>
                  </a:lnTo>
                  <a:lnTo>
                    <a:pt x="228587" y="7137"/>
                  </a:lnTo>
                  <a:lnTo>
                    <a:pt x="220497" y="1435"/>
                  </a:lnTo>
                  <a:lnTo>
                    <a:pt x="216293" y="0"/>
                  </a:lnTo>
                  <a:lnTo>
                    <a:pt x="206197" y="0"/>
                  </a:lnTo>
                  <a:lnTo>
                    <a:pt x="202222" y="1435"/>
                  </a:lnTo>
                  <a:lnTo>
                    <a:pt x="202057" y="1435"/>
                  </a:lnTo>
                  <a:lnTo>
                    <a:pt x="199275" y="4546"/>
                  </a:lnTo>
                  <a:lnTo>
                    <a:pt x="143687" y="73266"/>
                  </a:lnTo>
                  <a:lnTo>
                    <a:pt x="142544" y="74790"/>
                  </a:lnTo>
                  <a:lnTo>
                    <a:pt x="141744" y="75819"/>
                  </a:lnTo>
                  <a:lnTo>
                    <a:pt x="140055" y="77825"/>
                  </a:lnTo>
                  <a:lnTo>
                    <a:pt x="139636" y="78828"/>
                  </a:lnTo>
                  <a:lnTo>
                    <a:pt x="139636" y="82207"/>
                  </a:lnTo>
                  <a:lnTo>
                    <a:pt x="141058" y="84137"/>
                  </a:lnTo>
                  <a:lnTo>
                    <a:pt x="146786" y="87160"/>
                  </a:lnTo>
                  <a:lnTo>
                    <a:pt x="149745" y="87922"/>
                  </a:lnTo>
                  <a:lnTo>
                    <a:pt x="153784" y="87922"/>
                  </a:lnTo>
                  <a:lnTo>
                    <a:pt x="187706" y="69583"/>
                  </a:lnTo>
                  <a:lnTo>
                    <a:pt x="226542" y="44462"/>
                  </a:lnTo>
                  <a:lnTo>
                    <a:pt x="229920" y="42430"/>
                  </a:lnTo>
                  <a:lnTo>
                    <a:pt x="232879" y="40322"/>
                  </a:lnTo>
                  <a:lnTo>
                    <a:pt x="237934" y="35953"/>
                  </a:lnTo>
                  <a:lnTo>
                    <a:pt x="239204" y="33515"/>
                  </a:lnTo>
                  <a:lnTo>
                    <a:pt x="239204" y="25082"/>
                  </a:lnTo>
                  <a:close/>
                </a:path>
                <a:path w="922020" h="360044">
                  <a:moveTo>
                    <a:pt x="422516" y="133426"/>
                  </a:moveTo>
                  <a:lnTo>
                    <a:pt x="387896" y="105752"/>
                  </a:lnTo>
                  <a:lnTo>
                    <a:pt x="359854" y="104101"/>
                  </a:lnTo>
                  <a:lnTo>
                    <a:pt x="338162" y="105384"/>
                  </a:lnTo>
                  <a:lnTo>
                    <a:pt x="288607" y="124574"/>
                  </a:lnTo>
                  <a:lnTo>
                    <a:pt x="264922" y="162242"/>
                  </a:lnTo>
                  <a:lnTo>
                    <a:pt x="263347" y="177888"/>
                  </a:lnTo>
                  <a:lnTo>
                    <a:pt x="264185" y="188963"/>
                  </a:lnTo>
                  <a:lnTo>
                    <a:pt x="283794" y="222631"/>
                  </a:lnTo>
                  <a:lnTo>
                    <a:pt x="349580" y="268198"/>
                  </a:lnTo>
                  <a:lnTo>
                    <a:pt x="355727" y="273011"/>
                  </a:lnTo>
                  <a:lnTo>
                    <a:pt x="363499" y="281419"/>
                  </a:lnTo>
                  <a:lnTo>
                    <a:pt x="365442" y="286715"/>
                  </a:lnTo>
                  <a:lnTo>
                    <a:pt x="365442" y="301879"/>
                  </a:lnTo>
                  <a:lnTo>
                    <a:pt x="363004" y="308876"/>
                  </a:lnTo>
                  <a:lnTo>
                    <a:pt x="353225" y="319341"/>
                  </a:lnTo>
                  <a:lnTo>
                    <a:pt x="345389" y="321957"/>
                  </a:lnTo>
                  <a:lnTo>
                    <a:pt x="327177" y="321957"/>
                  </a:lnTo>
                  <a:lnTo>
                    <a:pt x="285292" y="309829"/>
                  </a:lnTo>
                  <a:lnTo>
                    <a:pt x="258114" y="294640"/>
                  </a:lnTo>
                  <a:lnTo>
                    <a:pt x="254914" y="292785"/>
                  </a:lnTo>
                  <a:lnTo>
                    <a:pt x="237566" y="309816"/>
                  </a:lnTo>
                  <a:lnTo>
                    <a:pt x="237566" y="315887"/>
                  </a:lnTo>
                  <a:lnTo>
                    <a:pt x="259549" y="347967"/>
                  </a:lnTo>
                  <a:lnTo>
                    <a:pt x="301764" y="359092"/>
                  </a:lnTo>
                  <a:lnTo>
                    <a:pt x="319938" y="359829"/>
                  </a:lnTo>
                  <a:lnTo>
                    <a:pt x="333121" y="359232"/>
                  </a:lnTo>
                  <a:lnTo>
                    <a:pt x="370205" y="350227"/>
                  </a:lnTo>
                  <a:lnTo>
                    <a:pt x="408114" y="320954"/>
                  </a:lnTo>
                  <a:lnTo>
                    <a:pt x="422516" y="271386"/>
                  </a:lnTo>
                  <a:lnTo>
                    <a:pt x="421716" y="259537"/>
                  </a:lnTo>
                  <a:lnTo>
                    <a:pt x="394804" y="221170"/>
                  </a:lnTo>
                  <a:lnTo>
                    <a:pt x="343192" y="195605"/>
                  </a:lnTo>
                  <a:lnTo>
                    <a:pt x="333743" y="190868"/>
                  </a:lnTo>
                  <a:lnTo>
                    <a:pt x="326999" y="186309"/>
                  </a:lnTo>
                  <a:lnTo>
                    <a:pt x="318909" y="177558"/>
                  </a:lnTo>
                  <a:lnTo>
                    <a:pt x="316890" y="172161"/>
                  </a:lnTo>
                  <a:lnTo>
                    <a:pt x="316890" y="158026"/>
                  </a:lnTo>
                  <a:lnTo>
                    <a:pt x="319328" y="151879"/>
                  </a:lnTo>
                  <a:lnTo>
                    <a:pt x="329107" y="142773"/>
                  </a:lnTo>
                  <a:lnTo>
                    <a:pt x="335432" y="140500"/>
                  </a:lnTo>
                  <a:lnTo>
                    <a:pt x="350926" y="140500"/>
                  </a:lnTo>
                  <a:lnTo>
                    <a:pt x="394576" y="158013"/>
                  </a:lnTo>
                  <a:lnTo>
                    <a:pt x="398945" y="160718"/>
                  </a:lnTo>
                  <a:lnTo>
                    <a:pt x="400875" y="161556"/>
                  </a:lnTo>
                  <a:lnTo>
                    <a:pt x="405269" y="162890"/>
                  </a:lnTo>
                  <a:lnTo>
                    <a:pt x="407035" y="163233"/>
                  </a:lnTo>
                  <a:lnTo>
                    <a:pt x="412762" y="163233"/>
                  </a:lnTo>
                  <a:lnTo>
                    <a:pt x="416217" y="160362"/>
                  </a:lnTo>
                  <a:lnTo>
                    <a:pt x="421246" y="148907"/>
                  </a:lnTo>
                  <a:lnTo>
                    <a:pt x="422516" y="141833"/>
                  </a:lnTo>
                  <a:lnTo>
                    <a:pt x="422516" y="133426"/>
                  </a:lnTo>
                  <a:close/>
                </a:path>
                <a:path w="922020" h="360044">
                  <a:moveTo>
                    <a:pt x="526199" y="204584"/>
                  </a:moveTo>
                  <a:lnTo>
                    <a:pt x="522287" y="179451"/>
                  </a:lnTo>
                  <a:lnTo>
                    <a:pt x="509358" y="235000"/>
                  </a:lnTo>
                  <a:lnTo>
                    <a:pt x="508825" y="237553"/>
                  </a:lnTo>
                  <a:lnTo>
                    <a:pt x="522541" y="210870"/>
                  </a:lnTo>
                  <a:lnTo>
                    <a:pt x="526199" y="204584"/>
                  </a:lnTo>
                  <a:close/>
                </a:path>
                <a:path w="922020" h="360044">
                  <a:moveTo>
                    <a:pt x="543636" y="316357"/>
                  </a:moveTo>
                  <a:lnTo>
                    <a:pt x="543610" y="316217"/>
                  </a:lnTo>
                  <a:lnTo>
                    <a:pt x="534428" y="257365"/>
                  </a:lnTo>
                  <a:lnTo>
                    <a:pt x="528358" y="269887"/>
                  </a:lnTo>
                  <a:lnTo>
                    <a:pt x="519239" y="290347"/>
                  </a:lnTo>
                  <a:lnTo>
                    <a:pt x="514273" y="302399"/>
                  </a:lnTo>
                  <a:lnTo>
                    <a:pt x="515200" y="302983"/>
                  </a:lnTo>
                  <a:lnTo>
                    <a:pt x="521830" y="306768"/>
                  </a:lnTo>
                  <a:lnTo>
                    <a:pt x="528332" y="310057"/>
                  </a:lnTo>
                  <a:lnTo>
                    <a:pt x="534708" y="312839"/>
                  </a:lnTo>
                  <a:lnTo>
                    <a:pt x="543140" y="316217"/>
                  </a:lnTo>
                  <a:lnTo>
                    <a:pt x="543636" y="316357"/>
                  </a:lnTo>
                  <a:close/>
                </a:path>
                <a:path w="922020" h="360044">
                  <a:moveTo>
                    <a:pt x="549402" y="36385"/>
                  </a:moveTo>
                  <a:lnTo>
                    <a:pt x="534746" y="0"/>
                  </a:lnTo>
                  <a:lnTo>
                    <a:pt x="494296" y="0"/>
                  </a:lnTo>
                  <a:lnTo>
                    <a:pt x="522287" y="179451"/>
                  </a:lnTo>
                  <a:lnTo>
                    <a:pt x="539800" y="104101"/>
                  </a:lnTo>
                  <a:lnTo>
                    <a:pt x="548106" y="60439"/>
                  </a:lnTo>
                  <a:lnTo>
                    <a:pt x="549402" y="36385"/>
                  </a:lnTo>
                  <a:close/>
                </a:path>
                <a:path w="922020" h="360044">
                  <a:moveTo>
                    <a:pt x="550303" y="359752"/>
                  </a:moveTo>
                  <a:lnTo>
                    <a:pt x="514502" y="334568"/>
                  </a:lnTo>
                  <a:lnTo>
                    <a:pt x="511708" y="312839"/>
                  </a:lnTo>
                  <a:lnTo>
                    <a:pt x="511644" y="312331"/>
                  </a:lnTo>
                  <a:lnTo>
                    <a:pt x="511289" y="309626"/>
                  </a:lnTo>
                  <a:lnTo>
                    <a:pt x="514273" y="302399"/>
                  </a:lnTo>
                  <a:lnTo>
                    <a:pt x="510019" y="299694"/>
                  </a:lnTo>
                  <a:lnTo>
                    <a:pt x="509892" y="298704"/>
                  </a:lnTo>
                  <a:lnTo>
                    <a:pt x="504418" y="256247"/>
                  </a:lnTo>
                  <a:lnTo>
                    <a:pt x="508736" y="237756"/>
                  </a:lnTo>
                  <a:lnTo>
                    <a:pt x="494830" y="267855"/>
                  </a:lnTo>
                  <a:lnTo>
                    <a:pt x="506209" y="301663"/>
                  </a:lnTo>
                  <a:lnTo>
                    <a:pt x="485203" y="329577"/>
                  </a:lnTo>
                  <a:lnTo>
                    <a:pt x="458914" y="317373"/>
                  </a:lnTo>
                  <a:lnTo>
                    <a:pt x="458825" y="318477"/>
                  </a:lnTo>
                  <a:lnTo>
                    <a:pt x="458711" y="319951"/>
                  </a:lnTo>
                  <a:lnTo>
                    <a:pt x="458597" y="321284"/>
                  </a:lnTo>
                  <a:lnTo>
                    <a:pt x="458533" y="321957"/>
                  </a:lnTo>
                  <a:lnTo>
                    <a:pt x="458254" y="325462"/>
                  </a:lnTo>
                  <a:lnTo>
                    <a:pt x="488797" y="351231"/>
                  </a:lnTo>
                  <a:lnTo>
                    <a:pt x="535609" y="359486"/>
                  </a:lnTo>
                  <a:lnTo>
                    <a:pt x="547268" y="359752"/>
                  </a:lnTo>
                  <a:lnTo>
                    <a:pt x="550252" y="359752"/>
                  </a:lnTo>
                  <a:lnTo>
                    <a:pt x="549846" y="359575"/>
                  </a:lnTo>
                  <a:lnTo>
                    <a:pt x="550303" y="359752"/>
                  </a:lnTo>
                  <a:close/>
                </a:path>
                <a:path w="922020" h="360044">
                  <a:moveTo>
                    <a:pt x="693953" y="191541"/>
                  </a:moveTo>
                  <a:lnTo>
                    <a:pt x="687133" y="140766"/>
                  </a:lnTo>
                  <a:lnTo>
                    <a:pt x="654532" y="105587"/>
                  </a:lnTo>
                  <a:lnTo>
                    <a:pt x="641388" y="104101"/>
                  </a:lnTo>
                  <a:lnTo>
                    <a:pt x="631304" y="105003"/>
                  </a:lnTo>
                  <a:lnTo>
                    <a:pt x="586625" y="127012"/>
                  </a:lnTo>
                  <a:lnTo>
                    <a:pt x="549148" y="168287"/>
                  </a:lnTo>
                  <a:lnTo>
                    <a:pt x="526199" y="204584"/>
                  </a:lnTo>
                  <a:lnTo>
                    <a:pt x="534428" y="257365"/>
                  </a:lnTo>
                  <a:lnTo>
                    <a:pt x="537311" y="251434"/>
                  </a:lnTo>
                  <a:lnTo>
                    <a:pt x="546100" y="235000"/>
                  </a:lnTo>
                  <a:lnTo>
                    <a:pt x="570699" y="195999"/>
                  </a:lnTo>
                  <a:lnTo>
                    <a:pt x="597916" y="165290"/>
                  </a:lnTo>
                  <a:lnTo>
                    <a:pt x="615594" y="153631"/>
                  </a:lnTo>
                  <a:lnTo>
                    <a:pt x="625043" y="153631"/>
                  </a:lnTo>
                  <a:lnTo>
                    <a:pt x="636574" y="199504"/>
                  </a:lnTo>
                  <a:lnTo>
                    <a:pt x="636778" y="215366"/>
                  </a:lnTo>
                  <a:lnTo>
                    <a:pt x="636371" y="228523"/>
                  </a:lnTo>
                  <a:lnTo>
                    <a:pt x="629246" y="269379"/>
                  </a:lnTo>
                  <a:lnTo>
                    <a:pt x="608533" y="308038"/>
                  </a:lnTo>
                  <a:lnTo>
                    <a:pt x="578205" y="321957"/>
                  </a:lnTo>
                  <a:lnTo>
                    <a:pt x="572147" y="321957"/>
                  </a:lnTo>
                  <a:lnTo>
                    <a:pt x="565492" y="321284"/>
                  </a:lnTo>
                  <a:lnTo>
                    <a:pt x="550418" y="318477"/>
                  </a:lnTo>
                  <a:lnTo>
                    <a:pt x="550633" y="318477"/>
                  </a:lnTo>
                  <a:lnTo>
                    <a:pt x="543636" y="316357"/>
                  </a:lnTo>
                  <a:lnTo>
                    <a:pt x="550405" y="359752"/>
                  </a:lnTo>
                  <a:lnTo>
                    <a:pt x="551573" y="359752"/>
                  </a:lnTo>
                  <a:lnTo>
                    <a:pt x="572452" y="358432"/>
                  </a:lnTo>
                  <a:lnTo>
                    <a:pt x="572046" y="358432"/>
                  </a:lnTo>
                  <a:lnTo>
                    <a:pt x="591781" y="354406"/>
                  </a:lnTo>
                  <a:lnTo>
                    <a:pt x="626948" y="338099"/>
                  </a:lnTo>
                  <a:lnTo>
                    <a:pt x="655396" y="312331"/>
                  </a:lnTo>
                  <a:lnTo>
                    <a:pt x="676503" y="278498"/>
                  </a:lnTo>
                  <a:lnTo>
                    <a:pt x="689597" y="237756"/>
                  </a:lnTo>
                  <a:lnTo>
                    <a:pt x="693064" y="210870"/>
                  </a:lnTo>
                  <a:lnTo>
                    <a:pt x="693953" y="191541"/>
                  </a:lnTo>
                  <a:close/>
                </a:path>
                <a:path w="922020" h="360044">
                  <a:moveTo>
                    <a:pt x="921397" y="160185"/>
                  </a:moveTo>
                  <a:lnTo>
                    <a:pt x="920254" y="147358"/>
                  </a:lnTo>
                  <a:lnTo>
                    <a:pt x="918489" y="141503"/>
                  </a:lnTo>
                  <a:lnTo>
                    <a:pt x="916851" y="136067"/>
                  </a:lnTo>
                  <a:lnTo>
                    <a:pt x="880960" y="107251"/>
                  </a:lnTo>
                  <a:lnTo>
                    <a:pt x="863269" y="104317"/>
                  </a:lnTo>
                  <a:lnTo>
                    <a:pt x="863269" y="160185"/>
                  </a:lnTo>
                  <a:lnTo>
                    <a:pt x="863269" y="169291"/>
                  </a:lnTo>
                  <a:lnTo>
                    <a:pt x="841463" y="210248"/>
                  </a:lnTo>
                  <a:lnTo>
                    <a:pt x="799795" y="230390"/>
                  </a:lnTo>
                  <a:lnTo>
                    <a:pt x="775182" y="236258"/>
                  </a:lnTo>
                  <a:lnTo>
                    <a:pt x="775106" y="238531"/>
                  </a:lnTo>
                  <a:lnTo>
                    <a:pt x="782129" y="196088"/>
                  </a:lnTo>
                  <a:lnTo>
                    <a:pt x="782205" y="195884"/>
                  </a:lnTo>
                  <a:lnTo>
                    <a:pt x="786231" y="184518"/>
                  </a:lnTo>
                  <a:lnTo>
                    <a:pt x="811466" y="150037"/>
                  </a:lnTo>
                  <a:lnTo>
                    <a:pt x="839012" y="141503"/>
                  </a:lnTo>
                  <a:lnTo>
                    <a:pt x="848093" y="141503"/>
                  </a:lnTo>
                  <a:lnTo>
                    <a:pt x="854405" y="143852"/>
                  </a:lnTo>
                  <a:lnTo>
                    <a:pt x="861504" y="153289"/>
                  </a:lnTo>
                  <a:lnTo>
                    <a:pt x="863269" y="160185"/>
                  </a:lnTo>
                  <a:lnTo>
                    <a:pt x="863269" y="104317"/>
                  </a:lnTo>
                  <a:lnTo>
                    <a:pt x="822896" y="106616"/>
                  </a:lnTo>
                  <a:lnTo>
                    <a:pt x="785444" y="122415"/>
                  </a:lnTo>
                  <a:lnTo>
                    <a:pt x="754646" y="150037"/>
                  </a:lnTo>
                  <a:lnTo>
                    <a:pt x="731875" y="187680"/>
                  </a:lnTo>
                  <a:lnTo>
                    <a:pt x="718718" y="233502"/>
                  </a:lnTo>
                  <a:lnTo>
                    <a:pt x="718642" y="234188"/>
                  </a:lnTo>
                  <a:lnTo>
                    <a:pt x="716826" y="250304"/>
                  </a:lnTo>
                  <a:lnTo>
                    <a:pt x="716800" y="251167"/>
                  </a:lnTo>
                  <a:lnTo>
                    <a:pt x="716356" y="263537"/>
                  </a:lnTo>
                  <a:lnTo>
                    <a:pt x="716267" y="268859"/>
                  </a:lnTo>
                  <a:lnTo>
                    <a:pt x="728129" y="321932"/>
                  </a:lnTo>
                  <a:lnTo>
                    <a:pt x="763066" y="353707"/>
                  </a:lnTo>
                  <a:lnTo>
                    <a:pt x="797572" y="359829"/>
                  </a:lnTo>
                  <a:lnTo>
                    <a:pt x="809447" y="359346"/>
                  </a:lnTo>
                  <a:lnTo>
                    <a:pt x="851801" y="347840"/>
                  </a:lnTo>
                  <a:lnTo>
                    <a:pt x="884186" y="326707"/>
                  </a:lnTo>
                  <a:lnTo>
                    <a:pt x="899756" y="309308"/>
                  </a:lnTo>
                  <a:lnTo>
                    <a:pt x="900150" y="308787"/>
                  </a:lnTo>
                  <a:lnTo>
                    <a:pt x="905560" y="300697"/>
                  </a:lnTo>
                  <a:lnTo>
                    <a:pt x="908265" y="293624"/>
                  </a:lnTo>
                  <a:lnTo>
                    <a:pt x="908265" y="285889"/>
                  </a:lnTo>
                  <a:lnTo>
                    <a:pt x="907745" y="284378"/>
                  </a:lnTo>
                  <a:lnTo>
                    <a:pt x="905713" y="281673"/>
                  </a:lnTo>
                  <a:lnTo>
                    <a:pt x="904367" y="280987"/>
                  </a:lnTo>
                  <a:lnTo>
                    <a:pt x="901344" y="280987"/>
                  </a:lnTo>
                  <a:lnTo>
                    <a:pt x="899655" y="281495"/>
                  </a:lnTo>
                  <a:lnTo>
                    <a:pt x="895604" y="283527"/>
                  </a:lnTo>
                  <a:lnTo>
                    <a:pt x="893254" y="284886"/>
                  </a:lnTo>
                  <a:lnTo>
                    <a:pt x="890549" y="286575"/>
                  </a:lnTo>
                  <a:lnTo>
                    <a:pt x="883945" y="290563"/>
                  </a:lnTo>
                  <a:lnTo>
                    <a:pt x="841578" y="307467"/>
                  </a:lnTo>
                  <a:lnTo>
                    <a:pt x="831532" y="308787"/>
                  </a:lnTo>
                  <a:lnTo>
                    <a:pt x="832586" y="308787"/>
                  </a:lnTo>
                  <a:lnTo>
                    <a:pt x="792556" y="302336"/>
                  </a:lnTo>
                  <a:lnTo>
                    <a:pt x="775868" y="266877"/>
                  </a:lnTo>
                  <a:lnTo>
                    <a:pt x="790409" y="263537"/>
                  </a:lnTo>
                  <a:lnTo>
                    <a:pt x="811898" y="257632"/>
                  </a:lnTo>
                  <a:lnTo>
                    <a:pt x="849845" y="244119"/>
                  </a:lnTo>
                  <a:lnTo>
                    <a:pt x="892695" y="218719"/>
                  </a:lnTo>
                  <a:lnTo>
                    <a:pt x="916774" y="186245"/>
                  </a:lnTo>
                  <a:lnTo>
                    <a:pt x="920242" y="173672"/>
                  </a:lnTo>
                  <a:lnTo>
                    <a:pt x="921397" y="1601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4760" y="2819497"/>
              <a:ext cx="1771600" cy="35982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793929" y="745"/>
            <a:ext cx="8489315" cy="10281920"/>
            <a:chOff x="9793929" y="745"/>
            <a:chExt cx="8489315" cy="10281920"/>
          </a:xfrm>
        </p:grpSpPr>
        <p:sp>
          <p:nvSpPr>
            <p:cNvPr id="10" name="object 10"/>
            <p:cNvSpPr/>
            <p:nvPr/>
          </p:nvSpPr>
          <p:spPr>
            <a:xfrm>
              <a:off x="11487991" y="2819497"/>
              <a:ext cx="271145" cy="358140"/>
            </a:xfrm>
            <a:custGeom>
              <a:avLst/>
              <a:gdLst/>
              <a:ahLst/>
              <a:cxnLst/>
              <a:rect l="l" t="t" r="r" b="b"/>
              <a:pathLst>
                <a:path w="271145" h="358139">
                  <a:moveTo>
                    <a:pt x="30485" y="97036"/>
                  </a:moveTo>
                  <a:lnTo>
                    <a:pt x="25449" y="97036"/>
                  </a:lnTo>
                  <a:lnTo>
                    <a:pt x="22932" y="96366"/>
                  </a:lnTo>
                  <a:lnTo>
                    <a:pt x="19558" y="93662"/>
                  </a:lnTo>
                  <a:lnTo>
                    <a:pt x="18715" y="91467"/>
                  </a:lnTo>
                  <a:lnTo>
                    <a:pt x="18715" y="83033"/>
                  </a:lnTo>
                  <a:lnTo>
                    <a:pt x="49890" y="54289"/>
                  </a:lnTo>
                  <a:lnTo>
                    <a:pt x="152140" y="7553"/>
                  </a:lnTo>
                  <a:lnTo>
                    <a:pt x="172020" y="0"/>
                  </a:lnTo>
                  <a:lnTo>
                    <a:pt x="186184" y="0"/>
                  </a:lnTo>
                  <a:lnTo>
                    <a:pt x="192075" y="4291"/>
                  </a:lnTo>
                  <a:lnTo>
                    <a:pt x="193068" y="12873"/>
                  </a:lnTo>
                  <a:lnTo>
                    <a:pt x="193514" y="20433"/>
                  </a:lnTo>
                  <a:lnTo>
                    <a:pt x="193328" y="30240"/>
                  </a:lnTo>
                  <a:lnTo>
                    <a:pt x="192509" y="42292"/>
                  </a:lnTo>
                  <a:lnTo>
                    <a:pt x="191058" y="56591"/>
                  </a:lnTo>
                  <a:lnTo>
                    <a:pt x="189990" y="66712"/>
                  </a:lnTo>
                  <a:lnTo>
                    <a:pt x="130894" y="66712"/>
                  </a:lnTo>
                  <a:lnTo>
                    <a:pt x="54086" y="88751"/>
                  </a:lnTo>
                  <a:lnTo>
                    <a:pt x="46918" y="91120"/>
                  </a:lnTo>
                  <a:lnTo>
                    <a:pt x="34441" y="95857"/>
                  </a:lnTo>
                  <a:lnTo>
                    <a:pt x="30485" y="97036"/>
                  </a:lnTo>
                  <a:close/>
                </a:path>
                <a:path w="271145" h="358139">
                  <a:moveTo>
                    <a:pt x="104495" y="315489"/>
                  </a:moveTo>
                  <a:lnTo>
                    <a:pt x="130894" y="66712"/>
                  </a:lnTo>
                  <a:lnTo>
                    <a:pt x="189990" y="66712"/>
                  </a:lnTo>
                  <a:lnTo>
                    <a:pt x="176920" y="190537"/>
                  </a:lnTo>
                  <a:lnTo>
                    <a:pt x="174987" y="210057"/>
                  </a:lnTo>
                  <a:lnTo>
                    <a:pt x="170334" y="263314"/>
                  </a:lnTo>
                  <a:lnTo>
                    <a:pt x="169120" y="292633"/>
                  </a:lnTo>
                  <a:lnTo>
                    <a:pt x="169069" y="295154"/>
                  </a:lnTo>
                  <a:lnTo>
                    <a:pt x="169241" y="303398"/>
                  </a:lnTo>
                  <a:lnTo>
                    <a:pt x="169325" y="307440"/>
                  </a:lnTo>
                  <a:lnTo>
                    <a:pt x="146596" y="310827"/>
                  </a:lnTo>
                  <a:lnTo>
                    <a:pt x="149969" y="312836"/>
                  </a:lnTo>
                  <a:lnTo>
                    <a:pt x="127359" y="312836"/>
                  </a:lnTo>
                  <a:lnTo>
                    <a:pt x="104495" y="315489"/>
                  </a:lnTo>
                  <a:close/>
                </a:path>
                <a:path w="271145" h="358139">
                  <a:moveTo>
                    <a:pt x="265175" y="324966"/>
                  </a:moveTo>
                  <a:lnTo>
                    <a:pt x="170334" y="324966"/>
                  </a:lnTo>
                  <a:lnTo>
                    <a:pt x="169419" y="310827"/>
                  </a:lnTo>
                  <a:lnTo>
                    <a:pt x="169325" y="307440"/>
                  </a:lnTo>
                  <a:lnTo>
                    <a:pt x="251755" y="295154"/>
                  </a:lnTo>
                  <a:lnTo>
                    <a:pt x="255402" y="294469"/>
                  </a:lnTo>
                  <a:lnTo>
                    <a:pt x="258254" y="293873"/>
                  </a:lnTo>
                  <a:lnTo>
                    <a:pt x="262297" y="292881"/>
                  </a:lnTo>
                  <a:lnTo>
                    <a:pt x="263823" y="292633"/>
                  </a:lnTo>
                  <a:lnTo>
                    <a:pt x="268883" y="292633"/>
                  </a:lnTo>
                  <a:lnTo>
                    <a:pt x="270905" y="294989"/>
                  </a:lnTo>
                  <a:lnTo>
                    <a:pt x="270905" y="303398"/>
                  </a:lnTo>
                  <a:lnTo>
                    <a:pt x="270267" y="307440"/>
                  </a:lnTo>
                  <a:lnTo>
                    <a:pt x="270148" y="308198"/>
                  </a:lnTo>
                  <a:lnTo>
                    <a:pt x="267122" y="320005"/>
                  </a:lnTo>
                  <a:lnTo>
                    <a:pt x="265175" y="324966"/>
                  </a:lnTo>
                  <a:close/>
                </a:path>
                <a:path w="271145" h="358139">
                  <a:moveTo>
                    <a:pt x="170334" y="324966"/>
                  </a:moveTo>
                  <a:lnTo>
                    <a:pt x="146596" y="310827"/>
                  </a:lnTo>
                  <a:lnTo>
                    <a:pt x="169325" y="307440"/>
                  </a:lnTo>
                  <a:lnTo>
                    <a:pt x="169419" y="310827"/>
                  </a:lnTo>
                  <a:lnTo>
                    <a:pt x="170301" y="324445"/>
                  </a:lnTo>
                  <a:lnTo>
                    <a:pt x="170334" y="324966"/>
                  </a:lnTo>
                  <a:close/>
                </a:path>
                <a:path w="271145" h="358139">
                  <a:moveTo>
                    <a:pt x="102096" y="338100"/>
                  </a:moveTo>
                  <a:lnTo>
                    <a:pt x="104495" y="315489"/>
                  </a:lnTo>
                  <a:lnTo>
                    <a:pt x="127359" y="312836"/>
                  </a:lnTo>
                  <a:lnTo>
                    <a:pt x="102096" y="338100"/>
                  </a:lnTo>
                  <a:close/>
                </a:path>
                <a:path w="271145" h="358139">
                  <a:moveTo>
                    <a:pt x="258130" y="338100"/>
                  </a:moveTo>
                  <a:lnTo>
                    <a:pt x="102096" y="338100"/>
                  </a:lnTo>
                  <a:lnTo>
                    <a:pt x="127359" y="312836"/>
                  </a:lnTo>
                  <a:lnTo>
                    <a:pt x="149969" y="312836"/>
                  </a:lnTo>
                  <a:lnTo>
                    <a:pt x="170334" y="324966"/>
                  </a:lnTo>
                  <a:lnTo>
                    <a:pt x="265175" y="324966"/>
                  </a:lnTo>
                  <a:lnTo>
                    <a:pt x="264839" y="325822"/>
                  </a:lnTo>
                  <a:lnTo>
                    <a:pt x="258763" y="337282"/>
                  </a:lnTo>
                  <a:lnTo>
                    <a:pt x="258130" y="338100"/>
                  </a:lnTo>
                  <a:close/>
                </a:path>
                <a:path w="271145" h="358139">
                  <a:moveTo>
                    <a:pt x="10467" y="357820"/>
                  </a:moveTo>
                  <a:lnTo>
                    <a:pt x="2704" y="357820"/>
                  </a:lnTo>
                  <a:lnTo>
                    <a:pt x="0" y="354955"/>
                  </a:lnTo>
                  <a:lnTo>
                    <a:pt x="0" y="343173"/>
                  </a:lnTo>
                  <a:lnTo>
                    <a:pt x="2691" y="337703"/>
                  </a:lnTo>
                  <a:lnTo>
                    <a:pt x="13481" y="327930"/>
                  </a:lnTo>
                  <a:lnTo>
                    <a:pt x="19893" y="325140"/>
                  </a:lnTo>
                  <a:lnTo>
                    <a:pt x="27310" y="324445"/>
                  </a:lnTo>
                  <a:lnTo>
                    <a:pt x="104495" y="315489"/>
                  </a:lnTo>
                  <a:lnTo>
                    <a:pt x="102183" y="337282"/>
                  </a:lnTo>
                  <a:lnTo>
                    <a:pt x="102096" y="338100"/>
                  </a:lnTo>
                  <a:lnTo>
                    <a:pt x="258130" y="338100"/>
                  </a:lnTo>
                  <a:lnTo>
                    <a:pt x="255054" y="342081"/>
                  </a:lnTo>
                  <a:lnTo>
                    <a:pt x="246298" y="349820"/>
                  </a:lnTo>
                  <a:lnTo>
                    <a:pt x="241424" y="351755"/>
                  </a:lnTo>
                  <a:lnTo>
                    <a:pt x="99405" y="351755"/>
                  </a:lnTo>
                  <a:lnTo>
                    <a:pt x="83083" y="352136"/>
                  </a:lnTo>
                  <a:lnTo>
                    <a:pt x="40872" y="354797"/>
                  </a:lnTo>
                  <a:lnTo>
                    <a:pt x="16185" y="357311"/>
                  </a:lnTo>
                  <a:lnTo>
                    <a:pt x="10467" y="357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3929" y="745"/>
              <a:ext cx="8488853" cy="1028176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792775" y="2819500"/>
              <a:ext cx="549275" cy="359410"/>
            </a:xfrm>
            <a:custGeom>
              <a:avLst/>
              <a:gdLst/>
              <a:ahLst/>
              <a:cxnLst/>
              <a:rect l="l" t="t" r="r" b="b"/>
              <a:pathLst>
                <a:path w="549275" h="359410">
                  <a:moveTo>
                    <a:pt x="255651" y="73558"/>
                  </a:moveTo>
                  <a:lnTo>
                    <a:pt x="239522" y="28854"/>
                  </a:lnTo>
                  <a:lnTo>
                    <a:pt x="195046" y="5207"/>
                  </a:lnTo>
                  <a:lnTo>
                    <a:pt x="195046" y="82524"/>
                  </a:lnTo>
                  <a:lnTo>
                    <a:pt x="194945" y="84391"/>
                  </a:lnTo>
                  <a:lnTo>
                    <a:pt x="194856" y="85394"/>
                  </a:lnTo>
                  <a:lnTo>
                    <a:pt x="194525" y="89369"/>
                  </a:lnTo>
                  <a:lnTo>
                    <a:pt x="192862" y="95758"/>
                  </a:lnTo>
                  <a:lnTo>
                    <a:pt x="164363" y="129794"/>
                  </a:lnTo>
                  <a:lnTo>
                    <a:pt x="144221" y="142290"/>
                  </a:lnTo>
                  <a:lnTo>
                    <a:pt x="134950" y="136956"/>
                  </a:lnTo>
                  <a:lnTo>
                    <a:pt x="94335" y="103251"/>
                  </a:lnTo>
                  <a:lnTo>
                    <a:pt x="91973" y="95161"/>
                  </a:lnTo>
                  <a:lnTo>
                    <a:pt x="92075" y="84391"/>
                  </a:lnTo>
                  <a:lnTo>
                    <a:pt x="116078" y="47904"/>
                  </a:lnTo>
                  <a:lnTo>
                    <a:pt x="136931" y="41617"/>
                  </a:lnTo>
                  <a:lnTo>
                    <a:pt x="137871" y="41617"/>
                  </a:lnTo>
                  <a:lnTo>
                    <a:pt x="148564" y="40932"/>
                  </a:lnTo>
                  <a:lnTo>
                    <a:pt x="188645" y="58127"/>
                  </a:lnTo>
                  <a:lnTo>
                    <a:pt x="195046" y="82524"/>
                  </a:lnTo>
                  <a:lnTo>
                    <a:pt x="195046" y="5207"/>
                  </a:lnTo>
                  <a:lnTo>
                    <a:pt x="193192" y="4610"/>
                  </a:lnTo>
                  <a:lnTo>
                    <a:pt x="172618" y="1155"/>
                  </a:lnTo>
                  <a:lnTo>
                    <a:pt x="149567" y="0"/>
                  </a:lnTo>
                  <a:lnTo>
                    <a:pt x="132829" y="762"/>
                  </a:lnTo>
                  <a:lnTo>
                    <a:pt x="87655" y="12128"/>
                  </a:lnTo>
                  <a:lnTo>
                    <a:pt x="52895" y="36017"/>
                  </a:lnTo>
                  <a:lnTo>
                    <a:pt x="32385" y="70751"/>
                  </a:lnTo>
                  <a:lnTo>
                    <a:pt x="29514" y="85394"/>
                  </a:lnTo>
                  <a:lnTo>
                    <a:pt x="28803" y="99047"/>
                  </a:lnTo>
                  <a:lnTo>
                    <a:pt x="40170" y="137629"/>
                  </a:lnTo>
                  <a:lnTo>
                    <a:pt x="72872" y="168325"/>
                  </a:lnTo>
                  <a:lnTo>
                    <a:pt x="86182" y="176987"/>
                  </a:lnTo>
                  <a:lnTo>
                    <a:pt x="76606" y="180111"/>
                  </a:lnTo>
                  <a:lnTo>
                    <a:pt x="39319" y="201574"/>
                  </a:lnTo>
                  <a:lnTo>
                    <a:pt x="12954" y="231724"/>
                  </a:lnTo>
                  <a:lnTo>
                    <a:pt x="0" y="275932"/>
                  </a:lnTo>
                  <a:lnTo>
                    <a:pt x="76" y="276771"/>
                  </a:lnTo>
                  <a:lnTo>
                    <a:pt x="203" y="278053"/>
                  </a:lnTo>
                  <a:lnTo>
                    <a:pt x="1955" y="295998"/>
                  </a:lnTo>
                  <a:lnTo>
                    <a:pt x="31330" y="339140"/>
                  </a:lnTo>
                  <a:lnTo>
                    <a:pt x="68084" y="354291"/>
                  </a:lnTo>
                  <a:lnTo>
                    <a:pt x="115709" y="359346"/>
                  </a:lnTo>
                  <a:lnTo>
                    <a:pt x="134010" y="358470"/>
                  </a:lnTo>
                  <a:lnTo>
                    <a:pt x="183946" y="345211"/>
                  </a:lnTo>
                  <a:lnTo>
                    <a:pt x="222072" y="319430"/>
                  </a:lnTo>
                  <a:lnTo>
                    <a:pt x="247510" y="281000"/>
                  </a:lnTo>
                  <a:lnTo>
                    <a:pt x="251066" y="266331"/>
                  </a:lnTo>
                  <a:lnTo>
                    <a:pt x="252183" y="252183"/>
                  </a:lnTo>
                  <a:lnTo>
                    <a:pt x="242849" y="214642"/>
                  </a:lnTo>
                  <a:lnTo>
                    <a:pt x="239001" y="208470"/>
                  </a:lnTo>
                  <a:lnTo>
                    <a:pt x="234797" y="202920"/>
                  </a:lnTo>
                  <a:lnTo>
                    <a:pt x="202234" y="175793"/>
                  </a:lnTo>
                  <a:lnTo>
                    <a:pt x="196634" y="172351"/>
                  </a:lnTo>
                  <a:lnTo>
                    <a:pt x="195237" y="171488"/>
                  </a:lnTo>
                  <a:lnTo>
                    <a:pt x="188493" y="167767"/>
                  </a:lnTo>
                  <a:lnTo>
                    <a:pt x="184950" y="165735"/>
                  </a:lnTo>
                  <a:lnTo>
                    <a:pt x="184950" y="266331"/>
                  </a:lnTo>
                  <a:lnTo>
                    <a:pt x="167767" y="305282"/>
                  </a:lnTo>
                  <a:lnTo>
                    <a:pt x="123304" y="319430"/>
                  </a:lnTo>
                  <a:lnTo>
                    <a:pt x="110007" y="318541"/>
                  </a:lnTo>
                  <a:lnTo>
                    <a:pt x="110324" y="318541"/>
                  </a:lnTo>
                  <a:lnTo>
                    <a:pt x="98171" y="315887"/>
                  </a:lnTo>
                  <a:lnTo>
                    <a:pt x="98425" y="315887"/>
                  </a:lnTo>
                  <a:lnTo>
                    <a:pt x="88099" y="311746"/>
                  </a:lnTo>
                  <a:lnTo>
                    <a:pt x="78574" y="305765"/>
                  </a:lnTo>
                  <a:lnTo>
                    <a:pt x="60642" y="263321"/>
                  </a:lnTo>
                  <a:lnTo>
                    <a:pt x="61214" y="254698"/>
                  </a:lnTo>
                  <a:lnTo>
                    <a:pt x="80162" y="218770"/>
                  </a:lnTo>
                  <a:lnTo>
                    <a:pt x="114338" y="195427"/>
                  </a:lnTo>
                  <a:lnTo>
                    <a:pt x="126834" y="203669"/>
                  </a:lnTo>
                  <a:lnTo>
                    <a:pt x="156641" y="222872"/>
                  </a:lnTo>
                  <a:lnTo>
                    <a:pt x="183057" y="252183"/>
                  </a:lnTo>
                  <a:lnTo>
                    <a:pt x="184950" y="266331"/>
                  </a:lnTo>
                  <a:lnTo>
                    <a:pt x="184950" y="165735"/>
                  </a:lnTo>
                  <a:lnTo>
                    <a:pt x="181508" y="163753"/>
                  </a:lnTo>
                  <a:lnTo>
                    <a:pt x="174586" y="159766"/>
                  </a:lnTo>
                  <a:lnTo>
                    <a:pt x="175552" y="159512"/>
                  </a:lnTo>
                  <a:lnTo>
                    <a:pt x="184505" y="156489"/>
                  </a:lnTo>
                  <a:lnTo>
                    <a:pt x="224878" y="133172"/>
                  </a:lnTo>
                  <a:lnTo>
                    <a:pt x="251040" y="98463"/>
                  </a:lnTo>
                  <a:lnTo>
                    <a:pt x="255612" y="75996"/>
                  </a:lnTo>
                  <a:lnTo>
                    <a:pt x="255651" y="73558"/>
                  </a:lnTo>
                  <a:close/>
                </a:path>
                <a:path w="549275" h="359410">
                  <a:moveTo>
                    <a:pt x="548792" y="73558"/>
                  </a:moveTo>
                  <a:lnTo>
                    <a:pt x="532663" y="28854"/>
                  </a:lnTo>
                  <a:lnTo>
                    <a:pt x="488200" y="5207"/>
                  </a:lnTo>
                  <a:lnTo>
                    <a:pt x="488200" y="82524"/>
                  </a:lnTo>
                  <a:lnTo>
                    <a:pt x="488086" y="84391"/>
                  </a:lnTo>
                  <a:lnTo>
                    <a:pt x="469455" y="119659"/>
                  </a:lnTo>
                  <a:lnTo>
                    <a:pt x="437972" y="142011"/>
                  </a:lnTo>
                  <a:lnTo>
                    <a:pt x="437362" y="142303"/>
                  </a:lnTo>
                  <a:lnTo>
                    <a:pt x="428091" y="136956"/>
                  </a:lnTo>
                  <a:lnTo>
                    <a:pt x="387477" y="103251"/>
                  </a:lnTo>
                  <a:lnTo>
                    <a:pt x="385114" y="95161"/>
                  </a:lnTo>
                  <a:lnTo>
                    <a:pt x="385229" y="84391"/>
                  </a:lnTo>
                  <a:lnTo>
                    <a:pt x="409219" y="47904"/>
                  </a:lnTo>
                  <a:lnTo>
                    <a:pt x="430085" y="41617"/>
                  </a:lnTo>
                  <a:lnTo>
                    <a:pt x="431012" y="41617"/>
                  </a:lnTo>
                  <a:lnTo>
                    <a:pt x="441706" y="40932"/>
                  </a:lnTo>
                  <a:lnTo>
                    <a:pt x="481787" y="58127"/>
                  </a:lnTo>
                  <a:lnTo>
                    <a:pt x="487565" y="74269"/>
                  </a:lnTo>
                  <a:lnTo>
                    <a:pt x="488200" y="82524"/>
                  </a:lnTo>
                  <a:lnTo>
                    <a:pt x="488200" y="5207"/>
                  </a:lnTo>
                  <a:lnTo>
                    <a:pt x="486333" y="4610"/>
                  </a:lnTo>
                  <a:lnTo>
                    <a:pt x="465759" y="1155"/>
                  </a:lnTo>
                  <a:lnTo>
                    <a:pt x="442722" y="0"/>
                  </a:lnTo>
                  <a:lnTo>
                    <a:pt x="425970" y="762"/>
                  </a:lnTo>
                  <a:lnTo>
                    <a:pt x="380809" y="12128"/>
                  </a:lnTo>
                  <a:lnTo>
                    <a:pt x="346036" y="36017"/>
                  </a:lnTo>
                  <a:lnTo>
                    <a:pt x="325526" y="70751"/>
                  </a:lnTo>
                  <a:lnTo>
                    <a:pt x="322656" y="85394"/>
                  </a:lnTo>
                  <a:lnTo>
                    <a:pt x="321945" y="99047"/>
                  </a:lnTo>
                  <a:lnTo>
                    <a:pt x="333311" y="137629"/>
                  </a:lnTo>
                  <a:lnTo>
                    <a:pt x="366014" y="168325"/>
                  </a:lnTo>
                  <a:lnTo>
                    <a:pt x="379323" y="176987"/>
                  </a:lnTo>
                  <a:lnTo>
                    <a:pt x="369747" y="180111"/>
                  </a:lnTo>
                  <a:lnTo>
                    <a:pt x="332473" y="201574"/>
                  </a:lnTo>
                  <a:lnTo>
                    <a:pt x="306095" y="231724"/>
                  </a:lnTo>
                  <a:lnTo>
                    <a:pt x="293141" y="275932"/>
                  </a:lnTo>
                  <a:lnTo>
                    <a:pt x="293230" y="276771"/>
                  </a:lnTo>
                  <a:lnTo>
                    <a:pt x="293344" y="278053"/>
                  </a:lnTo>
                  <a:lnTo>
                    <a:pt x="310769" y="327609"/>
                  </a:lnTo>
                  <a:lnTo>
                    <a:pt x="361238" y="354291"/>
                  </a:lnTo>
                  <a:lnTo>
                    <a:pt x="408863" y="359346"/>
                  </a:lnTo>
                  <a:lnTo>
                    <a:pt x="427164" y="358470"/>
                  </a:lnTo>
                  <a:lnTo>
                    <a:pt x="477100" y="345211"/>
                  </a:lnTo>
                  <a:lnTo>
                    <a:pt x="515213" y="319430"/>
                  </a:lnTo>
                  <a:lnTo>
                    <a:pt x="540651" y="281000"/>
                  </a:lnTo>
                  <a:lnTo>
                    <a:pt x="545338" y="252183"/>
                  </a:lnTo>
                  <a:lnTo>
                    <a:pt x="544957" y="243624"/>
                  </a:lnTo>
                  <a:lnTo>
                    <a:pt x="527951" y="202920"/>
                  </a:lnTo>
                  <a:lnTo>
                    <a:pt x="495376" y="175793"/>
                  </a:lnTo>
                  <a:lnTo>
                    <a:pt x="489775" y="172351"/>
                  </a:lnTo>
                  <a:lnTo>
                    <a:pt x="488378" y="171488"/>
                  </a:lnTo>
                  <a:lnTo>
                    <a:pt x="481634" y="167767"/>
                  </a:lnTo>
                  <a:lnTo>
                    <a:pt x="478104" y="165747"/>
                  </a:lnTo>
                  <a:lnTo>
                    <a:pt x="478104" y="266331"/>
                  </a:lnTo>
                  <a:lnTo>
                    <a:pt x="478053" y="266877"/>
                  </a:lnTo>
                  <a:lnTo>
                    <a:pt x="477024" y="278053"/>
                  </a:lnTo>
                  <a:lnTo>
                    <a:pt x="473798" y="288455"/>
                  </a:lnTo>
                  <a:lnTo>
                    <a:pt x="441223" y="315887"/>
                  </a:lnTo>
                  <a:lnTo>
                    <a:pt x="416445" y="319430"/>
                  </a:lnTo>
                  <a:lnTo>
                    <a:pt x="403148" y="318541"/>
                  </a:lnTo>
                  <a:lnTo>
                    <a:pt x="403466" y="318541"/>
                  </a:lnTo>
                  <a:lnTo>
                    <a:pt x="391312" y="315887"/>
                  </a:lnTo>
                  <a:lnTo>
                    <a:pt x="391566" y="315887"/>
                  </a:lnTo>
                  <a:lnTo>
                    <a:pt x="381241" y="311746"/>
                  </a:lnTo>
                  <a:lnTo>
                    <a:pt x="371729" y="305765"/>
                  </a:lnTo>
                  <a:lnTo>
                    <a:pt x="353796" y="263321"/>
                  </a:lnTo>
                  <a:lnTo>
                    <a:pt x="354355" y="254698"/>
                  </a:lnTo>
                  <a:lnTo>
                    <a:pt x="356057" y="246570"/>
                  </a:lnTo>
                  <a:lnTo>
                    <a:pt x="356184" y="246240"/>
                  </a:lnTo>
                  <a:lnTo>
                    <a:pt x="358902" y="238912"/>
                  </a:lnTo>
                  <a:lnTo>
                    <a:pt x="386384" y="207733"/>
                  </a:lnTo>
                  <a:lnTo>
                    <a:pt x="407492" y="195440"/>
                  </a:lnTo>
                  <a:lnTo>
                    <a:pt x="419976" y="203669"/>
                  </a:lnTo>
                  <a:lnTo>
                    <a:pt x="449783" y="222872"/>
                  </a:lnTo>
                  <a:lnTo>
                    <a:pt x="476199" y="252183"/>
                  </a:lnTo>
                  <a:lnTo>
                    <a:pt x="478104" y="266331"/>
                  </a:lnTo>
                  <a:lnTo>
                    <a:pt x="478104" y="165747"/>
                  </a:lnTo>
                  <a:lnTo>
                    <a:pt x="474649" y="163753"/>
                  </a:lnTo>
                  <a:lnTo>
                    <a:pt x="467728" y="159766"/>
                  </a:lnTo>
                  <a:lnTo>
                    <a:pt x="468693" y="159512"/>
                  </a:lnTo>
                  <a:lnTo>
                    <a:pt x="510743" y="138849"/>
                  </a:lnTo>
                  <a:lnTo>
                    <a:pt x="540537" y="106159"/>
                  </a:lnTo>
                  <a:lnTo>
                    <a:pt x="548754" y="75996"/>
                  </a:lnTo>
                  <a:lnTo>
                    <a:pt x="548792" y="735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866666" y="3524124"/>
            <a:ext cx="1282065" cy="438150"/>
            <a:chOff x="7866666" y="3524124"/>
            <a:chExt cx="1282065" cy="438150"/>
          </a:xfrm>
        </p:grpSpPr>
        <p:sp>
          <p:nvSpPr>
            <p:cNvPr id="14" name="object 14"/>
            <p:cNvSpPr/>
            <p:nvPr/>
          </p:nvSpPr>
          <p:spPr>
            <a:xfrm>
              <a:off x="7866666" y="3524831"/>
              <a:ext cx="186055" cy="437515"/>
            </a:xfrm>
            <a:custGeom>
              <a:avLst/>
              <a:gdLst/>
              <a:ahLst/>
              <a:cxnLst/>
              <a:rect l="l" t="t" r="r" b="b"/>
              <a:pathLst>
                <a:path w="186054" h="437514">
                  <a:moveTo>
                    <a:pt x="52052" y="437182"/>
                  </a:moveTo>
                  <a:lnTo>
                    <a:pt x="12910" y="424532"/>
                  </a:lnTo>
                  <a:lnTo>
                    <a:pt x="0" y="387660"/>
                  </a:lnTo>
                  <a:lnTo>
                    <a:pt x="0" y="384286"/>
                  </a:lnTo>
                  <a:lnTo>
                    <a:pt x="756" y="381843"/>
                  </a:lnTo>
                  <a:lnTo>
                    <a:pt x="3782" y="378817"/>
                  </a:lnTo>
                  <a:lnTo>
                    <a:pt x="5221" y="378060"/>
                  </a:lnTo>
                  <a:lnTo>
                    <a:pt x="8247" y="378060"/>
                  </a:lnTo>
                  <a:lnTo>
                    <a:pt x="10008" y="378482"/>
                  </a:lnTo>
                  <a:lnTo>
                    <a:pt x="16842" y="381434"/>
                  </a:lnTo>
                  <a:lnTo>
                    <a:pt x="29294" y="386494"/>
                  </a:lnTo>
                  <a:lnTo>
                    <a:pt x="37132" y="389433"/>
                  </a:lnTo>
                  <a:lnTo>
                    <a:pt x="52313" y="394469"/>
                  </a:lnTo>
                  <a:lnTo>
                    <a:pt x="58973" y="395734"/>
                  </a:lnTo>
                  <a:lnTo>
                    <a:pt x="69738" y="395734"/>
                  </a:lnTo>
                  <a:lnTo>
                    <a:pt x="88538" y="352071"/>
                  </a:lnTo>
                  <a:lnTo>
                    <a:pt x="94022" y="311832"/>
                  </a:lnTo>
                  <a:lnTo>
                    <a:pt x="128364" y="0"/>
                  </a:lnTo>
                  <a:lnTo>
                    <a:pt x="173173" y="0"/>
                  </a:lnTo>
                  <a:lnTo>
                    <a:pt x="179239" y="3286"/>
                  </a:lnTo>
                  <a:lnTo>
                    <a:pt x="184646" y="16433"/>
                  </a:lnTo>
                  <a:lnTo>
                    <a:pt x="185998" y="24271"/>
                  </a:lnTo>
                  <a:lnTo>
                    <a:pt x="185998" y="33374"/>
                  </a:lnTo>
                  <a:lnTo>
                    <a:pt x="185840" y="38516"/>
                  </a:lnTo>
                  <a:lnTo>
                    <a:pt x="185365" y="44862"/>
                  </a:lnTo>
                  <a:lnTo>
                    <a:pt x="176882" y="115751"/>
                  </a:lnTo>
                  <a:lnTo>
                    <a:pt x="158688" y="283554"/>
                  </a:lnTo>
                  <a:lnTo>
                    <a:pt x="152688" y="323152"/>
                  </a:lnTo>
                  <a:lnTo>
                    <a:pt x="138356" y="370133"/>
                  </a:lnTo>
                  <a:lnTo>
                    <a:pt x="119248" y="403585"/>
                  </a:lnTo>
                  <a:lnTo>
                    <a:pt x="87920" y="429332"/>
                  </a:lnTo>
                  <a:lnTo>
                    <a:pt x="61312" y="436692"/>
                  </a:lnTo>
                  <a:lnTo>
                    <a:pt x="52052" y="437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9023" y="3524124"/>
              <a:ext cx="1069568" cy="360053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9297111" y="3524135"/>
            <a:ext cx="962660" cy="360045"/>
          </a:xfrm>
          <a:custGeom>
            <a:avLst/>
            <a:gdLst/>
            <a:ahLst/>
            <a:cxnLst/>
            <a:rect l="l" t="t" r="r" b="b"/>
            <a:pathLst>
              <a:path w="962659" h="360045">
                <a:moveTo>
                  <a:pt x="367322" y="14859"/>
                </a:moveTo>
                <a:lnTo>
                  <a:pt x="366039" y="8699"/>
                </a:lnTo>
                <a:lnTo>
                  <a:pt x="358978" y="2298"/>
                </a:lnTo>
                <a:lnTo>
                  <a:pt x="353695" y="660"/>
                </a:lnTo>
                <a:lnTo>
                  <a:pt x="348005" y="660"/>
                </a:lnTo>
                <a:lnTo>
                  <a:pt x="304114" y="10566"/>
                </a:lnTo>
                <a:lnTo>
                  <a:pt x="179438" y="253326"/>
                </a:lnTo>
                <a:lnTo>
                  <a:pt x="130111" y="72999"/>
                </a:lnTo>
                <a:lnTo>
                  <a:pt x="114617" y="16370"/>
                </a:lnTo>
                <a:lnTo>
                  <a:pt x="112941" y="9639"/>
                </a:lnTo>
                <a:lnTo>
                  <a:pt x="109474" y="5194"/>
                </a:lnTo>
                <a:lnTo>
                  <a:pt x="104241" y="3009"/>
                </a:lnTo>
                <a:lnTo>
                  <a:pt x="99529" y="1587"/>
                </a:lnTo>
                <a:lnTo>
                  <a:pt x="93205" y="660"/>
                </a:lnTo>
                <a:lnTo>
                  <a:pt x="85255" y="203"/>
                </a:lnTo>
                <a:lnTo>
                  <a:pt x="77520" y="203"/>
                </a:lnTo>
                <a:lnTo>
                  <a:pt x="37769" y="660"/>
                </a:lnTo>
                <a:lnTo>
                  <a:pt x="33743" y="660"/>
                </a:lnTo>
                <a:lnTo>
                  <a:pt x="33642" y="1587"/>
                </a:lnTo>
                <a:lnTo>
                  <a:pt x="33566" y="2298"/>
                </a:lnTo>
                <a:lnTo>
                  <a:pt x="33464" y="3162"/>
                </a:lnTo>
                <a:lnTo>
                  <a:pt x="5727" y="257530"/>
                </a:lnTo>
                <a:lnTo>
                  <a:pt x="1003" y="304469"/>
                </a:lnTo>
                <a:lnTo>
                  <a:pt x="0" y="323278"/>
                </a:lnTo>
                <a:lnTo>
                  <a:pt x="114" y="341007"/>
                </a:lnTo>
                <a:lnTo>
                  <a:pt x="152" y="341299"/>
                </a:lnTo>
                <a:lnTo>
                  <a:pt x="723" y="345389"/>
                </a:lnTo>
                <a:lnTo>
                  <a:pt x="4089" y="355511"/>
                </a:lnTo>
                <a:lnTo>
                  <a:pt x="7632" y="358038"/>
                </a:lnTo>
                <a:lnTo>
                  <a:pt x="16065" y="358038"/>
                </a:lnTo>
                <a:lnTo>
                  <a:pt x="54470" y="349186"/>
                </a:lnTo>
                <a:lnTo>
                  <a:pt x="64579" y="341007"/>
                </a:lnTo>
                <a:lnTo>
                  <a:pt x="64579" y="333273"/>
                </a:lnTo>
                <a:lnTo>
                  <a:pt x="63741" y="328891"/>
                </a:lnTo>
                <a:lnTo>
                  <a:pt x="60363" y="319468"/>
                </a:lnTo>
                <a:lnTo>
                  <a:pt x="58585" y="312826"/>
                </a:lnTo>
                <a:lnTo>
                  <a:pt x="56730" y="304241"/>
                </a:lnTo>
                <a:lnTo>
                  <a:pt x="56616" y="303580"/>
                </a:lnTo>
                <a:lnTo>
                  <a:pt x="55486" y="297103"/>
                </a:lnTo>
                <a:lnTo>
                  <a:pt x="54559" y="288798"/>
                </a:lnTo>
                <a:lnTo>
                  <a:pt x="54457" y="287528"/>
                </a:lnTo>
                <a:lnTo>
                  <a:pt x="53860" y="278777"/>
                </a:lnTo>
                <a:lnTo>
                  <a:pt x="53479" y="268198"/>
                </a:lnTo>
                <a:lnTo>
                  <a:pt x="53594" y="253326"/>
                </a:lnTo>
                <a:lnTo>
                  <a:pt x="54229" y="239776"/>
                </a:lnTo>
                <a:lnTo>
                  <a:pt x="54279" y="239153"/>
                </a:lnTo>
                <a:lnTo>
                  <a:pt x="55549" y="222846"/>
                </a:lnTo>
                <a:lnTo>
                  <a:pt x="57505" y="203885"/>
                </a:lnTo>
                <a:lnTo>
                  <a:pt x="70383" y="84696"/>
                </a:lnTo>
                <a:lnTo>
                  <a:pt x="142417" y="331254"/>
                </a:lnTo>
                <a:lnTo>
                  <a:pt x="144106" y="337324"/>
                </a:lnTo>
                <a:lnTo>
                  <a:pt x="146367" y="341299"/>
                </a:lnTo>
                <a:lnTo>
                  <a:pt x="149225" y="343154"/>
                </a:lnTo>
                <a:lnTo>
                  <a:pt x="152107" y="344995"/>
                </a:lnTo>
                <a:lnTo>
                  <a:pt x="155727" y="345909"/>
                </a:lnTo>
                <a:lnTo>
                  <a:pt x="164134" y="345909"/>
                </a:lnTo>
                <a:lnTo>
                  <a:pt x="194132" y="309841"/>
                </a:lnTo>
                <a:lnTo>
                  <a:pt x="212356" y="273646"/>
                </a:lnTo>
                <a:lnTo>
                  <a:pt x="228803" y="239153"/>
                </a:lnTo>
                <a:lnTo>
                  <a:pt x="300291" y="85369"/>
                </a:lnTo>
                <a:lnTo>
                  <a:pt x="282905" y="233692"/>
                </a:lnTo>
                <a:lnTo>
                  <a:pt x="281724" y="244944"/>
                </a:lnTo>
                <a:lnTo>
                  <a:pt x="280695" y="256451"/>
                </a:lnTo>
                <a:lnTo>
                  <a:pt x="280619" y="257530"/>
                </a:lnTo>
                <a:lnTo>
                  <a:pt x="279831" y="268198"/>
                </a:lnTo>
                <a:lnTo>
                  <a:pt x="279120" y="280200"/>
                </a:lnTo>
                <a:lnTo>
                  <a:pt x="278561" y="292112"/>
                </a:lnTo>
                <a:lnTo>
                  <a:pt x="278472" y="294640"/>
                </a:lnTo>
                <a:lnTo>
                  <a:pt x="278384" y="297103"/>
                </a:lnTo>
                <a:lnTo>
                  <a:pt x="278307" y="299491"/>
                </a:lnTo>
                <a:lnTo>
                  <a:pt x="278142" y="304469"/>
                </a:lnTo>
                <a:lnTo>
                  <a:pt x="278028" y="309841"/>
                </a:lnTo>
                <a:lnTo>
                  <a:pt x="277914" y="319468"/>
                </a:lnTo>
                <a:lnTo>
                  <a:pt x="277850" y="334962"/>
                </a:lnTo>
                <a:lnTo>
                  <a:pt x="279031" y="342544"/>
                </a:lnTo>
                <a:lnTo>
                  <a:pt x="281381" y="347954"/>
                </a:lnTo>
                <a:lnTo>
                  <a:pt x="283768" y="353339"/>
                </a:lnTo>
                <a:lnTo>
                  <a:pt x="287020" y="355930"/>
                </a:lnTo>
                <a:lnTo>
                  <a:pt x="331965" y="355930"/>
                </a:lnTo>
                <a:lnTo>
                  <a:pt x="332003" y="355511"/>
                </a:lnTo>
                <a:lnTo>
                  <a:pt x="332092" y="354660"/>
                </a:lnTo>
                <a:lnTo>
                  <a:pt x="361149" y="74002"/>
                </a:lnTo>
                <a:lnTo>
                  <a:pt x="361251" y="72999"/>
                </a:lnTo>
                <a:lnTo>
                  <a:pt x="366331" y="23952"/>
                </a:lnTo>
                <a:lnTo>
                  <a:pt x="367322" y="14859"/>
                </a:lnTo>
                <a:close/>
              </a:path>
              <a:path w="962659" h="360045">
                <a:moveTo>
                  <a:pt x="641769" y="106832"/>
                </a:moveTo>
                <a:lnTo>
                  <a:pt x="639800" y="104686"/>
                </a:lnTo>
                <a:lnTo>
                  <a:pt x="634339" y="104686"/>
                </a:lnTo>
                <a:lnTo>
                  <a:pt x="630085" y="105778"/>
                </a:lnTo>
                <a:lnTo>
                  <a:pt x="618756" y="109867"/>
                </a:lnTo>
                <a:lnTo>
                  <a:pt x="611847" y="112229"/>
                </a:lnTo>
                <a:lnTo>
                  <a:pt x="603592" y="114922"/>
                </a:lnTo>
                <a:lnTo>
                  <a:pt x="597179" y="116865"/>
                </a:lnTo>
                <a:lnTo>
                  <a:pt x="590550" y="118529"/>
                </a:lnTo>
                <a:lnTo>
                  <a:pt x="582904" y="120154"/>
                </a:lnTo>
                <a:lnTo>
                  <a:pt x="590550" y="118529"/>
                </a:lnTo>
                <a:lnTo>
                  <a:pt x="584339" y="116001"/>
                </a:lnTo>
                <a:lnTo>
                  <a:pt x="576364" y="113042"/>
                </a:lnTo>
                <a:lnTo>
                  <a:pt x="567829" y="110172"/>
                </a:lnTo>
                <a:lnTo>
                  <a:pt x="567829" y="165671"/>
                </a:lnTo>
                <a:lnTo>
                  <a:pt x="561809" y="179590"/>
                </a:lnTo>
                <a:lnTo>
                  <a:pt x="538302" y="226860"/>
                </a:lnTo>
                <a:lnTo>
                  <a:pt x="516318" y="262039"/>
                </a:lnTo>
                <a:lnTo>
                  <a:pt x="489140" y="295643"/>
                </a:lnTo>
                <a:lnTo>
                  <a:pt x="471017" y="309448"/>
                </a:lnTo>
                <a:lnTo>
                  <a:pt x="471373" y="309448"/>
                </a:lnTo>
                <a:lnTo>
                  <a:pt x="466890" y="310527"/>
                </a:lnTo>
                <a:lnTo>
                  <a:pt x="460489" y="310527"/>
                </a:lnTo>
                <a:lnTo>
                  <a:pt x="448970" y="264655"/>
                </a:lnTo>
                <a:lnTo>
                  <a:pt x="448881" y="244335"/>
                </a:lnTo>
                <a:lnTo>
                  <a:pt x="449122" y="235419"/>
                </a:lnTo>
                <a:lnTo>
                  <a:pt x="455510" y="194551"/>
                </a:lnTo>
                <a:lnTo>
                  <a:pt x="474218" y="156159"/>
                </a:lnTo>
                <a:lnTo>
                  <a:pt x="500265" y="142240"/>
                </a:lnTo>
                <a:lnTo>
                  <a:pt x="504977" y="142240"/>
                </a:lnTo>
                <a:lnTo>
                  <a:pt x="544753" y="154838"/>
                </a:lnTo>
                <a:lnTo>
                  <a:pt x="567829" y="165671"/>
                </a:lnTo>
                <a:lnTo>
                  <a:pt x="567829" y="110172"/>
                </a:lnTo>
                <a:lnTo>
                  <a:pt x="528066" y="104330"/>
                </a:lnTo>
                <a:lnTo>
                  <a:pt x="514350" y="105092"/>
                </a:lnTo>
                <a:lnTo>
                  <a:pt x="475488" y="116713"/>
                </a:lnTo>
                <a:lnTo>
                  <a:pt x="441731" y="140957"/>
                </a:lnTo>
                <a:lnTo>
                  <a:pt x="415264" y="176149"/>
                </a:lnTo>
                <a:lnTo>
                  <a:pt x="397700" y="220687"/>
                </a:lnTo>
                <a:lnTo>
                  <a:pt x="397662" y="220878"/>
                </a:lnTo>
                <a:lnTo>
                  <a:pt x="394296" y="237248"/>
                </a:lnTo>
                <a:lnTo>
                  <a:pt x="392264" y="254558"/>
                </a:lnTo>
                <a:lnTo>
                  <a:pt x="392214" y="255981"/>
                </a:lnTo>
                <a:lnTo>
                  <a:pt x="391668" y="270370"/>
                </a:lnTo>
                <a:lnTo>
                  <a:pt x="394614" y="309448"/>
                </a:lnTo>
                <a:lnTo>
                  <a:pt x="410794" y="347116"/>
                </a:lnTo>
                <a:lnTo>
                  <a:pt x="444157" y="360045"/>
                </a:lnTo>
                <a:lnTo>
                  <a:pt x="455079" y="359067"/>
                </a:lnTo>
                <a:lnTo>
                  <a:pt x="500113" y="335292"/>
                </a:lnTo>
                <a:lnTo>
                  <a:pt x="536130" y="292849"/>
                </a:lnTo>
                <a:lnTo>
                  <a:pt x="561543" y="250761"/>
                </a:lnTo>
                <a:lnTo>
                  <a:pt x="571741" y="230847"/>
                </a:lnTo>
                <a:lnTo>
                  <a:pt x="566458" y="248869"/>
                </a:lnTo>
                <a:lnTo>
                  <a:pt x="555574" y="292188"/>
                </a:lnTo>
                <a:lnTo>
                  <a:pt x="550799" y="320459"/>
                </a:lnTo>
                <a:lnTo>
                  <a:pt x="550799" y="333603"/>
                </a:lnTo>
                <a:lnTo>
                  <a:pt x="551459" y="340601"/>
                </a:lnTo>
                <a:lnTo>
                  <a:pt x="554164" y="353745"/>
                </a:lnTo>
                <a:lnTo>
                  <a:pt x="558215" y="357035"/>
                </a:lnTo>
                <a:lnTo>
                  <a:pt x="600316" y="357035"/>
                </a:lnTo>
                <a:lnTo>
                  <a:pt x="600405" y="356133"/>
                </a:lnTo>
                <a:lnTo>
                  <a:pt x="610920" y="244335"/>
                </a:lnTo>
                <a:lnTo>
                  <a:pt x="612940" y="227457"/>
                </a:lnTo>
                <a:lnTo>
                  <a:pt x="621779" y="180632"/>
                </a:lnTo>
                <a:lnTo>
                  <a:pt x="623214" y="175094"/>
                </a:lnTo>
                <a:lnTo>
                  <a:pt x="625462" y="166370"/>
                </a:lnTo>
                <a:lnTo>
                  <a:pt x="628865" y="153911"/>
                </a:lnTo>
                <a:lnTo>
                  <a:pt x="632294" y="142240"/>
                </a:lnTo>
                <a:lnTo>
                  <a:pt x="635444" y="132384"/>
                </a:lnTo>
                <a:lnTo>
                  <a:pt x="639660" y="119722"/>
                </a:lnTo>
                <a:lnTo>
                  <a:pt x="641769" y="112560"/>
                </a:lnTo>
                <a:lnTo>
                  <a:pt x="641769" y="106832"/>
                </a:lnTo>
                <a:close/>
              </a:path>
              <a:path w="962659" h="360045">
                <a:moveTo>
                  <a:pt x="852017" y="122694"/>
                </a:moveTo>
                <a:lnTo>
                  <a:pt x="850328" y="116535"/>
                </a:lnTo>
                <a:lnTo>
                  <a:pt x="843610" y="106768"/>
                </a:lnTo>
                <a:lnTo>
                  <a:pt x="838047" y="104330"/>
                </a:lnTo>
                <a:lnTo>
                  <a:pt x="830287" y="104330"/>
                </a:lnTo>
                <a:lnTo>
                  <a:pt x="789317" y="124040"/>
                </a:lnTo>
                <a:lnTo>
                  <a:pt x="759434" y="162547"/>
                </a:lnTo>
                <a:lnTo>
                  <a:pt x="740029" y="197891"/>
                </a:lnTo>
                <a:lnTo>
                  <a:pt x="720915" y="240080"/>
                </a:lnTo>
                <a:lnTo>
                  <a:pt x="715975" y="252425"/>
                </a:lnTo>
                <a:lnTo>
                  <a:pt x="727189" y="217030"/>
                </a:lnTo>
                <a:lnTo>
                  <a:pt x="741006" y="174967"/>
                </a:lnTo>
                <a:lnTo>
                  <a:pt x="748919" y="144576"/>
                </a:lnTo>
                <a:lnTo>
                  <a:pt x="748919" y="140195"/>
                </a:lnTo>
                <a:lnTo>
                  <a:pt x="734250" y="103809"/>
                </a:lnTo>
                <a:lnTo>
                  <a:pt x="693813" y="103809"/>
                </a:lnTo>
                <a:lnTo>
                  <a:pt x="670077" y="314058"/>
                </a:lnTo>
                <a:lnTo>
                  <a:pt x="667842" y="339382"/>
                </a:lnTo>
                <a:lnTo>
                  <a:pt x="667842" y="346163"/>
                </a:lnTo>
                <a:lnTo>
                  <a:pt x="667981" y="351231"/>
                </a:lnTo>
                <a:lnTo>
                  <a:pt x="669150" y="355257"/>
                </a:lnTo>
                <a:lnTo>
                  <a:pt x="673519" y="358292"/>
                </a:lnTo>
                <a:lnTo>
                  <a:pt x="676808" y="359041"/>
                </a:lnTo>
                <a:lnTo>
                  <a:pt x="683209" y="359041"/>
                </a:lnTo>
                <a:lnTo>
                  <a:pt x="721271" y="346163"/>
                </a:lnTo>
                <a:lnTo>
                  <a:pt x="723582" y="339382"/>
                </a:lnTo>
                <a:lnTo>
                  <a:pt x="722528" y="332778"/>
                </a:lnTo>
                <a:lnTo>
                  <a:pt x="723696" y="339382"/>
                </a:lnTo>
                <a:lnTo>
                  <a:pt x="730046" y="280301"/>
                </a:lnTo>
                <a:lnTo>
                  <a:pt x="723722" y="339382"/>
                </a:lnTo>
                <a:lnTo>
                  <a:pt x="732370" y="293941"/>
                </a:lnTo>
                <a:lnTo>
                  <a:pt x="744601" y="255422"/>
                </a:lnTo>
                <a:lnTo>
                  <a:pt x="747077" y="248627"/>
                </a:lnTo>
                <a:lnTo>
                  <a:pt x="764921" y="208965"/>
                </a:lnTo>
                <a:lnTo>
                  <a:pt x="790536" y="169189"/>
                </a:lnTo>
                <a:lnTo>
                  <a:pt x="796937" y="163969"/>
                </a:lnTo>
                <a:lnTo>
                  <a:pt x="809739" y="163969"/>
                </a:lnTo>
                <a:lnTo>
                  <a:pt x="815886" y="165150"/>
                </a:lnTo>
                <a:lnTo>
                  <a:pt x="824992" y="169862"/>
                </a:lnTo>
                <a:lnTo>
                  <a:pt x="829119" y="171030"/>
                </a:lnTo>
                <a:lnTo>
                  <a:pt x="836866" y="171030"/>
                </a:lnTo>
                <a:lnTo>
                  <a:pt x="840308" y="169011"/>
                </a:lnTo>
                <a:lnTo>
                  <a:pt x="843889" y="163969"/>
                </a:lnTo>
                <a:lnTo>
                  <a:pt x="846035" y="160934"/>
                </a:lnTo>
                <a:lnTo>
                  <a:pt x="846137" y="160693"/>
                </a:lnTo>
                <a:lnTo>
                  <a:pt x="848233" y="155790"/>
                </a:lnTo>
                <a:lnTo>
                  <a:pt x="851255" y="143319"/>
                </a:lnTo>
                <a:lnTo>
                  <a:pt x="852017" y="136829"/>
                </a:lnTo>
                <a:lnTo>
                  <a:pt x="852017" y="122694"/>
                </a:lnTo>
                <a:close/>
              </a:path>
              <a:path w="962659" h="360045">
                <a:moveTo>
                  <a:pt x="940473" y="140195"/>
                </a:moveTo>
                <a:lnTo>
                  <a:pt x="931037" y="103809"/>
                </a:lnTo>
                <a:lnTo>
                  <a:pt x="888898" y="103809"/>
                </a:lnTo>
                <a:lnTo>
                  <a:pt x="870712" y="266065"/>
                </a:lnTo>
                <a:lnTo>
                  <a:pt x="868756" y="282486"/>
                </a:lnTo>
                <a:lnTo>
                  <a:pt x="865276" y="320878"/>
                </a:lnTo>
                <a:lnTo>
                  <a:pt x="865162" y="336816"/>
                </a:lnTo>
                <a:lnTo>
                  <a:pt x="866013" y="343649"/>
                </a:lnTo>
                <a:lnTo>
                  <a:pt x="869378" y="356768"/>
                </a:lnTo>
                <a:lnTo>
                  <a:pt x="873086" y="360045"/>
                </a:lnTo>
                <a:lnTo>
                  <a:pt x="914209" y="360045"/>
                </a:lnTo>
                <a:lnTo>
                  <a:pt x="915200" y="352310"/>
                </a:lnTo>
                <a:lnTo>
                  <a:pt x="918044" y="329184"/>
                </a:lnTo>
                <a:lnTo>
                  <a:pt x="918997" y="321919"/>
                </a:lnTo>
                <a:lnTo>
                  <a:pt x="920076" y="314020"/>
                </a:lnTo>
                <a:lnTo>
                  <a:pt x="921385" y="304711"/>
                </a:lnTo>
                <a:lnTo>
                  <a:pt x="922566" y="296113"/>
                </a:lnTo>
                <a:lnTo>
                  <a:pt x="923925" y="285648"/>
                </a:lnTo>
                <a:lnTo>
                  <a:pt x="925347" y="274104"/>
                </a:lnTo>
                <a:lnTo>
                  <a:pt x="936421" y="179108"/>
                </a:lnTo>
                <a:lnTo>
                  <a:pt x="940142" y="149872"/>
                </a:lnTo>
                <a:lnTo>
                  <a:pt x="940473" y="144907"/>
                </a:lnTo>
                <a:lnTo>
                  <a:pt x="940473" y="140195"/>
                </a:lnTo>
                <a:close/>
              </a:path>
              <a:path w="962659" h="360045">
                <a:moveTo>
                  <a:pt x="962393" y="34378"/>
                </a:moveTo>
                <a:lnTo>
                  <a:pt x="941476" y="2146"/>
                </a:lnTo>
                <a:lnTo>
                  <a:pt x="928039" y="0"/>
                </a:lnTo>
                <a:lnTo>
                  <a:pt x="921727" y="533"/>
                </a:lnTo>
                <a:lnTo>
                  <a:pt x="920826" y="533"/>
                </a:lnTo>
                <a:lnTo>
                  <a:pt x="888847" y="30607"/>
                </a:lnTo>
                <a:lnTo>
                  <a:pt x="888085" y="39433"/>
                </a:lnTo>
                <a:lnTo>
                  <a:pt x="888733" y="46888"/>
                </a:lnTo>
                <a:lnTo>
                  <a:pt x="915746" y="73583"/>
                </a:lnTo>
                <a:lnTo>
                  <a:pt x="914882" y="73583"/>
                </a:lnTo>
                <a:lnTo>
                  <a:pt x="922985" y="74295"/>
                </a:lnTo>
                <a:lnTo>
                  <a:pt x="930770" y="73583"/>
                </a:lnTo>
                <a:lnTo>
                  <a:pt x="937996" y="71462"/>
                </a:lnTo>
                <a:lnTo>
                  <a:pt x="961656" y="42608"/>
                </a:lnTo>
                <a:lnTo>
                  <a:pt x="962393" y="34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16036" y="3524124"/>
            <a:ext cx="1897236" cy="463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2669" y="4304729"/>
            <a:ext cx="180975" cy="18097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7925788" y="4230203"/>
            <a:ext cx="326390" cy="358140"/>
          </a:xfrm>
          <a:custGeom>
            <a:avLst/>
            <a:gdLst/>
            <a:ahLst/>
            <a:cxnLst/>
            <a:rect l="l" t="t" r="r" b="b"/>
            <a:pathLst>
              <a:path w="326390" h="358139">
                <a:moveTo>
                  <a:pt x="16681" y="357820"/>
                </a:moveTo>
                <a:lnTo>
                  <a:pt x="4551" y="357820"/>
                </a:lnTo>
                <a:lnTo>
                  <a:pt x="0" y="354955"/>
                </a:lnTo>
                <a:lnTo>
                  <a:pt x="0" y="346546"/>
                </a:lnTo>
                <a:lnTo>
                  <a:pt x="1351" y="342168"/>
                </a:lnTo>
                <a:lnTo>
                  <a:pt x="4055" y="336090"/>
                </a:lnTo>
                <a:lnTo>
                  <a:pt x="154149" y="33337"/>
                </a:lnTo>
                <a:lnTo>
                  <a:pt x="156505" y="28276"/>
                </a:lnTo>
                <a:lnTo>
                  <a:pt x="195597" y="5320"/>
                </a:lnTo>
                <a:lnTo>
                  <a:pt x="227967" y="0"/>
                </a:lnTo>
                <a:lnTo>
                  <a:pt x="230646" y="0"/>
                </a:lnTo>
                <a:lnTo>
                  <a:pt x="233251" y="842"/>
                </a:lnTo>
                <a:lnTo>
                  <a:pt x="238311" y="4216"/>
                </a:lnTo>
                <a:lnTo>
                  <a:pt x="240017" y="8106"/>
                </a:lnTo>
                <a:lnTo>
                  <a:pt x="240084" y="8260"/>
                </a:lnTo>
                <a:lnTo>
                  <a:pt x="241083" y="14543"/>
                </a:lnTo>
                <a:lnTo>
                  <a:pt x="245620" y="43750"/>
                </a:lnTo>
                <a:lnTo>
                  <a:pt x="246342" y="47996"/>
                </a:lnTo>
                <a:lnTo>
                  <a:pt x="192583" y="47996"/>
                </a:lnTo>
                <a:lnTo>
                  <a:pt x="182984" y="54062"/>
                </a:lnTo>
                <a:lnTo>
                  <a:pt x="185030" y="63878"/>
                </a:lnTo>
                <a:lnTo>
                  <a:pt x="112301" y="216805"/>
                </a:lnTo>
                <a:lnTo>
                  <a:pt x="77353" y="216805"/>
                </a:lnTo>
                <a:lnTo>
                  <a:pt x="77353" y="254719"/>
                </a:lnTo>
                <a:lnTo>
                  <a:pt x="94269" y="254719"/>
                </a:lnTo>
                <a:lnTo>
                  <a:pt x="90966" y="262025"/>
                </a:lnTo>
                <a:lnTo>
                  <a:pt x="81049" y="301637"/>
                </a:lnTo>
                <a:lnTo>
                  <a:pt x="80474" y="306771"/>
                </a:lnTo>
                <a:lnTo>
                  <a:pt x="80379" y="307615"/>
                </a:lnTo>
                <a:lnTo>
                  <a:pt x="79362" y="314362"/>
                </a:lnTo>
                <a:lnTo>
                  <a:pt x="78692" y="320762"/>
                </a:lnTo>
                <a:lnTo>
                  <a:pt x="42217" y="349337"/>
                </a:lnTo>
                <a:lnTo>
                  <a:pt x="21567" y="356728"/>
                </a:lnTo>
                <a:lnTo>
                  <a:pt x="16681" y="357820"/>
                </a:lnTo>
                <a:close/>
              </a:path>
              <a:path w="326390" h="358139">
                <a:moveTo>
                  <a:pt x="185030" y="63878"/>
                </a:moveTo>
                <a:lnTo>
                  <a:pt x="182984" y="54062"/>
                </a:lnTo>
                <a:lnTo>
                  <a:pt x="192583" y="47996"/>
                </a:lnTo>
                <a:lnTo>
                  <a:pt x="185030" y="63878"/>
                </a:lnTo>
                <a:close/>
              </a:path>
              <a:path w="326390" h="358139">
                <a:moveTo>
                  <a:pt x="277357" y="356728"/>
                </a:moveTo>
                <a:lnTo>
                  <a:pt x="272040" y="356728"/>
                </a:lnTo>
                <a:lnTo>
                  <a:pt x="266834" y="355568"/>
                </a:lnTo>
                <a:lnTo>
                  <a:pt x="243885" y="324877"/>
                </a:lnTo>
                <a:lnTo>
                  <a:pt x="226925" y="264839"/>
                </a:lnTo>
                <a:lnTo>
                  <a:pt x="185030" y="63878"/>
                </a:lnTo>
                <a:lnTo>
                  <a:pt x="192583" y="47996"/>
                </a:lnTo>
                <a:lnTo>
                  <a:pt x="246342" y="47996"/>
                </a:lnTo>
                <a:lnTo>
                  <a:pt x="250580" y="72906"/>
                </a:lnTo>
                <a:lnTo>
                  <a:pt x="255982" y="102128"/>
                </a:lnTo>
                <a:lnTo>
                  <a:pt x="261826" y="131415"/>
                </a:lnTo>
                <a:lnTo>
                  <a:pt x="268111" y="160559"/>
                </a:lnTo>
                <a:lnTo>
                  <a:pt x="274839" y="189392"/>
                </a:lnTo>
                <a:lnTo>
                  <a:pt x="281729" y="216805"/>
                </a:lnTo>
                <a:lnTo>
                  <a:pt x="265360" y="216805"/>
                </a:lnTo>
                <a:lnTo>
                  <a:pt x="265360" y="254719"/>
                </a:lnTo>
                <a:lnTo>
                  <a:pt x="292208" y="254719"/>
                </a:lnTo>
                <a:lnTo>
                  <a:pt x="293028" y="257442"/>
                </a:lnTo>
                <a:lnTo>
                  <a:pt x="305122" y="294307"/>
                </a:lnTo>
                <a:lnTo>
                  <a:pt x="324569" y="322361"/>
                </a:lnTo>
                <a:lnTo>
                  <a:pt x="326007" y="325475"/>
                </a:lnTo>
                <a:lnTo>
                  <a:pt x="326007" y="331874"/>
                </a:lnTo>
                <a:lnTo>
                  <a:pt x="324060" y="335247"/>
                </a:lnTo>
                <a:lnTo>
                  <a:pt x="282042" y="355972"/>
                </a:lnTo>
                <a:lnTo>
                  <a:pt x="277357" y="356728"/>
                </a:lnTo>
                <a:close/>
              </a:path>
              <a:path w="326390" h="358139">
                <a:moveTo>
                  <a:pt x="94269" y="254719"/>
                </a:moveTo>
                <a:lnTo>
                  <a:pt x="77353" y="254719"/>
                </a:lnTo>
                <a:lnTo>
                  <a:pt x="77353" y="216805"/>
                </a:lnTo>
                <a:lnTo>
                  <a:pt x="112301" y="216805"/>
                </a:lnTo>
                <a:lnTo>
                  <a:pt x="94269" y="254719"/>
                </a:lnTo>
                <a:close/>
              </a:path>
              <a:path w="326390" h="358139">
                <a:moveTo>
                  <a:pt x="224816" y="254719"/>
                </a:moveTo>
                <a:lnTo>
                  <a:pt x="94269" y="254719"/>
                </a:lnTo>
                <a:lnTo>
                  <a:pt x="112301" y="216805"/>
                </a:lnTo>
                <a:lnTo>
                  <a:pt x="216911" y="216805"/>
                </a:lnTo>
                <a:lnTo>
                  <a:pt x="224816" y="254719"/>
                </a:lnTo>
                <a:close/>
              </a:path>
              <a:path w="326390" h="358139">
                <a:moveTo>
                  <a:pt x="292208" y="254719"/>
                </a:moveTo>
                <a:lnTo>
                  <a:pt x="265360" y="254719"/>
                </a:lnTo>
                <a:lnTo>
                  <a:pt x="265360" y="216805"/>
                </a:lnTo>
                <a:lnTo>
                  <a:pt x="281729" y="216805"/>
                </a:lnTo>
                <a:lnTo>
                  <a:pt x="282008" y="217914"/>
                </a:lnTo>
                <a:lnTo>
                  <a:pt x="289619" y="246124"/>
                </a:lnTo>
                <a:lnTo>
                  <a:pt x="292208" y="254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8397859" y="4229198"/>
            <a:ext cx="1689100" cy="360045"/>
            <a:chOff x="8397859" y="4229198"/>
            <a:chExt cx="1689100" cy="36004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97859" y="4229198"/>
              <a:ext cx="993653" cy="3598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417622" y="4229201"/>
              <a:ext cx="669290" cy="360045"/>
            </a:xfrm>
            <a:custGeom>
              <a:avLst/>
              <a:gdLst/>
              <a:ahLst/>
              <a:cxnLst/>
              <a:rect l="l" t="t" r="r" b="b"/>
              <a:pathLst>
                <a:path w="669290" h="360045">
                  <a:moveTo>
                    <a:pt x="67957" y="204584"/>
                  </a:moveTo>
                  <a:lnTo>
                    <a:pt x="64033" y="179451"/>
                  </a:lnTo>
                  <a:lnTo>
                    <a:pt x="51117" y="235000"/>
                  </a:lnTo>
                  <a:lnTo>
                    <a:pt x="50584" y="237553"/>
                  </a:lnTo>
                  <a:lnTo>
                    <a:pt x="64287" y="210870"/>
                  </a:lnTo>
                  <a:lnTo>
                    <a:pt x="67957" y="204584"/>
                  </a:lnTo>
                  <a:close/>
                </a:path>
                <a:path w="669290" h="360045">
                  <a:moveTo>
                    <a:pt x="85382" y="316357"/>
                  </a:moveTo>
                  <a:lnTo>
                    <a:pt x="85356" y="316217"/>
                  </a:lnTo>
                  <a:lnTo>
                    <a:pt x="76187" y="257365"/>
                  </a:lnTo>
                  <a:lnTo>
                    <a:pt x="70104" y="269887"/>
                  </a:lnTo>
                  <a:lnTo>
                    <a:pt x="60998" y="290360"/>
                  </a:lnTo>
                  <a:lnTo>
                    <a:pt x="56019" y="302399"/>
                  </a:lnTo>
                  <a:lnTo>
                    <a:pt x="56946" y="302983"/>
                  </a:lnTo>
                  <a:lnTo>
                    <a:pt x="63588" y="306781"/>
                  </a:lnTo>
                  <a:lnTo>
                    <a:pt x="70091" y="310057"/>
                  </a:lnTo>
                  <a:lnTo>
                    <a:pt x="76454" y="312839"/>
                  </a:lnTo>
                  <a:lnTo>
                    <a:pt x="84886" y="316217"/>
                  </a:lnTo>
                  <a:lnTo>
                    <a:pt x="85382" y="316357"/>
                  </a:lnTo>
                  <a:close/>
                </a:path>
                <a:path w="669290" h="360045">
                  <a:moveTo>
                    <a:pt x="91160" y="36398"/>
                  </a:moveTo>
                  <a:lnTo>
                    <a:pt x="76492" y="0"/>
                  </a:lnTo>
                  <a:lnTo>
                    <a:pt x="36055" y="0"/>
                  </a:lnTo>
                  <a:lnTo>
                    <a:pt x="64033" y="179451"/>
                  </a:lnTo>
                  <a:lnTo>
                    <a:pt x="81559" y="104114"/>
                  </a:lnTo>
                  <a:lnTo>
                    <a:pt x="89852" y="60452"/>
                  </a:lnTo>
                  <a:lnTo>
                    <a:pt x="91160" y="36398"/>
                  </a:lnTo>
                  <a:close/>
                </a:path>
                <a:path w="669290" h="360045">
                  <a:moveTo>
                    <a:pt x="91998" y="359765"/>
                  </a:moveTo>
                  <a:lnTo>
                    <a:pt x="26949" y="329577"/>
                  </a:lnTo>
                  <a:lnTo>
                    <a:pt x="673" y="317385"/>
                  </a:lnTo>
                  <a:lnTo>
                    <a:pt x="571" y="318477"/>
                  </a:lnTo>
                  <a:lnTo>
                    <a:pt x="457" y="319951"/>
                  </a:lnTo>
                  <a:lnTo>
                    <a:pt x="342" y="321284"/>
                  </a:lnTo>
                  <a:lnTo>
                    <a:pt x="292" y="321957"/>
                  </a:lnTo>
                  <a:lnTo>
                    <a:pt x="0" y="325462"/>
                  </a:lnTo>
                  <a:lnTo>
                    <a:pt x="2946" y="332714"/>
                  </a:lnTo>
                  <a:lnTo>
                    <a:pt x="40335" y="354253"/>
                  </a:lnTo>
                  <a:lnTo>
                    <a:pt x="89027" y="359765"/>
                  </a:lnTo>
                  <a:lnTo>
                    <a:pt x="91998" y="359765"/>
                  </a:lnTo>
                  <a:close/>
                </a:path>
                <a:path w="669290" h="360045">
                  <a:moveTo>
                    <a:pt x="92049" y="359765"/>
                  </a:moveTo>
                  <a:lnTo>
                    <a:pt x="56261" y="334568"/>
                  </a:lnTo>
                  <a:lnTo>
                    <a:pt x="53454" y="312839"/>
                  </a:lnTo>
                  <a:lnTo>
                    <a:pt x="53390" y="312343"/>
                  </a:lnTo>
                  <a:lnTo>
                    <a:pt x="53047" y="309626"/>
                  </a:lnTo>
                  <a:lnTo>
                    <a:pt x="56019" y="302399"/>
                  </a:lnTo>
                  <a:lnTo>
                    <a:pt x="51765" y="299707"/>
                  </a:lnTo>
                  <a:lnTo>
                    <a:pt x="51638" y="298704"/>
                  </a:lnTo>
                  <a:lnTo>
                    <a:pt x="46177" y="256247"/>
                  </a:lnTo>
                  <a:lnTo>
                    <a:pt x="50482" y="237756"/>
                  </a:lnTo>
                  <a:lnTo>
                    <a:pt x="36576" y="267855"/>
                  </a:lnTo>
                  <a:lnTo>
                    <a:pt x="47955" y="301675"/>
                  </a:lnTo>
                  <a:lnTo>
                    <a:pt x="26949" y="329577"/>
                  </a:lnTo>
                  <a:lnTo>
                    <a:pt x="91401" y="359486"/>
                  </a:lnTo>
                  <a:lnTo>
                    <a:pt x="92049" y="359765"/>
                  </a:lnTo>
                  <a:close/>
                </a:path>
                <a:path w="669290" h="360045">
                  <a:moveTo>
                    <a:pt x="235699" y="191541"/>
                  </a:moveTo>
                  <a:lnTo>
                    <a:pt x="234950" y="172593"/>
                  </a:lnTo>
                  <a:lnTo>
                    <a:pt x="232676" y="155663"/>
                  </a:lnTo>
                  <a:lnTo>
                    <a:pt x="232156" y="153631"/>
                  </a:lnTo>
                  <a:lnTo>
                    <a:pt x="228879" y="140766"/>
                  </a:lnTo>
                  <a:lnTo>
                    <a:pt x="196278" y="105600"/>
                  </a:lnTo>
                  <a:lnTo>
                    <a:pt x="183134" y="104114"/>
                  </a:lnTo>
                  <a:lnTo>
                    <a:pt x="173050" y="105003"/>
                  </a:lnTo>
                  <a:lnTo>
                    <a:pt x="128371" y="127025"/>
                  </a:lnTo>
                  <a:lnTo>
                    <a:pt x="90893" y="168287"/>
                  </a:lnTo>
                  <a:lnTo>
                    <a:pt x="67957" y="204584"/>
                  </a:lnTo>
                  <a:lnTo>
                    <a:pt x="76187" y="257365"/>
                  </a:lnTo>
                  <a:lnTo>
                    <a:pt x="79057" y="251434"/>
                  </a:lnTo>
                  <a:lnTo>
                    <a:pt x="87845" y="235000"/>
                  </a:lnTo>
                  <a:lnTo>
                    <a:pt x="112445" y="195999"/>
                  </a:lnTo>
                  <a:lnTo>
                    <a:pt x="139661" y="165290"/>
                  </a:lnTo>
                  <a:lnTo>
                    <a:pt x="157353" y="153631"/>
                  </a:lnTo>
                  <a:lnTo>
                    <a:pt x="166801" y="153631"/>
                  </a:lnTo>
                  <a:lnTo>
                    <a:pt x="178320" y="199504"/>
                  </a:lnTo>
                  <a:lnTo>
                    <a:pt x="178523" y="215366"/>
                  </a:lnTo>
                  <a:lnTo>
                    <a:pt x="178117" y="228523"/>
                  </a:lnTo>
                  <a:lnTo>
                    <a:pt x="171005" y="269379"/>
                  </a:lnTo>
                  <a:lnTo>
                    <a:pt x="150279" y="308038"/>
                  </a:lnTo>
                  <a:lnTo>
                    <a:pt x="119951" y="321957"/>
                  </a:lnTo>
                  <a:lnTo>
                    <a:pt x="113906" y="321957"/>
                  </a:lnTo>
                  <a:lnTo>
                    <a:pt x="107238" y="321284"/>
                  </a:lnTo>
                  <a:lnTo>
                    <a:pt x="92176" y="318477"/>
                  </a:lnTo>
                  <a:lnTo>
                    <a:pt x="92379" y="318477"/>
                  </a:lnTo>
                  <a:lnTo>
                    <a:pt x="85382" y="316357"/>
                  </a:lnTo>
                  <a:lnTo>
                    <a:pt x="92151" y="359765"/>
                  </a:lnTo>
                  <a:lnTo>
                    <a:pt x="93332" y="359765"/>
                  </a:lnTo>
                  <a:lnTo>
                    <a:pt x="114211" y="358432"/>
                  </a:lnTo>
                  <a:lnTo>
                    <a:pt x="113804" y="358432"/>
                  </a:lnTo>
                  <a:lnTo>
                    <a:pt x="133527" y="354406"/>
                  </a:lnTo>
                  <a:lnTo>
                    <a:pt x="151879" y="347611"/>
                  </a:lnTo>
                  <a:lnTo>
                    <a:pt x="168694" y="338099"/>
                  </a:lnTo>
                  <a:lnTo>
                    <a:pt x="183832" y="326224"/>
                  </a:lnTo>
                  <a:lnTo>
                    <a:pt x="187921" y="321957"/>
                  </a:lnTo>
                  <a:lnTo>
                    <a:pt x="197142" y="312343"/>
                  </a:lnTo>
                  <a:lnTo>
                    <a:pt x="218249" y="278498"/>
                  </a:lnTo>
                  <a:lnTo>
                    <a:pt x="231343" y="237756"/>
                  </a:lnTo>
                  <a:lnTo>
                    <a:pt x="234708" y="213271"/>
                  </a:lnTo>
                  <a:lnTo>
                    <a:pt x="234823" y="210870"/>
                  </a:lnTo>
                  <a:lnTo>
                    <a:pt x="235699" y="191541"/>
                  </a:lnTo>
                  <a:close/>
                </a:path>
                <a:path w="669290" h="360045">
                  <a:moveTo>
                    <a:pt x="483349" y="207213"/>
                  </a:moveTo>
                  <a:lnTo>
                    <a:pt x="483336" y="207010"/>
                  </a:lnTo>
                  <a:lnTo>
                    <a:pt x="481990" y="184277"/>
                  </a:lnTo>
                  <a:lnTo>
                    <a:pt x="481888" y="182727"/>
                  </a:lnTo>
                  <a:lnTo>
                    <a:pt x="477596" y="161721"/>
                  </a:lnTo>
                  <a:lnTo>
                    <a:pt x="470408" y="143903"/>
                  </a:lnTo>
                  <a:lnTo>
                    <a:pt x="468744" y="141503"/>
                  </a:lnTo>
                  <a:lnTo>
                    <a:pt x="460349" y="129374"/>
                  </a:lnTo>
                  <a:lnTo>
                    <a:pt x="447573" y="118097"/>
                  </a:lnTo>
                  <a:lnTo>
                    <a:pt x="432244" y="110032"/>
                  </a:lnTo>
                  <a:lnTo>
                    <a:pt x="423697" y="107734"/>
                  </a:lnTo>
                  <a:lnTo>
                    <a:pt x="423697" y="212750"/>
                  </a:lnTo>
                  <a:lnTo>
                    <a:pt x="423240" y="227799"/>
                  </a:lnTo>
                  <a:lnTo>
                    <a:pt x="416369" y="268376"/>
                  </a:lnTo>
                  <a:lnTo>
                    <a:pt x="395122" y="307301"/>
                  </a:lnTo>
                  <a:lnTo>
                    <a:pt x="362051" y="321437"/>
                  </a:lnTo>
                  <a:lnTo>
                    <a:pt x="351853" y="320294"/>
                  </a:lnTo>
                  <a:lnTo>
                    <a:pt x="324332" y="293103"/>
                  </a:lnTo>
                  <a:lnTo>
                    <a:pt x="320738" y="280085"/>
                  </a:lnTo>
                  <a:lnTo>
                    <a:pt x="320649" y="279463"/>
                  </a:lnTo>
                  <a:lnTo>
                    <a:pt x="318770" y="266573"/>
                  </a:lnTo>
                  <a:lnTo>
                    <a:pt x="318744" y="266103"/>
                  </a:lnTo>
                  <a:lnTo>
                    <a:pt x="318071" y="250190"/>
                  </a:lnTo>
                  <a:lnTo>
                    <a:pt x="318566" y="234937"/>
                  </a:lnTo>
                  <a:lnTo>
                    <a:pt x="325882" y="194335"/>
                  </a:lnTo>
                  <a:lnTo>
                    <a:pt x="348132" y="155676"/>
                  </a:lnTo>
                  <a:lnTo>
                    <a:pt x="381254" y="141503"/>
                  </a:lnTo>
                  <a:lnTo>
                    <a:pt x="391807" y="142697"/>
                  </a:lnTo>
                  <a:lnTo>
                    <a:pt x="418160" y="171157"/>
                  </a:lnTo>
                  <a:lnTo>
                    <a:pt x="418249" y="171526"/>
                  </a:lnTo>
                  <a:lnTo>
                    <a:pt x="421233" y="183311"/>
                  </a:lnTo>
                  <a:lnTo>
                    <a:pt x="423087" y="197180"/>
                  </a:lnTo>
                  <a:lnTo>
                    <a:pt x="423113" y="197866"/>
                  </a:lnTo>
                  <a:lnTo>
                    <a:pt x="423697" y="212750"/>
                  </a:lnTo>
                  <a:lnTo>
                    <a:pt x="423697" y="107734"/>
                  </a:lnTo>
                  <a:lnTo>
                    <a:pt x="414350" y="105194"/>
                  </a:lnTo>
                  <a:lnTo>
                    <a:pt x="393903" y="103593"/>
                  </a:lnTo>
                  <a:lnTo>
                    <a:pt x="380415" y="104330"/>
                  </a:lnTo>
                  <a:lnTo>
                    <a:pt x="342074" y="115493"/>
                  </a:lnTo>
                  <a:lnTo>
                    <a:pt x="308597" y="138569"/>
                  </a:lnTo>
                  <a:lnTo>
                    <a:pt x="282117" y="171526"/>
                  </a:lnTo>
                  <a:lnTo>
                    <a:pt x="264541" y="212204"/>
                  </a:lnTo>
                  <a:lnTo>
                    <a:pt x="258432" y="258775"/>
                  </a:lnTo>
                  <a:lnTo>
                    <a:pt x="259930" y="282041"/>
                  </a:lnTo>
                  <a:lnTo>
                    <a:pt x="271932" y="319557"/>
                  </a:lnTo>
                  <a:lnTo>
                    <a:pt x="311315" y="352971"/>
                  </a:lnTo>
                  <a:lnTo>
                    <a:pt x="349923" y="359346"/>
                  </a:lnTo>
                  <a:lnTo>
                    <a:pt x="363601" y="358609"/>
                  </a:lnTo>
                  <a:lnTo>
                    <a:pt x="401980" y="347484"/>
                  </a:lnTo>
                  <a:lnTo>
                    <a:pt x="434949" y="324535"/>
                  </a:lnTo>
                  <a:lnTo>
                    <a:pt x="460654" y="292011"/>
                  </a:lnTo>
                  <a:lnTo>
                    <a:pt x="477507" y="252082"/>
                  </a:lnTo>
                  <a:lnTo>
                    <a:pt x="482790" y="220535"/>
                  </a:lnTo>
                  <a:lnTo>
                    <a:pt x="483349" y="207213"/>
                  </a:lnTo>
                  <a:close/>
                </a:path>
                <a:path w="669290" h="360045">
                  <a:moveTo>
                    <a:pt x="668921" y="115887"/>
                  </a:moveTo>
                  <a:lnTo>
                    <a:pt x="667232" y="112547"/>
                  </a:lnTo>
                  <a:lnTo>
                    <a:pt x="664286" y="111696"/>
                  </a:lnTo>
                  <a:lnTo>
                    <a:pt x="602627" y="111696"/>
                  </a:lnTo>
                  <a:lnTo>
                    <a:pt x="607174" y="71742"/>
                  </a:lnTo>
                  <a:lnTo>
                    <a:pt x="607834" y="67373"/>
                  </a:lnTo>
                  <a:lnTo>
                    <a:pt x="607504" y="63766"/>
                  </a:lnTo>
                  <a:lnTo>
                    <a:pt x="604824" y="58039"/>
                  </a:lnTo>
                  <a:lnTo>
                    <a:pt x="602297" y="56591"/>
                  </a:lnTo>
                  <a:lnTo>
                    <a:pt x="595198" y="56591"/>
                  </a:lnTo>
                  <a:lnTo>
                    <a:pt x="557301" y="86220"/>
                  </a:lnTo>
                  <a:lnTo>
                    <a:pt x="531291" y="114211"/>
                  </a:lnTo>
                  <a:lnTo>
                    <a:pt x="516724" y="135597"/>
                  </a:lnTo>
                  <a:lnTo>
                    <a:pt x="516724" y="144360"/>
                  </a:lnTo>
                  <a:lnTo>
                    <a:pt x="519239" y="147040"/>
                  </a:lnTo>
                  <a:lnTo>
                    <a:pt x="540461" y="147040"/>
                  </a:lnTo>
                  <a:lnTo>
                    <a:pt x="520738" y="301231"/>
                  </a:lnTo>
                  <a:lnTo>
                    <a:pt x="519811" y="315379"/>
                  </a:lnTo>
                  <a:lnTo>
                    <a:pt x="520547" y="327507"/>
                  </a:lnTo>
                  <a:lnTo>
                    <a:pt x="522973" y="337616"/>
                  </a:lnTo>
                  <a:lnTo>
                    <a:pt x="561187" y="359829"/>
                  </a:lnTo>
                  <a:lnTo>
                    <a:pt x="570534" y="359435"/>
                  </a:lnTo>
                  <a:lnTo>
                    <a:pt x="609498" y="346456"/>
                  </a:lnTo>
                  <a:lnTo>
                    <a:pt x="640295" y="313347"/>
                  </a:lnTo>
                  <a:lnTo>
                    <a:pt x="642073" y="308622"/>
                  </a:lnTo>
                  <a:lnTo>
                    <a:pt x="642073" y="301879"/>
                  </a:lnTo>
                  <a:lnTo>
                    <a:pt x="640715" y="300189"/>
                  </a:lnTo>
                  <a:lnTo>
                    <a:pt x="635660" y="300189"/>
                  </a:lnTo>
                  <a:lnTo>
                    <a:pt x="631532" y="301879"/>
                  </a:lnTo>
                  <a:lnTo>
                    <a:pt x="619721" y="308622"/>
                  </a:lnTo>
                  <a:lnTo>
                    <a:pt x="612724" y="310311"/>
                  </a:lnTo>
                  <a:lnTo>
                    <a:pt x="596226" y="310311"/>
                  </a:lnTo>
                  <a:lnTo>
                    <a:pt x="590169" y="308711"/>
                  </a:lnTo>
                  <a:lnTo>
                    <a:pt x="582752" y="302310"/>
                  </a:lnTo>
                  <a:lnTo>
                    <a:pt x="580898" y="296837"/>
                  </a:lnTo>
                  <a:lnTo>
                    <a:pt x="580898" y="284365"/>
                  </a:lnTo>
                  <a:lnTo>
                    <a:pt x="581152" y="279146"/>
                  </a:lnTo>
                  <a:lnTo>
                    <a:pt x="582764" y="261632"/>
                  </a:lnTo>
                  <a:lnTo>
                    <a:pt x="596049" y="147040"/>
                  </a:lnTo>
                  <a:lnTo>
                    <a:pt x="645922" y="147040"/>
                  </a:lnTo>
                  <a:lnTo>
                    <a:pt x="652399" y="145796"/>
                  </a:lnTo>
                  <a:lnTo>
                    <a:pt x="659498" y="140754"/>
                  </a:lnTo>
                  <a:lnTo>
                    <a:pt x="663295" y="133769"/>
                  </a:lnTo>
                  <a:lnTo>
                    <a:pt x="668680" y="118579"/>
                  </a:lnTo>
                  <a:lnTo>
                    <a:pt x="668921" y="1158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30527" y="4229198"/>
            <a:ext cx="1430331" cy="46345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16" y="745"/>
            <a:ext cx="7068839" cy="10281761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7951964" y="4934049"/>
            <a:ext cx="1976120" cy="360045"/>
            <a:chOff x="7951964" y="4934049"/>
            <a:chExt cx="1976120" cy="36004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51964" y="4934049"/>
              <a:ext cx="1708432" cy="35983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690318" y="4934049"/>
              <a:ext cx="237490" cy="359410"/>
            </a:xfrm>
            <a:custGeom>
              <a:avLst/>
              <a:gdLst/>
              <a:ahLst/>
              <a:cxnLst/>
              <a:rect l="l" t="t" r="r" b="b"/>
              <a:pathLst>
                <a:path w="237490" h="359410">
                  <a:moveTo>
                    <a:pt x="53973" y="358825"/>
                  </a:moveTo>
                  <a:lnTo>
                    <a:pt x="12537" y="358825"/>
                  </a:lnTo>
                  <a:lnTo>
                    <a:pt x="7824" y="355117"/>
                  </a:lnTo>
                  <a:lnTo>
                    <a:pt x="4450" y="347699"/>
                  </a:lnTo>
                  <a:lnTo>
                    <a:pt x="2269" y="341919"/>
                  </a:lnTo>
                  <a:lnTo>
                    <a:pt x="785" y="335700"/>
                  </a:lnTo>
                  <a:lnTo>
                    <a:pt x="0" y="329045"/>
                  </a:lnTo>
                  <a:lnTo>
                    <a:pt x="46" y="318678"/>
                  </a:lnTo>
                  <a:lnTo>
                    <a:pt x="195" y="315032"/>
                  </a:lnTo>
                  <a:lnTo>
                    <a:pt x="281" y="312948"/>
                  </a:lnTo>
                  <a:lnTo>
                    <a:pt x="826" y="304388"/>
                  </a:lnTo>
                  <a:lnTo>
                    <a:pt x="906" y="303126"/>
                  </a:lnTo>
                  <a:lnTo>
                    <a:pt x="1788" y="292484"/>
                  </a:lnTo>
                  <a:lnTo>
                    <a:pt x="2925" y="281024"/>
                  </a:lnTo>
                  <a:lnTo>
                    <a:pt x="7985" y="233995"/>
                  </a:lnTo>
                  <a:lnTo>
                    <a:pt x="22083" y="115056"/>
                  </a:lnTo>
                  <a:lnTo>
                    <a:pt x="23269" y="104500"/>
                  </a:lnTo>
                  <a:lnTo>
                    <a:pt x="23363" y="103658"/>
                  </a:lnTo>
                  <a:lnTo>
                    <a:pt x="24031" y="93241"/>
                  </a:lnTo>
                  <a:lnTo>
                    <a:pt x="24126" y="83455"/>
                  </a:lnTo>
                  <a:lnTo>
                    <a:pt x="23650" y="74302"/>
                  </a:lnTo>
                  <a:lnTo>
                    <a:pt x="17932" y="33833"/>
                  </a:lnTo>
                  <a:lnTo>
                    <a:pt x="17101" y="26082"/>
                  </a:lnTo>
                  <a:lnTo>
                    <a:pt x="17101" y="15986"/>
                  </a:lnTo>
                  <a:lnTo>
                    <a:pt x="20041" y="12713"/>
                  </a:lnTo>
                  <a:lnTo>
                    <a:pt x="31822" y="6982"/>
                  </a:lnTo>
                  <a:lnTo>
                    <a:pt x="38644" y="4626"/>
                  </a:lnTo>
                  <a:lnTo>
                    <a:pt x="54147" y="930"/>
                  </a:lnTo>
                  <a:lnTo>
                    <a:pt x="60720" y="0"/>
                  </a:lnTo>
                  <a:lnTo>
                    <a:pt x="71833" y="0"/>
                  </a:lnTo>
                  <a:lnTo>
                    <a:pt x="87831" y="40928"/>
                  </a:lnTo>
                  <a:lnTo>
                    <a:pt x="87831" y="43284"/>
                  </a:lnTo>
                  <a:lnTo>
                    <a:pt x="84169" y="87443"/>
                  </a:lnTo>
                  <a:lnTo>
                    <a:pt x="66624" y="213791"/>
                  </a:lnTo>
                  <a:lnTo>
                    <a:pt x="64282" y="231969"/>
                  </a:lnTo>
                  <a:lnTo>
                    <a:pt x="62343" y="249868"/>
                  </a:lnTo>
                  <a:lnTo>
                    <a:pt x="60728" y="268228"/>
                  </a:lnTo>
                  <a:lnTo>
                    <a:pt x="59517" y="286308"/>
                  </a:lnTo>
                  <a:lnTo>
                    <a:pt x="58666" y="300288"/>
                  </a:lnTo>
                  <a:lnTo>
                    <a:pt x="58067" y="309302"/>
                  </a:lnTo>
                  <a:lnTo>
                    <a:pt x="57165" y="321952"/>
                  </a:lnTo>
                  <a:lnTo>
                    <a:pt x="55645" y="340647"/>
                  </a:lnTo>
                  <a:lnTo>
                    <a:pt x="53973" y="358825"/>
                  </a:lnTo>
                  <a:close/>
                </a:path>
                <a:path w="237490" h="359410">
                  <a:moveTo>
                    <a:pt x="176794" y="357299"/>
                  </a:moveTo>
                  <a:lnTo>
                    <a:pt x="164317" y="357299"/>
                  </a:lnTo>
                  <a:lnTo>
                    <a:pt x="156739" y="353764"/>
                  </a:lnTo>
                  <a:lnTo>
                    <a:pt x="126266" y="318678"/>
                  </a:lnTo>
                  <a:lnTo>
                    <a:pt x="105276" y="280008"/>
                  </a:lnTo>
                  <a:lnTo>
                    <a:pt x="88352" y="237008"/>
                  </a:lnTo>
                  <a:lnTo>
                    <a:pt x="81282" y="211088"/>
                  </a:lnTo>
                  <a:lnTo>
                    <a:pt x="81282" y="201984"/>
                  </a:lnTo>
                  <a:lnTo>
                    <a:pt x="105940" y="161572"/>
                  </a:lnTo>
                  <a:lnTo>
                    <a:pt x="136040" y="134001"/>
                  </a:lnTo>
                  <a:lnTo>
                    <a:pt x="170810" y="113893"/>
                  </a:lnTo>
                  <a:lnTo>
                    <a:pt x="215191" y="104105"/>
                  </a:lnTo>
                  <a:lnTo>
                    <a:pt x="224295" y="104105"/>
                  </a:lnTo>
                  <a:lnTo>
                    <a:pt x="230273" y="106300"/>
                  </a:lnTo>
                  <a:lnTo>
                    <a:pt x="233125" y="110691"/>
                  </a:lnTo>
                  <a:lnTo>
                    <a:pt x="236002" y="115056"/>
                  </a:lnTo>
                  <a:lnTo>
                    <a:pt x="237441" y="121109"/>
                  </a:lnTo>
                  <a:lnTo>
                    <a:pt x="237441" y="136264"/>
                  </a:lnTo>
                  <a:lnTo>
                    <a:pt x="236511" y="142763"/>
                  </a:lnTo>
                  <a:lnTo>
                    <a:pt x="232815" y="153901"/>
                  </a:lnTo>
                  <a:lnTo>
                    <a:pt x="230814" y="157683"/>
                  </a:lnTo>
                  <a:lnTo>
                    <a:pt x="184384" y="157683"/>
                  </a:lnTo>
                  <a:lnTo>
                    <a:pt x="174226" y="158520"/>
                  </a:lnTo>
                  <a:lnTo>
                    <a:pt x="137991" y="177947"/>
                  </a:lnTo>
                  <a:lnTo>
                    <a:pt x="137043" y="178892"/>
                  </a:lnTo>
                  <a:lnTo>
                    <a:pt x="124220" y="178892"/>
                  </a:lnTo>
                  <a:lnTo>
                    <a:pt x="119197" y="200620"/>
                  </a:lnTo>
                  <a:lnTo>
                    <a:pt x="132704" y="200620"/>
                  </a:lnTo>
                  <a:lnTo>
                    <a:pt x="134864" y="206150"/>
                  </a:lnTo>
                  <a:lnTo>
                    <a:pt x="154825" y="249868"/>
                  </a:lnTo>
                  <a:lnTo>
                    <a:pt x="181100" y="291731"/>
                  </a:lnTo>
                  <a:lnTo>
                    <a:pt x="215042" y="323354"/>
                  </a:lnTo>
                  <a:lnTo>
                    <a:pt x="217238" y="326132"/>
                  </a:lnTo>
                  <a:lnTo>
                    <a:pt x="217238" y="333896"/>
                  </a:lnTo>
                  <a:lnTo>
                    <a:pt x="214459" y="338199"/>
                  </a:lnTo>
                  <a:lnTo>
                    <a:pt x="203347" y="346608"/>
                  </a:lnTo>
                  <a:lnTo>
                    <a:pt x="197022" y="350130"/>
                  </a:lnTo>
                  <a:lnTo>
                    <a:pt x="182858" y="355860"/>
                  </a:lnTo>
                  <a:lnTo>
                    <a:pt x="176794" y="357299"/>
                  </a:lnTo>
                  <a:close/>
                </a:path>
                <a:path w="237490" h="359410">
                  <a:moveTo>
                    <a:pt x="222608" y="165757"/>
                  </a:moveTo>
                  <a:lnTo>
                    <a:pt x="215885" y="165757"/>
                  </a:lnTo>
                  <a:lnTo>
                    <a:pt x="210838" y="164417"/>
                  </a:lnTo>
                  <a:lnTo>
                    <a:pt x="199378" y="159035"/>
                  </a:lnTo>
                  <a:lnTo>
                    <a:pt x="192470" y="157683"/>
                  </a:lnTo>
                  <a:lnTo>
                    <a:pt x="230814" y="157683"/>
                  </a:lnTo>
                  <a:lnTo>
                    <a:pt x="230545" y="158192"/>
                  </a:lnTo>
                  <a:lnTo>
                    <a:pt x="225138" y="164244"/>
                  </a:lnTo>
                  <a:lnTo>
                    <a:pt x="222608" y="165757"/>
                  </a:lnTo>
                  <a:close/>
                </a:path>
                <a:path w="237490" h="359410">
                  <a:moveTo>
                    <a:pt x="119197" y="200620"/>
                  </a:moveTo>
                  <a:lnTo>
                    <a:pt x="124220" y="178892"/>
                  </a:lnTo>
                  <a:lnTo>
                    <a:pt x="127975" y="188508"/>
                  </a:lnTo>
                  <a:lnTo>
                    <a:pt x="124485" y="192718"/>
                  </a:lnTo>
                  <a:lnTo>
                    <a:pt x="119197" y="200620"/>
                  </a:lnTo>
                  <a:close/>
                </a:path>
                <a:path w="237490" h="359410">
                  <a:moveTo>
                    <a:pt x="127975" y="188508"/>
                  </a:moveTo>
                  <a:lnTo>
                    <a:pt x="124220" y="178892"/>
                  </a:lnTo>
                  <a:lnTo>
                    <a:pt x="137043" y="178892"/>
                  </a:lnTo>
                  <a:lnTo>
                    <a:pt x="130750" y="185161"/>
                  </a:lnTo>
                  <a:lnTo>
                    <a:pt x="127975" y="188508"/>
                  </a:lnTo>
                  <a:close/>
                </a:path>
                <a:path w="237490" h="359410">
                  <a:moveTo>
                    <a:pt x="132704" y="200620"/>
                  </a:moveTo>
                  <a:lnTo>
                    <a:pt x="119197" y="200620"/>
                  </a:lnTo>
                  <a:lnTo>
                    <a:pt x="124485" y="192718"/>
                  </a:lnTo>
                  <a:lnTo>
                    <a:pt x="127975" y="188508"/>
                  </a:lnTo>
                  <a:lnTo>
                    <a:pt x="132704" y="200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10065067" y="4934051"/>
            <a:ext cx="463550" cy="360045"/>
          </a:xfrm>
          <a:custGeom>
            <a:avLst/>
            <a:gdLst/>
            <a:ahLst/>
            <a:cxnLst/>
            <a:rect l="l" t="t" r="r" b="b"/>
            <a:pathLst>
              <a:path w="463550" h="360045">
                <a:moveTo>
                  <a:pt x="67945" y="204584"/>
                </a:moveTo>
                <a:lnTo>
                  <a:pt x="64033" y="179451"/>
                </a:lnTo>
                <a:lnTo>
                  <a:pt x="51104" y="235000"/>
                </a:lnTo>
                <a:lnTo>
                  <a:pt x="50571" y="237553"/>
                </a:lnTo>
                <a:lnTo>
                  <a:pt x="64287" y="210870"/>
                </a:lnTo>
                <a:lnTo>
                  <a:pt x="67945" y="204584"/>
                </a:lnTo>
                <a:close/>
              </a:path>
              <a:path w="463550" h="360045">
                <a:moveTo>
                  <a:pt x="85382" y="316357"/>
                </a:moveTo>
                <a:lnTo>
                  <a:pt x="85356" y="316217"/>
                </a:lnTo>
                <a:lnTo>
                  <a:pt x="76174" y="257365"/>
                </a:lnTo>
                <a:lnTo>
                  <a:pt x="70104" y="269887"/>
                </a:lnTo>
                <a:lnTo>
                  <a:pt x="60985" y="290360"/>
                </a:lnTo>
                <a:lnTo>
                  <a:pt x="56019" y="302399"/>
                </a:lnTo>
                <a:lnTo>
                  <a:pt x="56946" y="302996"/>
                </a:lnTo>
                <a:lnTo>
                  <a:pt x="63576" y="306781"/>
                </a:lnTo>
                <a:lnTo>
                  <a:pt x="70078" y="310057"/>
                </a:lnTo>
                <a:lnTo>
                  <a:pt x="76454" y="312839"/>
                </a:lnTo>
                <a:lnTo>
                  <a:pt x="84886" y="316217"/>
                </a:lnTo>
                <a:lnTo>
                  <a:pt x="85382" y="316357"/>
                </a:lnTo>
                <a:close/>
              </a:path>
              <a:path w="463550" h="360045">
                <a:moveTo>
                  <a:pt x="91147" y="36398"/>
                </a:moveTo>
                <a:lnTo>
                  <a:pt x="76492" y="0"/>
                </a:lnTo>
                <a:lnTo>
                  <a:pt x="36055" y="0"/>
                </a:lnTo>
                <a:lnTo>
                  <a:pt x="64033" y="179451"/>
                </a:lnTo>
                <a:lnTo>
                  <a:pt x="81546" y="104114"/>
                </a:lnTo>
                <a:lnTo>
                  <a:pt x="89852" y="60452"/>
                </a:lnTo>
                <a:lnTo>
                  <a:pt x="91147" y="36398"/>
                </a:lnTo>
                <a:close/>
              </a:path>
              <a:path w="463550" h="360045">
                <a:moveTo>
                  <a:pt x="91998" y="359765"/>
                </a:moveTo>
                <a:lnTo>
                  <a:pt x="26949" y="329577"/>
                </a:lnTo>
                <a:lnTo>
                  <a:pt x="660" y="317385"/>
                </a:lnTo>
                <a:lnTo>
                  <a:pt x="571" y="318477"/>
                </a:lnTo>
                <a:lnTo>
                  <a:pt x="457" y="319951"/>
                </a:lnTo>
                <a:lnTo>
                  <a:pt x="342" y="321284"/>
                </a:lnTo>
                <a:lnTo>
                  <a:pt x="292" y="321957"/>
                </a:lnTo>
                <a:lnTo>
                  <a:pt x="0" y="325462"/>
                </a:lnTo>
                <a:lnTo>
                  <a:pt x="2946" y="332714"/>
                </a:lnTo>
                <a:lnTo>
                  <a:pt x="40322" y="354253"/>
                </a:lnTo>
                <a:lnTo>
                  <a:pt x="89014" y="359765"/>
                </a:lnTo>
                <a:lnTo>
                  <a:pt x="91998" y="359765"/>
                </a:lnTo>
                <a:close/>
              </a:path>
              <a:path w="463550" h="360045">
                <a:moveTo>
                  <a:pt x="92049" y="359765"/>
                </a:moveTo>
                <a:lnTo>
                  <a:pt x="56248" y="334568"/>
                </a:lnTo>
                <a:lnTo>
                  <a:pt x="53454" y="312839"/>
                </a:lnTo>
                <a:lnTo>
                  <a:pt x="53390" y="312343"/>
                </a:lnTo>
                <a:lnTo>
                  <a:pt x="53035" y="309626"/>
                </a:lnTo>
                <a:lnTo>
                  <a:pt x="56019" y="302399"/>
                </a:lnTo>
                <a:lnTo>
                  <a:pt x="51765" y="299707"/>
                </a:lnTo>
                <a:lnTo>
                  <a:pt x="51638" y="298704"/>
                </a:lnTo>
                <a:lnTo>
                  <a:pt x="46164" y="256247"/>
                </a:lnTo>
                <a:lnTo>
                  <a:pt x="50482" y="237756"/>
                </a:lnTo>
                <a:lnTo>
                  <a:pt x="36576" y="267855"/>
                </a:lnTo>
                <a:lnTo>
                  <a:pt x="47955" y="301675"/>
                </a:lnTo>
                <a:lnTo>
                  <a:pt x="26949" y="329577"/>
                </a:lnTo>
                <a:lnTo>
                  <a:pt x="91401" y="359486"/>
                </a:lnTo>
                <a:lnTo>
                  <a:pt x="92049" y="359765"/>
                </a:lnTo>
                <a:close/>
              </a:path>
              <a:path w="463550" h="360045">
                <a:moveTo>
                  <a:pt x="235699" y="191541"/>
                </a:moveTo>
                <a:lnTo>
                  <a:pt x="228879" y="140766"/>
                </a:lnTo>
                <a:lnTo>
                  <a:pt x="196278" y="105600"/>
                </a:lnTo>
                <a:lnTo>
                  <a:pt x="183134" y="104114"/>
                </a:lnTo>
                <a:lnTo>
                  <a:pt x="173050" y="105003"/>
                </a:lnTo>
                <a:lnTo>
                  <a:pt x="128371" y="127025"/>
                </a:lnTo>
                <a:lnTo>
                  <a:pt x="90893" y="168287"/>
                </a:lnTo>
                <a:lnTo>
                  <a:pt x="67945" y="204584"/>
                </a:lnTo>
                <a:lnTo>
                  <a:pt x="76174" y="257365"/>
                </a:lnTo>
                <a:lnTo>
                  <a:pt x="79057" y="251434"/>
                </a:lnTo>
                <a:lnTo>
                  <a:pt x="87845" y="235000"/>
                </a:lnTo>
                <a:lnTo>
                  <a:pt x="112445" y="195999"/>
                </a:lnTo>
                <a:lnTo>
                  <a:pt x="139661" y="165290"/>
                </a:lnTo>
                <a:lnTo>
                  <a:pt x="157340" y="153631"/>
                </a:lnTo>
                <a:lnTo>
                  <a:pt x="166789" y="153631"/>
                </a:lnTo>
                <a:lnTo>
                  <a:pt x="178320" y="199504"/>
                </a:lnTo>
                <a:lnTo>
                  <a:pt x="178523" y="215366"/>
                </a:lnTo>
                <a:lnTo>
                  <a:pt x="178117" y="228536"/>
                </a:lnTo>
                <a:lnTo>
                  <a:pt x="170992" y="269379"/>
                </a:lnTo>
                <a:lnTo>
                  <a:pt x="150279" y="308038"/>
                </a:lnTo>
                <a:lnTo>
                  <a:pt x="119951" y="321957"/>
                </a:lnTo>
                <a:lnTo>
                  <a:pt x="113893" y="321957"/>
                </a:lnTo>
                <a:lnTo>
                  <a:pt x="107238" y="321284"/>
                </a:lnTo>
                <a:lnTo>
                  <a:pt x="92163" y="318477"/>
                </a:lnTo>
                <a:lnTo>
                  <a:pt x="92379" y="318477"/>
                </a:lnTo>
                <a:lnTo>
                  <a:pt x="85382" y="316357"/>
                </a:lnTo>
                <a:lnTo>
                  <a:pt x="92151" y="359765"/>
                </a:lnTo>
                <a:lnTo>
                  <a:pt x="93332" y="359765"/>
                </a:lnTo>
                <a:lnTo>
                  <a:pt x="114211" y="358444"/>
                </a:lnTo>
                <a:lnTo>
                  <a:pt x="113792" y="358444"/>
                </a:lnTo>
                <a:lnTo>
                  <a:pt x="133527" y="354406"/>
                </a:lnTo>
                <a:lnTo>
                  <a:pt x="151879" y="347611"/>
                </a:lnTo>
                <a:lnTo>
                  <a:pt x="168694" y="338099"/>
                </a:lnTo>
                <a:lnTo>
                  <a:pt x="183832" y="326237"/>
                </a:lnTo>
                <a:lnTo>
                  <a:pt x="187921" y="321957"/>
                </a:lnTo>
                <a:lnTo>
                  <a:pt x="197142" y="312343"/>
                </a:lnTo>
                <a:lnTo>
                  <a:pt x="218249" y="278498"/>
                </a:lnTo>
                <a:lnTo>
                  <a:pt x="231343" y="237756"/>
                </a:lnTo>
                <a:lnTo>
                  <a:pt x="234823" y="210870"/>
                </a:lnTo>
                <a:lnTo>
                  <a:pt x="235699" y="191541"/>
                </a:lnTo>
                <a:close/>
              </a:path>
              <a:path w="463550" h="360045">
                <a:moveTo>
                  <a:pt x="463143" y="160197"/>
                </a:moveTo>
                <a:lnTo>
                  <a:pt x="462000" y="147358"/>
                </a:lnTo>
                <a:lnTo>
                  <a:pt x="460235" y="141503"/>
                </a:lnTo>
                <a:lnTo>
                  <a:pt x="458597" y="136067"/>
                </a:lnTo>
                <a:lnTo>
                  <a:pt x="422706" y="107251"/>
                </a:lnTo>
                <a:lnTo>
                  <a:pt x="405028" y="104317"/>
                </a:lnTo>
                <a:lnTo>
                  <a:pt x="405028" y="160197"/>
                </a:lnTo>
                <a:lnTo>
                  <a:pt x="405028" y="169291"/>
                </a:lnTo>
                <a:lnTo>
                  <a:pt x="383209" y="210248"/>
                </a:lnTo>
                <a:lnTo>
                  <a:pt x="341541" y="230390"/>
                </a:lnTo>
                <a:lnTo>
                  <a:pt x="316928" y="236270"/>
                </a:lnTo>
                <a:lnTo>
                  <a:pt x="316852" y="238544"/>
                </a:lnTo>
                <a:lnTo>
                  <a:pt x="323875" y="196088"/>
                </a:lnTo>
                <a:lnTo>
                  <a:pt x="323951" y="195884"/>
                </a:lnTo>
                <a:lnTo>
                  <a:pt x="327977" y="184531"/>
                </a:lnTo>
                <a:lnTo>
                  <a:pt x="353212" y="150037"/>
                </a:lnTo>
                <a:lnTo>
                  <a:pt x="380758" y="141503"/>
                </a:lnTo>
                <a:lnTo>
                  <a:pt x="389839" y="141503"/>
                </a:lnTo>
                <a:lnTo>
                  <a:pt x="396151" y="143865"/>
                </a:lnTo>
                <a:lnTo>
                  <a:pt x="403250" y="153289"/>
                </a:lnTo>
                <a:lnTo>
                  <a:pt x="405028" y="160197"/>
                </a:lnTo>
                <a:lnTo>
                  <a:pt x="405028" y="104317"/>
                </a:lnTo>
                <a:lnTo>
                  <a:pt x="364642" y="106616"/>
                </a:lnTo>
                <a:lnTo>
                  <a:pt x="327190" y="122415"/>
                </a:lnTo>
                <a:lnTo>
                  <a:pt x="296392" y="150037"/>
                </a:lnTo>
                <a:lnTo>
                  <a:pt x="273621" y="187680"/>
                </a:lnTo>
                <a:lnTo>
                  <a:pt x="260464" y="233502"/>
                </a:lnTo>
                <a:lnTo>
                  <a:pt x="260388" y="234188"/>
                </a:lnTo>
                <a:lnTo>
                  <a:pt x="258572" y="250304"/>
                </a:lnTo>
                <a:lnTo>
                  <a:pt x="258546" y="251167"/>
                </a:lnTo>
                <a:lnTo>
                  <a:pt x="258102" y="263537"/>
                </a:lnTo>
                <a:lnTo>
                  <a:pt x="258013" y="268859"/>
                </a:lnTo>
                <a:lnTo>
                  <a:pt x="269875" y="321932"/>
                </a:lnTo>
                <a:lnTo>
                  <a:pt x="304812" y="353707"/>
                </a:lnTo>
                <a:lnTo>
                  <a:pt x="339318" y="359829"/>
                </a:lnTo>
                <a:lnTo>
                  <a:pt x="351193" y="359346"/>
                </a:lnTo>
                <a:lnTo>
                  <a:pt x="393547" y="347840"/>
                </a:lnTo>
                <a:lnTo>
                  <a:pt x="425932" y="326707"/>
                </a:lnTo>
                <a:lnTo>
                  <a:pt x="441502" y="309308"/>
                </a:lnTo>
                <a:lnTo>
                  <a:pt x="441896" y="308787"/>
                </a:lnTo>
                <a:lnTo>
                  <a:pt x="447306" y="300697"/>
                </a:lnTo>
                <a:lnTo>
                  <a:pt x="450011" y="293624"/>
                </a:lnTo>
                <a:lnTo>
                  <a:pt x="450011" y="285889"/>
                </a:lnTo>
                <a:lnTo>
                  <a:pt x="449491" y="284378"/>
                </a:lnTo>
                <a:lnTo>
                  <a:pt x="447459" y="281673"/>
                </a:lnTo>
                <a:lnTo>
                  <a:pt x="446112" y="280987"/>
                </a:lnTo>
                <a:lnTo>
                  <a:pt x="443090" y="280987"/>
                </a:lnTo>
                <a:lnTo>
                  <a:pt x="441401" y="281495"/>
                </a:lnTo>
                <a:lnTo>
                  <a:pt x="437349" y="283540"/>
                </a:lnTo>
                <a:lnTo>
                  <a:pt x="435000" y="284886"/>
                </a:lnTo>
                <a:lnTo>
                  <a:pt x="432295" y="286575"/>
                </a:lnTo>
                <a:lnTo>
                  <a:pt x="425691" y="290563"/>
                </a:lnTo>
                <a:lnTo>
                  <a:pt x="383336" y="307479"/>
                </a:lnTo>
                <a:lnTo>
                  <a:pt x="373278" y="308787"/>
                </a:lnTo>
                <a:lnTo>
                  <a:pt x="374332" y="308787"/>
                </a:lnTo>
                <a:lnTo>
                  <a:pt x="334302" y="302336"/>
                </a:lnTo>
                <a:lnTo>
                  <a:pt x="317614" y="266877"/>
                </a:lnTo>
                <a:lnTo>
                  <a:pt x="332155" y="263537"/>
                </a:lnTo>
                <a:lnTo>
                  <a:pt x="353644" y="257632"/>
                </a:lnTo>
                <a:lnTo>
                  <a:pt x="391591" y="244119"/>
                </a:lnTo>
                <a:lnTo>
                  <a:pt x="434441" y="218719"/>
                </a:lnTo>
                <a:lnTo>
                  <a:pt x="458520" y="186245"/>
                </a:lnTo>
                <a:lnTo>
                  <a:pt x="461987" y="173672"/>
                </a:lnTo>
                <a:lnTo>
                  <a:pt x="463143" y="160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672333" y="5038154"/>
            <a:ext cx="250190" cy="255904"/>
          </a:xfrm>
          <a:custGeom>
            <a:avLst/>
            <a:gdLst/>
            <a:ahLst/>
            <a:cxnLst/>
            <a:rect l="l" t="t" r="r" b="b"/>
            <a:pathLst>
              <a:path w="250190" h="255904">
                <a:moveTo>
                  <a:pt x="52489" y="255724"/>
                </a:moveTo>
                <a:lnTo>
                  <a:pt x="12045" y="232730"/>
                </a:lnTo>
                <a:lnTo>
                  <a:pt x="762" y="188528"/>
                </a:lnTo>
                <a:lnTo>
                  <a:pt x="0" y="166050"/>
                </a:lnTo>
                <a:lnTo>
                  <a:pt x="541" y="151651"/>
                </a:lnTo>
                <a:lnTo>
                  <a:pt x="10828" y="100450"/>
                </a:lnTo>
                <a:lnTo>
                  <a:pt x="31472" y="59012"/>
                </a:lnTo>
                <a:lnTo>
                  <a:pt x="60553" y="27282"/>
                </a:lnTo>
                <a:lnTo>
                  <a:pt x="96395" y="6969"/>
                </a:lnTo>
                <a:lnTo>
                  <a:pt x="136391" y="0"/>
                </a:lnTo>
                <a:lnTo>
                  <a:pt x="147018" y="362"/>
                </a:lnTo>
                <a:lnTo>
                  <a:pt x="184690" y="8722"/>
                </a:lnTo>
                <a:lnTo>
                  <a:pt x="198883" y="14209"/>
                </a:lnTo>
                <a:lnTo>
                  <a:pt x="191236" y="15829"/>
                </a:lnTo>
                <a:lnTo>
                  <a:pt x="183383" y="17189"/>
                </a:lnTo>
                <a:lnTo>
                  <a:pt x="180089" y="37914"/>
                </a:lnTo>
                <a:lnTo>
                  <a:pt x="108597" y="37914"/>
                </a:lnTo>
                <a:lnTo>
                  <a:pt x="101653" y="38784"/>
                </a:lnTo>
                <a:lnTo>
                  <a:pt x="71939" y="68368"/>
                </a:lnTo>
                <a:lnTo>
                  <a:pt x="58759" y="116369"/>
                </a:lnTo>
                <a:lnTo>
                  <a:pt x="57208" y="140009"/>
                </a:lnTo>
                <a:lnTo>
                  <a:pt x="57296" y="160334"/>
                </a:lnTo>
                <a:lnTo>
                  <a:pt x="58036" y="171413"/>
                </a:lnTo>
                <a:lnTo>
                  <a:pt x="58098" y="172343"/>
                </a:lnTo>
                <a:lnTo>
                  <a:pt x="59435" y="182584"/>
                </a:lnTo>
                <a:lnTo>
                  <a:pt x="61307" y="191058"/>
                </a:lnTo>
                <a:lnTo>
                  <a:pt x="64184" y="201153"/>
                </a:lnTo>
                <a:lnTo>
                  <a:pt x="68822" y="206201"/>
                </a:lnTo>
                <a:lnTo>
                  <a:pt x="131352" y="206201"/>
                </a:lnTo>
                <a:lnTo>
                  <a:pt x="120196" y="219345"/>
                </a:lnTo>
                <a:lnTo>
                  <a:pt x="85647" y="246913"/>
                </a:lnTo>
                <a:lnTo>
                  <a:pt x="63416" y="254745"/>
                </a:lnTo>
                <a:lnTo>
                  <a:pt x="52489" y="255724"/>
                </a:lnTo>
                <a:close/>
              </a:path>
              <a:path w="250190" h="255904">
                <a:moveTo>
                  <a:pt x="231540" y="70767"/>
                </a:moveTo>
                <a:lnTo>
                  <a:pt x="191978" y="70767"/>
                </a:lnTo>
                <a:lnTo>
                  <a:pt x="206638" y="17673"/>
                </a:lnTo>
                <a:lnTo>
                  <a:pt x="199982" y="14657"/>
                </a:lnTo>
                <a:lnTo>
                  <a:pt x="198883" y="14209"/>
                </a:lnTo>
                <a:lnTo>
                  <a:pt x="205505" y="12536"/>
                </a:lnTo>
                <a:lnTo>
                  <a:pt x="211921" y="10604"/>
                </a:lnTo>
                <a:lnTo>
                  <a:pt x="220181" y="7900"/>
                </a:lnTo>
                <a:lnTo>
                  <a:pt x="227089" y="5543"/>
                </a:lnTo>
                <a:lnTo>
                  <a:pt x="238418" y="1451"/>
                </a:lnTo>
                <a:lnTo>
                  <a:pt x="242668" y="362"/>
                </a:lnTo>
                <a:lnTo>
                  <a:pt x="248137" y="362"/>
                </a:lnTo>
                <a:lnTo>
                  <a:pt x="250095" y="2505"/>
                </a:lnTo>
                <a:lnTo>
                  <a:pt x="250095" y="8235"/>
                </a:lnTo>
                <a:lnTo>
                  <a:pt x="247987" y="15403"/>
                </a:lnTo>
                <a:lnTo>
                  <a:pt x="243770" y="28054"/>
                </a:lnTo>
                <a:lnTo>
                  <a:pt x="240627" y="37914"/>
                </a:lnTo>
                <a:lnTo>
                  <a:pt x="237194" y="49587"/>
                </a:lnTo>
                <a:lnTo>
                  <a:pt x="233788" y="62042"/>
                </a:lnTo>
                <a:lnTo>
                  <a:pt x="231540" y="70767"/>
                </a:lnTo>
                <a:close/>
              </a:path>
              <a:path w="250190" h="255904">
                <a:moveTo>
                  <a:pt x="176478" y="60632"/>
                </a:moveTo>
                <a:lnTo>
                  <a:pt x="183306" y="17673"/>
                </a:lnTo>
                <a:lnTo>
                  <a:pt x="183383" y="17189"/>
                </a:lnTo>
                <a:lnTo>
                  <a:pt x="191236" y="15829"/>
                </a:lnTo>
                <a:lnTo>
                  <a:pt x="198938" y="14209"/>
                </a:lnTo>
                <a:lnTo>
                  <a:pt x="199982" y="14657"/>
                </a:lnTo>
                <a:lnTo>
                  <a:pt x="206638" y="17673"/>
                </a:lnTo>
                <a:lnTo>
                  <a:pt x="198542" y="46992"/>
                </a:lnTo>
                <a:lnTo>
                  <a:pt x="182378" y="46992"/>
                </a:lnTo>
                <a:lnTo>
                  <a:pt x="176478" y="60632"/>
                </a:lnTo>
                <a:close/>
              </a:path>
              <a:path w="250190" h="255904">
                <a:moveTo>
                  <a:pt x="176167" y="61349"/>
                </a:moveTo>
                <a:lnTo>
                  <a:pt x="137423" y="44576"/>
                </a:lnTo>
                <a:lnTo>
                  <a:pt x="113310" y="37914"/>
                </a:lnTo>
                <a:lnTo>
                  <a:pt x="180089" y="37914"/>
                </a:lnTo>
                <a:lnTo>
                  <a:pt x="176478" y="60632"/>
                </a:lnTo>
                <a:lnTo>
                  <a:pt x="176167" y="61349"/>
                </a:lnTo>
                <a:close/>
              </a:path>
              <a:path w="250190" h="255904">
                <a:moveTo>
                  <a:pt x="180077" y="126525"/>
                </a:moveTo>
                <a:lnTo>
                  <a:pt x="185837" y="106895"/>
                </a:lnTo>
                <a:lnTo>
                  <a:pt x="185913" y="106635"/>
                </a:lnTo>
                <a:lnTo>
                  <a:pt x="171253" y="93501"/>
                </a:lnTo>
                <a:lnTo>
                  <a:pt x="176213" y="62300"/>
                </a:lnTo>
                <a:lnTo>
                  <a:pt x="176254" y="62042"/>
                </a:lnTo>
                <a:lnTo>
                  <a:pt x="176364" y="61349"/>
                </a:lnTo>
                <a:lnTo>
                  <a:pt x="176478" y="60632"/>
                </a:lnTo>
                <a:lnTo>
                  <a:pt x="182266" y="47252"/>
                </a:lnTo>
                <a:lnTo>
                  <a:pt x="182378" y="46992"/>
                </a:lnTo>
                <a:lnTo>
                  <a:pt x="186891" y="61349"/>
                </a:lnTo>
                <a:lnTo>
                  <a:pt x="176167" y="61349"/>
                </a:lnTo>
                <a:lnTo>
                  <a:pt x="177504" y="62042"/>
                </a:lnTo>
                <a:lnTo>
                  <a:pt x="184946" y="66307"/>
                </a:lnTo>
                <a:lnTo>
                  <a:pt x="189322" y="69083"/>
                </a:lnTo>
                <a:lnTo>
                  <a:pt x="196517" y="91975"/>
                </a:lnTo>
                <a:lnTo>
                  <a:pt x="183036" y="120752"/>
                </a:lnTo>
                <a:lnTo>
                  <a:pt x="180077" y="126525"/>
                </a:lnTo>
                <a:close/>
              </a:path>
              <a:path w="250190" h="255904">
                <a:moveTo>
                  <a:pt x="191978" y="70767"/>
                </a:moveTo>
                <a:lnTo>
                  <a:pt x="189322" y="69083"/>
                </a:lnTo>
                <a:lnTo>
                  <a:pt x="182460" y="47252"/>
                </a:lnTo>
                <a:lnTo>
                  <a:pt x="182378" y="46992"/>
                </a:lnTo>
                <a:lnTo>
                  <a:pt x="198542" y="46992"/>
                </a:lnTo>
                <a:lnTo>
                  <a:pt x="191978" y="70767"/>
                </a:lnTo>
                <a:close/>
              </a:path>
              <a:path w="250190" h="255904">
                <a:moveTo>
                  <a:pt x="131352" y="206201"/>
                </a:moveTo>
                <a:lnTo>
                  <a:pt x="75222" y="206201"/>
                </a:lnTo>
                <a:lnTo>
                  <a:pt x="79699" y="205122"/>
                </a:lnTo>
                <a:lnTo>
                  <a:pt x="79348" y="205122"/>
                </a:lnTo>
                <a:lnTo>
                  <a:pt x="114773" y="171413"/>
                </a:lnTo>
                <a:lnTo>
                  <a:pt x="146632" y="122539"/>
                </a:lnTo>
                <a:lnTo>
                  <a:pt x="170146" y="75267"/>
                </a:lnTo>
                <a:lnTo>
                  <a:pt x="176478" y="60632"/>
                </a:lnTo>
                <a:lnTo>
                  <a:pt x="171253" y="93501"/>
                </a:lnTo>
                <a:lnTo>
                  <a:pt x="185913" y="106635"/>
                </a:lnTo>
                <a:lnTo>
                  <a:pt x="180077" y="126525"/>
                </a:lnTo>
                <a:lnTo>
                  <a:pt x="169867" y="146437"/>
                </a:lnTo>
                <a:lnTo>
                  <a:pt x="157010" y="169029"/>
                </a:lnTo>
                <a:lnTo>
                  <a:pt x="144464" y="188528"/>
                </a:lnTo>
                <a:lnTo>
                  <a:pt x="132259" y="205122"/>
                </a:lnTo>
                <a:lnTo>
                  <a:pt x="131352" y="206201"/>
                </a:lnTo>
                <a:close/>
              </a:path>
              <a:path w="250190" h="255904">
                <a:moveTo>
                  <a:pt x="189322" y="69083"/>
                </a:moveTo>
                <a:lnTo>
                  <a:pt x="184946" y="66307"/>
                </a:lnTo>
                <a:lnTo>
                  <a:pt x="177504" y="62042"/>
                </a:lnTo>
                <a:lnTo>
                  <a:pt x="176167" y="61349"/>
                </a:lnTo>
                <a:lnTo>
                  <a:pt x="186891" y="61349"/>
                </a:lnTo>
                <a:lnTo>
                  <a:pt x="189322" y="69083"/>
                </a:lnTo>
                <a:close/>
              </a:path>
              <a:path w="250190" h="255904">
                <a:moveTo>
                  <a:pt x="208646" y="252709"/>
                </a:moveTo>
                <a:lnTo>
                  <a:pt x="166541" y="252709"/>
                </a:lnTo>
                <a:lnTo>
                  <a:pt x="162498" y="249423"/>
                </a:lnTo>
                <a:lnTo>
                  <a:pt x="159794" y="236277"/>
                </a:lnTo>
                <a:lnTo>
                  <a:pt x="159124" y="229282"/>
                </a:lnTo>
                <a:lnTo>
                  <a:pt x="159124" y="216135"/>
                </a:lnTo>
                <a:lnTo>
                  <a:pt x="167198" y="173347"/>
                </a:lnTo>
                <a:lnTo>
                  <a:pt x="180077" y="126525"/>
                </a:lnTo>
                <a:lnTo>
                  <a:pt x="183036" y="120752"/>
                </a:lnTo>
                <a:lnTo>
                  <a:pt x="196517" y="91975"/>
                </a:lnTo>
                <a:lnTo>
                  <a:pt x="189322" y="69083"/>
                </a:lnTo>
                <a:lnTo>
                  <a:pt x="191978" y="70767"/>
                </a:lnTo>
                <a:lnTo>
                  <a:pt x="231540" y="70767"/>
                </a:lnTo>
                <a:lnTo>
                  <a:pt x="221360" y="122539"/>
                </a:lnTo>
                <a:lnTo>
                  <a:pt x="208731" y="251808"/>
                </a:lnTo>
                <a:lnTo>
                  <a:pt x="208646" y="252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079239" y="4934051"/>
            <a:ext cx="523875" cy="360045"/>
          </a:xfrm>
          <a:custGeom>
            <a:avLst/>
            <a:gdLst/>
            <a:ahLst/>
            <a:cxnLst/>
            <a:rect l="l" t="t" r="r" b="b"/>
            <a:pathLst>
              <a:path w="523875" h="360045">
                <a:moveTo>
                  <a:pt x="303136" y="24587"/>
                </a:moveTo>
                <a:lnTo>
                  <a:pt x="301447" y="17843"/>
                </a:lnTo>
                <a:lnTo>
                  <a:pt x="294703" y="4381"/>
                </a:lnTo>
                <a:lnTo>
                  <a:pt x="289814" y="1003"/>
                </a:lnTo>
                <a:lnTo>
                  <a:pt x="280047" y="1003"/>
                </a:lnTo>
                <a:lnTo>
                  <a:pt x="240118" y="14884"/>
                </a:lnTo>
                <a:lnTo>
                  <a:pt x="238429" y="17843"/>
                </a:lnTo>
                <a:lnTo>
                  <a:pt x="238429" y="25603"/>
                </a:lnTo>
                <a:lnTo>
                  <a:pt x="239191" y="30327"/>
                </a:lnTo>
                <a:lnTo>
                  <a:pt x="242214" y="40424"/>
                </a:lnTo>
                <a:lnTo>
                  <a:pt x="243725" y="47409"/>
                </a:lnTo>
                <a:lnTo>
                  <a:pt x="245237" y="56337"/>
                </a:lnTo>
                <a:lnTo>
                  <a:pt x="246253" y="63677"/>
                </a:lnTo>
                <a:lnTo>
                  <a:pt x="247015" y="72326"/>
                </a:lnTo>
                <a:lnTo>
                  <a:pt x="247078" y="73787"/>
                </a:lnTo>
                <a:lnTo>
                  <a:pt x="247167" y="75387"/>
                </a:lnTo>
                <a:lnTo>
                  <a:pt x="247510" y="82270"/>
                </a:lnTo>
                <a:lnTo>
                  <a:pt x="247561" y="84404"/>
                </a:lnTo>
                <a:lnTo>
                  <a:pt x="247751" y="92684"/>
                </a:lnTo>
                <a:lnTo>
                  <a:pt x="247637" y="106324"/>
                </a:lnTo>
                <a:lnTo>
                  <a:pt x="246951" y="121043"/>
                </a:lnTo>
                <a:lnTo>
                  <a:pt x="245732" y="137655"/>
                </a:lnTo>
                <a:lnTo>
                  <a:pt x="243979" y="156159"/>
                </a:lnTo>
                <a:lnTo>
                  <a:pt x="236245" y="231635"/>
                </a:lnTo>
                <a:lnTo>
                  <a:pt x="227050" y="216179"/>
                </a:lnTo>
                <a:lnTo>
                  <a:pt x="215861" y="198462"/>
                </a:lnTo>
                <a:lnTo>
                  <a:pt x="203530" y="179933"/>
                </a:lnTo>
                <a:lnTo>
                  <a:pt x="149466" y="100317"/>
                </a:lnTo>
                <a:lnTo>
                  <a:pt x="135572" y="79413"/>
                </a:lnTo>
                <a:lnTo>
                  <a:pt x="109283" y="37338"/>
                </a:lnTo>
                <a:lnTo>
                  <a:pt x="92532" y="8407"/>
                </a:lnTo>
                <a:lnTo>
                  <a:pt x="88569" y="3784"/>
                </a:lnTo>
                <a:lnTo>
                  <a:pt x="81483" y="762"/>
                </a:lnTo>
                <a:lnTo>
                  <a:pt x="76682" y="0"/>
                </a:lnTo>
                <a:lnTo>
                  <a:pt x="70624" y="0"/>
                </a:lnTo>
                <a:lnTo>
                  <a:pt x="33718" y="482"/>
                </a:lnTo>
                <a:lnTo>
                  <a:pt x="33616" y="1435"/>
                </a:lnTo>
                <a:lnTo>
                  <a:pt x="5930" y="255206"/>
                </a:lnTo>
                <a:lnTo>
                  <a:pt x="1816" y="295021"/>
                </a:lnTo>
                <a:lnTo>
                  <a:pt x="990" y="304253"/>
                </a:lnTo>
                <a:lnTo>
                  <a:pt x="914" y="305447"/>
                </a:lnTo>
                <a:lnTo>
                  <a:pt x="368" y="313804"/>
                </a:lnTo>
                <a:lnTo>
                  <a:pt x="266" y="316306"/>
                </a:lnTo>
                <a:lnTo>
                  <a:pt x="50" y="321614"/>
                </a:lnTo>
                <a:lnTo>
                  <a:pt x="0" y="340156"/>
                </a:lnTo>
                <a:lnTo>
                  <a:pt x="711" y="345173"/>
                </a:lnTo>
                <a:lnTo>
                  <a:pt x="825" y="345528"/>
                </a:lnTo>
                <a:lnTo>
                  <a:pt x="4076" y="355295"/>
                </a:lnTo>
                <a:lnTo>
                  <a:pt x="7607" y="357822"/>
                </a:lnTo>
                <a:lnTo>
                  <a:pt x="16040" y="357822"/>
                </a:lnTo>
                <a:lnTo>
                  <a:pt x="60096" y="344436"/>
                </a:lnTo>
                <a:lnTo>
                  <a:pt x="62039" y="341312"/>
                </a:lnTo>
                <a:lnTo>
                  <a:pt x="62039" y="334251"/>
                </a:lnTo>
                <a:lnTo>
                  <a:pt x="61442" y="331139"/>
                </a:lnTo>
                <a:lnTo>
                  <a:pt x="60248" y="328282"/>
                </a:lnTo>
                <a:lnTo>
                  <a:pt x="59080" y="325399"/>
                </a:lnTo>
                <a:lnTo>
                  <a:pt x="52197" y="287413"/>
                </a:lnTo>
                <a:lnTo>
                  <a:pt x="51790" y="271703"/>
                </a:lnTo>
                <a:lnTo>
                  <a:pt x="51917" y="261048"/>
                </a:lnTo>
                <a:lnTo>
                  <a:pt x="52019" y="258178"/>
                </a:lnTo>
                <a:lnTo>
                  <a:pt x="52133" y="255206"/>
                </a:lnTo>
                <a:lnTo>
                  <a:pt x="52247" y="252069"/>
                </a:lnTo>
                <a:lnTo>
                  <a:pt x="55968" y="203669"/>
                </a:lnTo>
                <a:lnTo>
                  <a:pt x="68414" y="84404"/>
                </a:lnTo>
                <a:lnTo>
                  <a:pt x="69621" y="72783"/>
                </a:lnTo>
                <a:lnTo>
                  <a:pt x="69519" y="73787"/>
                </a:lnTo>
                <a:lnTo>
                  <a:pt x="68414" y="84404"/>
                </a:lnTo>
                <a:lnTo>
                  <a:pt x="72974" y="92684"/>
                </a:lnTo>
                <a:lnTo>
                  <a:pt x="95707" y="130086"/>
                </a:lnTo>
                <a:lnTo>
                  <a:pt x="120573" y="166852"/>
                </a:lnTo>
                <a:lnTo>
                  <a:pt x="145211" y="202222"/>
                </a:lnTo>
                <a:lnTo>
                  <a:pt x="157289" y="219341"/>
                </a:lnTo>
                <a:lnTo>
                  <a:pt x="168808" y="235991"/>
                </a:lnTo>
                <a:lnTo>
                  <a:pt x="179362" y="252069"/>
                </a:lnTo>
                <a:lnTo>
                  <a:pt x="188925" y="267576"/>
                </a:lnTo>
                <a:lnTo>
                  <a:pt x="197510" y="282524"/>
                </a:lnTo>
                <a:lnTo>
                  <a:pt x="200850" y="287896"/>
                </a:lnTo>
                <a:lnTo>
                  <a:pt x="204381" y="294297"/>
                </a:lnTo>
                <a:lnTo>
                  <a:pt x="211797" y="309130"/>
                </a:lnTo>
                <a:lnTo>
                  <a:pt x="215074" y="316306"/>
                </a:lnTo>
                <a:lnTo>
                  <a:pt x="217932" y="323227"/>
                </a:lnTo>
                <a:lnTo>
                  <a:pt x="220814" y="330123"/>
                </a:lnTo>
                <a:lnTo>
                  <a:pt x="222084" y="335762"/>
                </a:lnTo>
                <a:lnTo>
                  <a:pt x="221589" y="342925"/>
                </a:lnTo>
                <a:lnTo>
                  <a:pt x="221538" y="346036"/>
                </a:lnTo>
                <a:lnTo>
                  <a:pt x="222415" y="349732"/>
                </a:lnTo>
                <a:lnTo>
                  <a:pt x="227139" y="355790"/>
                </a:lnTo>
                <a:lnTo>
                  <a:pt x="229831" y="357301"/>
                </a:lnTo>
                <a:lnTo>
                  <a:pt x="236575" y="357301"/>
                </a:lnTo>
                <a:lnTo>
                  <a:pt x="273621" y="342925"/>
                </a:lnTo>
                <a:lnTo>
                  <a:pt x="282892" y="332232"/>
                </a:lnTo>
                <a:lnTo>
                  <a:pt x="282879" y="321614"/>
                </a:lnTo>
                <a:lnTo>
                  <a:pt x="282638" y="315201"/>
                </a:lnTo>
                <a:lnTo>
                  <a:pt x="282536" y="313804"/>
                </a:lnTo>
                <a:lnTo>
                  <a:pt x="282422" y="312178"/>
                </a:lnTo>
                <a:lnTo>
                  <a:pt x="282117" y="307784"/>
                </a:lnTo>
                <a:lnTo>
                  <a:pt x="281990" y="305447"/>
                </a:lnTo>
                <a:lnTo>
                  <a:pt x="281927" y="304253"/>
                </a:lnTo>
                <a:lnTo>
                  <a:pt x="281787" y="301815"/>
                </a:lnTo>
                <a:lnTo>
                  <a:pt x="281609" y="296697"/>
                </a:lnTo>
                <a:lnTo>
                  <a:pt x="281622" y="264845"/>
                </a:lnTo>
                <a:lnTo>
                  <a:pt x="281724" y="261048"/>
                </a:lnTo>
                <a:lnTo>
                  <a:pt x="284251" y="215087"/>
                </a:lnTo>
                <a:lnTo>
                  <a:pt x="287655" y="176301"/>
                </a:lnTo>
                <a:lnTo>
                  <a:pt x="298284" y="75387"/>
                </a:lnTo>
                <a:lnTo>
                  <a:pt x="302539" y="43637"/>
                </a:lnTo>
                <a:lnTo>
                  <a:pt x="303110" y="37338"/>
                </a:lnTo>
                <a:lnTo>
                  <a:pt x="303136" y="24587"/>
                </a:lnTo>
                <a:close/>
              </a:path>
              <a:path w="523875" h="360045">
                <a:moveTo>
                  <a:pt x="523494" y="160197"/>
                </a:moveTo>
                <a:lnTo>
                  <a:pt x="522351" y="147358"/>
                </a:lnTo>
                <a:lnTo>
                  <a:pt x="520585" y="141503"/>
                </a:lnTo>
                <a:lnTo>
                  <a:pt x="518947" y="136067"/>
                </a:lnTo>
                <a:lnTo>
                  <a:pt x="483057" y="107251"/>
                </a:lnTo>
                <a:lnTo>
                  <a:pt x="465378" y="104317"/>
                </a:lnTo>
                <a:lnTo>
                  <a:pt x="465378" y="160197"/>
                </a:lnTo>
                <a:lnTo>
                  <a:pt x="465378" y="169291"/>
                </a:lnTo>
                <a:lnTo>
                  <a:pt x="443560" y="210248"/>
                </a:lnTo>
                <a:lnTo>
                  <a:pt x="401891" y="230390"/>
                </a:lnTo>
                <a:lnTo>
                  <a:pt x="377278" y="236270"/>
                </a:lnTo>
                <a:lnTo>
                  <a:pt x="377202" y="238544"/>
                </a:lnTo>
                <a:lnTo>
                  <a:pt x="377012" y="244119"/>
                </a:lnTo>
                <a:lnTo>
                  <a:pt x="377278" y="236270"/>
                </a:lnTo>
                <a:lnTo>
                  <a:pt x="377355" y="234188"/>
                </a:lnTo>
                <a:lnTo>
                  <a:pt x="377431" y="233502"/>
                </a:lnTo>
                <a:lnTo>
                  <a:pt x="378726" y="221107"/>
                </a:lnTo>
                <a:lnTo>
                  <a:pt x="381012" y="208407"/>
                </a:lnTo>
                <a:lnTo>
                  <a:pt x="384225" y="196088"/>
                </a:lnTo>
                <a:lnTo>
                  <a:pt x="384302" y="195884"/>
                </a:lnTo>
                <a:lnTo>
                  <a:pt x="388327" y="184531"/>
                </a:lnTo>
                <a:lnTo>
                  <a:pt x="413562" y="150037"/>
                </a:lnTo>
                <a:lnTo>
                  <a:pt x="441121" y="141503"/>
                </a:lnTo>
                <a:lnTo>
                  <a:pt x="450189" y="141503"/>
                </a:lnTo>
                <a:lnTo>
                  <a:pt x="456501" y="143865"/>
                </a:lnTo>
                <a:lnTo>
                  <a:pt x="463600" y="153289"/>
                </a:lnTo>
                <a:lnTo>
                  <a:pt x="465378" y="160197"/>
                </a:lnTo>
                <a:lnTo>
                  <a:pt x="465378" y="104317"/>
                </a:lnTo>
                <a:lnTo>
                  <a:pt x="424992" y="106616"/>
                </a:lnTo>
                <a:lnTo>
                  <a:pt x="387540" y="122415"/>
                </a:lnTo>
                <a:lnTo>
                  <a:pt x="356743" y="150037"/>
                </a:lnTo>
                <a:lnTo>
                  <a:pt x="333971" y="187680"/>
                </a:lnTo>
                <a:lnTo>
                  <a:pt x="320814" y="233502"/>
                </a:lnTo>
                <a:lnTo>
                  <a:pt x="320738" y="234188"/>
                </a:lnTo>
                <a:lnTo>
                  <a:pt x="318922" y="250304"/>
                </a:lnTo>
                <a:lnTo>
                  <a:pt x="318897" y="251167"/>
                </a:lnTo>
                <a:lnTo>
                  <a:pt x="318452" y="263537"/>
                </a:lnTo>
                <a:lnTo>
                  <a:pt x="318363" y="268859"/>
                </a:lnTo>
                <a:lnTo>
                  <a:pt x="330225" y="321932"/>
                </a:lnTo>
                <a:lnTo>
                  <a:pt x="365163" y="353707"/>
                </a:lnTo>
                <a:lnTo>
                  <a:pt x="399669" y="359829"/>
                </a:lnTo>
                <a:lnTo>
                  <a:pt x="411543" y="359346"/>
                </a:lnTo>
                <a:lnTo>
                  <a:pt x="453898" y="347840"/>
                </a:lnTo>
                <a:lnTo>
                  <a:pt x="486283" y="326707"/>
                </a:lnTo>
                <a:lnTo>
                  <a:pt x="510362" y="293624"/>
                </a:lnTo>
                <a:lnTo>
                  <a:pt x="510362" y="285889"/>
                </a:lnTo>
                <a:lnTo>
                  <a:pt x="492645" y="286575"/>
                </a:lnTo>
                <a:lnTo>
                  <a:pt x="486041" y="290563"/>
                </a:lnTo>
                <a:lnTo>
                  <a:pt x="443687" y="307479"/>
                </a:lnTo>
                <a:lnTo>
                  <a:pt x="433628" y="308787"/>
                </a:lnTo>
                <a:lnTo>
                  <a:pt x="434695" y="308787"/>
                </a:lnTo>
                <a:lnTo>
                  <a:pt x="394652" y="302336"/>
                </a:lnTo>
                <a:lnTo>
                  <a:pt x="377964" y="266877"/>
                </a:lnTo>
                <a:lnTo>
                  <a:pt x="392506" y="263537"/>
                </a:lnTo>
                <a:lnTo>
                  <a:pt x="413994" y="257632"/>
                </a:lnTo>
                <a:lnTo>
                  <a:pt x="451942" y="244119"/>
                </a:lnTo>
                <a:lnTo>
                  <a:pt x="494804" y="218719"/>
                </a:lnTo>
                <a:lnTo>
                  <a:pt x="518883" y="186245"/>
                </a:lnTo>
                <a:lnTo>
                  <a:pt x="522338" y="173672"/>
                </a:lnTo>
                <a:lnTo>
                  <a:pt x="523494" y="160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7945591" y="5742484"/>
            <a:ext cx="474980" cy="256540"/>
            <a:chOff x="7945591" y="5742484"/>
            <a:chExt cx="474980" cy="256540"/>
          </a:xfrm>
        </p:grpSpPr>
        <p:sp>
          <p:nvSpPr>
            <p:cNvPr id="32" name="object 32"/>
            <p:cNvSpPr/>
            <p:nvPr/>
          </p:nvSpPr>
          <p:spPr>
            <a:xfrm>
              <a:off x="7945591" y="5743005"/>
              <a:ext cx="250190" cy="255904"/>
            </a:xfrm>
            <a:custGeom>
              <a:avLst/>
              <a:gdLst/>
              <a:ahLst/>
              <a:cxnLst/>
              <a:rect l="l" t="t" r="r" b="b"/>
              <a:pathLst>
                <a:path w="250190" h="255904">
                  <a:moveTo>
                    <a:pt x="52489" y="255724"/>
                  </a:moveTo>
                  <a:lnTo>
                    <a:pt x="12045" y="232730"/>
                  </a:lnTo>
                  <a:lnTo>
                    <a:pt x="762" y="188528"/>
                  </a:lnTo>
                  <a:lnTo>
                    <a:pt x="0" y="166050"/>
                  </a:lnTo>
                  <a:lnTo>
                    <a:pt x="541" y="151651"/>
                  </a:lnTo>
                  <a:lnTo>
                    <a:pt x="594" y="150228"/>
                  </a:lnTo>
                  <a:lnTo>
                    <a:pt x="10828" y="100450"/>
                  </a:lnTo>
                  <a:lnTo>
                    <a:pt x="31472" y="59012"/>
                  </a:lnTo>
                  <a:lnTo>
                    <a:pt x="60554" y="27282"/>
                  </a:lnTo>
                  <a:lnTo>
                    <a:pt x="96396" y="6969"/>
                  </a:lnTo>
                  <a:lnTo>
                    <a:pt x="136391" y="0"/>
                  </a:lnTo>
                  <a:lnTo>
                    <a:pt x="147018" y="362"/>
                  </a:lnTo>
                  <a:lnTo>
                    <a:pt x="184690" y="8722"/>
                  </a:lnTo>
                  <a:lnTo>
                    <a:pt x="198883" y="14209"/>
                  </a:lnTo>
                  <a:lnTo>
                    <a:pt x="191236" y="15829"/>
                  </a:lnTo>
                  <a:lnTo>
                    <a:pt x="183383" y="17189"/>
                  </a:lnTo>
                  <a:lnTo>
                    <a:pt x="180089" y="37914"/>
                  </a:lnTo>
                  <a:lnTo>
                    <a:pt x="108597" y="37914"/>
                  </a:lnTo>
                  <a:lnTo>
                    <a:pt x="101653" y="38783"/>
                  </a:lnTo>
                  <a:lnTo>
                    <a:pt x="71939" y="68368"/>
                  </a:lnTo>
                  <a:lnTo>
                    <a:pt x="58759" y="116369"/>
                  </a:lnTo>
                  <a:lnTo>
                    <a:pt x="57208" y="140009"/>
                  </a:lnTo>
                  <a:lnTo>
                    <a:pt x="57296" y="160334"/>
                  </a:lnTo>
                  <a:lnTo>
                    <a:pt x="64184" y="201153"/>
                  </a:lnTo>
                  <a:lnTo>
                    <a:pt x="68823" y="206201"/>
                  </a:lnTo>
                  <a:lnTo>
                    <a:pt x="131353" y="206201"/>
                  </a:lnTo>
                  <a:lnTo>
                    <a:pt x="120196" y="219345"/>
                  </a:lnTo>
                  <a:lnTo>
                    <a:pt x="85647" y="246913"/>
                  </a:lnTo>
                  <a:lnTo>
                    <a:pt x="63416" y="254745"/>
                  </a:lnTo>
                  <a:lnTo>
                    <a:pt x="52489" y="255724"/>
                  </a:lnTo>
                  <a:close/>
                </a:path>
                <a:path w="250190" h="255904">
                  <a:moveTo>
                    <a:pt x="231541" y="70767"/>
                  </a:moveTo>
                  <a:lnTo>
                    <a:pt x="191978" y="70767"/>
                  </a:lnTo>
                  <a:lnTo>
                    <a:pt x="206638" y="17673"/>
                  </a:lnTo>
                  <a:lnTo>
                    <a:pt x="199982" y="14657"/>
                  </a:lnTo>
                  <a:lnTo>
                    <a:pt x="198883" y="14209"/>
                  </a:lnTo>
                  <a:lnTo>
                    <a:pt x="205505" y="12536"/>
                  </a:lnTo>
                  <a:lnTo>
                    <a:pt x="211921" y="10604"/>
                  </a:lnTo>
                  <a:lnTo>
                    <a:pt x="220181" y="7900"/>
                  </a:lnTo>
                  <a:lnTo>
                    <a:pt x="227089" y="5543"/>
                  </a:lnTo>
                  <a:lnTo>
                    <a:pt x="238422" y="1451"/>
                  </a:lnTo>
                  <a:lnTo>
                    <a:pt x="242668" y="362"/>
                  </a:lnTo>
                  <a:lnTo>
                    <a:pt x="248137" y="362"/>
                  </a:lnTo>
                  <a:lnTo>
                    <a:pt x="250096" y="2505"/>
                  </a:lnTo>
                  <a:lnTo>
                    <a:pt x="250096" y="8235"/>
                  </a:lnTo>
                  <a:lnTo>
                    <a:pt x="247988" y="15403"/>
                  </a:lnTo>
                  <a:lnTo>
                    <a:pt x="243771" y="28054"/>
                  </a:lnTo>
                  <a:lnTo>
                    <a:pt x="240627" y="37914"/>
                  </a:lnTo>
                  <a:lnTo>
                    <a:pt x="237194" y="49587"/>
                  </a:lnTo>
                  <a:lnTo>
                    <a:pt x="233788" y="62042"/>
                  </a:lnTo>
                  <a:lnTo>
                    <a:pt x="231541" y="70767"/>
                  </a:lnTo>
                  <a:close/>
                </a:path>
                <a:path w="250190" h="255904">
                  <a:moveTo>
                    <a:pt x="176479" y="60630"/>
                  </a:moveTo>
                  <a:lnTo>
                    <a:pt x="183306" y="17673"/>
                  </a:lnTo>
                  <a:lnTo>
                    <a:pt x="183383" y="17189"/>
                  </a:lnTo>
                  <a:lnTo>
                    <a:pt x="191236" y="15829"/>
                  </a:lnTo>
                  <a:lnTo>
                    <a:pt x="198938" y="14209"/>
                  </a:lnTo>
                  <a:lnTo>
                    <a:pt x="199982" y="14657"/>
                  </a:lnTo>
                  <a:lnTo>
                    <a:pt x="206638" y="17673"/>
                  </a:lnTo>
                  <a:lnTo>
                    <a:pt x="198542" y="46992"/>
                  </a:lnTo>
                  <a:lnTo>
                    <a:pt x="182378" y="46992"/>
                  </a:lnTo>
                  <a:lnTo>
                    <a:pt x="176479" y="60630"/>
                  </a:lnTo>
                  <a:close/>
                </a:path>
                <a:path w="250190" h="255904">
                  <a:moveTo>
                    <a:pt x="176168" y="61349"/>
                  </a:moveTo>
                  <a:lnTo>
                    <a:pt x="137423" y="44576"/>
                  </a:lnTo>
                  <a:lnTo>
                    <a:pt x="113310" y="37914"/>
                  </a:lnTo>
                  <a:lnTo>
                    <a:pt x="180089" y="37914"/>
                  </a:lnTo>
                  <a:lnTo>
                    <a:pt x="176479" y="60630"/>
                  </a:lnTo>
                  <a:lnTo>
                    <a:pt x="176168" y="61349"/>
                  </a:lnTo>
                  <a:close/>
                </a:path>
                <a:path w="250190" h="255904">
                  <a:moveTo>
                    <a:pt x="180077" y="126524"/>
                  </a:moveTo>
                  <a:lnTo>
                    <a:pt x="185837" y="106895"/>
                  </a:lnTo>
                  <a:lnTo>
                    <a:pt x="185913" y="106635"/>
                  </a:lnTo>
                  <a:lnTo>
                    <a:pt x="171254" y="93501"/>
                  </a:lnTo>
                  <a:lnTo>
                    <a:pt x="176213" y="62300"/>
                  </a:lnTo>
                  <a:lnTo>
                    <a:pt x="176254" y="62042"/>
                  </a:lnTo>
                  <a:lnTo>
                    <a:pt x="176364" y="61349"/>
                  </a:lnTo>
                  <a:lnTo>
                    <a:pt x="176479" y="60630"/>
                  </a:lnTo>
                  <a:lnTo>
                    <a:pt x="182266" y="47252"/>
                  </a:lnTo>
                  <a:lnTo>
                    <a:pt x="182378" y="46992"/>
                  </a:lnTo>
                  <a:lnTo>
                    <a:pt x="186891" y="61349"/>
                  </a:lnTo>
                  <a:lnTo>
                    <a:pt x="176168" y="61349"/>
                  </a:lnTo>
                  <a:lnTo>
                    <a:pt x="177504" y="62042"/>
                  </a:lnTo>
                  <a:lnTo>
                    <a:pt x="184946" y="66307"/>
                  </a:lnTo>
                  <a:lnTo>
                    <a:pt x="189322" y="69083"/>
                  </a:lnTo>
                  <a:lnTo>
                    <a:pt x="196517" y="91975"/>
                  </a:lnTo>
                  <a:lnTo>
                    <a:pt x="183037" y="120752"/>
                  </a:lnTo>
                  <a:lnTo>
                    <a:pt x="180077" y="126524"/>
                  </a:lnTo>
                  <a:close/>
                </a:path>
                <a:path w="250190" h="255904">
                  <a:moveTo>
                    <a:pt x="191978" y="70767"/>
                  </a:moveTo>
                  <a:lnTo>
                    <a:pt x="189322" y="69083"/>
                  </a:lnTo>
                  <a:lnTo>
                    <a:pt x="182460" y="47252"/>
                  </a:lnTo>
                  <a:lnTo>
                    <a:pt x="182378" y="46992"/>
                  </a:lnTo>
                  <a:lnTo>
                    <a:pt x="198542" y="46992"/>
                  </a:lnTo>
                  <a:lnTo>
                    <a:pt x="191978" y="70767"/>
                  </a:lnTo>
                  <a:close/>
                </a:path>
                <a:path w="250190" h="255904">
                  <a:moveTo>
                    <a:pt x="131353" y="206201"/>
                  </a:moveTo>
                  <a:lnTo>
                    <a:pt x="75222" y="206201"/>
                  </a:lnTo>
                  <a:lnTo>
                    <a:pt x="79699" y="205122"/>
                  </a:lnTo>
                  <a:lnTo>
                    <a:pt x="79349" y="205122"/>
                  </a:lnTo>
                  <a:lnTo>
                    <a:pt x="114773" y="171413"/>
                  </a:lnTo>
                  <a:lnTo>
                    <a:pt x="146632" y="122539"/>
                  </a:lnTo>
                  <a:lnTo>
                    <a:pt x="170147" y="75267"/>
                  </a:lnTo>
                  <a:lnTo>
                    <a:pt x="176479" y="60630"/>
                  </a:lnTo>
                  <a:lnTo>
                    <a:pt x="171254" y="93501"/>
                  </a:lnTo>
                  <a:lnTo>
                    <a:pt x="185913" y="106635"/>
                  </a:lnTo>
                  <a:lnTo>
                    <a:pt x="180077" y="126524"/>
                  </a:lnTo>
                  <a:lnTo>
                    <a:pt x="169868" y="146437"/>
                  </a:lnTo>
                  <a:lnTo>
                    <a:pt x="157011" y="169029"/>
                  </a:lnTo>
                  <a:lnTo>
                    <a:pt x="144465" y="188528"/>
                  </a:lnTo>
                  <a:lnTo>
                    <a:pt x="132259" y="205122"/>
                  </a:lnTo>
                  <a:lnTo>
                    <a:pt x="131353" y="206201"/>
                  </a:lnTo>
                  <a:close/>
                </a:path>
                <a:path w="250190" h="255904">
                  <a:moveTo>
                    <a:pt x="189322" y="69083"/>
                  </a:moveTo>
                  <a:lnTo>
                    <a:pt x="184946" y="66307"/>
                  </a:lnTo>
                  <a:lnTo>
                    <a:pt x="177504" y="62042"/>
                  </a:lnTo>
                  <a:lnTo>
                    <a:pt x="176168" y="61349"/>
                  </a:lnTo>
                  <a:lnTo>
                    <a:pt x="186891" y="61349"/>
                  </a:lnTo>
                  <a:lnTo>
                    <a:pt x="189322" y="69083"/>
                  </a:lnTo>
                  <a:close/>
                </a:path>
                <a:path w="250190" h="255904">
                  <a:moveTo>
                    <a:pt x="208646" y="252709"/>
                  </a:moveTo>
                  <a:lnTo>
                    <a:pt x="166541" y="252709"/>
                  </a:lnTo>
                  <a:lnTo>
                    <a:pt x="162498" y="249423"/>
                  </a:lnTo>
                  <a:lnTo>
                    <a:pt x="159794" y="236277"/>
                  </a:lnTo>
                  <a:lnTo>
                    <a:pt x="159124" y="229282"/>
                  </a:lnTo>
                  <a:lnTo>
                    <a:pt x="159124" y="216135"/>
                  </a:lnTo>
                  <a:lnTo>
                    <a:pt x="167198" y="173347"/>
                  </a:lnTo>
                  <a:lnTo>
                    <a:pt x="180077" y="126524"/>
                  </a:lnTo>
                  <a:lnTo>
                    <a:pt x="183037" y="120752"/>
                  </a:lnTo>
                  <a:lnTo>
                    <a:pt x="196517" y="91975"/>
                  </a:lnTo>
                  <a:lnTo>
                    <a:pt x="189322" y="69083"/>
                  </a:lnTo>
                  <a:lnTo>
                    <a:pt x="191978" y="70767"/>
                  </a:lnTo>
                  <a:lnTo>
                    <a:pt x="231541" y="70767"/>
                  </a:lnTo>
                  <a:lnTo>
                    <a:pt x="221361" y="122539"/>
                  </a:lnTo>
                  <a:lnTo>
                    <a:pt x="208731" y="251808"/>
                  </a:lnTo>
                  <a:lnTo>
                    <a:pt x="208646" y="252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08816" y="5742484"/>
              <a:ext cx="211298" cy="248171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8557641" y="5638901"/>
            <a:ext cx="790575" cy="360045"/>
          </a:xfrm>
          <a:custGeom>
            <a:avLst/>
            <a:gdLst/>
            <a:ahLst/>
            <a:cxnLst/>
            <a:rect l="l" t="t" r="r" b="b"/>
            <a:pathLst>
              <a:path w="790575" h="360045">
                <a:moveTo>
                  <a:pt x="205130" y="160197"/>
                </a:moveTo>
                <a:lnTo>
                  <a:pt x="204000" y="147358"/>
                </a:lnTo>
                <a:lnTo>
                  <a:pt x="202222" y="141503"/>
                </a:lnTo>
                <a:lnTo>
                  <a:pt x="200583" y="136067"/>
                </a:lnTo>
                <a:lnTo>
                  <a:pt x="164693" y="107251"/>
                </a:lnTo>
                <a:lnTo>
                  <a:pt x="147015" y="104317"/>
                </a:lnTo>
                <a:lnTo>
                  <a:pt x="147015" y="160197"/>
                </a:lnTo>
                <a:lnTo>
                  <a:pt x="147015" y="169303"/>
                </a:lnTo>
                <a:lnTo>
                  <a:pt x="125196" y="210248"/>
                </a:lnTo>
                <a:lnTo>
                  <a:pt x="83540" y="230390"/>
                </a:lnTo>
                <a:lnTo>
                  <a:pt x="58928" y="236270"/>
                </a:lnTo>
                <a:lnTo>
                  <a:pt x="58851" y="238544"/>
                </a:lnTo>
                <a:lnTo>
                  <a:pt x="58661" y="244119"/>
                </a:lnTo>
                <a:lnTo>
                  <a:pt x="58928" y="236270"/>
                </a:lnTo>
                <a:lnTo>
                  <a:pt x="58991" y="234188"/>
                </a:lnTo>
                <a:lnTo>
                  <a:pt x="59067" y="233502"/>
                </a:lnTo>
                <a:lnTo>
                  <a:pt x="60375" y="221107"/>
                </a:lnTo>
                <a:lnTo>
                  <a:pt x="62661" y="208407"/>
                </a:lnTo>
                <a:lnTo>
                  <a:pt x="65862" y="196088"/>
                </a:lnTo>
                <a:lnTo>
                  <a:pt x="65938" y="195884"/>
                </a:lnTo>
                <a:lnTo>
                  <a:pt x="69977" y="184531"/>
                </a:lnTo>
                <a:lnTo>
                  <a:pt x="95211" y="150037"/>
                </a:lnTo>
                <a:lnTo>
                  <a:pt x="122758" y="141503"/>
                </a:lnTo>
                <a:lnTo>
                  <a:pt x="131838" y="141503"/>
                </a:lnTo>
                <a:lnTo>
                  <a:pt x="138150" y="143865"/>
                </a:lnTo>
                <a:lnTo>
                  <a:pt x="145237" y="153289"/>
                </a:lnTo>
                <a:lnTo>
                  <a:pt x="147015" y="160197"/>
                </a:lnTo>
                <a:lnTo>
                  <a:pt x="147015" y="104317"/>
                </a:lnTo>
                <a:lnTo>
                  <a:pt x="106641" y="106616"/>
                </a:lnTo>
                <a:lnTo>
                  <a:pt x="69189" y="122415"/>
                </a:lnTo>
                <a:lnTo>
                  <a:pt x="38379" y="150037"/>
                </a:lnTo>
                <a:lnTo>
                  <a:pt x="15608" y="187693"/>
                </a:lnTo>
                <a:lnTo>
                  <a:pt x="2463" y="233502"/>
                </a:lnTo>
                <a:lnTo>
                  <a:pt x="0" y="268859"/>
                </a:lnTo>
                <a:lnTo>
                  <a:pt x="1257" y="288188"/>
                </a:lnTo>
                <a:lnTo>
                  <a:pt x="21145" y="335356"/>
                </a:lnTo>
                <a:lnTo>
                  <a:pt x="62953" y="358305"/>
                </a:lnTo>
                <a:lnTo>
                  <a:pt x="81305" y="359829"/>
                </a:lnTo>
                <a:lnTo>
                  <a:pt x="93179" y="359346"/>
                </a:lnTo>
                <a:lnTo>
                  <a:pt x="135547" y="347840"/>
                </a:lnTo>
                <a:lnTo>
                  <a:pt x="167932" y="326707"/>
                </a:lnTo>
                <a:lnTo>
                  <a:pt x="191998" y="293624"/>
                </a:lnTo>
                <a:lnTo>
                  <a:pt x="191998" y="285889"/>
                </a:lnTo>
                <a:lnTo>
                  <a:pt x="174294" y="286575"/>
                </a:lnTo>
                <a:lnTo>
                  <a:pt x="167678" y="290563"/>
                </a:lnTo>
                <a:lnTo>
                  <a:pt x="125323" y="307479"/>
                </a:lnTo>
                <a:lnTo>
                  <a:pt x="115265" y="308787"/>
                </a:lnTo>
                <a:lnTo>
                  <a:pt x="116332" y="308787"/>
                </a:lnTo>
                <a:lnTo>
                  <a:pt x="76288" y="302336"/>
                </a:lnTo>
                <a:lnTo>
                  <a:pt x="59918" y="268859"/>
                </a:lnTo>
                <a:lnTo>
                  <a:pt x="59613" y="266877"/>
                </a:lnTo>
                <a:lnTo>
                  <a:pt x="115443" y="251167"/>
                </a:lnTo>
                <a:lnTo>
                  <a:pt x="164172" y="227939"/>
                </a:lnTo>
                <a:lnTo>
                  <a:pt x="194754" y="197929"/>
                </a:lnTo>
                <a:lnTo>
                  <a:pt x="203974" y="173672"/>
                </a:lnTo>
                <a:lnTo>
                  <a:pt x="205130" y="160197"/>
                </a:lnTo>
                <a:close/>
              </a:path>
              <a:path w="790575" h="360045">
                <a:moveTo>
                  <a:pt x="323380" y="43294"/>
                </a:moveTo>
                <a:lnTo>
                  <a:pt x="312432" y="4140"/>
                </a:lnTo>
                <a:lnTo>
                  <a:pt x="307378" y="0"/>
                </a:lnTo>
                <a:lnTo>
                  <a:pt x="296265" y="0"/>
                </a:lnTo>
                <a:lnTo>
                  <a:pt x="255587" y="12712"/>
                </a:lnTo>
                <a:lnTo>
                  <a:pt x="252653" y="15989"/>
                </a:lnTo>
                <a:lnTo>
                  <a:pt x="252653" y="26085"/>
                </a:lnTo>
                <a:lnTo>
                  <a:pt x="253479" y="33832"/>
                </a:lnTo>
                <a:lnTo>
                  <a:pt x="256349" y="50025"/>
                </a:lnTo>
                <a:lnTo>
                  <a:pt x="257429" y="57607"/>
                </a:lnTo>
                <a:lnTo>
                  <a:pt x="259194" y="74307"/>
                </a:lnTo>
                <a:lnTo>
                  <a:pt x="259676" y="83464"/>
                </a:lnTo>
                <a:lnTo>
                  <a:pt x="259575" y="93243"/>
                </a:lnTo>
                <a:lnTo>
                  <a:pt x="258914" y="103657"/>
                </a:lnTo>
                <a:lnTo>
                  <a:pt x="243535" y="233997"/>
                </a:lnTo>
                <a:lnTo>
                  <a:pt x="238480" y="281025"/>
                </a:lnTo>
                <a:lnTo>
                  <a:pt x="236461" y="303136"/>
                </a:lnTo>
                <a:lnTo>
                  <a:pt x="235826" y="312953"/>
                </a:lnTo>
                <a:lnTo>
                  <a:pt x="235458" y="321957"/>
                </a:lnTo>
                <a:lnTo>
                  <a:pt x="235546" y="329044"/>
                </a:lnTo>
                <a:lnTo>
                  <a:pt x="248081" y="358825"/>
                </a:lnTo>
                <a:lnTo>
                  <a:pt x="254139" y="358825"/>
                </a:lnTo>
                <a:lnTo>
                  <a:pt x="289521" y="358825"/>
                </a:lnTo>
                <a:lnTo>
                  <a:pt x="292671" y="322503"/>
                </a:lnTo>
                <a:lnTo>
                  <a:pt x="296278" y="268236"/>
                </a:lnTo>
                <a:lnTo>
                  <a:pt x="297865" y="250126"/>
                </a:lnTo>
                <a:lnTo>
                  <a:pt x="299834" y="231978"/>
                </a:lnTo>
                <a:lnTo>
                  <a:pt x="302171" y="213791"/>
                </a:lnTo>
                <a:lnTo>
                  <a:pt x="318325" y="97523"/>
                </a:lnTo>
                <a:lnTo>
                  <a:pt x="320865" y="77939"/>
                </a:lnTo>
                <a:lnTo>
                  <a:pt x="321741" y="69011"/>
                </a:lnTo>
                <a:lnTo>
                  <a:pt x="322376" y="60655"/>
                </a:lnTo>
                <a:lnTo>
                  <a:pt x="323380" y="43294"/>
                </a:lnTo>
                <a:close/>
              </a:path>
              <a:path w="790575" h="360045">
                <a:moveTo>
                  <a:pt x="523519" y="133426"/>
                </a:moveTo>
                <a:lnTo>
                  <a:pt x="488899" y="105752"/>
                </a:lnTo>
                <a:lnTo>
                  <a:pt x="460870" y="104114"/>
                </a:lnTo>
                <a:lnTo>
                  <a:pt x="439166" y="105384"/>
                </a:lnTo>
                <a:lnTo>
                  <a:pt x="389610" y="124574"/>
                </a:lnTo>
                <a:lnTo>
                  <a:pt x="365925" y="162242"/>
                </a:lnTo>
                <a:lnTo>
                  <a:pt x="364350" y="177888"/>
                </a:lnTo>
                <a:lnTo>
                  <a:pt x="365188" y="188963"/>
                </a:lnTo>
                <a:lnTo>
                  <a:pt x="384797" y="222631"/>
                </a:lnTo>
                <a:lnTo>
                  <a:pt x="450583" y="268211"/>
                </a:lnTo>
                <a:lnTo>
                  <a:pt x="456730" y="273011"/>
                </a:lnTo>
                <a:lnTo>
                  <a:pt x="464502" y="281432"/>
                </a:lnTo>
                <a:lnTo>
                  <a:pt x="466445" y="286727"/>
                </a:lnTo>
                <a:lnTo>
                  <a:pt x="466445" y="301879"/>
                </a:lnTo>
                <a:lnTo>
                  <a:pt x="464007" y="308876"/>
                </a:lnTo>
                <a:lnTo>
                  <a:pt x="454228" y="319341"/>
                </a:lnTo>
                <a:lnTo>
                  <a:pt x="446392" y="321957"/>
                </a:lnTo>
                <a:lnTo>
                  <a:pt x="428180" y="321957"/>
                </a:lnTo>
                <a:lnTo>
                  <a:pt x="386308" y="309829"/>
                </a:lnTo>
                <a:lnTo>
                  <a:pt x="359117" y="294652"/>
                </a:lnTo>
                <a:lnTo>
                  <a:pt x="355917" y="292785"/>
                </a:lnTo>
                <a:lnTo>
                  <a:pt x="338569" y="309816"/>
                </a:lnTo>
                <a:lnTo>
                  <a:pt x="338569" y="315887"/>
                </a:lnTo>
                <a:lnTo>
                  <a:pt x="360553" y="347967"/>
                </a:lnTo>
                <a:lnTo>
                  <a:pt x="402767" y="359092"/>
                </a:lnTo>
                <a:lnTo>
                  <a:pt x="420941" y="359829"/>
                </a:lnTo>
                <a:lnTo>
                  <a:pt x="434124" y="359232"/>
                </a:lnTo>
                <a:lnTo>
                  <a:pt x="471208" y="350240"/>
                </a:lnTo>
                <a:lnTo>
                  <a:pt x="509117" y="320954"/>
                </a:lnTo>
                <a:lnTo>
                  <a:pt x="523519" y="271399"/>
                </a:lnTo>
                <a:lnTo>
                  <a:pt x="522719" y="259537"/>
                </a:lnTo>
                <a:lnTo>
                  <a:pt x="495808" y="221170"/>
                </a:lnTo>
                <a:lnTo>
                  <a:pt x="444195" y="195605"/>
                </a:lnTo>
                <a:lnTo>
                  <a:pt x="434746" y="190868"/>
                </a:lnTo>
                <a:lnTo>
                  <a:pt x="428002" y="186309"/>
                </a:lnTo>
                <a:lnTo>
                  <a:pt x="419912" y="177558"/>
                </a:lnTo>
                <a:lnTo>
                  <a:pt x="417893" y="172161"/>
                </a:lnTo>
                <a:lnTo>
                  <a:pt x="417893" y="158026"/>
                </a:lnTo>
                <a:lnTo>
                  <a:pt x="420331" y="151879"/>
                </a:lnTo>
                <a:lnTo>
                  <a:pt x="430110" y="142786"/>
                </a:lnTo>
                <a:lnTo>
                  <a:pt x="436435" y="140500"/>
                </a:lnTo>
                <a:lnTo>
                  <a:pt x="451929" y="140500"/>
                </a:lnTo>
                <a:lnTo>
                  <a:pt x="495579" y="158013"/>
                </a:lnTo>
                <a:lnTo>
                  <a:pt x="499948" y="160718"/>
                </a:lnTo>
                <a:lnTo>
                  <a:pt x="501878" y="161556"/>
                </a:lnTo>
                <a:lnTo>
                  <a:pt x="506272" y="162902"/>
                </a:lnTo>
                <a:lnTo>
                  <a:pt x="508038" y="163233"/>
                </a:lnTo>
                <a:lnTo>
                  <a:pt x="513778" y="163233"/>
                </a:lnTo>
                <a:lnTo>
                  <a:pt x="517220" y="160362"/>
                </a:lnTo>
                <a:lnTo>
                  <a:pt x="522262" y="148907"/>
                </a:lnTo>
                <a:lnTo>
                  <a:pt x="523519" y="141833"/>
                </a:lnTo>
                <a:lnTo>
                  <a:pt x="523519" y="133426"/>
                </a:lnTo>
                <a:close/>
              </a:path>
              <a:path w="790575" h="360045">
                <a:moveTo>
                  <a:pt x="704621" y="25082"/>
                </a:moveTo>
                <a:lnTo>
                  <a:pt x="703186" y="19951"/>
                </a:lnTo>
                <a:lnTo>
                  <a:pt x="700303" y="15405"/>
                </a:lnTo>
                <a:lnTo>
                  <a:pt x="697458" y="10845"/>
                </a:lnTo>
                <a:lnTo>
                  <a:pt x="693915" y="7137"/>
                </a:lnTo>
                <a:lnTo>
                  <a:pt x="685482" y="1435"/>
                </a:lnTo>
                <a:lnTo>
                  <a:pt x="681189" y="0"/>
                </a:lnTo>
                <a:lnTo>
                  <a:pt x="671093" y="0"/>
                </a:lnTo>
                <a:lnTo>
                  <a:pt x="667118" y="1435"/>
                </a:lnTo>
                <a:lnTo>
                  <a:pt x="666953" y="1435"/>
                </a:lnTo>
                <a:lnTo>
                  <a:pt x="664171" y="4546"/>
                </a:lnTo>
                <a:lnTo>
                  <a:pt x="608596" y="73266"/>
                </a:lnTo>
                <a:lnTo>
                  <a:pt x="607441" y="74790"/>
                </a:lnTo>
                <a:lnTo>
                  <a:pt x="606640" y="75819"/>
                </a:lnTo>
                <a:lnTo>
                  <a:pt x="604951" y="77825"/>
                </a:lnTo>
                <a:lnTo>
                  <a:pt x="604532" y="78828"/>
                </a:lnTo>
                <a:lnTo>
                  <a:pt x="604532" y="82207"/>
                </a:lnTo>
                <a:lnTo>
                  <a:pt x="605967" y="84137"/>
                </a:lnTo>
                <a:lnTo>
                  <a:pt x="611695" y="87172"/>
                </a:lnTo>
                <a:lnTo>
                  <a:pt x="614641" y="87922"/>
                </a:lnTo>
                <a:lnTo>
                  <a:pt x="619353" y="87922"/>
                </a:lnTo>
                <a:lnTo>
                  <a:pt x="621804" y="87426"/>
                </a:lnTo>
                <a:lnTo>
                  <a:pt x="628192" y="85420"/>
                </a:lnTo>
                <a:lnTo>
                  <a:pt x="635025" y="81534"/>
                </a:lnTo>
                <a:lnTo>
                  <a:pt x="691972" y="44462"/>
                </a:lnTo>
                <a:lnTo>
                  <a:pt x="695350" y="42430"/>
                </a:lnTo>
                <a:lnTo>
                  <a:pt x="698296" y="40322"/>
                </a:lnTo>
                <a:lnTo>
                  <a:pt x="703351" y="35953"/>
                </a:lnTo>
                <a:lnTo>
                  <a:pt x="704621" y="33515"/>
                </a:lnTo>
                <a:lnTo>
                  <a:pt x="704621" y="25082"/>
                </a:lnTo>
                <a:close/>
              </a:path>
              <a:path w="790575" h="360045">
                <a:moveTo>
                  <a:pt x="776249" y="207213"/>
                </a:moveTo>
                <a:lnTo>
                  <a:pt x="776236" y="207010"/>
                </a:lnTo>
                <a:lnTo>
                  <a:pt x="774890" y="184277"/>
                </a:lnTo>
                <a:lnTo>
                  <a:pt x="774788" y="182727"/>
                </a:lnTo>
                <a:lnTo>
                  <a:pt x="770496" y="161721"/>
                </a:lnTo>
                <a:lnTo>
                  <a:pt x="763308" y="143903"/>
                </a:lnTo>
                <a:lnTo>
                  <a:pt x="761644" y="141503"/>
                </a:lnTo>
                <a:lnTo>
                  <a:pt x="753249" y="129374"/>
                </a:lnTo>
                <a:lnTo>
                  <a:pt x="740473" y="118097"/>
                </a:lnTo>
                <a:lnTo>
                  <a:pt x="725144" y="110032"/>
                </a:lnTo>
                <a:lnTo>
                  <a:pt x="716597" y="107734"/>
                </a:lnTo>
                <a:lnTo>
                  <a:pt x="716597" y="212750"/>
                </a:lnTo>
                <a:lnTo>
                  <a:pt x="716140" y="227799"/>
                </a:lnTo>
                <a:lnTo>
                  <a:pt x="714768" y="242087"/>
                </a:lnTo>
                <a:lnTo>
                  <a:pt x="714667" y="242658"/>
                </a:lnTo>
                <a:lnTo>
                  <a:pt x="712482" y="255612"/>
                </a:lnTo>
                <a:lnTo>
                  <a:pt x="694575" y="299554"/>
                </a:lnTo>
                <a:lnTo>
                  <a:pt x="654951" y="321437"/>
                </a:lnTo>
                <a:lnTo>
                  <a:pt x="644753" y="320294"/>
                </a:lnTo>
                <a:lnTo>
                  <a:pt x="617232" y="293103"/>
                </a:lnTo>
                <a:lnTo>
                  <a:pt x="613638" y="280085"/>
                </a:lnTo>
                <a:lnTo>
                  <a:pt x="613549" y="279463"/>
                </a:lnTo>
                <a:lnTo>
                  <a:pt x="611670" y="266573"/>
                </a:lnTo>
                <a:lnTo>
                  <a:pt x="611644" y="266115"/>
                </a:lnTo>
                <a:lnTo>
                  <a:pt x="610971" y="250190"/>
                </a:lnTo>
                <a:lnTo>
                  <a:pt x="611454" y="234937"/>
                </a:lnTo>
                <a:lnTo>
                  <a:pt x="618782" y="194335"/>
                </a:lnTo>
                <a:lnTo>
                  <a:pt x="641032" y="155676"/>
                </a:lnTo>
                <a:lnTo>
                  <a:pt x="674154" y="141503"/>
                </a:lnTo>
                <a:lnTo>
                  <a:pt x="684707" y="142697"/>
                </a:lnTo>
                <a:lnTo>
                  <a:pt x="711060" y="171157"/>
                </a:lnTo>
                <a:lnTo>
                  <a:pt x="711149" y="171526"/>
                </a:lnTo>
                <a:lnTo>
                  <a:pt x="714133" y="183311"/>
                </a:lnTo>
                <a:lnTo>
                  <a:pt x="715987" y="197180"/>
                </a:lnTo>
                <a:lnTo>
                  <a:pt x="716013" y="197878"/>
                </a:lnTo>
                <a:lnTo>
                  <a:pt x="716597" y="212750"/>
                </a:lnTo>
                <a:lnTo>
                  <a:pt x="716597" y="107734"/>
                </a:lnTo>
                <a:lnTo>
                  <a:pt x="707250" y="105206"/>
                </a:lnTo>
                <a:lnTo>
                  <a:pt x="686803" y="103593"/>
                </a:lnTo>
                <a:lnTo>
                  <a:pt x="673315" y="104330"/>
                </a:lnTo>
                <a:lnTo>
                  <a:pt x="634974" y="115493"/>
                </a:lnTo>
                <a:lnTo>
                  <a:pt x="601497" y="138569"/>
                </a:lnTo>
                <a:lnTo>
                  <a:pt x="575017" y="171526"/>
                </a:lnTo>
                <a:lnTo>
                  <a:pt x="557441" y="212204"/>
                </a:lnTo>
                <a:lnTo>
                  <a:pt x="551332" y="258775"/>
                </a:lnTo>
                <a:lnTo>
                  <a:pt x="552831" y="282041"/>
                </a:lnTo>
                <a:lnTo>
                  <a:pt x="564832" y="319570"/>
                </a:lnTo>
                <a:lnTo>
                  <a:pt x="604215" y="352971"/>
                </a:lnTo>
                <a:lnTo>
                  <a:pt x="642823" y="359346"/>
                </a:lnTo>
                <a:lnTo>
                  <a:pt x="656501" y="358609"/>
                </a:lnTo>
                <a:lnTo>
                  <a:pt x="694867" y="347484"/>
                </a:lnTo>
                <a:lnTo>
                  <a:pt x="727849" y="324535"/>
                </a:lnTo>
                <a:lnTo>
                  <a:pt x="753554" y="292011"/>
                </a:lnTo>
                <a:lnTo>
                  <a:pt x="770407" y="252095"/>
                </a:lnTo>
                <a:lnTo>
                  <a:pt x="775690" y="220535"/>
                </a:lnTo>
                <a:lnTo>
                  <a:pt x="776249" y="207213"/>
                </a:lnTo>
                <a:close/>
              </a:path>
              <a:path w="790575" h="360045">
                <a:moveTo>
                  <a:pt x="790536" y="25082"/>
                </a:moveTo>
                <a:lnTo>
                  <a:pt x="789089" y="19951"/>
                </a:lnTo>
                <a:lnTo>
                  <a:pt x="786218" y="15405"/>
                </a:lnTo>
                <a:lnTo>
                  <a:pt x="783361" y="10845"/>
                </a:lnTo>
                <a:lnTo>
                  <a:pt x="779919" y="7137"/>
                </a:lnTo>
                <a:lnTo>
                  <a:pt x="771829" y="1435"/>
                </a:lnTo>
                <a:lnTo>
                  <a:pt x="767626" y="0"/>
                </a:lnTo>
                <a:lnTo>
                  <a:pt x="757529" y="0"/>
                </a:lnTo>
                <a:lnTo>
                  <a:pt x="753554" y="1435"/>
                </a:lnTo>
                <a:lnTo>
                  <a:pt x="753389" y="1435"/>
                </a:lnTo>
                <a:lnTo>
                  <a:pt x="750608" y="4546"/>
                </a:lnTo>
                <a:lnTo>
                  <a:pt x="695020" y="73266"/>
                </a:lnTo>
                <a:lnTo>
                  <a:pt x="693877" y="74790"/>
                </a:lnTo>
                <a:lnTo>
                  <a:pt x="693077" y="75819"/>
                </a:lnTo>
                <a:lnTo>
                  <a:pt x="691388" y="77825"/>
                </a:lnTo>
                <a:lnTo>
                  <a:pt x="690968" y="78828"/>
                </a:lnTo>
                <a:lnTo>
                  <a:pt x="690968" y="82207"/>
                </a:lnTo>
                <a:lnTo>
                  <a:pt x="692391" y="84137"/>
                </a:lnTo>
                <a:lnTo>
                  <a:pt x="698119" y="87172"/>
                </a:lnTo>
                <a:lnTo>
                  <a:pt x="701078" y="87922"/>
                </a:lnTo>
                <a:lnTo>
                  <a:pt x="705116" y="87922"/>
                </a:lnTo>
                <a:lnTo>
                  <a:pt x="739051" y="69583"/>
                </a:lnTo>
                <a:lnTo>
                  <a:pt x="777887" y="44462"/>
                </a:lnTo>
                <a:lnTo>
                  <a:pt x="781253" y="42430"/>
                </a:lnTo>
                <a:lnTo>
                  <a:pt x="784212" y="40322"/>
                </a:lnTo>
                <a:lnTo>
                  <a:pt x="789266" y="35953"/>
                </a:lnTo>
                <a:lnTo>
                  <a:pt x="790536" y="33515"/>
                </a:lnTo>
                <a:lnTo>
                  <a:pt x="790536" y="25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/>
          <p:cNvGrpSpPr/>
          <p:nvPr/>
        </p:nvGrpSpPr>
        <p:grpSpPr>
          <a:xfrm>
            <a:off x="9481058" y="5638899"/>
            <a:ext cx="1778635" cy="438150"/>
            <a:chOff x="9481058" y="5638899"/>
            <a:chExt cx="1778635" cy="438150"/>
          </a:xfrm>
        </p:grpSpPr>
        <p:sp>
          <p:nvSpPr>
            <p:cNvPr id="36" name="object 36"/>
            <p:cNvSpPr/>
            <p:nvPr/>
          </p:nvSpPr>
          <p:spPr>
            <a:xfrm>
              <a:off x="9481058" y="5638901"/>
              <a:ext cx="1675764" cy="360045"/>
            </a:xfrm>
            <a:custGeom>
              <a:avLst/>
              <a:gdLst/>
              <a:ahLst/>
              <a:cxnLst/>
              <a:rect l="l" t="t" r="r" b="b"/>
              <a:pathLst>
                <a:path w="1675765" h="360045">
                  <a:moveTo>
                    <a:pt x="250088" y="106616"/>
                  </a:moveTo>
                  <a:lnTo>
                    <a:pt x="248132" y="104470"/>
                  </a:lnTo>
                  <a:lnTo>
                    <a:pt x="242658" y="104470"/>
                  </a:lnTo>
                  <a:lnTo>
                    <a:pt x="238417" y="105562"/>
                  </a:lnTo>
                  <a:lnTo>
                    <a:pt x="227088" y="109651"/>
                  </a:lnTo>
                  <a:lnTo>
                    <a:pt x="220179" y="112014"/>
                  </a:lnTo>
                  <a:lnTo>
                    <a:pt x="211912" y="114719"/>
                  </a:lnTo>
                  <a:lnTo>
                    <a:pt x="205498" y="116649"/>
                  </a:lnTo>
                  <a:lnTo>
                    <a:pt x="198882" y="118313"/>
                  </a:lnTo>
                  <a:lnTo>
                    <a:pt x="191236" y="119938"/>
                  </a:lnTo>
                  <a:lnTo>
                    <a:pt x="198882" y="118313"/>
                  </a:lnTo>
                  <a:lnTo>
                    <a:pt x="192659" y="115785"/>
                  </a:lnTo>
                  <a:lnTo>
                    <a:pt x="186880" y="113652"/>
                  </a:lnTo>
                  <a:lnTo>
                    <a:pt x="186880" y="165455"/>
                  </a:lnTo>
                  <a:lnTo>
                    <a:pt x="182372" y="151104"/>
                  </a:lnTo>
                  <a:lnTo>
                    <a:pt x="182460" y="151358"/>
                  </a:lnTo>
                  <a:lnTo>
                    <a:pt x="186880" y="165455"/>
                  </a:lnTo>
                  <a:lnTo>
                    <a:pt x="186880" y="113652"/>
                  </a:lnTo>
                  <a:lnTo>
                    <a:pt x="184683" y="112826"/>
                  </a:lnTo>
                  <a:lnTo>
                    <a:pt x="176161" y="109969"/>
                  </a:lnTo>
                  <a:lnTo>
                    <a:pt x="176161" y="165455"/>
                  </a:lnTo>
                  <a:lnTo>
                    <a:pt x="158229" y="204558"/>
                  </a:lnTo>
                  <a:lnTo>
                    <a:pt x="135343" y="245643"/>
                  </a:lnTo>
                  <a:lnTo>
                    <a:pt x="105727" y="286689"/>
                  </a:lnTo>
                  <a:lnTo>
                    <a:pt x="79349" y="309232"/>
                  </a:lnTo>
                  <a:lnTo>
                    <a:pt x="79692" y="309232"/>
                  </a:lnTo>
                  <a:lnTo>
                    <a:pt x="75222" y="310311"/>
                  </a:lnTo>
                  <a:lnTo>
                    <a:pt x="68821" y="310311"/>
                  </a:lnTo>
                  <a:lnTo>
                    <a:pt x="57289" y="264439"/>
                  </a:lnTo>
                  <a:lnTo>
                    <a:pt x="57200" y="244119"/>
                  </a:lnTo>
                  <a:lnTo>
                    <a:pt x="57454" y="235204"/>
                  </a:lnTo>
                  <a:lnTo>
                    <a:pt x="63830" y="194335"/>
                  </a:lnTo>
                  <a:lnTo>
                    <a:pt x="82550" y="155943"/>
                  </a:lnTo>
                  <a:lnTo>
                    <a:pt x="108597" y="142024"/>
                  </a:lnTo>
                  <a:lnTo>
                    <a:pt x="113309" y="142024"/>
                  </a:lnTo>
                  <a:lnTo>
                    <a:pt x="153085" y="154622"/>
                  </a:lnTo>
                  <a:lnTo>
                    <a:pt x="176161" y="165455"/>
                  </a:lnTo>
                  <a:lnTo>
                    <a:pt x="176161" y="109969"/>
                  </a:lnTo>
                  <a:lnTo>
                    <a:pt x="136385" y="104114"/>
                  </a:lnTo>
                  <a:lnTo>
                    <a:pt x="122682" y="104889"/>
                  </a:lnTo>
                  <a:lnTo>
                    <a:pt x="83807" y="116497"/>
                  </a:lnTo>
                  <a:lnTo>
                    <a:pt x="50050" y="140741"/>
                  </a:lnTo>
                  <a:lnTo>
                    <a:pt x="23596" y="175933"/>
                  </a:lnTo>
                  <a:lnTo>
                    <a:pt x="6019" y="220484"/>
                  </a:lnTo>
                  <a:lnTo>
                    <a:pt x="533" y="255765"/>
                  </a:lnTo>
                  <a:lnTo>
                    <a:pt x="0" y="270167"/>
                  </a:lnTo>
                  <a:lnTo>
                    <a:pt x="2946" y="309232"/>
                  </a:lnTo>
                  <a:lnTo>
                    <a:pt x="19113" y="346900"/>
                  </a:lnTo>
                  <a:lnTo>
                    <a:pt x="52489" y="359829"/>
                  </a:lnTo>
                  <a:lnTo>
                    <a:pt x="63411" y="358851"/>
                  </a:lnTo>
                  <a:lnTo>
                    <a:pt x="108445" y="335076"/>
                  </a:lnTo>
                  <a:lnTo>
                    <a:pt x="144462" y="292633"/>
                  </a:lnTo>
                  <a:lnTo>
                    <a:pt x="169862" y="250545"/>
                  </a:lnTo>
                  <a:lnTo>
                    <a:pt x="180073" y="230632"/>
                  </a:lnTo>
                  <a:lnTo>
                    <a:pt x="174777" y="248666"/>
                  </a:lnTo>
                  <a:lnTo>
                    <a:pt x="163906" y="291973"/>
                  </a:lnTo>
                  <a:lnTo>
                    <a:pt x="159118" y="320243"/>
                  </a:lnTo>
                  <a:lnTo>
                    <a:pt x="159118" y="333387"/>
                  </a:lnTo>
                  <a:lnTo>
                    <a:pt x="159791" y="340385"/>
                  </a:lnTo>
                  <a:lnTo>
                    <a:pt x="162496" y="353529"/>
                  </a:lnTo>
                  <a:lnTo>
                    <a:pt x="166535" y="356819"/>
                  </a:lnTo>
                  <a:lnTo>
                    <a:pt x="208648" y="356819"/>
                  </a:lnTo>
                  <a:lnTo>
                    <a:pt x="208724" y="355917"/>
                  </a:lnTo>
                  <a:lnTo>
                    <a:pt x="219240" y="244119"/>
                  </a:lnTo>
                  <a:lnTo>
                    <a:pt x="221259" y="227241"/>
                  </a:lnTo>
                  <a:lnTo>
                    <a:pt x="221361" y="226644"/>
                  </a:lnTo>
                  <a:lnTo>
                    <a:pt x="223799" y="210743"/>
                  </a:lnTo>
                  <a:lnTo>
                    <a:pt x="233781" y="166154"/>
                  </a:lnTo>
                  <a:lnTo>
                    <a:pt x="247980" y="119519"/>
                  </a:lnTo>
                  <a:lnTo>
                    <a:pt x="250088" y="112344"/>
                  </a:lnTo>
                  <a:lnTo>
                    <a:pt x="250088" y="106616"/>
                  </a:lnTo>
                  <a:close/>
                </a:path>
                <a:path w="1675765" h="360045">
                  <a:moveTo>
                    <a:pt x="367842" y="43294"/>
                  </a:moveTo>
                  <a:lnTo>
                    <a:pt x="356895" y="4140"/>
                  </a:lnTo>
                  <a:lnTo>
                    <a:pt x="351840" y="0"/>
                  </a:lnTo>
                  <a:lnTo>
                    <a:pt x="340728" y="0"/>
                  </a:lnTo>
                  <a:lnTo>
                    <a:pt x="300050" y="12712"/>
                  </a:lnTo>
                  <a:lnTo>
                    <a:pt x="297116" y="15989"/>
                  </a:lnTo>
                  <a:lnTo>
                    <a:pt x="297116" y="26085"/>
                  </a:lnTo>
                  <a:lnTo>
                    <a:pt x="297942" y="33832"/>
                  </a:lnTo>
                  <a:lnTo>
                    <a:pt x="300812" y="50025"/>
                  </a:lnTo>
                  <a:lnTo>
                    <a:pt x="301891" y="57607"/>
                  </a:lnTo>
                  <a:lnTo>
                    <a:pt x="303657" y="74307"/>
                  </a:lnTo>
                  <a:lnTo>
                    <a:pt x="304139" y="83464"/>
                  </a:lnTo>
                  <a:lnTo>
                    <a:pt x="304038" y="93243"/>
                  </a:lnTo>
                  <a:lnTo>
                    <a:pt x="303377" y="103657"/>
                  </a:lnTo>
                  <a:lnTo>
                    <a:pt x="287997" y="233997"/>
                  </a:lnTo>
                  <a:lnTo>
                    <a:pt x="282943" y="281025"/>
                  </a:lnTo>
                  <a:lnTo>
                    <a:pt x="280924" y="303136"/>
                  </a:lnTo>
                  <a:lnTo>
                    <a:pt x="280289" y="312953"/>
                  </a:lnTo>
                  <a:lnTo>
                    <a:pt x="279920" y="321957"/>
                  </a:lnTo>
                  <a:lnTo>
                    <a:pt x="280009" y="329044"/>
                  </a:lnTo>
                  <a:lnTo>
                    <a:pt x="292544" y="358825"/>
                  </a:lnTo>
                  <a:lnTo>
                    <a:pt x="298602" y="358825"/>
                  </a:lnTo>
                  <a:lnTo>
                    <a:pt x="333984" y="358825"/>
                  </a:lnTo>
                  <a:lnTo>
                    <a:pt x="337134" y="322503"/>
                  </a:lnTo>
                  <a:lnTo>
                    <a:pt x="340741" y="268236"/>
                  </a:lnTo>
                  <a:lnTo>
                    <a:pt x="342328" y="250126"/>
                  </a:lnTo>
                  <a:lnTo>
                    <a:pt x="344297" y="231978"/>
                  </a:lnTo>
                  <a:lnTo>
                    <a:pt x="346633" y="213791"/>
                  </a:lnTo>
                  <a:lnTo>
                    <a:pt x="362788" y="97523"/>
                  </a:lnTo>
                  <a:lnTo>
                    <a:pt x="365328" y="77939"/>
                  </a:lnTo>
                  <a:lnTo>
                    <a:pt x="366204" y="69011"/>
                  </a:lnTo>
                  <a:lnTo>
                    <a:pt x="366839" y="60655"/>
                  </a:lnTo>
                  <a:lnTo>
                    <a:pt x="367842" y="43294"/>
                  </a:lnTo>
                  <a:close/>
                </a:path>
                <a:path w="1675765" h="360045">
                  <a:moveTo>
                    <a:pt x="491667" y="40932"/>
                  </a:moveTo>
                  <a:lnTo>
                    <a:pt x="480720" y="4140"/>
                  </a:lnTo>
                  <a:lnTo>
                    <a:pt x="475678" y="0"/>
                  </a:lnTo>
                  <a:lnTo>
                    <a:pt x="464566" y="0"/>
                  </a:lnTo>
                  <a:lnTo>
                    <a:pt x="423887" y="12712"/>
                  </a:lnTo>
                  <a:lnTo>
                    <a:pt x="420941" y="15989"/>
                  </a:lnTo>
                  <a:lnTo>
                    <a:pt x="420941" y="26085"/>
                  </a:lnTo>
                  <a:lnTo>
                    <a:pt x="421779" y="33832"/>
                  </a:lnTo>
                  <a:lnTo>
                    <a:pt x="423494" y="43294"/>
                  </a:lnTo>
                  <a:lnTo>
                    <a:pt x="424637" y="50025"/>
                  </a:lnTo>
                  <a:lnTo>
                    <a:pt x="425716" y="57607"/>
                  </a:lnTo>
                  <a:lnTo>
                    <a:pt x="426669" y="65709"/>
                  </a:lnTo>
                  <a:lnTo>
                    <a:pt x="427494" y="74307"/>
                  </a:lnTo>
                  <a:lnTo>
                    <a:pt x="427964" y="83464"/>
                  </a:lnTo>
                  <a:lnTo>
                    <a:pt x="427875" y="93243"/>
                  </a:lnTo>
                  <a:lnTo>
                    <a:pt x="427202" y="103670"/>
                  </a:lnTo>
                  <a:lnTo>
                    <a:pt x="427113" y="104508"/>
                  </a:lnTo>
                  <a:lnTo>
                    <a:pt x="425919" y="115062"/>
                  </a:lnTo>
                  <a:lnTo>
                    <a:pt x="411822" y="233997"/>
                  </a:lnTo>
                  <a:lnTo>
                    <a:pt x="406768" y="281025"/>
                  </a:lnTo>
                  <a:lnTo>
                    <a:pt x="405625" y="292493"/>
                  </a:lnTo>
                  <a:lnTo>
                    <a:pt x="404749" y="303136"/>
                  </a:lnTo>
                  <a:lnTo>
                    <a:pt x="404672" y="304393"/>
                  </a:lnTo>
                  <a:lnTo>
                    <a:pt x="404126" y="312953"/>
                  </a:lnTo>
                  <a:lnTo>
                    <a:pt x="404037" y="315036"/>
                  </a:lnTo>
                  <a:lnTo>
                    <a:pt x="403885" y="318681"/>
                  </a:lnTo>
                  <a:lnTo>
                    <a:pt x="403847" y="329044"/>
                  </a:lnTo>
                  <a:lnTo>
                    <a:pt x="404622" y="335711"/>
                  </a:lnTo>
                  <a:lnTo>
                    <a:pt x="406107" y="341922"/>
                  </a:lnTo>
                  <a:lnTo>
                    <a:pt x="408292" y="347700"/>
                  </a:lnTo>
                  <a:lnTo>
                    <a:pt x="411670" y="355117"/>
                  </a:lnTo>
                  <a:lnTo>
                    <a:pt x="416382" y="358825"/>
                  </a:lnTo>
                  <a:lnTo>
                    <a:pt x="457809" y="358825"/>
                  </a:lnTo>
                  <a:lnTo>
                    <a:pt x="461911" y="309308"/>
                  </a:lnTo>
                  <a:lnTo>
                    <a:pt x="463359" y="286308"/>
                  </a:lnTo>
                  <a:lnTo>
                    <a:pt x="464566" y="268236"/>
                  </a:lnTo>
                  <a:lnTo>
                    <a:pt x="466191" y="249872"/>
                  </a:lnTo>
                  <a:lnTo>
                    <a:pt x="468122" y="231978"/>
                  </a:lnTo>
                  <a:lnTo>
                    <a:pt x="470471" y="213791"/>
                  </a:lnTo>
                  <a:lnTo>
                    <a:pt x="488010" y="87452"/>
                  </a:lnTo>
                  <a:lnTo>
                    <a:pt x="489153" y="77939"/>
                  </a:lnTo>
                  <a:lnTo>
                    <a:pt x="490042" y="69011"/>
                  </a:lnTo>
                  <a:lnTo>
                    <a:pt x="490664" y="60655"/>
                  </a:lnTo>
                  <a:lnTo>
                    <a:pt x="491337" y="49860"/>
                  </a:lnTo>
                  <a:lnTo>
                    <a:pt x="491667" y="43294"/>
                  </a:lnTo>
                  <a:lnTo>
                    <a:pt x="491667" y="40932"/>
                  </a:lnTo>
                  <a:close/>
                </a:path>
                <a:path w="1675765" h="360045">
                  <a:moveTo>
                    <a:pt x="641286" y="121119"/>
                  </a:moveTo>
                  <a:lnTo>
                    <a:pt x="639838" y="115062"/>
                  </a:lnTo>
                  <a:lnTo>
                    <a:pt x="636968" y="110693"/>
                  </a:lnTo>
                  <a:lnTo>
                    <a:pt x="634111" y="106311"/>
                  </a:lnTo>
                  <a:lnTo>
                    <a:pt x="628142" y="104114"/>
                  </a:lnTo>
                  <a:lnTo>
                    <a:pt x="619036" y="104114"/>
                  </a:lnTo>
                  <a:lnTo>
                    <a:pt x="574649" y="113893"/>
                  </a:lnTo>
                  <a:lnTo>
                    <a:pt x="539877" y="134010"/>
                  </a:lnTo>
                  <a:lnTo>
                    <a:pt x="509778" y="161582"/>
                  </a:lnTo>
                  <a:lnTo>
                    <a:pt x="485711" y="198539"/>
                  </a:lnTo>
                  <a:lnTo>
                    <a:pt x="485127" y="201993"/>
                  </a:lnTo>
                  <a:lnTo>
                    <a:pt x="485127" y="211099"/>
                  </a:lnTo>
                  <a:lnTo>
                    <a:pt x="495896" y="247865"/>
                  </a:lnTo>
                  <a:lnTo>
                    <a:pt x="514134" y="290398"/>
                  </a:lnTo>
                  <a:lnTo>
                    <a:pt x="535698" y="326961"/>
                  </a:lnTo>
                  <a:lnTo>
                    <a:pt x="568159" y="357301"/>
                  </a:lnTo>
                  <a:lnTo>
                    <a:pt x="580631" y="357301"/>
                  </a:lnTo>
                  <a:lnTo>
                    <a:pt x="618299" y="338201"/>
                  </a:lnTo>
                  <a:lnTo>
                    <a:pt x="610133" y="318998"/>
                  </a:lnTo>
                  <a:lnTo>
                    <a:pt x="605078" y="315036"/>
                  </a:lnTo>
                  <a:lnTo>
                    <a:pt x="576783" y="280009"/>
                  </a:lnTo>
                  <a:lnTo>
                    <a:pt x="548906" y="229819"/>
                  </a:lnTo>
                  <a:lnTo>
                    <a:pt x="536549" y="200621"/>
                  </a:lnTo>
                  <a:lnTo>
                    <a:pt x="531812" y="188518"/>
                  </a:lnTo>
                  <a:lnTo>
                    <a:pt x="568325" y="161036"/>
                  </a:lnTo>
                  <a:lnTo>
                    <a:pt x="588225" y="157683"/>
                  </a:lnTo>
                  <a:lnTo>
                    <a:pt x="596315" y="157683"/>
                  </a:lnTo>
                  <a:lnTo>
                    <a:pt x="603224" y="159042"/>
                  </a:lnTo>
                  <a:lnTo>
                    <a:pt x="614680" y="164426"/>
                  </a:lnTo>
                  <a:lnTo>
                    <a:pt x="619721" y="165760"/>
                  </a:lnTo>
                  <a:lnTo>
                    <a:pt x="626452" y="165760"/>
                  </a:lnTo>
                  <a:lnTo>
                    <a:pt x="628980" y="164249"/>
                  </a:lnTo>
                  <a:lnTo>
                    <a:pt x="634390" y="158191"/>
                  </a:lnTo>
                  <a:lnTo>
                    <a:pt x="634657" y="157683"/>
                  </a:lnTo>
                  <a:lnTo>
                    <a:pt x="636651" y="153911"/>
                  </a:lnTo>
                  <a:lnTo>
                    <a:pt x="640346" y="142773"/>
                  </a:lnTo>
                  <a:lnTo>
                    <a:pt x="641286" y="136271"/>
                  </a:lnTo>
                  <a:lnTo>
                    <a:pt x="641286" y="121119"/>
                  </a:lnTo>
                  <a:close/>
                </a:path>
                <a:path w="1675765" h="360045">
                  <a:moveTo>
                    <a:pt x="898550" y="106616"/>
                  </a:moveTo>
                  <a:lnTo>
                    <a:pt x="896581" y="104470"/>
                  </a:lnTo>
                  <a:lnTo>
                    <a:pt x="891120" y="104470"/>
                  </a:lnTo>
                  <a:lnTo>
                    <a:pt x="886866" y="105562"/>
                  </a:lnTo>
                  <a:lnTo>
                    <a:pt x="875538" y="109651"/>
                  </a:lnTo>
                  <a:lnTo>
                    <a:pt x="868629" y="112014"/>
                  </a:lnTo>
                  <a:lnTo>
                    <a:pt x="860374" y="114719"/>
                  </a:lnTo>
                  <a:lnTo>
                    <a:pt x="853960" y="116649"/>
                  </a:lnTo>
                  <a:lnTo>
                    <a:pt x="847331" y="118313"/>
                  </a:lnTo>
                  <a:lnTo>
                    <a:pt x="839685" y="119938"/>
                  </a:lnTo>
                  <a:lnTo>
                    <a:pt x="847331" y="118313"/>
                  </a:lnTo>
                  <a:lnTo>
                    <a:pt x="841121" y="115785"/>
                  </a:lnTo>
                  <a:lnTo>
                    <a:pt x="833145" y="112826"/>
                  </a:lnTo>
                  <a:lnTo>
                    <a:pt x="824611" y="109969"/>
                  </a:lnTo>
                  <a:lnTo>
                    <a:pt x="824611" y="165455"/>
                  </a:lnTo>
                  <a:lnTo>
                    <a:pt x="806678" y="204558"/>
                  </a:lnTo>
                  <a:lnTo>
                    <a:pt x="783793" y="245643"/>
                  </a:lnTo>
                  <a:lnTo>
                    <a:pt x="754189" y="286689"/>
                  </a:lnTo>
                  <a:lnTo>
                    <a:pt x="727798" y="309232"/>
                  </a:lnTo>
                  <a:lnTo>
                    <a:pt x="728154" y="309232"/>
                  </a:lnTo>
                  <a:lnTo>
                    <a:pt x="723671" y="310311"/>
                  </a:lnTo>
                  <a:lnTo>
                    <a:pt x="717270" y="310311"/>
                  </a:lnTo>
                  <a:lnTo>
                    <a:pt x="705739" y="264439"/>
                  </a:lnTo>
                  <a:lnTo>
                    <a:pt x="705662" y="244119"/>
                  </a:lnTo>
                  <a:lnTo>
                    <a:pt x="705904" y="235204"/>
                  </a:lnTo>
                  <a:lnTo>
                    <a:pt x="712292" y="194335"/>
                  </a:lnTo>
                  <a:lnTo>
                    <a:pt x="730999" y="155943"/>
                  </a:lnTo>
                  <a:lnTo>
                    <a:pt x="757047" y="142024"/>
                  </a:lnTo>
                  <a:lnTo>
                    <a:pt x="761758" y="142024"/>
                  </a:lnTo>
                  <a:lnTo>
                    <a:pt x="801535" y="154622"/>
                  </a:lnTo>
                  <a:lnTo>
                    <a:pt x="824611" y="165455"/>
                  </a:lnTo>
                  <a:lnTo>
                    <a:pt x="824611" y="109969"/>
                  </a:lnTo>
                  <a:lnTo>
                    <a:pt x="784834" y="104114"/>
                  </a:lnTo>
                  <a:lnTo>
                    <a:pt x="771131" y="104889"/>
                  </a:lnTo>
                  <a:lnTo>
                    <a:pt x="732269" y="116497"/>
                  </a:lnTo>
                  <a:lnTo>
                    <a:pt x="698512" y="140741"/>
                  </a:lnTo>
                  <a:lnTo>
                    <a:pt x="672045" y="175933"/>
                  </a:lnTo>
                  <a:lnTo>
                    <a:pt x="654481" y="220484"/>
                  </a:lnTo>
                  <a:lnTo>
                    <a:pt x="648995" y="255765"/>
                  </a:lnTo>
                  <a:lnTo>
                    <a:pt x="648449" y="270167"/>
                  </a:lnTo>
                  <a:lnTo>
                    <a:pt x="651395" y="309232"/>
                  </a:lnTo>
                  <a:lnTo>
                    <a:pt x="667575" y="346900"/>
                  </a:lnTo>
                  <a:lnTo>
                    <a:pt x="700938" y="359829"/>
                  </a:lnTo>
                  <a:lnTo>
                    <a:pt x="711860" y="358851"/>
                  </a:lnTo>
                  <a:lnTo>
                    <a:pt x="756894" y="335076"/>
                  </a:lnTo>
                  <a:lnTo>
                    <a:pt x="792911" y="292633"/>
                  </a:lnTo>
                  <a:lnTo>
                    <a:pt x="818311" y="250545"/>
                  </a:lnTo>
                  <a:lnTo>
                    <a:pt x="828522" y="230632"/>
                  </a:lnTo>
                  <a:lnTo>
                    <a:pt x="823239" y="248666"/>
                  </a:lnTo>
                  <a:lnTo>
                    <a:pt x="812355" y="291973"/>
                  </a:lnTo>
                  <a:lnTo>
                    <a:pt x="807567" y="320243"/>
                  </a:lnTo>
                  <a:lnTo>
                    <a:pt x="807567" y="333387"/>
                  </a:lnTo>
                  <a:lnTo>
                    <a:pt x="808240" y="340385"/>
                  </a:lnTo>
                  <a:lnTo>
                    <a:pt x="810945" y="353529"/>
                  </a:lnTo>
                  <a:lnTo>
                    <a:pt x="814984" y="356819"/>
                  </a:lnTo>
                  <a:lnTo>
                    <a:pt x="857097" y="356819"/>
                  </a:lnTo>
                  <a:lnTo>
                    <a:pt x="857186" y="355917"/>
                  </a:lnTo>
                  <a:lnTo>
                    <a:pt x="867702" y="244119"/>
                  </a:lnTo>
                  <a:lnTo>
                    <a:pt x="869721" y="227241"/>
                  </a:lnTo>
                  <a:lnTo>
                    <a:pt x="878560" y="180416"/>
                  </a:lnTo>
                  <a:lnTo>
                    <a:pt x="879995" y="174879"/>
                  </a:lnTo>
                  <a:lnTo>
                    <a:pt x="882230" y="166154"/>
                  </a:lnTo>
                  <a:lnTo>
                    <a:pt x="885647" y="153695"/>
                  </a:lnTo>
                  <a:lnTo>
                    <a:pt x="889076" y="142024"/>
                  </a:lnTo>
                  <a:lnTo>
                    <a:pt x="892225" y="132168"/>
                  </a:lnTo>
                  <a:lnTo>
                    <a:pt x="896442" y="119519"/>
                  </a:lnTo>
                  <a:lnTo>
                    <a:pt x="898550" y="112344"/>
                  </a:lnTo>
                  <a:lnTo>
                    <a:pt x="898550" y="106616"/>
                  </a:lnTo>
                  <a:close/>
                </a:path>
                <a:path w="1675765" h="360045">
                  <a:moveTo>
                    <a:pt x="1016304" y="43294"/>
                  </a:moveTo>
                  <a:lnTo>
                    <a:pt x="1005344" y="4140"/>
                  </a:lnTo>
                  <a:lnTo>
                    <a:pt x="1000302" y="0"/>
                  </a:lnTo>
                  <a:lnTo>
                    <a:pt x="989190" y="0"/>
                  </a:lnTo>
                  <a:lnTo>
                    <a:pt x="948512" y="12712"/>
                  </a:lnTo>
                  <a:lnTo>
                    <a:pt x="945565" y="15989"/>
                  </a:lnTo>
                  <a:lnTo>
                    <a:pt x="945565" y="26085"/>
                  </a:lnTo>
                  <a:lnTo>
                    <a:pt x="946404" y="33832"/>
                  </a:lnTo>
                  <a:lnTo>
                    <a:pt x="949261" y="50025"/>
                  </a:lnTo>
                  <a:lnTo>
                    <a:pt x="950341" y="57607"/>
                  </a:lnTo>
                  <a:lnTo>
                    <a:pt x="952119" y="74307"/>
                  </a:lnTo>
                  <a:lnTo>
                    <a:pt x="952588" y="83464"/>
                  </a:lnTo>
                  <a:lnTo>
                    <a:pt x="952500" y="93243"/>
                  </a:lnTo>
                  <a:lnTo>
                    <a:pt x="951826" y="103657"/>
                  </a:lnTo>
                  <a:lnTo>
                    <a:pt x="936447" y="233997"/>
                  </a:lnTo>
                  <a:lnTo>
                    <a:pt x="931392" y="281025"/>
                  </a:lnTo>
                  <a:lnTo>
                    <a:pt x="929373" y="303136"/>
                  </a:lnTo>
                  <a:lnTo>
                    <a:pt x="928751" y="312953"/>
                  </a:lnTo>
                  <a:lnTo>
                    <a:pt x="928382" y="321957"/>
                  </a:lnTo>
                  <a:lnTo>
                    <a:pt x="928471" y="329044"/>
                  </a:lnTo>
                  <a:lnTo>
                    <a:pt x="941006" y="358825"/>
                  </a:lnTo>
                  <a:lnTo>
                    <a:pt x="947051" y="358825"/>
                  </a:lnTo>
                  <a:lnTo>
                    <a:pt x="982446" y="358825"/>
                  </a:lnTo>
                  <a:lnTo>
                    <a:pt x="985596" y="322503"/>
                  </a:lnTo>
                  <a:lnTo>
                    <a:pt x="989190" y="268236"/>
                  </a:lnTo>
                  <a:lnTo>
                    <a:pt x="990790" y="250126"/>
                  </a:lnTo>
                  <a:lnTo>
                    <a:pt x="992746" y="231978"/>
                  </a:lnTo>
                  <a:lnTo>
                    <a:pt x="995095" y="213791"/>
                  </a:lnTo>
                  <a:lnTo>
                    <a:pt x="1011237" y="97523"/>
                  </a:lnTo>
                  <a:lnTo>
                    <a:pt x="1013777" y="77939"/>
                  </a:lnTo>
                  <a:lnTo>
                    <a:pt x="1014666" y="69011"/>
                  </a:lnTo>
                  <a:lnTo>
                    <a:pt x="1015288" y="60655"/>
                  </a:lnTo>
                  <a:lnTo>
                    <a:pt x="1016304" y="43294"/>
                  </a:lnTo>
                  <a:close/>
                </a:path>
                <a:path w="1675765" h="360045">
                  <a:moveTo>
                    <a:pt x="1265478" y="207213"/>
                  </a:moveTo>
                  <a:lnTo>
                    <a:pt x="1265466" y="207010"/>
                  </a:lnTo>
                  <a:lnTo>
                    <a:pt x="1264119" y="184277"/>
                  </a:lnTo>
                  <a:lnTo>
                    <a:pt x="1264018" y="182727"/>
                  </a:lnTo>
                  <a:lnTo>
                    <a:pt x="1259725" y="161721"/>
                  </a:lnTo>
                  <a:lnTo>
                    <a:pt x="1252537" y="143903"/>
                  </a:lnTo>
                  <a:lnTo>
                    <a:pt x="1250873" y="141503"/>
                  </a:lnTo>
                  <a:lnTo>
                    <a:pt x="1242479" y="129374"/>
                  </a:lnTo>
                  <a:lnTo>
                    <a:pt x="1229702" y="118097"/>
                  </a:lnTo>
                  <a:lnTo>
                    <a:pt x="1214374" y="110032"/>
                  </a:lnTo>
                  <a:lnTo>
                    <a:pt x="1205839" y="107734"/>
                  </a:lnTo>
                  <a:lnTo>
                    <a:pt x="1205839" y="212750"/>
                  </a:lnTo>
                  <a:lnTo>
                    <a:pt x="1205382" y="227799"/>
                  </a:lnTo>
                  <a:lnTo>
                    <a:pt x="1198499" y="268376"/>
                  </a:lnTo>
                  <a:lnTo>
                    <a:pt x="1177264" y="307301"/>
                  </a:lnTo>
                  <a:lnTo>
                    <a:pt x="1144181" y="321437"/>
                  </a:lnTo>
                  <a:lnTo>
                    <a:pt x="1133983" y="320294"/>
                  </a:lnTo>
                  <a:lnTo>
                    <a:pt x="1106462" y="293103"/>
                  </a:lnTo>
                  <a:lnTo>
                    <a:pt x="1102868" y="280085"/>
                  </a:lnTo>
                  <a:lnTo>
                    <a:pt x="1102779" y="279463"/>
                  </a:lnTo>
                  <a:lnTo>
                    <a:pt x="1100899" y="266573"/>
                  </a:lnTo>
                  <a:lnTo>
                    <a:pt x="1100874" y="266115"/>
                  </a:lnTo>
                  <a:lnTo>
                    <a:pt x="1100201" y="250190"/>
                  </a:lnTo>
                  <a:lnTo>
                    <a:pt x="1100696" y="234937"/>
                  </a:lnTo>
                  <a:lnTo>
                    <a:pt x="1108011" y="194335"/>
                  </a:lnTo>
                  <a:lnTo>
                    <a:pt x="1130261" y="155676"/>
                  </a:lnTo>
                  <a:lnTo>
                    <a:pt x="1163383" y="141503"/>
                  </a:lnTo>
                  <a:lnTo>
                    <a:pt x="1173949" y="142697"/>
                  </a:lnTo>
                  <a:lnTo>
                    <a:pt x="1200289" y="171157"/>
                  </a:lnTo>
                  <a:lnTo>
                    <a:pt x="1200378" y="171526"/>
                  </a:lnTo>
                  <a:lnTo>
                    <a:pt x="1203375" y="183311"/>
                  </a:lnTo>
                  <a:lnTo>
                    <a:pt x="1205217" y="197180"/>
                  </a:lnTo>
                  <a:lnTo>
                    <a:pt x="1205242" y="197878"/>
                  </a:lnTo>
                  <a:lnTo>
                    <a:pt x="1205839" y="212750"/>
                  </a:lnTo>
                  <a:lnTo>
                    <a:pt x="1205839" y="107734"/>
                  </a:lnTo>
                  <a:lnTo>
                    <a:pt x="1196479" y="105206"/>
                  </a:lnTo>
                  <a:lnTo>
                    <a:pt x="1176032" y="103593"/>
                  </a:lnTo>
                  <a:lnTo>
                    <a:pt x="1162545" y="104330"/>
                  </a:lnTo>
                  <a:lnTo>
                    <a:pt x="1124204" y="115493"/>
                  </a:lnTo>
                  <a:lnTo>
                    <a:pt x="1090726" y="138569"/>
                  </a:lnTo>
                  <a:lnTo>
                    <a:pt x="1064247" y="171526"/>
                  </a:lnTo>
                  <a:lnTo>
                    <a:pt x="1046670" y="212204"/>
                  </a:lnTo>
                  <a:lnTo>
                    <a:pt x="1040561" y="258775"/>
                  </a:lnTo>
                  <a:lnTo>
                    <a:pt x="1042060" y="282041"/>
                  </a:lnTo>
                  <a:lnTo>
                    <a:pt x="1054061" y="319570"/>
                  </a:lnTo>
                  <a:lnTo>
                    <a:pt x="1093444" y="352971"/>
                  </a:lnTo>
                  <a:lnTo>
                    <a:pt x="1132052" y="359346"/>
                  </a:lnTo>
                  <a:lnTo>
                    <a:pt x="1145730" y="358609"/>
                  </a:lnTo>
                  <a:lnTo>
                    <a:pt x="1184109" y="347484"/>
                  </a:lnTo>
                  <a:lnTo>
                    <a:pt x="1217079" y="324535"/>
                  </a:lnTo>
                  <a:lnTo>
                    <a:pt x="1242796" y="292011"/>
                  </a:lnTo>
                  <a:lnTo>
                    <a:pt x="1259636" y="252095"/>
                  </a:lnTo>
                  <a:lnTo>
                    <a:pt x="1264920" y="220535"/>
                  </a:lnTo>
                  <a:lnTo>
                    <a:pt x="1265478" y="207213"/>
                  </a:lnTo>
                  <a:close/>
                </a:path>
                <a:path w="1675765" h="360045">
                  <a:moveTo>
                    <a:pt x="1675345" y="150075"/>
                  </a:moveTo>
                  <a:lnTo>
                    <a:pt x="1663153" y="113385"/>
                  </a:lnTo>
                  <a:lnTo>
                    <a:pt x="1631924" y="104114"/>
                  </a:lnTo>
                  <a:lnTo>
                    <a:pt x="1622158" y="105067"/>
                  </a:lnTo>
                  <a:lnTo>
                    <a:pt x="1575308" y="128435"/>
                  </a:lnTo>
                  <a:lnTo>
                    <a:pt x="1537169" y="169811"/>
                  </a:lnTo>
                  <a:lnTo>
                    <a:pt x="1512773" y="210769"/>
                  </a:lnTo>
                  <a:lnTo>
                    <a:pt x="1496009" y="250012"/>
                  </a:lnTo>
                  <a:lnTo>
                    <a:pt x="1496110" y="249669"/>
                  </a:lnTo>
                  <a:lnTo>
                    <a:pt x="1509331" y="205943"/>
                  </a:lnTo>
                  <a:lnTo>
                    <a:pt x="1512582" y="196583"/>
                  </a:lnTo>
                  <a:lnTo>
                    <a:pt x="1515300" y="188429"/>
                  </a:lnTo>
                  <a:lnTo>
                    <a:pt x="1522056" y="165582"/>
                  </a:lnTo>
                  <a:lnTo>
                    <a:pt x="1523187" y="159702"/>
                  </a:lnTo>
                  <a:lnTo>
                    <a:pt x="1523238" y="159435"/>
                  </a:lnTo>
                  <a:lnTo>
                    <a:pt x="1524000" y="152933"/>
                  </a:lnTo>
                  <a:lnTo>
                    <a:pt x="1524114" y="150075"/>
                  </a:lnTo>
                  <a:lnTo>
                    <a:pt x="1524254" y="146558"/>
                  </a:lnTo>
                  <a:lnTo>
                    <a:pt x="1524254" y="139496"/>
                  </a:lnTo>
                  <a:lnTo>
                    <a:pt x="1502194" y="107518"/>
                  </a:lnTo>
                  <a:lnTo>
                    <a:pt x="1495767" y="105511"/>
                  </a:lnTo>
                  <a:lnTo>
                    <a:pt x="1495412" y="105511"/>
                  </a:lnTo>
                  <a:lnTo>
                    <a:pt x="1489011" y="104457"/>
                  </a:lnTo>
                  <a:lnTo>
                    <a:pt x="1488567" y="104457"/>
                  </a:lnTo>
                  <a:lnTo>
                    <a:pt x="1481315" y="104114"/>
                  </a:lnTo>
                  <a:lnTo>
                    <a:pt x="1474431" y="104648"/>
                  </a:lnTo>
                  <a:lnTo>
                    <a:pt x="1431836" y="123825"/>
                  </a:lnTo>
                  <a:lnTo>
                    <a:pt x="1402727" y="150075"/>
                  </a:lnTo>
                  <a:lnTo>
                    <a:pt x="1373632" y="189014"/>
                  </a:lnTo>
                  <a:lnTo>
                    <a:pt x="1355445" y="222758"/>
                  </a:lnTo>
                  <a:lnTo>
                    <a:pt x="1341310" y="258254"/>
                  </a:lnTo>
                  <a:lnTo>
                    <a:pt x="1342059" y="255765"/>
                  </a:lnTo>
                  <a:lnTo>
                    <a:pt x="1342301" y="255117"/>
                  </a:lnTo>
                  <a:lnTo>
                    <a:pt x="1354442" y="216814"/>
                  </a:lnTo>
                  <a:lnTo>
                    <a:pt x="1368310" y="174586"/>
                  </a:lnTo>
                  <a:lnTo>
                    <a:pt x="1376172" y="144373"/>
                  </a:lnTo>
                  <a:lnTo>
                    <a:pt x="1376057" y="137452"/>
                  </a:lnTo>
                  <a:lnTo>
                    <a:pt x="1375867" y="133096"/>
                  </a:lnTo>
                  <a:lnTo>
                    <a:pt x="1375803" y="132676"/>
                  </a:lnTo>
                  <a:lnTo>
                    <a:pt x="1374965" y="126593"/>
                  </a:lnTo>
                  <a:lnTo>
                    <a:pt x="1363192" y="103593"/>
                  </a:lnTo>
                  <a:lnTo>
                    <a:pt x="1321066" y="103593"/>
                  </a:lnTo>
                  <a:lnTo>
                    <a:pt x="1320939" y="104648"/>
                  </a:lnTo>
                  <a:lnTo>
                    <a:pt x="1320850" y="105511"/>
                  </a:lnTo>
                  <a:lnTo>
                    <a:pt x="1320761" y="106260"/>
                  </a:lnTo>
                  <a:lnTo>
                    <a:pt x="1320647" y="107251"/>
                  </a:lnTo>
                  <a:lnTo>
                    <a:pt x="1320571" y="107962"/>
                  </a:lnTo>
                  <a:lnTo>
                    <a:pt x="1320457" y="108940"/>
                  </a:lnTo>
                  <a:lnTo>
                    <a:pt x="1320380" y="109689"/>
                  </a:lnTo>
                  <a:lnTo>
                    <a:pt x="1320317" y="110172"/>
                  </a:lnTo>
                  <a:lnTo>
                    <a:pt x="1297330" y="313842"/>
                  </a:lnTo>
                  <a:lnTo>
                    <a:pt x="1296187" y="324319"/>
                  </a:lnTo>
                  <a:lnTo>
                    <a:pt x="1295488" y="332181"/>
                  </a:lnTo>
                  <a:lnTo>
                    <a:pt x="1295184" y="337616"/>
                  </a:lnTo>
                  <a:lnTo>
                    <a:pt x="1295234" y="351091"/>
                  </a:lnTo>
                  <a:lnTo>
                    <a:pt x="1296390" y="354977"/>
                  </a:lnTo>
                  <a:lnTo>
                    <a:pt x="1296873" y="355371"/>
                  </a:lnTo>
                  <a:lnTo>
                    <a:pt x="1300772" y="358076"/>
                  </a:lnTo>
                  <a:lnTo>
                    <a:pt x="1304061" y="358825"/>
                  </a:lnTo>
                  <a:lnTo>
                    <a:pt x="1311135" y="358825"/>
                  </a:lnTo>
                  <a:lnTo>
                    <a:pt x="1315478" y="358317"/>
                  </a:lnTo>
                  <a:lnTo>
                    <a:pt x="1315212" y="358317"/>
                  </a:lnTo>
                  <a:lnTo>
                    <a:pt x="1323848" y="356717"/>
                  </a:lnTo>
                  <a:lnTo>
                    <a:pt x="1351394" y="337616"/>
                  </a:lnTo>
                  <a:lnTo>
                    <a:pt x="1351927" y="332486"/>
                  </a:lnTo>
                  <a:lnTo>
                    <a:pt x="1351711" y="335241"/>
                  </a:lnTo>
                  <a:lnTo>
                    <a:pt x="1354048" y="317868"/>
                  </a:lnTo>
                  <a:lnTo>
                    <a:pt x="1357960" y="299072"/>
                  </a:lnTo>
                  <a:lnTo>
                    <a:pt x="1363141" y="281228"/>
                  </a:lnTo>
                  <a:lnTo>
                    <a:pt x="1369580" y="264325"/>
                  </a:lnTo>
                  <a:lnTo>
                    <a:pt x="1373822" y="255117"/>
                  </a:lnTo>
                  <a:lnTo>
                    <a:pt x="1376870" y="248500"/>
                  </a:lnTo>
                  <a:lnTo>
                    <a:pt x="1401165" y="208216"/>
                  </a:lnTo>
                  <a:lnTo>
                    <a:pt x="1426337" y="179324"/>
                  </a:lnTo>
                  <a:lnTo>
                    <a:pt x="1457020" y="159702"/>
                  </a:lnTo>
                  <a:lnTo>
                    <a:pt x="1460741" y="159702"/>
                  </a:lnTo>
                  <a:lnTo>
                    <a:pt x="1463446" y="160870"/>
                  </a:lnTo>
                  <a:lnTo>
                    <a:pt x="1463573" y="161048"/>
                  </a:lnTo>
                  <a:lnTo>
                    <a:pt x="1466811" y="165582"/>
                  </a:lnTo>
                  <a:lnTo>
                    <a:pt x="1466926" y="166065"/>
                  </a:lnTo>
                  <a:lnTo>
                    <a:pt x="1467015" y="166433"/>
                  </a:lnTo>
                  <a:lnTo>
                    <a:pt x="1467104" y="166814"/>
                  </a:lnTo>
                  <a:lnTo>
                    <a:pt x="1467662" y="169125"/>
                  </a:lnTo>
                  <a:lnTo>
                    <a:pt x="1467561" y="182105"/>
                  </a:lnTo>
                  <a:lnTo>
                    <a:pt x="1467243" y="187248"/>
                  </a:lnTo>
                  <a:lnTo>
                    <a:pt x="1467154" y="187934"/>
                  </a:lnTo>
                  <a:lnTo>
                    <a:pt x="1467053" y="188734"/>
                  </a:lnTo>
                  <a:lnTo>
                    <a:pt x="1467015" y="189014"/>
                  </a:lnTo>
                  <a:lnTo>
                    <a:pt x="1466913" y="189801"/>
                  </a:lnTo>
                  <a:lnTo>
                    <a:pt x="1465554" y="200393"/>
                  </a:lnTo>
                  <a:lnTo>
                    <a:pt x="1464449" y="207048"/>
                  </a:lnTo>
                  <a:lnTo>
                    <a:pt x="1454010" y="265849"/>
                  </a:lnTo>
                  <a:lnTo>
                    <a:pt x="1447317" y="308686"/>
                  </a:lnTo>
                  <a:lnTo>
                    <a:pt x="1444434" y="337616"/>
                  </a:lnTo>
                  <a:lnTo>
                    <a:pt x="1444485" y="349402"/>
                  </a:lnTo>
                  <a:lnTo>
                    <a:pt x="1445069" y="352933"/>
                  </a:lnTo>
                  <a:lnTo>
                    <a:pt x="1447774" y="357657"/>
                  </a:lnTo>
                  <a:lnTo>
                    <a:pt x="1451483" y="358825"/>
                  </a:lnTo>
                  <a:lnTo>
                    <a:pt x="1460563" y="358825"/>
                  </a:lnTo>
                  <a:lnTo>
                    <a:pt x="1499831" y="343992"/>
                  </a:lnTo>
                  <a:lnTo>
                    <a:pt x="1502003" y="337616"/>
                  </a:lnTo>
                  <a:lnTo>
                    <a:pt x="1502537" y="332359"/>
                  </a:lnTo>
                  <a:lnTo>
                    <a:pt x="1502321" y="335241"/>
                  </a:lnTo>
                  <a:lnTo>
                    <a:pt x="1504657" y="317868"/>
                  </a:lnTo>
                  <a:lnTo>
                    <a:pt x="1508582" y="299072"/>
                  </a:lnTo>
                  <a:lnTo>
                    <a:pt x="1513763" y="281228"/>
                  </a:lnTo>
                  <a:lnTo>
                    <a:pt x="1520202" y="264325"/>
                  </a:lnTo>
                  <a:lnTo>
                    <a:pt x="1526933" y="249669"/>
                  </a:lnTo>
                  <a:lnTo>
                    <a:pt x="1527467" y="248500"/>
                  </a:lnTo>
                  <a:lnTo>
                    <a:pt x="1551559" y="208216"/>
                  </a:lnTo>
                  <a:lnTo>
                    <a:pt x="1583893" y="172351"/>
                  </a:lnTo>
                  <a:lnTo>
                    <a:pt x="1601254" y="159702"/>
                  </a:lnTo>
                  <a:lnTo>
                    <a:pt x="1609001" y="159702"/>
                  </a:lnTo>
                  <a:lnTo>
                    <a:pt x="1611693" y="161048"/>
                  </a:lnTo>
                  <a:lnTo>
                    <a:pt x="1613827" y="163918"/>
                  </a:lnTo>
                  <a:lnTo>
                    <a:pt x="1615732" y="166433"/>
                  </a:lnTo>
                  <a:lnTo>
                    <a:pt x="1615833" y="166814"/>
                  </a:lnTo>
                  <a:lnTo>
                    <a:pt x="1616748" y="170307"/>
                  </a:lnTo>
                  <a:lnTo>
                    <a:pt x="1616748" y="182105"/>
                  </a:lnTo>
                  <a:lnTo>
                    <a:pt x="1616240" y="188429"/>
                  </a:lnTo>
                  <a:lnTo>
                    <a:pt x="1616138" y="189014"/>
                  </a:lnTo>
                  <a:lnTo>
                    <a:pt x="1614208" y="200393"/>
                  </a:lnTo>
                  <a:lnTo>
                    <a:pt x="1613458" y="205028"/>
                  </a:lnTo>
                  <a:lnTo>
                    <a:pt x="1612125" y="213791"/>
                  </a:lnTo>
                  <a:lnTo>
                    <a:pt x="1603616" y="265849"/>
                  </a:lnTo>
                  <a:lnTo>
                    <a:pt x="1597355" y="318427"/>
                  </a:lnTo>
                  <a:lnTo>
                    <a:pt x="1597050" y="332181"/>
                  </a:lnTo>
                  <a:lnTo>
                    <a:pt x="1597190" y="335241"/>
                  </a:lnTo>
                  <a:lnTo>
                    <a:pt x="1604797" y="356717"/>
                  </a:lnTo>
                  <a:lnTo>
                    <a:pt x="1645564" y="356717"/>
                  </a:lnTo>
                  <a:lnTo>
                    <a:pt x="1645627" y="356311"/>
                  </a:lnTo>
                  <a:lnTo>
                    <a:pt x="1672437" y="181521"/>
                  </a:lnTo>
                  <a:lnTo>
                    <a:pt x="1674799" y="165582"/>
                  </a:lnTo>
                  <a:lnTo>
                    <a:pt x="1675269" y="159702"/>
                  </a:lnTo>
                  <a:lnTo>
                    <a:pt x="1675345" y="150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67044" y="5924427"/>
              <a:ext cx="92497" cy="15213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7934904" y="6343750"/>
            <a:ext cx="2087880" cy="462915"/>
            <a:chOff x="7934904" y="6343750"/>
            <a:chExt cx="2087880" cy="462915"/>
          </a:xfrm>
        </p:grpSpPr>
        <p:sp>
          <p:nvSpPr>
            <p:cNvPr id="39" name="object 39"/>
            <p:cNvSpPr/>
            <p:nvPr/>
          </p:nvSpPr>
          <p:spPr>
            <a:xfrm>
              <a:off x="7934904" y="6447855"/>
              <a:ext cx="185420" cy="255904"/>
            </a:xfrm>
            <a:custGeom>
              <a:avLst/>
              <a:gdLst/>
              <a:ahLst/>
              <a:cxnLst/>
              <a:rect l="l" t="t" r="r" b="b"/>
              <a:pathLst>
                <a:path w="185420" h="255904">
                  <a:moveTo>
                    <a:pt x="82376" y="255724"/>
                  </a:moveTo>
                  <a:lnTo>
                    <a:pt x="34009" y="249048"/>
                  </a:lnTo>
                  <a:lnTo>
                    <a:pt x="1374" y="221363"/>
                  </a:lnTo>
                  <a:lnTo>
                    <a:pt x="0" y="211782"/>
                  </a:lnTo>
                  <a:lnTo>
                    <a:pt x="0" y="205704"/>
                  </a:lnTo>
                  <a:lnTo>
                    <a:pt x="917" y="200062"/>
                  </a:lnTo>
                  <a:lnTo>
                    <a:pt x="4613" y="189620"/>
                  </a:lnTo>
                  <a:lnTo>
                    <a:pt x="7404" y="187002"/>
                  </a:lnTo>
                  <a:lnTo>
                    <a:pt x="12464" y="187002"/>
                  </a:lnTo>
                  <a:lnTo>
                    <a:pt x="13977" y="187337"/>
                  </a:lnTo>
                  <a:lnTo>
                    <a:pt x="17350" y="188677"/>
                  </a:lnTo>
                  <a:lnTo>
                    <a:pt x="20550" y="190537"/>
                  </a:lnTo>
                  <a:lnTo>
                    <a:pt x="30463" y="196802"/>
                  </a:lnTo>
                  <a:lnTo>
                    <a:pt x="35941" y="199895"/>
                  </a:lnTo>
                  <a:lnTo>
                    <a:pt x="81607" y="216755"/>
                  </a:lnTo>
                  <a:lnTo>
                    <a:pt x="89619" y="217847"/>
                  </a:lnTo>
                  <a:lnTo>
                    <a:pt x="107825" y="217847"/>
                  </a:lnTo>
                  <a:lnTo>
                    <a:pt x="115663" y="215229"/>
                  </a:lnTo>
                  <a:lnTo>
                    <a:pt x="125437" y="204762"/>
                  </a:lnTo>
                  <a:lnTo>
                    <a:pt x="127880" y="197767"/>
                  </a:lnTo>
                  <a:lnTo>
                    <a:pt x="127880" y="182612"/>
                  </a:lnTo>
                  <a:lnTo>
                    <a:pt x="125933" y="177316"/>
                  </a:lnTo>
                  <a:lnTo>
                    <a:pt x="118170" y="168907"/>
                  </a:lnTo>
                  <a:lnTo>
                    <a:pt x="112017" y="164095"/>
                  </a:lnTo>
                  <a:lnTo>
                    <a:pt x="72256" y="138485"/>
                  </a:lnTo>
                  <a:lnTo>
                    <a:pt x="62791" y="132050"/>
                  </a:lnTo>
                  <a:lnTo>
                    <a:pt x="33297" y="103682"/>
                  </a:lnTo>
                  <a:lnTo>
                    <a:pt x="25784" y="73781"/>
                  </a:lnTo>
                  <a:lnTo>
                    <a:pt x="27363" y="58128"/>
                  </a:lnTo>
                  <a:lnTo>
                    <a:pt x="51048" y="20463"/>
                  </a:lnTo>
                  <a:lnTo>
                    <a:pt x="100601" y="1279"/>
                  </a:lnTo>
                  <a:lnTo>
                    <a:pt x="122300" y="0"/>
                  </a:lnTo>
                  <a:lnTo>
                    <a:pt x="137391" y="411"/>
                  </a:lnTo>
                  <a:lnTo>
                    <a:pt x="176417" y="10461"/>
                  </a:lnTo>
                  <a:lnTo>
                    <a:pt x="184956" y="29318"/>
                  </a:lnTo>
                  <a:lnTo>
                    <a:pt x="184956" y="37727"/>
                  </a:lnTo>
                  <a:lnTo>
                    <a:pt x="157013" y="53900"/>
                  </a:lnTo>
                  <a:lnTo>
                    <a:pt x="141350" y="45491"/>
                  </a:lnTo>
                  <a:lnTo>
                    <a:pt x="134937" y="42713"/>
                  </a:lnTo>
                  <a:lnTo>
                    <a:pt x="120774" y="37653"/>
                  </a:lnTo>
                  <a:lnTo>
                    <a:pt x="113369" y="36388"/>
                  </a:lnTo>
                  <a:lnTo>
                    <a:pt x="97866" y="36388"/>
                  </a:lnTo>
                  <a:lnTo>
                    <a:pt x="91541" y="38670"/>
                  </a:lnTo>
                  <a:lnTo>
                    <a:pt x="81768" y="47773"/>
                  </a:lnTo>
                  <a:lnTo>
                    <a:pt x="79325" y="53913"/>
                  </a:lnTo>
                  <a:lnTo>
                    <a:pt x="79325" y="68051"/>
                  </a:lnTo>
                  <a:lnTo>
                    <a:pt x="138484" y="106635"/>
                  </a:lnTo>
                  <a:lnTo>
                    <a:pt x="148356" y="111642"/>
                  </a:lnTo>
                  <a:lnTo>
                    <a:pt x="177715" y="136356"/>
                  </a:lnTo>
                  <a:lnTo>
                    <a:pt x="184956" y="167282"/>
                  </a:lnTo>
                  <a:lnTo>
                    <a:pt x="184056" y="181570"/>
                  </a:lnTo>
                  <a:lnTo>
                    <a:pt x="162787" y="226053"/>
                  </a:lnTo>
                  <a:lnTo>
                    <a:pt x="120697" y="250324"/>
                  </a:lnTo>
                  <a:lnTo>
                    <a:pt x="95563" y="255124"/>
                  </a:lnTo>
                  <a:lnTo>
                    <a:pt x="82376" y="255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42607" y="6447334"/>
              <a:ext cx="211298" cy="24817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368208" y="6343751"/>
              <a:ext cx="355600" cy="360045"/>
            </a:xfrm>
            <a:custGeom>
              <a:avLst/>
              <a:gdLst/>
              <a:ahLst/>
              <a:cxnLst/>
              <a:rect l="l" t="t" r="r" b="b"/>
              <a:pathLst>
                <a:path w="355600" h="360045">
                  <a:moveTo>
                    <a:pt x="85242" y="139979"/>
                  </a:moveTo>
                  <a:lnTo>
                    <a:pt x="75806" y="103593"/>
                  </a:lnTo>
                  <a:lnTo>
                    <a:pt x="33680" y="103593"/>
                  </a:lnTo>
                  <a:lnTo>
                    <a:pt x="15481" y="265849"/>
                  </a:lnTo>
                  <a:lnTo>
                    <a:pt x="13525" y="282282"/>
                  </a:lnTo>
                  <a:lnTo>
                    <a:pt x="10045" y="320662"/>
                  </a:lnTo>
                  <a:lnTo>
                    <a:pt x="9931" y="336600"/>
                  </a:lnTo>
                  <a:lnTo>
                    <a:pt x="10782" y="343433"/>
                  </a:lnTo>
                  <a:lnTo>
                    <a:pt x="14147" y="356565"/>
                  </a:lnTo>
                  <a:lnTo>
                    <a:pt x="17856" y="359829"/>
                  </a:lnTo>
                  <a:lnTo>
                    <a:pt x="58978" y="359829"/>
                  </a:lnTo>
                  <a:lnTo>
                    <a:pt x="59969" y="352094"/>
                  </a:lnTo>
                  <a:lnTo>
                    <a:pt x="62814" y="328968"/>
                  </a:lnTo>
                  <a:lnTo>
                    <a:pt x="63766" y="321703"/>
                  </a:lnTo>
                  <a:lnTo>
                    <a:pt x="64846" y="313817"/>
                  </a:lnTo>
                  <a:lnTo>
                    <a:pt x="66154" y="304495"/>
                  </a:lnTo>
                  <a:lnTo>
                    <a:pt x="67335" y="295897"/>
                  </a:lnTo>
                  <a:lnTo>
                    <a:pt x="68694" y="285432"/>
                  </a:lnTo>
                  <a:lnTo>
                    <a:pt x="70116" y="273888"/>
                  </a:lnTo>
                  <a:lnTo>
                    <a:pt x="81191" y="178892"/>
                  </a:lnTo>
                  <a:lnTo>
                    <a:pt x="84912" y="149669"/>
                  </a:lnTo>
                  <a:lnTo>
                    <a:pt x="85242" y="144691"/>
                  </a:lnTo>
                  <a:lnTo>
                    <a:pt x="85242" y="139979"/>
                  </a:lnTo>
                  <a:close/>
                </a:path>
                <a:path w="355600" h="360045">
                  <a:moveTo>
                    <a:pt x="125349" y="25082"/>
                  </a:moveTo>
                  <a:lnTo>
                    <a:pt x="123913" y="19951"/>
                  </a:lnTo>
                  <a:lnTo>
                    <a:pt x="121031" y="15405"/>
                  </a:lnTo>
                  <a:lnTo>
                    <a:pt x="118186" y="10845"/>
                  </a:lnTo>
                  <a:lnTo>
                    <a:pt x="114731" y="7137"/>
                  </a:lnTo>
                  <a:lnTo>
                    <a:pt x="106654" y="1435"/>
                  </a:lnTo>
                  <a:lnTo>
                    <a:pt x="102438" y="0"/>
                  </a:lnTo>
                  <a:lnTo>
                    <a:pt x="93332" y="0"/>
                  </a:lnTo>
                  <a:lnTo>
                    <a:pt x="89369" y="1435"/>
                  </a:lnTo>
                  <a:lnTo>
                    <a:pt x="89230" y="1435"/>
                  </a:lnTo>
                  <a:lnTo>
                    <a:pt x="85432" y="4546"/>
                  </a:lnTo>
                  <a:lnTo>
                    <a:pt x="4051" y="73266"/>
                  </a:lnTo>
                  <a:lnTo>
                    <a:pt x="1358" y="75298"/>
                  </a:lnTo>
                  <a:lnTo>
                    <a:pt x="0" y="77495"/>
                  </a:lnTo>
                  <a:lnTo>
                    <a:pt x="0" y="82207"/>
                  </a:lnTo>
                  <a:lnTo>
                    <a:pt x="1422" y="84137"/>
                  </a:lnTo>
                  <a:lnTo>
                    <a:pt x="7162" y="87172"/>
                  </a:lnTo>
                  <a:lnTo>
                    <a:pt x="9817" y="87845"/>
                  </a:lnTo>
                  <a:lnTo>
                    <a:pt x="16598" y="87845"/>
                  </a:lnTo>
                  <a:lnTo>
                    <a:pt x="20320" y="87528"/>
                  </a:lnTo>
                  <a:lnTo>
                    <a:pt x="22250" y="86931"/>
                  </a:lnTo>
                  <a:lnTo>
                    <a:pt x="24257" y="85915"/>
                  </a:lnTo>
                  <a:lnTo>
                    <a:pt x="116763" y="41935"/>
                  </a:lnTo>
                  <a:lnTo>
                    <a:pt x="120129" y="40246"/>
                  </a:lnTo>
                  <a:lnTo>
                    <a:pt x="122402" y="38646"/>
                  </a:lnTo>
                  <a:lnTo>
                    <a:pt x="124752" y="35623"/>
                  </a:lnTo>
                  <a:lnTo>
                    <a:pt x="125349" y="33515"/>
                  </a:lnTo>
                  <a:lnTo>
                    <a:pt x="125349" y="25082"/>
                  </a:lnTo>
                  <a:close/>
                </a:path>
                <a:path w="355600" h="360045">
                  <a:moveTo>
                    <a:pt x="206032" y="144373"/>
                  </a:moveTo>
                  <a:lnTo>
                    <a:pt x="195922" y="107302"/>
                  </a:lnTo>
                  <a:lnTo>
                    <a:pt x="191376" y="103593"/>
                  </a:lnTo>
                  <a:lnTo>
                    <a:pt x="150926" y="103593"/>
                  </a:lnTo>
                  <a:lnTo>
                    <a:pt x="150812" y="104648"/>
                  </a:lnTo>
                  <a:lnTo>
                    <a:pt x="127190" y="313842"/>
                  </a:lnTo>
                  <a:lnTo>
                    <a:pt x="126047" y="324319"/>
                  </a:lnTo>
                  <a:lnTo>
                    <a:pt x="125361" y="332181"/>
                  </a:lnTo>
                  <a:lnTo>
                    <a:pt x="125183" y="335241"/>
                  </a:lnTo>
                  <a:lnTo>
                    <a:pt x="125095" y="351091"/>
                  </a:lnTo>
                  <a:lnTo>
                    <a:pt x="126276" y="355053"/>
                  </a:lnTo>
                  <a:lnTo>
                    <a:pt x="130644" y="358076"/>
                  </a:lnTo>
                  <a:lnTo>
                    <a:pt x="133921" y="358825"/>
                  </a:lnTo>
                  <a:lnTo>
                    <a:pt x="140322" y="358825"/>
                  </a:lnTo>
                  <a:lnTo>
                    <a:pt x="179412" y="344512"/>
                  </a:lnTo>
                  <a:lnTo>
                    <a:pt x="181965" y="336207"/>
                  </a:lnTo>
                  <a:lnTo>
                    <a:pt x="182295" y="338112"/>
                  </a:lnTo>
                  <a:lnTo>
                    <a:pt x="188785" y="299593"/>
                  </a:lnTo>
                  <a:lnTo>
                    <a:pt x="203174" y="258254"/>
                  </a:lnTo>
                  <a:lnTo>
                    <a:pt x="189547" y="258254"/>
                  </a:lnTo>
                  <a:lnTo>
                    <a:pt x="171170" y="258254"/>
                  </a:lnTo>
                  <a:lnTo>
                    <a:pt x="172110" y="255231"/>
                  </a:lnTo>
                  <a:lnTo>
                    <a:pt x="172199" y="255003"/>
                  </a:lnTo>
                  <a:lnTo>
                    <a:pt x="184302" y="216814"/>
                  </a:lnTo>
                  <a:lnTo>
                    <a:pt x="186397" y="210769"/>
                  </a:lnTo>
                  <a:lnTo>
                    <a:pt x="188607" y="204254"/>
                  </a:lnTo>
                  <a:lnTo>
                    <a:pt x="200266" y="167513"/>
                  </a:lnTo>
                  <a:lnTo>
                    <a:pt x="204774" y="151206"/>
                  </a:lnTo>
                  <a:lnTo>
                    <a:pt x="206032" y="144373"/>
                  </a:lnTo>
                  <a:close/>
                </a:path>
                <a:path w="355600" h="360045">
                  <a:moveTo>
                    <a:pt x="355130" y="139306"/>
                  </a:moveTo>
                  <a:lnTo>
                    <a:pt x="353682" y="131648"/>
                  </a:lnTo>
                  <a:lnTo>
                    <a:pt x="350812" y="125095"/>
                  </a:lnTo>
                  <a:lnTo>
                    <a:pt x="347954" y="118516"/>
                  </a:lnTo>
                  <a:lnTo>
                    <a:pt x="343420" y="113385"/>
                  </a:lnTo>
                  <a:lnTo>
                    <a:pt x="330962" y="105968"/>
                  </a:lnTo>
                  <a:lnTo>
                    <a:pt x="322795" y="104114"/>
                  </a:lnTo>
                  <a:lnTo>
                    <a:pt x="312674" y="104114"/>
                  </a:lnTo>
                  <a:lnTo>
                    <a:pt x="270776" y="117640"/>
                  </a:lnTo>
                  <a:lnTo>
                    <a:pt x="232105" y="150088"/>
                  </a:lnTo>
                  <a:lnTo>
                    <a:pt x="203250" y="189014"/>
                  </a:lnTo>
                  <a:lnTo>
                    <a:pt x="185242" y="222758"/>
                  </a:lnTo>
                  <a:lnTo>
                    <a:pt x="172135" y="255206"/>
                  </a:lnTo>
                  <a:lnTo>
                    <a:pt x="189852" y="255206"/>
                  </a:lnTo>
                  <a:lnTo>
                    <a:pt x="204546" y="255206"/>
                  </a:lnTo>
                  <a:lnTo>
                    <a:pt x="204647" y="255003"/>
                  </a:lnTo>
                  <a:lnTo>
                    <a:pt x="207352" y="248996"/>
                  </a:lnTo>
                  <a:lnTo>
                    <a:pt x="214922" y="234327"/>
                  </a:lnTo>
                  <a:lnTo>
                    <a:pt x="239877" y="197269"/>
                  </a:lnTo>
                  <a:lnTo>
                    <a:pt x="273748" y="163918"/>
                  </a:lnTo>
                  <a:lnTo>
                    <a:pt x="281012" y="159702"/>
                  </a:lnTo>
                  <a:lnTo>
                    <a:pt x="288772" y="159702"/>
                  </a:lnTo>
                  <a:lnTo>
                    <a:pt x="291465" y="161048"/>
                  </a:lnTo>
                  <a:lnTo>
                    <a:pt x="293598" y="163918"/>
                  </a:lnTo>
                  <a:lnTo>
                    <a:pt x="295503" y="166433"/>
                  </a:lnTo>
                  <a:lnTo>
                    <a:pt x="296519" y="170307"/>
                  </a:lnTo>
                  <a:lnTo>
                    <a:pt x="296519" y="182105"/>
                  </a:lnTo>
                  <a:lnTo>
                    <a:pt x="296011" y="188429"/>
                  </a:lnTo>
                  <a:lnTo>
                    <a:pt x="295910" y="189014"/>
                  </a:lnTo>
                  <a:lnTo>
                    <a:pt x="293979" y="200215"/>
                  </a:lnTo>
                  <a:lnTo>
                    <a:pt x="293204" y="205028"/>
                  </a:lnTo>
                  <a:lnTo>
                    <a:pt x="291947" y="213271"/>
                  </a:lnTo>
                  <a:lnTo>
                    <a:pt x="282359" y="271907"/>
                  </a:lnTo>
                  <a:lnTo>
                    <a:pt x="277139" y="318249"/>
                  </a:lnTo>
                  <a:lnTo>
                    <a:pt x="276834" y="323735"/>
                  </a:lnTo>
                  <a:lnTo>
                    <a:pt x="276834" y="332181"/>
                  </a:lnTo>
                  <a:lnTo>
                    <a:pt x="277050" y="335241"/>
                  </a:lnTo>
                  <a:lnTo>
                    <a:pt x="277164" y="336207"/>
                  </a:lnTo>
                  <a:lnTo>
                    <a:pt x="278066" y="344017"/>
                  </a:lnTo>
                  <a:lnTo>
                    <a:pt x="279247" y="347992"/>
                  </a:lnTo>
                  <a:lnTo>
                    <a:pt x="281076" y="351536"/>
                  </a:lnTo>
                  <a:lnTo>
                    <a:pt x="282930" y="355053"/>
                  </a:lnTo>
                  <a:lnTo>
                    <a:pt x="285559" y="356717"/>
                  </a:lnTo>
                  <a:lnTo>
                    <a:pt x="325335" y="356717"/>
                  </a:lnTo>
                  <a:lnTo>
                    <a:pt x="348716" y="204254"/>
                  </a:lnTo>
                  <a:lnTo>
                    <a:pt x="351218" y="187693"/>
                  </a:lnTo>
                  <a:lnTo>
                    <a:pt x="354533" y="164833"/>
                  </a:lnTo>
                  <a:lnTo>
                    <a:pt x="354609" y="163753"/>
                  </a:lnTo>
                  <a:lnTo>
                    <a:pt x="354901" y="159702"/>
                  </a:lnTo>
                  <a:lnTo>
                    <a:pt x="355130" y="156502"/>
                  </a:lnTo>
                  <a:lnTo>
                    <a:pt x="355130" y="1393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55197" y="6343750"/>
              <a:ext cx="1267079" cy="462446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2669" y="7124131"/>
            <a:ext cx="180975" cy="180975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7925788" y="7049606"/>
            <a:ext cx="326390" cy="358140"/>
          </a:xfrm>
          <a:custGeom>
            <a:avLst/>
            <a:gdLst/>
            <a:ahLst/>
            <a:cxnLst/>
            <a:rect l="l" t="t" r="r" b="b"/>
            <a:pathLst>
              <a:path w="326390" h="358140">
                <a:moveTo>
                  <a:pt x="16681" y="357820"/>
                </a:moveTo>
                <a:lnTo>
                  <a:pt x="4551" y="357820"/>
                </a:lnTo>
                <a:lnTo>
                  <a:pt x="0" y="354955"/>
                </a:lnTo>
                <a:lnTo>
                  <a:pt x="0" y="346546"/>
                </a:lnTo>
                <a:lnTo>
                  <a:pt x="1351" y="342168"/>
                </a:lnTo>
                <a:lnTo>
                  <a:pt x="4055" y="336090"/>
                </a:lnTo>
                <a:lnTo>
                  <a:pt x="154149" y="33337"/>
                </a:lnTo>
                <a:lnTo>
                  <a:pt x="156505" y="28276"/>
                </a:lnTo>
                <a:lnTo>
                  <a:pt x="195597" y="5320"/>
                </a:lnTo>
                <a:lnTo>
                  <a:pt x="227967" y="0"/>
                </a:lnTo>
                <a:lnTo>
                  <a:pt x="230646" y="0"/>
                </a:lnTo>
                <a:lnTo>
                  <a:pt x="233251" y="842"/>
                </a:lnTo>
                <a:lnTo>
                  <a:pt x="238311" y="4216"/>
                </a:lnTo>
                <a:lnTo>
                  <a:pt x="240017" y="8106"/>
                </a:lnTo>
                <a:lnTo>
                  <a:pt x="240084" y="8260"/>
                </a:lnTo>
                <a:lnTo>
                  <a:pt x="241083" y="14543"/>
                </a:lnTo>
                <a:lnTo>
                  <a:pt x="245620" y="43750"/>
                </a:lnTo>
                <a:lnTo>
                  <a:pt x="246342" y="47996"/>
                </a:lnTo>
                <a:lnTo>
                  <a:pt x="192583" y="47996"/>
                </a:lnTo>
                <a:lnTo>
                  <a:pt x="182984" y="54062"/>
                </a:lnTo>
                <a:lnTo>
                  <a:pt x="185030" y="63878"/>
                </a:lnTo>
                <a:lnTo>
                  <a:pt x="112301" y="216805"/>
                </a:lnTo>
                <a:lnTo>
                  <a:pt x="77353" y="216805"/>
                </a:lnTo>
                <a:lnTo>
                  <a:pt x="77353" y="254719"/>
                </a:lnTo>
                <a:lnTo>
                  <a:pt x="94269" y="254719"/>
                </a:lnTo>
                <a:lnTo>
                  <a:pt x="90966" y="262025"/>
                </a:lnTo>
                <a:lnTo>
                  <a:pt x="81049" y="301637"/>
                </a:lnTo>
                <a:lnTo>
                  <a:pt x="80474" y="306771"/>
                </a:lnTo>
                <a:lnTo>
                  <a:pt x="80379" y="307614"/>
                </a:lnTo>
                <a:lnTo>
                  <a:pt x="79362" y="314362"/>
                </a:lnTo>
                <a:lnTo>
                  <a:pt x="78692" y="320762"/>
                </a:lnTo>
                <a:lnTo>
                  <a:pt x="42217" y="349337"/>
                </a:lnTo>
                <a:lnTo>
                  <a:pt x="21567" y="356728"/>
                </a:lnTo>
                <a:lnTo>
                  <a:pt x="16681" y="357820"/>
                </a:lnTo>
                <a:close/>
              </a:path>
              <a:path w="326390" h="358140">
                <a:moveTo>
                  <a:pt x="185030" y="63878"/>
                </a:moveTo>
                <a:lnTo>
                  <a:pt x="182984" y="54062"/>
                </a:lnTo>
                <a:lnTo>
                  <a:pt x="192583" y="47996"/>
                </a:lnTo>
                <a:lnTo>
                  <a:pt x="185030" y="63878"/>
                </a:lnTo>
                <a:close/>
              </a:path>
              <a:path w="326390" h="358140">
                <a:moveTo>
                  <a:pt x="277357" y="356728"/>
                </a:moveTo>
                <a:lnTo>
                  <a:pt x="272040" y="356728"/>
                </a:lnTo>
                <a:lnTo>
                  <a:pt x="266834" y="355568"/>
                </a:lnTo>
                <a:lnTo>
                  <a:pt x="261174" y="351829"/>
                </a:lnTo>
                <a:lnTo>
                  <a:pt x="255449" y="345597"/>
                </a:lnTo>
                <a:lnTo>
                  <a:pt x="249757" y="337021"/>
                </a:lnTo>
                <a:lnTo>
                  <a:pt x="249659" y="336872"/>
                </a:lnTo>
                <a:lnTo>
                  <a:pt x="232518" y="288861"/>
                </a:lnTo>
                <a:lnTo>
                  <a:pt x="185030" y="63878"/>
                </a:lnTo>
                <a:lnTo>
                  <a:pt x="192583" y="47996"/>
                </a:lnTo>
                <a:lnTo>
                  <a:pt x="246342" y="47996"/>
                </a:lnTo>
                <a:lnTo>
                  <a:pt x="250580" y="72907"/>
                </a:lnTo>
                <a:lnTo>
                  <a:pt x="255982" y="102128"/>
                </a:lnTo>
                <a:lnTo>
                  <a:pt x="261826" y="131415"/>
                </a:lnTo>
                <a:lnTo>
                  <a:pt x="268111" y="160559"/>
                </a:lnTo>
                <a:lnTo>
                  <a:pt x="274839" y="189392"/>
                </a:lnTo>
                <a:lnTo>
                  <a:pt x="281729" y="216805"/>
                </a:lnTo>
                <a:lnTo>
                  <a:pt x="265360" y="216805"/>
                </a:lnTo>
                <a:lnTo>
                  <a:pt x="265360" y="254719"/>
                </a:lnTo>
                <a:lnTo>
                  <a:pt x="292208" y="254719"/>
                </a:lnTo>
                <a:lnTo>
                  <a:pt x="293028" y="257442"/>
                </a:lnTo>
                <a:lnTo>
                  <a:pt x="305122" y="294307"/>
                </a:lnTo>
                <a:lnTo>
                  <a:pt x="324569" y="322361"/>
                </a:lnTo>
                <a:lnTo>
                  <a:pt x="326007" y="325474"/>
                </a:lnTo>
                <a:lnTo>
                  <a:pt x="326007" y="331874"/>
                </a:lnTo>
                <a:lnTo>
                  <a:pt x="324060" y="335247"/>
                </a:lnTo>
                <a:lnTo>
                  <a:pt x="282042" y="355972"/>
                </a:lnTo>
                <a:lnTo>
                  <a:pt x="277357" y="356728"/>
                </a:lnTo>
                <a:close/>
              </a:path>
              <a:path w="326390" h="358140">
                <a:moveTo>
                  <a:pt x="94269" y="254719"/>
                </a:moveTo>
                <a:lnTo>
                  <a:pt x="77353" y="254719"/>
                </a:lnTo>
                <a:lnTo>
                  <a:pt x="77353" y="216805"/>
                </a:lnTo>
                <a:lnTo>
                  <a:pt x="112301" y="216805"/>
                </a:lnTo>
                <a:lnTo>
                  <a:pt x="94269" y="254719"/>
                </a:lnTo>
                <a:close/>
              </a:path>
              <a:path w="326390" h="358140">
                <a:moveTo>
                  <a:pt x="224816" y="254719"/>
                </a:moveTo>
                <a:lnTo>
                  <a:pt x="94269" y="254719"/>
                </a:lnTo>
                <a:lnTo>
                  <a:pt x="112301" y="216805"/>
                </a:lnTo>
                <a:lnTo>
                  <a:pt x="216911" y="216805"/>
                </a:lnTo>
                <a:lnTo>
                  <a:pt x="224816" y="254719"/>
                </a:lnTo>
                <a:close/>
              </a:path>
              <a:path w="326390" h="358140">
                <a:moveTo>
                  <a:pt x="292208" y="254719"/>
                </a:moveTo>
                <a:lnTo>
                  <a:pt x="265360" y="254719"/>
                </a:lnTo>
                <a:lnTo>
                  <a:pt x="265360" y="216805"/>
                </a:lnTo>
                <a:lnTo>
                  <a:pt x="281729" y="216805"/>
                </a:lnTo>
                <a:lnTo>
                  <a:pt x="282008" y="217914"/>
                </a:lnTo>
                <a:lnTo>
                  <a:pt x="289619" y="246124"/>
                </a:lnTo>
                <a:lnTo>
                  <a:pt x="292208" y="254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408067" y="7048600"/>
            <a:ext cx="1401917" cy="359829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7955628" y="7753451"/>
            <a:ext cx="1838325" cy="463550"/>
            <a:chOff x="7955628" y="7753451"/>
            <a:chExt cx="1838325" cy="463550"/>
          </a:xfrm>
        </p:grpSpPr>
        <p:sp>
          <p:nvSpPr>
            <p:cNvPr id="47" name="object 47"/>
            <p:cNvSpPr/>
            <p:nvPr/>
          </p:nvSpPr>
          <p:spPr>
            <a:xfrm>
              <a:off x="7955628" y="7857036"/>
              <a:ext cx="222885" cy="255270"/>
            </a:xfrm>
            <a:custGeom>
              <a:avLst/>
              <a:gdLst/>
              <a:ahLst/>
              <a:cxnLst/>
              <a:rect l="l" t="t" r="r" b="b"/>
              <a:pathLst>
                <a:path w="222884" h="255270">
                  <a:moveTo>
                    <a:pt x="41448" y="254756"/>
                  </a:moveTo>
                  <a:lnTo>
                    <a:pt x="6111" y="237765"/>
                  </a:lnTo>
                  <a:lnTo>
                    <a:pt x="0" y="211261"/>
                  </a:lnTo>
                  <a:lnTo>
                    <a:pt x="74" y="201178"/>
                  </a:lnTo>
                  <a:lnTo>
                    <a:pt x="219" y="196639"/>
                  </a:lnTo>
                  <a:lnTo>
                    <a:pt x="299" y="194109"/>
                  </a:lnTo>
                  <a:lnTo>
                    <a:pt x="5282" y="148870"/>
                  </a:lnTo>
                  <a:lnTo>
                    <a:pt x="24205" y="421"/>
                  </a:lnTo>
                  <a:lnTo>
                    <a:pt x="24258" y="0"/>
                  </a:lnTo>
                  <a:lnTo>
                    <a:pt x="65372" y="0"/>
                  </a:lnTo>
                  <a:lnTo>
                    <a:pt x="69155" y="3287"/>
                  </a:lnTo>
                  <a:lnTo>
                    <a:pt x="72851" y="16433"/>
                  </a:lnTo>
                  <a:lnTo>
                    <a:pt x="73781" y="24432"/>
                  </a:lnTo>
                  <a:lnTo>
                    <a:pt x="73686" y="39588"/>
                  </a:lnTo>
                  <a:lnTo>
                    <a:pt x="70358" y="79734"/>
                  </a:lnTo>
                  <a:lnTo>
                    <a:pt x="61652" y="141014"/>
                  </a:lnTo>
                  <a:lnTo>
                    <a:pt x="60724" y="147912"/>
                  </a:lnTo>
                  <a:lnTo>
                    <a:pt x="59949" y="154427"/>
                  </a:lnTo>
                  <a:lnTo>
                    <a:pt x="59328" y="160562"/>
                  </a:lnTo>
                  <a:lnTo>
                    <a:pt x="58985" y="164790"/>
                  </a:lnTo>
                  <a:lnTo>
                    <a:pt x="58861" y="166315"/>
                  </a:lnTo>
                  <a:lnTo>
                    <a:pt x="58383" y="173445"/>
                  </a:lnTo>
                  <a:lnTo>
                    <a:pt x="58125" y="179570"/>
                  </a:lnTo>
                  <a:lnTo>
                    <a:pt x="58117" y="191219"/>
                  </a:lnTo>
                  <a:lnTo>
                    <a:pt x="58873" y="196366"/>
                  </a:lnTo>
                  <a:lnTo>
                    <a:pt x="61900" y="203436"/>
                  </a:lnTo>
                  <a:lnTo>
                    <a:pt x="64851" y="205197"/>
                  </a:lnTo>
                  <a:lnTo>
                    <a:pt x="124829" y="205197"/>
                  </a:lnTo>
                  <a:lnTo>
                    <a:pt x="120060" y="210971"/>
                  </a:lnTo>
                  <a:lnTo>
                    <a:pt x="84906" y="241101"/>
                  </a:lnTo>
                  <a:lnTo>
                    <a:pt x="51741" y="253903"/>
                  </a:lnTo>
                  <a:lnTo>
                    <a:pt x="41448" y="254756"/>
                  </a:lnTo>
                  <a:close/>
                </a:path>
                <a:path w="222884" h="255270">
                  <a:moveTo>
                    <a:pt x="124829" y="205197"/>
                  </a:moveTo>
                  <a:lnTo>
                    <a:pt x="74278" y="205197"/>
                  </a:lnTo>
                  <a:lnTo>
                    <a:pt x="80664" y="201501"/>
                  </a:lnTo>
                  <a:lnTo>
                    <a:pt x="88403" y="194109"/>
                  </a:lnTo>
                  <a:lnTo>
                    <a:pt x="112923" y="164790"/>
                  </a:lnTo>
                  <a:lnTo>
                    <a:pt x="136959" y="125611"/>
                  </a:lnTo>
                  <a:lnTo>
                    <a:pt x="155153" y="84944"/>
                  </a:lnTo>
                  <a:lnTo>
                    <a:pt x="162222" y="51048"/>
                  </a:lnTo>
                  <a:lnTo>
                    <a:pt x="162222" y="43309"/>
                  </a:lnTo>
                  <a:lnTo>
                    <a:pt x="161292" y="36835"/>
                  </a:lnTo>
                  <a:lnTo>
                    <a:pt x="159432" y="31625"/>
                  </a:lnTo>
                  <a:lnTo>
                    <a:pt x="157597" y="26391"/>
                  </a:lnTo>
                  <a:lnTo>
                    <a:pt x="156891" y="22380"/>
                  </a:lnTo>
                  <a:lnTo>
                    <a:pt x="156839" y="22088"/>
                  </a:lnTo>
                  <a:lnTo>
                    <a:pt x="157162" y="18715"/>
                  </a:lnTo>
                  <a:lnTo>
                    <a:pt x="157162" y="15688"/>
                  </a:lnTo>
                  <a:lnTo>
                    <a:pt x="159097" y="12997"/>
                  </a:lnTo>
                  <a:lnTo>
                    <a:pt x="198437" y="421"/>
                  </a:lnTo>
                  <a:lnTo>
                    <a:pt x="202654" y="0"/>
                  </a:lnTo>
                  <a:lnTo>
                    <a:pt x="211410" y="0"/>
                  </a:lnTo>
                  <a:lnTo>
                    <a:pt x="222345" y="31625"/>
                  </a:lnTo>
                  <a:lnTo>
                    <a:pt x="221866" y="38918"/>
                  </a:lnTo>
                  <a:lnTo>
                    <a:pt x="214551" y="104952"/>
                  </a:lnTo>
                  <a:lnTo>
                    <a:pt x="214476" y="105631"/>
                  </a:lnTo>
                  <a:lnTo>
                    <a:pt x="175356" y="105631"/>
                  </a:lnTo>
                  <a:lnTo>
                    <a:pt x="170989" y="121560"/>
                  </a:lnTo>
                  <a:lnTo>
                    <a:pt x="168175" y="131642"/>
                  </a:lnTo>
                  <a:lnTo>
                    <a:pt x="143732" y="179570"/>
                  </a:lnTo>
                  <a:lnTo>
                    <a:pt x="131898" y="196639"/>
                  </a:lnTo>
                  <a:lnTo>
                    <a:pt x="124829" y="205197"/>
                  </a:lnTo>
                  <a:close/>
                </a:path>
                <a:path w="222884" h="255270">
                  <a:moveTo>
                    <a:pt x="168175" y="131642"/>
                  </a:moveTo>
                  <a:lnTo>
                    <a:pt x="170989" y="121560"/>
                  </a:lnTo>
                  <a:lnTo>
                    <a:pt x="175356" y="105631"/>
                  </a:lnTo>
                  <a:lnTo>
                    <a:pt x="175356" y="114225"/>
                  </a:lnTo>
                  <a:lnTo>
                    <a:pt x="168175" y="131642"/>
                  </a:lnTo>
                  <a:close/>
                </a:path>
                <a:path w="222884" h="255270">
                  <a:moveTo>
                    <a:pt x="198127" y="253230"/>
                  </a:moveTo>
                  <a:lnTo>
                    <a:pt x="158700" y="253230"/>
                  </a:lnTo>
                  <a:lnTo>
                    <a:pt x="155500" y="251123"/>
                  </a:lnTo>
                  <a:lnTo>
                    <a:pt x="150787" y="242689"/>
                  </a:lnTo>
                  <a:lnTo>
                    <a:pt x="149167" y="237765"/>
                  </a:lnTo>
                  <a:lnTo>
                    <a:pt x="147501" y="227124"/>
                  </a:lnTo>
                  <a:lnTo>
                    <a:pt x="147079" y="223081"/>
                  </a:lnTo>
                  <a:lnTo>
                    <a:pt x="147079" y="220377"/>
                  </a:lnTo>
                  <a:lnTo>
                    <a:pt x="154296" y="179921"/>
                  </a:lnTo>
                  <a:lnTo>
                    <a:pt x="163288" y="148870"/>
                  </a:lnTo>
                  <a:lnTo>
                    <a:pt x="166979" y="135929"/>
                  </a:lnTo>
                  <a:lnTo>
                    <a:pt x="168175" y="131642"/>
                  </a:lnTo>
                  <a:lnTo>
                    <a:pt x="175356" y="114225"/>
                  </a:lnTo>
                  <a:lnTo>
                    <a:pt x="175356" y="105631"/>
                  </a:lnTo>
                  <a:lnTo>
                    <a:pt x="214476" y="105631"/>
                  </a:lnTo>
                  <a:lnTo>
                    <a:pt x="198127" y="253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08344" y="7857036"/>
              <a:ext cx="1323674" cy="35986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558132" y="7753451"/>
              <a:ext cx="236220" cy="360045"/>
            </a:xfrm>
            <a:custGeom>
              <a:avLst/>
              <a:gdLst/>
              <a:ahLst/>
              <a:cxnLst/>
              <a:rect l="l" t="t" r="r" b="b"/>
              <a:pathLst>
                <a:path w="236220" h="360045">
                  <a:moveTo>
                    <a:pt x="64035" y="179448"/>
                  </a:moveTo>
                  <a:lnTo>
                    <a:pt x="36054" y="0"/>
                  </a:lnTo>
                  <a:lnTo>
                    <a:pt x="76498" y="0"/>
                  </a:lnTo>
                  <a:lnTo>
                    <a:pt x="91157" y="36388"/>
                  </a:lnTo>
                  <a:lnTo>
                    <a:pt x="91013" y="44778"/>
                  </a:lnTo>
                  <a:lnTo>
                    <a:pt x="85892" y="83883"/>
                  </a:lnTo>
                  <a:lnTo>
                    <a:pt x="64035" y="179448"/>
                  </a:lnTo>
                  <a:close/>
                </a:path>
                <a:path w="236220" h="360045">
                  <a:moveTo>
                    <a:pt x="76183" y="257356"/>
                  </a:moveTo>
                  <a:lnTo>
                    <a:pt x="67954" y="204582"/>
                  </a:lnTo>
                  <a:lnTo>
                    <a:pt x="90897" y="168287"/>
                  </a:lnTo>
                  <a:lnTo>
                    <a:pt x="116234" y="138149"/>
                  </a:lnTo>
                  <a:lnTo>
                    <a:pt x="151565" y="112204"/>
                  </a:lnTo>
                  <a:lnTo>
                    <a:pt x="183133" y="104105"/>
                  </a:lnTo>
                  <a:lnTo>
                    <a:pt x="196278" y="105591"/>
                  </a:lnTo>
                  <a:lnTo>
                    <a:pt x="228884" y="140761"/>
                  </a:lnTo>
                  <a:lnTo>
                    <a:pt x="232156" y="153627"/>
                  </a:lnTo>
                  <a:lnTo>
                    <a:pt x="157348" y="153627"/>
                  </a:lnTo>
                  <a:lnTo>
                    <a:pt x="152288" y="156071"/>
                  </a:lnTo>
                  <a:lnTo>
                    <a:pt x="119956" y="186221"/>
                  </a:lnTo>
                  <a:lnTo>
                    <a:pt x="96396" y="220384"/>
                  </a:lnTo>
                  <a:lnTo>
                    <a:pt x="79058" y="251431"/>
                  </a:lnTo>
                  <a:lnTo>
                    <a:pt x="76183" y="257356"/>
                  </a:lnTo>
                  <a:close/>
                </a:path>
                <a:path w="236220" h="360045">
                  <a:moveTo>
                    <a:pt x="187929" y="321952"/>
                  </a:moveTo>
                  <a:lnTo>
                    <a:pt x="119956" y="321952"/>
                  </a:lnTo>
                  <a:lnTo>
                    <a:pt x="128297" y="321083"/>
                  </a:lnTo>
                  <a:lnTo>
                    <a:pt x="136131" y="318473"/>
                  </a:lnTo>
                  <a:lnTo>
                    <a:pt x="166862" y="281073"/>
                  </a:lnTo>
                  <a:lnTo>
                    <a:pt x="176696" y="242962"/>
                  </a:lnTo>
                  <a:lnTo>
                    <a:pt x="178528" y="215366"/>
                  </a:lnTo>
                  <a:lnTo>
                    <a:pt x="178423" y="204582"/>
                  </a:lnTo>
                  <a:lnTo>
                    <a:pt x="178324" y="199497"/>
                  </a:lnTo>
                  <a:lnTo>
                    <a:pt x="177534" y="187779"/>
                  </a:lnTo>
                  <a:lnTo>
                    <a:pt x="177515" y="187496"/>
                  </a:lnTo>
                  <a:lnTo>
                    <a:pt x="176252" y="177917"/>
                  </a:lnTo>
                  <a:lnTo>
                    <a:pt x="176166" y="177266"/>
                  </a:lnTo>
                  <a:lnTo>
                    <a:pt x="174278" y="168808"/>
                  </a:lnTo>
                  <a:lnTo>
                    <a:pt x="171425" y="158688"/>
                  </a:lnTo>
                  <a:lnTo>
                    <a:pt x="166799" y="153627"/>
                  </a:lnTo>
                  <a:lnTo>
                    <a:pt x="232156" y="153627"/>
                  </a:lnTo>
                  <a:lnTo>
                    <a:pt x="232674" y="155665"/>
                  </a:lnTo>
                  <a:lnTo>
                    <a:pt x="234948" y="172592"/>
                  </a:lnTo>
                  <a:lnTo>
                    <a:pt x="235706" y="191542"/>
                  </a:lnTo>
                  <a:lnTo>
                    <a:pt x="234821" y="210870"/>
                  </a:lnTo>
                  <a:lnTo>
                    <a:pt x="234712" y="213270"/>
                  </a:lnTo>
                  <a:lnTo>
                    <a:pt x="225891" y="258842"/>
                  </a:lnTo>
                  <a:lnTo>
                    <a:pt x="208615" y="296424"/>
                  </a:lnTo>
                  <a:lnTo>
                    <a:pt x="197141" y="312334"/>
                  </a:lnTo>
                  <a:lnTo>
                    <a:pt x="187929" y="321952"/>
                  </a:lnTo>
                  <a:close/>
                </a:path>
                <a:path w="236220" h="360045">
                  <a:moveTo>
                    <a:pt x="50579" y="237550"/>
                  </a:moveTo>
                  <a:lnTo>
                    <a:pt x="51115" y="235000"/>
                  </a:lnTo>
                  <a:lnTo>
                    <a:pt x="64035" y="179448"/>
                  </a:lnTo>
                  <a:lnTo>
                    <a:pt x="67954" y="204582"/>
                  </a:lnTo>
                  <a:lnTo>
                    <a:pt x="64293" y="210870"/>
                  </a:lnTo>
                  <a:lnTo>
                    <a:pt x="50579" y="237550"/>
                  </a:lnTo>
                  <a:close/>
                </a:path>
                <a:path w="236220" h="360045">
                  <a:moveTo>
                    <a:pt x="47957" y="301667"/>
                  </a:moveTo>
                  <a:lnTo>
                    <a:pt x="36574" y="267853"/>
                  </a:lnTo>
                  <a:lnTo>
                    <a:pt x="50484" y="237754"/>
                  </a:lnTo>
                  <a:lnTo>
                    <a:pt x="46174" y="256245"/>
                  </a:lnTo>
                  <a:lnTo>
                    <a:pt x="51639" y="298698"/>
                  </a:lnTo>
                  <a:lnTo>
                    <a:pt x="50192" y="298698"/>
                  </a:lnTo>
                  <a:lnTo>
                    <a:pt x="47957" y="301667"/>
                  </a:lnTo>
                  <a:close/>
                </a:path>
                <a:path w="236220" h="360045">
                  <a:moveTo>
                    <a:pt x="85383" y="316358"/>
                  </a:moveTo>
                  <a:lnTo>
                    <a:pt x="56024" y="302396"/>
                  </a:lnTo>
                  <a:lnTo>
                    <a:pt x="60994" y="290350"/>
                  </a:lnTo>
                  <a:lnTo>
                    <a:pt x="70107" y="269881"/>
                  </a:lnTo>
                  <a:lnTo>
                    <a:pt x="76183" y="257356"/>
                  </a:lnTo>
                  <a:lnTo>
                    <a:pt x="85360" y="316210"/>
                  </a:lnTo>
                  <a:lnTo>
                    <a:pt x="85383" y="316358"/>
                  </a:lnTo>
                  <a:close/>
                </a:path>
                <a:path w="236220" h="360045">
                  <a:moveTo>
                    <a:pt x="51717" y="312837"/>
                  </a:moveTo>
                  <a:lnTo>
                    <a:pt x="47957" y="301667"/>
                  </a:lnTo>
                  <a:lnTo>
                    <a:pt x="50192" y="298698"/>
                  </a:lnTo>
                  <a:lnTo>
                    <a:pt x="51768" y="299698"/>
                  </a:lnTo>
                  <a:lnTo>
                    <a:pt x="53045" y="309618"/>
                  </a:lnTo>
                  <a:lnTo>
                    <a:pt x="51717" y="312837"/>
                  </a:lnTo>
                  <a:close/>
                </a:path>
                <a:path w="236220" h="360045">
                  <a:moveTo>
                    <a:pt x="51768" y="299698"/>
                  </a:moveTo>
                  <a:lnTo>
                    <a:pt x="50192" y="298698"/>
                  </a:lnTo>
                  <a:lnTo>
                    <a:pt x="51639" y="298698"/>
                  </a:lnTo>
                  <a:lnTo>
                    <a:pt x="51768" y="299698"/>
                  </a:lnTo>
                  <a:close/>
                </a:path>
                <a:path w="236220" h="360045">
                  <a:moveTo>
                    <a:pt x="53045" y="309618"/>
                  </a:moveTo>
                  <a:lnTo>
                    <a:pt x="51859" y="300403"/>
                  </a:lnTo>
                  <a:lnTo>
                    <a:pt x="51768" y="299698"/>
                  </a:lnTo>
                  <a:lnTo>
                    <a:pt x="56024" y="302396"/>
                  </a:lnTo>
                  <a:lnTo>
                    <a:pt x="53045" y="309618"/>
                  </a:lnTo>
                  <a:close/>
                </a:path>
                <a:path w="236220" h="360045">
                  <a:moveTo>
                    <a:pt x="92056" y="359756"/>
                  </a:moveTo>
                  <a:lnTo>
                    <a:pt x="91410" y="359481"/>
                  </a:lnTo>
                  <a:lnTo>
                    <a:pt x="26953" y="329572"/>
                  </a:lnTo>
                  <a:lnTo>
                    <a:pt x="47957" y="301667"/>
                  </a:lnTo>
                  <a:lnTo>
                    <a:pt x="51717" y="312837"/>
                  </a:lnTo>
                  <a:lnTo>
                    <a:pt x="53460" y="312837"/>
                  </a:lnTo>
                  <a:lnTo>
                    <a:pt x="56257" y="334565"/>
                  </a:lnTo>
                  <a:lnTo>
                    <a:pt x="92056" y="359756"/>
                  </a:lnTo>
                  <a:close/>
                </a:path>
                <a:path w="236220" h="360045">
                  <a:moveTo>
                    <a:pt x="53460" y="312837"/>
                  </a:moveTo>
                  <a:lnTo>
                    <a:pt x="51717" y="312837"/>
                  </a:lnTo>
                  <a:lnTo>
                    <a:pt x="53045" y="309618"/>
                  </a:lnTo>
                  <a:lnTo>
                    <a:pt x="53395" y="312334"/>
                  </a:lnTo>
                  <a:lnTo>
                    <a:pt x="53460" y="312837"/>
                  </a:lnTo>
                  <a:close/>
                </a:path>
                <a:path w="236220" h="360045">
                  <a:moveTo>
                    <a:pt x="93331" y="359756"/>
                  </a:moveTo>
                  <a:lnTo>
                    <a:pt x="92150" y="359756"/>
                  </a:lnTo>
                  <a:lnTo>
                    <a:pt x="85383" y="316358"/>
                  </a:lnTo>
                  <a:lnTo>
                    <a:pt x="92384" y="318473"/>
                  </a:lnTo>
                  <a:lnTo>
                    <a:pt x="92174" y="318473"/>
                  </a:lnTo>
                  <a:lnTo>
                    <a:pt x="107243" y="321283"/>
                  </a:lnTo>
                  <a:lnTo>
                    <a:pt x="113902" y="321952"/>
                  </a:lnTo>
                  <a:lnTo>
                    <a:pt x="187929" y="321952"/>
                  </a:lnTo>
                  <a:lnTo>
                    <a:pt x="183835" y="326227"/>
                  </a:lnTo>
                  <a:lnTo>
                    <a:pt x="168697" y="338100"/>
                  </a:lnTo>
                  <a:lnTo>
                    <a:pt x="151886" y="347606"/>
                  </a:lnTo>
                  <a:lnTo>
                    <a:pt x="133527" y="354397"/>
                  </a:lnTo>
                  <a:lnTo>
                    <a:pt x="113802" y="358434"/>
                  </a:lnTo>
                  <a:lnTo>
                    <a:pt x="114211" y="358434"/>
                  </a:lnTo>
                  <a:lnTo>
                    <a:pt x="93331" y="359756"/>
                  </a:lnTo>
                  <a:close/>
                </a:path>
                <a:path w="236220" h="360045">
                  <a:moveTo>
                    <a:pt x="89022" y="359756"/>
                  </a:moveTo>
                  <a:lnTo>
                    <a:pt x="40332" y="354248"/>
                  </a:lnTo>
                  <a:lnTo>
                    <a:pt x="2951" y="332705"/>
                  </a:lnTo>
                  <a:lnTo>
                    <a:pt x="0" y="325462"/>
                  </a:lnTo>
                  <a:lnTo>
                    <a:pt x="290" y="321952"/>
                  </a:lnTo>
                  <a:lnTo>
                    <a:pt x="346" y="321283"/>
                  </a:lnTo>
                  <a:lnTo>
                    <a:pt x="456" y="319944"/>
                  </a:lnTo>
                  <a:lnTo>
                    <a:pt x="578" y="318473"/>
                  </a:lnTo>
                  <a:lnTo>
                    <a:pt x="669" y="317376"/>
                  </a:lnTo>
                  <a:lnTo>
                    <a:pt x="26953" y="329572"/>
                  </a:lnTo>
                  <a:lnTo>
                    <a:pt x="19385" y="339626"/>
                  </a:lnTo>
                  <a:lnTo>
                    <a:pt x="26093" y="342140"/>
                  </a:lnTo>
                  <a:lnTo>
                    <a:pt x="62591" y="353774"/>
                  </a:lnTo>
                  <a:lnTo>
                    <a:pt x="83976" y="358899"/>
                  </a:lnTo>
                  <a:lnTo>
                    <a:pt x="89022" y="359756"/>
                  </a:lnTo>
                  <a:close/>
                </a:path>
                <a:path w="236220" h="360045">
                  <a:moveTo>
                    <a:pt x="92002" y="359756"/>
                  </a:moveTo>
                  <a:lnTo>
                    <a:pt x="89022" y="359756"/>
                  </a:lnTo>
                  <a:lnTo>
                    <a:pt x="83976" y="358899"/>
                  </a:lnTo>
                  <a:lnTo>
                    <a:pt x="40362" y="347069"/>
                  </a:lnTo>
                  <a:lnTo>
                    <a:pt x="19385" y="339626"/>
                  </a:lnTo>
                  <a:lnTo>
                    <a:pt x="26953" y="329572"/>
                  </a:lnTo>
                  <a:lnTo>
                    <a:pt x="92002" y="359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66770" y="8458079"/>
            <a:ext cx="1897237" cy="46367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87693" y="2046304"/>
            <a:ext cx="5552264" cy="5552267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6077366" y="399206"/>
            <a:ext cx="596900" cy="1031875"/>
          </a:xfrm>
          <a:custGeom>
            <a:avLst/>
            <a:gdLst/>
            <a:ahLst/>
            <a:cxnLst/>
            <a:rect l="l" t="t" r="r" b="b"/>
            <a:pathLst>
              <a:path w="596900" h="1031875">
                <a:moveTo>
                  <a:pt x="169092" y="1031721"/>
                </a:moveTo>
                <a:lnTo>
                  <a:pt x="129543" y="1029265"/>
                </a:lnTo>
                <a:lnTo>
                  <a:pt x="78805" y="1016085"/>
                </a:lnTo>
                <a:lnTo>
                  <a:pt x="40281" y="997415"/>
                </a:lnTo>
                <a:lnTo>
                  <a:pt x="12452" y="963759"/>
                </a:lnTo>
                <a:lnTo>
                  <a:pt x="2622" y="923962"/>
                </a:lnTo>
                <a:lnTo>
                  <a:pt x="0" y="872639"/>
                </a:lnTo>
                <a:lnTo>
                  <a:pt x="877" y="855811"/>
                </a:lnTo>
                <a:lnTo>
                  <a:pt x="9556" y="805327"/>
                </a:lnTo>
                <a:lnTo>
                  <a:pt x="41720" y="696993"/>
                </a:lnTo>
                <a:lnTo>
                  <a:pt x="45018" y="682729"/>
                </a:lnTo>
                <a:lnTo>
                  <a:pt x="49039" y="669211"/>
                </a:lnTo>
                <a:lnTo>
                  <a:pt x="51509" y="651820"/>
                </a:lnTo>
                <a:lnTo>
                  <a:pt x="51602" y="634797"/>
                </a:lnTo>
                <a:lnTo>
                  <a:pt x="49318" y="618141"/>
                </a:lnTo>
                <a:lnTo>
                  <a:pt x="42699" y="595015"/>
                </a:lnTo>
                <a:lnTo>
                  <a:pt x="40492" y="588675"/>
                </a:lnTo>
                <a:lnTo>
                  <a:pt x="35614" y="576991"/>
                </a:lnTo>
                <a:lnTo>
                  <a:pt x="33919" y="570651"/>
                </a:lnTo>
                <a:lnTo>
                  <a:pt x="32956" y="563814"/>
                </a:lnTo>
                <a:lnTo>
                  <a:pt x="31397" y="542677"/>
                </a:lnTo>
                <a:lnTo>
                  <a:pt x="36977" y="526114"/>
                </a:lnTo>
                <a:lnTo>
                  <a:pt x="77141" y="505426"/>
                </a:lnTo>
                <a:lnTo>
                  <a:pt x="209321" y="502375"/>
                </a:lnTo>
                <a:lnTo>
                  <a:pt x="228600" y="502329"/>
                </a:lnTo>
                <a:lnTo>
                  <a:pt x="245691" y="503774"/>
                </a:lnTo>
                <a:lnTo>
                  <a:pt x="249577" y="503774"/>
                </a:lnTo>
                <a:lnTo>
                  <a:pt x="292020" y="517339"/>
                </a:lnTo>
                <a:lnTo>
                  <a:pt x="322762" y="549177"/>
                </a:lnTo>
                <a:lnTo>
                  <a:pt x="340324" y="608460"/>
                </a:lnTo>
                <a:lnTo>
                  <a:pt x="337035" y="638652"/>
                </a:lnTo>
                <a:lnTo>
                  <a:pt x="321492" y="675786"/>
                </a:lnTo>
                <a:lnTo>
                  <a:pt x="291594" y="701865"/>
                </a:lnTo>
                <a:lnTo>
                  <a:pt x="281438" y="703240"/>
                </a:lnTo>
                <a:lnTo>
                  <a:pt x="271829" y="699674"/>
                </a:lnTo>
                <a:lnTo>
                  <a:pt x="259847" y="688214"/>
                </a:lnTo>
                <a:lnTo>
                  <a:pt x="256910" y="683335"/>
                </a:lnTo>
                <a:lnTo>
                  <a:pt x="250058" y="667502"/>
                </a:lnTo>
                <a:lnTo>
                  <a:pt x="248132" y="661892"/>
                </a:lnTo>
                <a:lnTo>
                  <a:pt x="242456" y="653370"/>
                </a:lnTo>
                <a:lnTo>
                  <a:pt x="235685" y="646870"/>
                </a:lnTo>
                <a:lnTo>
                  <a:pt x="227818" y="642392"/>
                </a:lnTo>
                <a:lnTo>
                  <a:pt x="218857" y="639936"/>
                </a:lnTo>
                <a:lnTo>
                  <a:pt x="209621" y="639566"/>
                </a:lnTo>
                <a:lnTo>
                  <a:pt x="200933" y="641393"/>
                </a:lnTo>
                <a:lnTo>
                  <a:pt x="163781" y="680352"/>
                </a:lnTo>
                <a:lnTo>
                  <a:pt x="145062" y="726984"/>
                </a:lnTo>
                <a:lnTo>
                  <a:pt x="143282" y="743678"/>
                </a:lnTo>
                <a:lnTo>
                  <a:pt x="143967" y="761013"/>
                </a:lnTo>
                <a:lnTo>
                  <a:pt x="153616" y="799651"/>
                </a:lnTo>
                <a:lnTo>
                  <a:pt x="174849" y="837689"/>
                </a:lnTo>
                <a:lnTo>
                  <a:pt x="210352" y="872644"/>
                </a:lnTo>
                <a:lnTo>
                  <a:pt x="257923" y="890219"/>
                </a:lnTo>
                <a:lnTo>
                  <a:pt x="284724" y="890213"/>
                </a:lnTo>
                <a:lnTo>
                  <a:pt x="335683" y="877032"/>
                </a:lnTo>
                <a:lnTo>
                  <a:pt x="379865" y="846302"/>
                </a:lnTo>
                <a:lnTo>
                  <a:pt x="398508" y="794987"/>
                </a:lnTo>
                <a:lnTo>
                  <a:pt x="400691" y="751172"/>
                </a:lnTo>
                <a:lnTo>
                  <a:pt x="401775" y="730696"/>
                </a:lnTo>
                <a:lnTo>
                  <a:pt x="403627" y="710185"/>
                </a:lnTo>
                <a:lnTo>
                  <a:pt x="406203" y="689675"/>
                </a:lnTo>
                <a:lnTo>
                  <a:pt x="408790" y="656741"/>
                </a:lnTo>
                <a:lnTo>
                  <a:pt x="410725" y="634786"/>
                </a:lnTo>
                <a:lnTo>
                  <a:pt x="411145" y="623808"/>
                </a:lnTo>
                <a:lnTo>
                  <a:pt x="411098" y="612830"/>
                </a:lnTo>
                <a:lnTo>
                  <a:pt x="410585" y="601852"/>
                </a:lnTo>
                <a:lnTo>
                  <a:pt x="411005" y="568106"/>
                </a:lnTo>
                <a:lnTo>
                  <a:pt x="411331" y="556496"/>
                </a:lnTo>
                <a:lnTo>
                  <a:pt x="411380" y="544684"/>
                </a:lnTo>
                <a:lnTo>
                  <a:pt x="410783" y="532699"/>
                </a:lnTo>
                <a:lnTo>
                  <a:pt x="409539" y="520538"/>
                </a:lnTo>
                <a:lnTo>
                  <a:pt x="407648" y="508202"/>
                </a:lnTo>
                <a:lnTo>
                  <a:pt x="407648" y="470118"/>
                </a:lnTo>
                <a:lnTo>
                  <a:pt x="407485" y="420368"/>
                </a:lnTo>
                <a:lnTo>
                  <a:pt x="404012" y="370595"/>
                </a:lnTo>
                <a:lnTo>
                  <a:pt x="397975" y="320822"/>
                </a:lnTo>
                <a:lnTo>
                  <a:pt x="390121" y="271072"/>
                </a:lnTo>
                <a:lnTo>
                  <a:pt x="379210" y="211358"/>
                </a:lnTo>
                <a:lnTo>
                  <a:pt x="375550" y="186838"/>
                </a:lnTo>
                <a:lnTo>
                  <a:pt x="363026" y="138592"/>
                </a:lnTo>
                <a:lnTo>
                  <a:pt x="337896" y="102248"/>
                </a:lnTo>
                <a:lnTo>
                  <a:pt x="320819" y="82731"/>
                </a:lnTo>
                <a:lnTo>
                  <a:pt x="316935" y="77852"/>
                </a:lnTo>
                <a:lnTo>
                  <a:pt x="301086" y="40820"/>
                </a:lnTo>
                <a:lnTo>
                  <a:pt x="303370" y="29198"/>
                </a:lnTo>
                <a:lnTo>
                  <a:pt x="336918" y="6625"/>
                </a:lnTo>
                <a:lnTo>
                  <a:pt x="402521" y="285"/>
                </a:lnTo>
                <a:lnTo>
                  <a:pt x="416758" y="0"/>
                </a:lnTo>
                <a:lnTo>
                  <a:pt x="430897" y="635"/>
                </a:lnTo>
                <a:lnTo>
                  <a:pt x="444937" y="2190"/>
                </a:lnTo>
                <a:lnTo>
                  <a:pt x="458878" y="4667"/>
                </a:lnTo>
                <a:lnTo>
                  <a:pt x="483464" y="7280"/>
                </a:lnTo>
                <a:lnTo>
                  <a:pt x="508476" y="10715"/>
                </a:lnTo>
                <a:lnTo>
                  <a:pt x="524745" y="13430"/>
                </a:lnTo>
                <a:lnTo>
                  <a:pt x="529624" y="14425"/>
                </a:lnTo>
                <a:lnTo>
                  <a:pt x="533539" y="14922"/>
                </a:lnTo>
                <a:lnTo>
                  <a:pt x="536491" y="14922"/>
                </a:lnTo>
                <a:lnTo>
                  <a:pt x="556420" y="23511"/>
                </a:lnTo>
                <a:lnTo>
                  <a:pt x="569402" y="36132"/>
                </a:lnTo>
                <a:lnTo>
                  <a:pt x="575438" y="52785"/>
                </a:lnTo>
                <a:lnTo>
                  <a:pt x="574529" y="73471"/>
                </a:lnTo>
                <a:lnTo>
                  <a:pt x="573566" y="79313"/>
                </a:lnTo>
                <a:lnTo>
                  <a:pt x="572106" y="85171"/>
                </a:lnTo>
                <a:lnTo>
                  <a:pt x="564275" y="108572"/>
                </a:lnTo>
                <a:lnTo>
                  <a:pt x="553853" y="143020"/>
                </a:lnTo>
                <a:lnTo>
                  <a:pt x="545990" y="177562"/>
                </a:lnTo>
                <a:lnTo>
                  <a:pt x="540684" y="212197"/>
                </a:lnTo>
                <a:lnTo>
                  <a:pt x="537937" y="246925"/>
                </a:lnTo>
                <a:lnTo>
                  <a:pt x="537110" y="281723"/>
                </a:lnTo>
                <a:lnTo>
                  <a:pt x="537564" y="316615"/>
                </a:lnTo>
                <a:lnTo>
                  <a:pt x="542319" y="386677"/>
                </a:lnTo>
                <a:lnTo>
                  <a:pt x="551414" y="424761"/>
                </a:lnTo>
                <a:lnTo>
                  <a:pt x="555301" y="439399"/>
                </a:lnTo>
                <a:lnTo>
                  <a:pt x="562203" y="483400"/>
                </a:lnTo>
                <a:lnTo>
                  <a:pt x="564595" y="541745"/>
                </a:lnTo>
                <a:lnTo>
                  <a:pt x="565557" y="554643"/>
                </a:lnTo>
                <a:lnTo>
                  <a:pt x="567159" y="567360"/>
                </a:lnTo>
                <a:lnTo>
                  <a:pt x="569402" y="579896"/>
                </a:lnTo>
                <a:lnTo>
                  <a:pt x="577513" y="617235"/>
                </a:lnTo>
                <a:lnTo>
                  <a:pt x="580403" y="629681"/>
                </a:lnTo>
                <a:lnTo>
                  <a:pt x="584869" y="651363"/>
                </a:lnTo>
                <a:lnTo>
                  <a:pt x="588060" y="672497"/>
                </a:lnTo>
                <a:lnTo>
                  <a:pt x="589974" y="693083"/>
                </a:lnTo>
                <a:lnTo>
                  <a:pt x="590612" y="713122"/>
                </a:lnTo>
                <a:lnTo>
                  <a:pt x="591031" y="741650"/>
                </a:lnTo>
                <a:lnTo>
                  <a:pt x="591867" y="760669"/>
                </a:lnTo>
                <a:lnTo>
                  <a:pt x="592651" y="770179"/>
                </a:lnTo>
                <a:lnTo>
                  <a:pt x="593709" y="779688"/>
                </a:lnTo>
                <a:lnTo>
                  <a:pt x="596004" y="796035"/>
                </a:lnTo>
                <a:lnTo>
                  <a:pt x="596486" y="803120"/>
                </a:lnTo>
                <a:lnTo>
                  <a:pt x="596486" y="831664"/>
                </a:lnTo>
                <a:lnTo>
                  <a:pt x="596660" y="844652"/>
                </a:lnTo>
                <a:lnTo>
                  <a:pt x="595739" y="857279"/>
                </a:lnTo>
                <a:lnTo>
                  <a:pt x="581464" y="904489"/>
                </a:lnTo>
                <a:lnTo>
                  <a:pt x="555848" y="946209"/>
                </a:lnTo>
                <a:lnTo>
                  <a:pt x="524384" y="979119"/>
                </a:lnTo>
                <a:lnTo>
                  <a:pt x="486334" y="1006202"/>
                </a:lnTo>
                <a:lnTo>
                  <a:pt x="430673" y="1018943"/>
                </a:lnTo>
                <a:lnTo>
                  <a:pt x="371568" y="1027322"/>
                </a:lnTo>
                <a:lnTo>
                  <a:pt x="364979" y="1027338"/>
                </a:lnTo>
                <a:lnTo>
                  <a:pt x="352269" y="1025381"/>
                </a:lnTo>
                <a:lnTo>
                  <a:pt x="345697" y="1024883"/>
                </a:lnTo>
                <a:lnTo>
                  <a:pt x="338890" y="1024883"/>
                </a:lnTo>
                <a:lnTo>
                  <a:pt x="325702" y="1023013"/>
                </a:lnTo>
                <a:lnTo>
                  <a:pt x="312518" y="1021784"/>
                </a:lnTo>
                <a:lnTo>
                  <a:pt x="299341" y="1021195"/>
                </a:lnTo>
                <a:lnTo>
                  <a:pt x="286170" y="1021247"/>
                </a:lnTo>
                <a:lnTo>
                  <a:pt x="273091" y="1021737"/>
                </a:lnTo>
                <a:lnTo>
                  <a:pt x="260193" y="1022506"/>
                </a:lnTo>
                <a:lnTo>
                  <a:pt x="247476" y="1023555"/>
                </a:lnTo>
                <a:lnTo>
                  <a:pt x="182264" y="1030710"/>
                </a:lnTo>
                <a:lnTo>
                  <a:pt x="169092" y="1031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733496" y="347609"/>
            <a:ext cx="618490" cy="1088390"/>
          </a:xfrm>
          <a:custGeom>
            <a:avLst/>
            <a:gdLst/>
            <a:ahLst/>
            <a:cxnLst/>
            <a:rect l="l" t="t" r="r" b="b"/>
            <a:pathLst>
              <a:path w="618490" h="1088390">
                <a:moveTo>
                  <a:pt x="417175" y="275027"/>
                </a:moveTo>
                <a:lnTo>
                  <a:pt x="284327" y="275027"/>
                </a:lnTo>
                <a:lnTo>
                  <a:pt x="294580" y="273757"/>
                </a:lnTo>
                <a:lnTo>
                  <a:pt x="304827" y="273757"/>
                </a:lnTo>
                <a:lnTo>
                  <a:pt x="315067" y="272487"/>
                </a:lnTo>
                <a:lnTo>
                  <a:pt x="325302" y="272487"/>
                </a:lnTo>
                <a:lnTo>
                  <a:pt x="356418" y="269947"/>
                </a:lnTo>
                <a:lnTo>
                  <a:pt x="388233" y="269947"/>
                </a:lnTo>
                <a:lnTo>
                  <a:pt x="411476" y="272487"/>
                </a:lnTo>
                <a:lnTo>
                  <a:pt x="417175" y="275027"/>
                </a:lnTo>
                <a:close/>
              </a:path>
              <a:path w="618490" h="1088390">
                <a:moveTo>
                  <a:pt x="27200" y="385517"/>
                </a:moveTo>
                <a:lnTo>
                  <a:pt x="19368" y="382977"/>
                </a:lnTo>
                <a:lnTo>
                  <a:pt x="11568" y="381707"/>
                </a:lnTo>
                <a:lnTo>
                  <a:pt x="6206" y="375357"/>
                </a:lnTo>
                <a:lnTo>
                  <a:pt x="3286" y="366467"/>
                </a:lnTo>
                <a:lnTo>
                  <a:pt x="635" y="355037"/>
                </a:lnTo>
                <a:lnTo>
                  <a:pt x="0" y="344877"/>
                </a:lnTo>
                <a:lnTo>
                  <a:pt x="1381" y="333447"/>
                </a:lnTo>
                <a:lnTo>
                  <a:pt x="19452" y="297887"/>
                </a:lnTo>
                <a:lnTo>
                  <a:pt x="60389" y="275027"/>
                </a:lnTo>
                <a:lnTo>
                  <a:pt x="83789" y="271217"/>
                </a:lnTo>
                <a:lnTo>
                  <a:pt x="107237" y="271217"/>
                </a:lnTo>
                <a:lnTo>
                  <a:pt x="121038" y="272487"/>
                </a:lnTo>
                <a:lnTo>
                  <a:pt x="243352" y="272487"/>
                </a:lnTo>
                <a:lnTo>
                  <a:pt x="253588" y="273757"/>
                </a:lnTo>
                <a:lnTo>
                  <a:pt x="263829" y="273757"/>
                </a:lnTo>
                <a:lnTo>
                  <a:pt x="274075" y="275027"/>
                </a:lnTo>
                <a:lnTo>
                  <a:pt x="417175" y="275027"/>
                </a:lnTo>
                <a:lnTo>
                  <a:pt x="431421" y="281377"/>
                </a:lnTo>
                <a:lnTo>
                  <a:pt x="461418" y="315667"/>
                </a:lnTo>
                <a:lnTo>
                  <a:pt x="472929" y="341067"/>
                </a:lnTo>
                <a:lnTo>
                  <a:pt x="87472" y="341067"/>
                </a:lnTo>
                <a:lnTo>
                  <a:pt x="79285" y="342337"/>
                </a:lnTo>
                <a:lnTo>
                  <a:pt x="46964" y="369007"/>
                </a:lnTo>
                <a:lnTo>
                  <a:pt x="44292" y="371547"/>
                </a:lnTo>
                <a:lnTo>
                  <a:pt x="41371" y="374087"/>
                </a:lnTo>
                <a:lnTo>
                  <a:pt x="34534" y="382977"/>
                </a:lnTo>
                <a:lnTo>
                  <a:pt x="27200" y="385517"/>
                </a:lnTo>
                <a:close/>
              </a:path>
              <a:path w="618490" h="1088390">
                <a:moveTo>
                  <a:pt x="243352" y="272487"/>
                </a:moveTo>
                <a:lnTo>
                  <a:pt x="148098" y="272487"/>
                </a:lnTo>
                <a:lnTo>
                  <a:pt x="161357" y="271217"/>
                </a:lnTo>
                <a:lnTo>
                  <a:pt x="233703" y="271217"/>
                </a:lnTo>
                <a:lnTo>
                  <a:pt x="243352" y="272487"/>
                </a:lnTo>
                <a:close/>
              </a:path>
              <a:path w="618490" h="1088390">
                <a:moveTo>
                  <a:pt x="221879" y="1087827"/>
                </a:moveTo>
                <a:lnTo>
                  <a:pt x="102809" y="1087827"/>
                </a:lnTo>
                <a:lnTo>
                  <a:pt x="88355" y="1086557"/>
                </a:lnTo>
                <a:lnTo>
                  <a:pt x="47196" y="1072587"/>
                </a:lnTo>
                <a:lnTo>
                  <a:pt x="15644" y="1035757"/>
                </a:lnTo>
                <a:lnTo>
                  <a:pt x="13541" y="1019247"/>
                </a:lnTo>
                <a:lnTo>
                  <a:pt x="13563" y="1016707"/>
                </a:lnTo>
                <a:lnTo>
                  <a:pt x="13677" y="1004007"/>
                </a:lnTo>
                <a:lnTo>
                  <a:pt x="14054" y="990037"/>
                </a:lnTo>
                <a:lnTo>
                  <a:pt x="14088" y="988767"/>
                </a:lnTo>
                <a:lnTo>
                  <a:pt x="17241" y="943047"/>
                </a:lnTo>
                <a:lnTo>
                  <a:pt x="26733" y="898597"/>
                </a:lnTo>
                <a:lnTo>
                  <a:pt x="32668" y="878277"/>
                </a:lnTo>
                <a:lnTo>
                  <a:pt x="37326" y="857957"/>
                </a:lnTo>
                <a:lnTo>
                  <a:pt x="40709" y="838907"/>
                </a:lnTo>
                <a:lnTo>
                  <a:pt x="42816" y="819857"/>
                </a:lnTo>
                <a:lnTo>
                  <a:pt x="44456" y="799537"/>
                </a:lnTo>
                <a:lnTo>
                  <a:pt x="47931" y="779217"/>
                </a:lnTo>
                <a:lnTo>
                  <a:pt x="53242" y="760167"/>
                </a:lnTo>
                <a:lnTo>
                  <a:pt x="60389" y="738577"/>
                </a:lnTo>
                <a:lnTo>
                  <a:pt x="68762" y="718257"/>
                </a:lnTo>
                <a:lnTo>
                  <a:pt x="76308" y="696667"/>
                </a:lnTo>
                <a:lnTo>
                  <a:pt x="83026" y="675077"/>
                </a:lnTo>
                <a:lnTo>
                  <a:pt x="88917" y="653487"/>
                </a:lnTo>
                <a:lnTo>
                  <a:pt x="94461" y="631897"/>
                </a:lnTo>
                <a:lnTo>
                  <a:pt x="100093" y="610307"/>
                </a:lnTo>
                <a:lnTo>
                  <a:pt x="111619" y="565857"/>
                </a:lnTo>
                <a:lnTo>
                  <a:pt x="117122" y="534107"/>
                </a:lnTo>
                <a:lnTo>
                  <a:pt x="117244" y="530297"/>
                </a:lnTo>
                <a:lnTo>
                  <a:pt x="117325" y="527757"/>
                </a:lnTo>
                <a:lnTo>
                  <a:pt x="117446" y="523947"/>
                </a:lnTo>
                <a:lnTo>
                  <a:pt x="118279" y="511247"/>
                </a:lnTo>
                <a:lnTo>
                  <a:pt x="119524" y="497277"/>
                </a:lnTo>
                <a:lnTo>
                  <a:pt x="120352" y="488387"/>
                </a:lnTo>
                <a:lnTo>
                  <a:pt x="120470" y="487117"/>
                </a:lnTo>
                <a:lnTo>
                  <a:pt x="127884" y="438857"/>
                </a:lnTo>
                <a:lnTo>
                  <a:pt x="132596" y="421077"/>
                </a:lnTo>
                <a:lnTo>
                  <a:pt x="133574" y="413457"/>
                </a:lnTo>
                <a:lnTo>
                  <a:pt x="133574" y="400757"/>
                </a:lnTo>
                <a:lnTo>
                  <a:pt x="133078" y="394407"/>
                </a:lnTo>
                <a:lnTo>
                  <a:pt x="117446" y="356307"/>
                </a:lnTo>
                <a:lnTo>
                  <a:pt x="110643" y="348687"/>
                </a:lnTo>
                <a:lnTo>
                  <a:pt x="103380" y="344877"/>
                </a:lnTo>
                <a:lnTo>
                  <a:pt x="95656" y="342337"/>
                </a:lnTo>
                <a:lnTo>
                  <a:pt x="87472" y="341067"/>
                </a:lnTo>
                <a:lnTo>
                  <a:pt x="472929" y="341067"/>
                </a:lnTo>
                <a:lnTo>
                  <a:pt x="475309" y="347417"/>
                </a:lnTo>
                <a:lnTo>
                  <a:pt x="478389" y="355037"/>
                </a:lnTo>
                <a:lnTo>
                  <a:pt x="481008" y="363927"/>
                </a:lnTo>
                <a:lnTo>
                  <a:pt x="483167" y="371547"/>
                </a:lnTo>
                <a:lnTo>
                  <a:pt x="484862" y="380437"/>
                </a:lnTo>
                <a:lnTo>
                  <a:pt x="307729" y="380437"/>
                </a:lnTo>
                <a:lnTo>
                  <a:pt x="290999" y="381707"/>
                </a:lnTo>
                <a:lnTo>
                  <a:pt x="250671" y="407107"/>
                </a:lnTo>
                <a:lnTo>
                  <a:pt x="229660" y="442667"/>
                </a:lnTo>
                <a:lnTo>
                  <a:pt x="218286" y="482037"/>
                </a:lnTo>
                <a:lnTo>
                  <a:pt x="213084" y="517597"/>
                </a:lnTo>
                <a:lnTo>
                  <a:pt x="215508" y="525217"/>
                </a:lnTo>
                <a:lnTo>
                  <a:pt x="227224" y="535377"/>
                </a:lnTo>
                <a:lnTo>
                  <a:pt x="234559" y="536647"/>
                </a:lnTo>
                <a:lnTo>
                  <a:pt x="530394" y="536647"/>
                </a:lnTo>
                <a:lnTo>
                  <a:pt x="530784" y="537917"/>
                </a:lnTo>
                <a:lnTo>
                  <a:pt x="533159" y="548077"/>
                </a:lnTo>
                <a:lnTo>
                  <a:pt x="541923" y="588717"/>
                </a:lnTo>
                <a:lnTo>
                  <a:pt x="545491" y="601417"/>
                </a:lnTo>
                <a:lnTo>
                  <a:pt x="546107" y="603957"/>
                </a:lnTo>
                <a:lnTo>
                  <a:pt x="302076" y="603957"/>
                </a:lnTo>
                <a:lnTo>
                  <a:pt x="285478" y="606497"/>
                </a:lnTo>
                <a:lnTo>
                  <a:pt x="240614" y="624277"/>
                </a:lnTo>
                <a:lnTo>
                  <a:pt x="205239" y="650947"/>
                </a:lnTo>
                <a:lnTo>
                  <a:pt x="175994" y="686507"/>
                </a:lnTo>
                <a:lnTo>
                  <a:pt x="153328" y="727147"/>
                </a:lnTo>
                <a:lnTo>
                  <a:pt x="140893" y="769057"/>
                </a:lnTo>
                <a:lnTo>
                  <a:pt x="137595" y="812237"/>
                </a:lnTo>
                <a:lnTo>
                  <a:pt x="138962" y="835097"/>
                </a:lnTo>
                <a:lnTo>
                  <a:pt x="142338" y="857957"/>
                </a:lnTo>
                <a:lnTo>
                  <a:pt x="144312" y="868117"/>
                </a:lnTo>
                <a:lnTo>
                  <a:pt x="147218" y="882087"/>
                </a:lnTo>
                <a:lnTo>
                  <a:pt x="148212" y="887167"/>
                </a:lnTo>
                <a:lnTo>
                  <a:pt x="165774" y="937967"/>
                </a:lnTo>
                <a:lnTo>
                  <a:pt x="197950" y="981147"/>
                </a:lnTo>
                <a:lnTo>
                  <a:pt x="213333" y="996387"/>
                </a:lnTo>
                <a:lnTo>
                  <a:pt x="223588" y="1007817"/>
                </a:lnTo>
                <a:lnTo>
                  <a:pt x="252405" y="1042107"/>
                </a:lnTo>
                <a:lnTo>
                  <a:pt x="257241" y="1061157"/>
                </a:lnTo>
                <a:lnTo>
                  <a:pt x="255042" y="1071317"/>
                </a:lnTo>
                <a:lnTo>
                  <a:pt x="248455" y="1078937"/>
                </a:lnTo>
                <a:lnTo>
                  <a:pt x="237480" y="1084017"/>
                </a:lnTo>
                <a:lnTo>
                  <a:pt x="229679" y="1086557"/>
                </a:lnTo>
                <a:lnTo>
                  <a:pt x="221879" y="1087827"/>
                </a:lnTo>
                <a:close/>
              </a:path>
              <a:path w="618490" h="1088390">
                <a:moveTo>
                  <a:pt x="530394" y="536647"/>
                </a:moveTo>
                <a:lnTo>
                  <a:pt x="234559" y="536647"/>
                </a:lnTo>
                <a:lnTo>
                  <a:pt x="243352" y="534107"/>
                </a:lnTo>
                <a:lnTo>
                  <a:pt x="250578" y="532837"/>
                </a:lnTo>
                <a:lnTo>
                  <a:pt x="264470" y="527757"/>
                </a:lnTo>
                <a:lnTo>
                  <a:pt x="271136" y="523947"/>
                </a:lnTo>
                <a:lnTo>
                  <a:pt x="278591" y="518867"/>
                </a:lnTo>
                <a:lnTo>
                  <a:pt x="286321" y="515057"/>
                </a:lnTo>
                <a:lnTo>
                  <a:pt x="294324" y="511247"/>
                </a:lnTo>
                <a:lnTo>
                  <a:pt x="302601" y="507437"/>
                </a:lnTo>
                <a:lnTo>
                  <a:pt x="311079" y="503627"/>
                </a:lnTo>
                <a:lnTo>
                  <a:pt x="319638" y="501087"/>
                </a:lnTo>
                <a:lnTo>
                  <a:pt x="328280" y="497277"/>
                </a:lnTo>
                <a:lnTo>
                  <a:pt x="337003" y="494737"/>
                </a:lnTo>
                <a:lnTo>
                  <a:pt x="341882" y="493467"/>
                </a:lnTo>
                <a:lnTo>
                  <a:pt x="346512" y="492197"/>
                </a:lnTo>
                <a:lnTo>
                  <a:pt x="355307" y="488387"/>
                </a:lnTo>
                <a:lnTo>
                  <a:pt x="359471" y="485847"/>
                </a:lnTo>
                <a:lnTo>
                  <a:pt x="363386" y="484577"/>
                </a:lnTo>
                <a:lnTo>
                  <a:pt x="376637" y="474417"/>
                </a:lnTo>
                <a:lnTo>
                  <a:pt x="384224" y="461717"/>
                </a:lnTo>
                <a:lnTo>
                  <a:pt x="386147" y="446477"/>
                </a:lnTo>
                <a:lnTo>
                  <a:pt x="382406" y="429967"/>
                </a:lnTo>
                <a:lnTo>
                  <a:pt x="352386" y="394407"/>
                </a:lnTo>
                <a:lnTo>
                  <a:pt x="307729" y="380437"/>
                </a:lnTo>
                <a:lnTo>
                  <a:pt x="484862" y="380437"/>
                </a:lnTo>
                <a:lnTo>
                  <a:pt x="495677" y="428697"/>
                </a:lnTo>
                <a:lnTo>
                  <a:pt x="510294" y="476957"/>
                </a:lnTo>
                <a:lnTo>
                  <a:pt x="515742" y="493467"/>
                </a:lnTo>
                <a:lnTo>
                  <a:pt x="521458" y="509977"/>
                </a:lnTo>
                <a:lnTo>
                  <a:pt x="524934" y="518867"/>
                </a:lnTo>
                <a:lnTo>
                  <a:pt x="530394" y="536647"/>
                </a:lnTo>
                <a:close/>
              </a:path>
              <a:path w="618490" h="1088390">
                <a:moveTo>
                  <a:pt x="445585" y="1087827"/>
                </a:moveTo>
                <a:lnTo>
                  <a:pt x="424826" y="1087827"/>
                </a:lnTo>
                <a:lnTo>
                  <a:pt x="413947" y="1086557"/>
                </a:lnTo>
                <a:lnTo>
                  <a:pt x="404711" y="1081477"/>
                </a:lnTo>
                <a:lnTo>
                  <a:pt x="397119" y="1075127"/>
                </a:lnTo>
                <a:lnTo>
                  <a:pt x="391170" y="1064967"/>
                </a:lnTo>
                <a:lnTo>
                  <a:pt x="388882" y="1056077"/>
                </a:lnTo>
                <a:lnTo>
                  <a:pt x="389209" y="1049727"/>
                </a:lnTo>
                <a:lnTo>
                  <a:pt x="389274" y="1048457"/>
                </a:lnTo>
                <a:lnTo>
                  <a:pt x="389339" y="1047187"/>
                </a:lnTo>
                <a:lnTo>
                  <a:pt x="392541" y="1038297"/>
                </a:lnTo>
                <a:lnTo>
                  <a:pt x="398487" y="1029407"/>
                </a:lnTo>
                <a:lnTo>
                  <a:pt x="401409" y="1025597"/>
                </a:lnTo>
                <a:lnTo>
                  <a:pt x="404330" y="1023057"/>
                </a:lnTo>
                <a:lnTo>
                  <a:pt x="410204" y="1015437"/>
                </a:lnTo>
                <a:lnTo>
                  <a:pt x="416062" y="1010357"/>
                </a:lnTo>
                <a:lnTo>
                  <a:pt x="421006" y="1004007"/>
                </a:lnTo>
                <a:lnTo>
                  <a:pt x="425583" y="996387"/>
                </a:lnTo>
                <a:lnTo>
                  <a:pt x="429793" y="990037"/>
                </a:lnTo>
                <a:lnTo>
                  <a:pt x="443891" y="954477"/>
                </a:lnTo>
                <a:lnTo>
                  <a:pt x="450463" y="906217"/>
                </a:lnTo>
                <a:lnTo>
                  <a:pt x="461418" y="823667"/>
                </a:lnTo>
                <a:lnTo>
                  <a:pt x="462843" y="799537"/>
                </a:lnTo>
                <a:lnTo>
                  <a:pt x="461243" y="775407"/>
                </a:lnTo>
                <a:lnTo>
                  <a:pt x="448972" y="729687"/>
                </a:lnTo>
                <a:lnTo>
                  <a:pt x="426853" y="687777"/>
                </a:lnTo>
                <a:lnTo>
                  <a:pt x="397042" y="648407"/>
                </a:lnTo>
                <a:lnTo>
                  <a:pt x="396048" y="645867"/>
                </a:lnTo>
                <a:lnTo>
                  <a:pt x="394572" y="644597"/>
                </a:lnTo>
                <a:lnTo>
                  <a:pt x="390688" y="642057"/>
                </a:lnTo>
                <a:lnTo>
                  <a:pt x="389227" y="639517"/>
                </a:lnTo>
                <a:lnTo>
                  <a:pt x="348053" y="609037"/>
                </a:lnTo>
                <a:lnTo>
                  <a:pt x="318039" y="603957"/>
                </a:lnTo>
                <a:lnTo>
                  <a:pt x="546107" y="603957"/>
                </a:lnTo>
                <a:lnTo>
                  <a:pt x="548879" y="615387"/>
                </a:lnTo>
                <a:lnTo>
                  <a:pt x="552087" y="628087"/>
                </a:lnTo>
                <a:lnTo>
                  <a:pt x="558141" y="656027"/>
                </a:lnTo>
                <a:lnTo>
                  <a:pt x="561349" y="668727"/>
                </a:lnTo>
                <a:lnTo>
                  <a:pt x="564738" y="682697"/>
                </a:lnTo>
                <a:lnTo>
                  <a:pt x="568306" y="696667"/>
                </a:lnTo>
                <a:lnTo>
                  <a:pt x="579407" y="750007"/>
                </a:lnTo>
                <a:lnTo>
                  <a:pt x="586778" y="804617"/>
                </a:lnTo>
                <a:lnTo>
                  <a:pt x="590263" y="841447"/>
                </a:lnTo>
                <a:lnTo>
                  <a:pt x="591800" y="854147"/>
                </a:lnTo>
                <a:lnTo>
                  <a:pt x="599835" y="901137"/>
                </a:lnTo>
                <a:lnTo>
                  <a:pt x="610496" y="943047"/>
                </a:lnTo>
                <a:lnTo>
                  <a:pt x="612742" y="950667"/>
                </a:lnTo>
                <a:lnTo>
                  <a:pt x="617908" y="988767"/>
                </a:lnTo>
                <a:lnTo>
                  <a:pt x="617931" y="990037"/>
                </a:lnTo>
                <a:lnTo>
                  <a:pt x="618045" y="996387"/>
                </a:lnTo>
                <a:lnTo>
                  <a:pt x="610726" y="1034487"/>
                </a:lnTo>
                <a:lnTo>
                  <a:pt x="587314" y="1068777"/>
                </a:lnTo>
                <a:lnTo>
                  <a:pt x="549241" y="1081477"/>
                </a:lnTo>
                <a:lnTo>
                  <a:pt x="490692" y="1081477"/>
                </a:lnTo>
                <a:lnTo>
                  <a:pt x="454100" y="1086557"/>
                </a:lnTo>
                <a:lnTo>
                  <a:pt x="450215" y="1086557"/>
                </a:lnTo>
                <a:lnTo>
                  <a:pt x="445585" y="1087827"/>
                </a:lnTo>
                <a:close/>
              </a:path>
              <a:path w="618490" h="1088390">
                <a:moveTo>
                  <a:pt x="259808" y="206306"/>
                </a:moveTo>
                <a:lnTo>
                  <a:pt x="225683" y="173833"/>
                </a:lnTo>
                <a:lnTo>
                  <a:pt x="223950" y="160565"/>
                </a:lnTo>
                <a:lnTo>
                  <a:pt x="224914" y="147385"/>
                </a:lnTo>
                <a:lnTo>
                  <a:pt x="224961" y="146749"/>
                </a:lnTo>
                <a:lnTo>
                  <a:pt x="239693" y="109685"/>
                </a:lnTo>
                <a:lnTo>
                  <a:pt x="266672" y="80145"/>
                </a:lnTo>
                <a:lnTo>
                  <a:pt x="300410" y="60646"/>
                </a:lnTo>
                <a:lnTo>
                  <a:pt x="306284" y="57724"/>
                </a:lnTo>
                <a:lnTo>
                  <a:pt x="311892" y="55285"/>
                </a:lnTo>
                <a:lnTo>
                  <a:pt x="322614" y="51369"/>
                </a:lnTo>
                <a:lnTo>
                  <a:pt x="328239" y="49427"/>
                </a:lnTo>
                <a:lnTo>
                  <a:pt x="334112" y="47500"/>
                </a:lnTo>
                <a:lnTo>
                  <a:pt x="341291" y="44429"/>
                </a:lnTo>
                <a:lnTo>
                  <a:pt x="379425" y="20280"/>
                </a:lnTo>
                <a:lnTo>
                  <a:pt x="391185" y="8452"/>
                </a:lnTo>
                <a:lnTo>
                  <a:pt x="397524" y="4055"/>
                </a:lnTo>
                <a:lnTo>
                  <a:pt x="404361" y="2097"/>
                </a:lnTo>
                <a:lnTo>
                  <a:pt x="416158" y="0"/>
                </a:lnTo>
                <a:lnTo>
                  <a:pt x="425210" y="2470"/>
                </a:lnTo>
                <a:lnTo>
                  <a:pt x="431517" y="9509"/>
                </a:lnTo>
                <a:lnTo>
                  <a:pt x="435080" y="21116"/>
                </a:lnTo>
                <a:lnTo>
                  <a:pt x="436723" y="31004"/>
                </a:lnTo>
                <a:lnTo>
                  <a:pt x="437271" y="40158"/>
                </a:lnTo>
                <a:lnTo>
                  <a:pt x="436793" y="47500"/>
                </a:lnTo>
                <a:lnTo>
                  <a:pt x="419025" y="92912"/>
                </a:lnTo>
                <a:lnTo>
                  <a:pt x="396111" y="123424"/>
                </a:lnTo>
                <a:lnTo>
                  <a:pt x="362280" y="147385"/>
                </a:lnTo>
                <a:lnTo>
                  <a:pt x="339214" y="159583"/>
                </a:lnTo>
                <a:lnTo>
                  <a:pt x="331164" y="163653"/>
                </a:lnTo>
                <a:lnTo>
                  <a:pt x="292549" y="188138"/>
                </a:lnTo>
                <a:lnTo>
                  <a:pt x="285772" y="193871"/>
                </a:lnTo>
                <a:lnTo>
                  <a:pt x="282851" y="195798"/>
                </a:lnTo>
                <a:lnTo>
                  <a:pt x="278951" y="198238"/>
                </a:lnTo>
                <a:lnTo>
                  <a:pt x="274073" y="201190"/>
                </a:lnTo>
                <a:lnTo>
                  <a:pt x="259808" y="206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408450" y="609154"/>
            <a:ext cx="495300" cy="824230"/>
          </a:xfrm>
          <a:custGeom>
            <a:avLst/>
            <a:gdLst/>
            <a:ahLst/>
            <a:cxnLst/>
            <a:rect l="l" t="t" r="r" b="b"/>
            <a:pathLst>
              <a:path w="495300" h="824230">
                <a:moveTo>
                  <a:pt x="85081" y="823699"/>
                </a:moveTo>
                <a:lnTo>
                  <a:pt x="34567" y="808616"/>
                </a:lnTo>
                <a:lnTo>
                  <a:pt x="6022" y="771023"/>
                </a:lnTo>
                <a:lnTo>
                  <a:pt x="0" y="731491"/>
                </a:lnTo>
                <a:lnTo>
                  <a:pt x="195" y="718303"/>
                </a:lnTo>
                <a:lnTo>
                  <a:pt x="11895" y="595379"/>
                </a:lnTo>
                <a:lnTo>
                  <a:pt x="27248" y="545591"/>
                </a:lnTo>
                <a:lnTo>
                  <a:pt x="64570" y="519256"/>
                </a:lnTo>
                <a:lnTo>
                  <a:pt x="114538" y="514860"/>
                </a:lnTo>
                <a:lnTo>
                  <a:pt x="131928" y="516319"/>
                </a:lnTo>
                <a:lnTo>
                  <a:pt x="165302" y="541579"/>
                </a:lnTo>
                <a:lnTo>
                  <a:pt x="165946" y="549999"/>
                </a:lnTo>
                <a:lnTo>
                  <a:pt x="164579" y="559153"/>
                </a:lnTo>
                <a:lnTo>
                  <a:pt x="161203" y="569041"/>
                </a:lnTo>
                <a:lnTo>
                  <a:pt x="159245" y="572925"/>
                </a:lnTo>
                <a:lnTo>
                  <a:pt x="157038" y="576577"/>
                </a:lnTo>
                <a:lnTo>
                  <a:pt x="152160" y="583414"/>
                </a:lnTo>
                <a:lnTo>
                  <a:pt x="149969" y="587081"/>
                </a:lnTo>
                <a:lnTo>
                  <a:pt x="141438" y="636365"/>
                </a:lnTo>
                <a:lnTo>
                  <a:pt x="162648" y="675883"/>
                </a:lnTo>
                <a:lnTo>
                  <a:pt x="197423" y="702581"/>
                </a:lnTo>
                <a:lnTo>
                  <a:pt x="237325" y="712476"/>
                </a:lnTo>
                <a:lnTo>
                  <a:pt x="265128" y="709815"/>
                </a:lnTo>
                <a:lnTo>
                  <a:pt x="307571" y="684200"/>
                </a:lnTo>
                <a:lnTo>
                  <a:pt x="339505" y="611198"/>
                </a:lnTo>
                <a:lnTo>
                  <a:pt x="344540" y="562072"/>
                </a:lnTo>
                <a:lnTo>
                  <a:pt x="337315" y="513866"/>
                </a:lnTo>
                <a:lnTo>
                  <a:pt x="317830" y="466581"/>
                </a:lnTo>
                <a:lnTo>
                  <a:pt x="287063" y="428543"/>
                </a:lnTo>
                <a:lnTo>
                  <a:pt x="215369" y="394840"/>
                </a:lnTo>
                <a:lnTo>
                  <a:pt x="162671" y="387149"/>
                </a:lnTo>
                <a:lnTo>
                  <a:pt x="137423" y="390715"/>
                </a:lnTo>
                <a:lnTo>
                  <a:pt x="112910" y="399222"/>
                </a:lnTo>
                <a:lnTo>
                  <a:pt x="104574" y="402517"/>
                </a:lnTo>
                <a:lnTo>
                  <a:pt x="95697" y="405084"/>
                </a:lnTo>
                <a:lnTo>
                  <a:pt x="86278" y="406923"/>
                </a:lnTo>
                <a:lnTo>
                  <a:pt x="76317" y="408033"/>
                </a:lnTo>
                <a:lnTo>
                  <a:pt x="62227" y="408898"/>
                </a:lnTo>
                <a:lnTo>
                  <a:pt x="49233" y="407112"/>
                </a:lnTo>
                <a:lnTo>
                  <a:pt x="10788" y="375647"/>
                </a:lnTo>
                <a:lnTo>
                  <a:pt x="3853" y="328612"/>
                </a:lnTo>
                <a:lnTo>
                  <a:pt x="4034" y="317905"/>
                </a:lnTo>
                <a:lnTo>
                  <a:pt x="4577" y="307018"/>
                </a:lnTo>
                <a:lnTo>
                  <a:pt x="10729" y="260939"/>
                </a:lnTo>
                <a:lnTo>
                  <a:pt x="18511" y="199430"/>
                </a:lnTo>
                <a:lnTo>
                  <a:pt x="23680" y="160734"/>
                </a:lnTo>
                <a:lnTo>
                  <a:pt x="25425" y="137595"/>
                </a:lnTo>
                <a:lnTo>
                  <a:pt x="25894" y="114632"/>
                </a:lnTo>
                <a:lnTo>
                  <a:pt x="25087" y="91843"/>
                </a:lnTo>
                <a:lnTo>
                  <a:pt x="25087" y="59632"/>
                </a:lnTo>
                <a:lnTo>
                  <a:pt x="42366" y="24251"/>
                </a:lnTo>
                <a:lnTo>
                  <a:pt x="97104" y="8751"/>
                </a:lnTo>
                <a:lnTo>
                  <a:pt x="115986" y="5687"/>
                </a:lnTo>
                <a:lnTo>
                  <a:pt x="128992" y="4020"/>
                </a:lnTo>
                <a:lnTo>
                  <a:pt x="148480" y="1185"/>
                </a:lnTo>
                <a:lnTo>
                  <a:pt x="167414" y="0"/>
                </a:lnTo>
                <a:lnTo>
                  <a:pt x="185795" y="463"/>
                </a:lnTo>
                <a:lnTo>
                  <a:pt x="203623" y="2575"/>
                </a:lnTo>
                <a:lnTo>
                  <a:pt x="213831" y="4492"/>
                </a:lnTo>
                <a:lnTo>
                  <a:pt x="223947" y="5861"/>
                </a:lnTo>
                <a:lnTo>
                  <a:pt x="233969" y="6683"/>
                </a:lnTo>
                <a:lnTo>
                  <a:pt x="243898" y="6957"/>
                </a:lnTo>
                <a:lnTo>
                  <a:pt x="263476" y="6596"/>
                </a:lnTo>
                <a:lnTo>
                  <a:pt x="282682" y="5512"/>
                </a:lnTo>
                <a:lnTo>
                  <a:pt x="297319" y="4952"/>
                </a:lnTo>
                <a:lnTo>
                  <a:pt x="311956" y="4766"/>
                </a:lnTo>
                <a:lnTo>
                  <a:pt x="326593" y="4952"/>
                </a:lnTo>
                <a:lnTo>
                  <a:pt x="341230" y="5512"/>
                </a:lnTo>
                <a:lnTo>
                  <a:pt x="388078" y="18657"/>
                </a:lnTo>
                <a:lnTo>
                  <a:pt x="419080" y="53793"/>
                </a:lnTo>
                <a:lnTo>
                  <a:pt x="431990" y="112353"/>
                </a:lnTo>
                <a:lnTo>
                  <a:pt x="434926" y="156265"/>
                </a:lnTo>
                <a:lnTo>
                  <a:pt x="432167" y="182786"/>
                </a:lnTo>
                <a:lnTo>
                  <a:pt x="401424" y="214973"/>
                </a:lnTo>
                <a:lnTo>
                  <a:pt x="358058" y="221386"/>
                </a:lnTo>
                <a:lnTo>
                  <a:pt x="350926" y="221199"/>
                </a:lnTo>
                <a:lnTo>
                  <a:pt x="307938" y="198160"/>
                </a:lnTo>
                <a:lnTo>
                  <a:pt x="301700" y="159201"/>
                </a:lnTo>
                <a:lnTo>
                  <a:pt x="297764" y="139617"/>
                </a:lnTo>
                <a:lnTo>
                  <a:pt x="256344" y="100653"/>
                </a:lnTo>
                <a:lnTo>
                  <a:pt x="225997" y="95024"/>
                </a:lnTo>
                <a:lnTo>
                  <a:pt x="216068" y="95525"/>
                </a:lnTo>
                <a:lnTo>
                  <a:pt x="180221" y="113798"/>
                </a:lnTo>
                <a:lnTo>
                  <a:pt x="153138" y="153328"/>
                </a:lnTo>
                <a:lnTo>
                  <a:pt x="144853" y="205822"/>
                </a:lnTo>
                <a:lnTo>
                  <a:pt x="145633" y="212599"/>
                </a:lnTo>
                <a:lnTo>
                  <a:pt x="174599" y="255467"/>
                </a:lnTo>
                <a:lnTo>
                  <a:pt x="204369" y="281426"/>
                </a:lnTo>
                <a:lnTo>
                  <a:pt x="238254" y="299921"/>
                </a:lnTo>
                <a:lnTo>
                  <a:pt x="273437" y="312041"/>
                </a:lnTo>
                <a:lnTo>
                  <a:pt x="295489" y="321282"/>
                </a:lnTo>
                <a:lnTo>
                  <a:pt x="336848" y="343611"/>
                </a:lnTo>
                <a:lnTo>
                  <a:pt x="375270" y="370694"/>
                </a:lnTo>
                <a:lnTo>
                  <a:pt x="411478" y="402159"/>
                </a:lnTo>
                <a:lnTo>
                  <a:pt x="451556" y="448448"/>
                </a:lnTo>
                <a:lnTo>
                  <a:pt x="478092" y="499491"/>
                </a:lnTo>
                <a:lnTo>
                  <a:pt x="492181" y="554928"/>
                </a:lnTo>
                <a:lnTo>
                  <a:pt x="494969" y="584159"/>
                </a:lnTo>
                <a:lnTo>
                  <a:pt x="494920" y="614397"/>
                </a:lnTo>
                <a:lnTo>
                  <a:pt x="491272" y="655022"/>
                </a:lnTo>
                <a:lnTo>
                  <a:pt x="483219" y="697838"/>
                </a:lnTo>
                <a:lnTo>
                  <a:pt x="468570" y="736633"/>
                </a:lnTo>
                <a:lnTo>
                  <a:pt x="445134" y="773960"/>
                </a:lnTo>
                <a:lnTo>
                  <a:pt x="404533" y="806882"/>
                </a:lnTo>
                <a:lnTo>
                  <a:pt x="352931" y="814935"/>
                </a:lnTo>
                <a:lnTo>
                  <a:pt x="333186" y="813143"/>
                </a:lnTo>
                <a:lnTo>
                  <a:pt x="306831" y="811232"/>
                </a:lnTo>
                <a:lnTo>
                  <a:pt x="300255" y="810553"/>
                </a:lnTo>
                <a:lnTo>
                  <a:pt x="283424" y="810737"/>
                </a:lnTo>
                <a:lnTo>
                  <a:pt x="266588" y="811287"/>
                </a:lnTo>
                <a:lnTo>
                  <a:pt x="249745" y="812205"/>
                </a:lnTo>
                <a:lnTo>
                  <a:pt x="232897" y="813490"/>
                </a:lnTo>
                <a:lnTo>
                  <a:pt x="199602" y="816753"/>
                </a:lnTo>
                <a:lnTo>
                  <a:pt x="156795" y="822047"/>
                </a:lnTo>
                <a:lnTo>
                  <a:pt x="146554" y="822965"/>
                </a:lnTo>
                <a:lnTo>
                  <a:pt x="136308" y="823515"/>
                </a:lnTo>
                <a:lnTo>
                  <a:pt x="85081" y="823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951654" y="612773"/>
            <a:ext cx="483234" cy="821690"/>
          </a:xfrm>
          <a:custGeom>
            <a:avLst/>
            <a:gdLst/>
            <a:ahLst/>
            <a:cxnLst/>
            <a:rect l="l" t="t" r="r" b="b"/>
            <a:pathLst>
              <a:path w="483234" h="821690">
                <a:moveTo>
                  <a:pt x="50499" y="190964"/>
                </a:moveTo>
                <a:lnTo>
                  <a:pt x="35863" y="186085"/>
                </a:lnTo>
                <a:lnTo>
                  <a:pt x="31232" y="180460"/>
                </a:lnTo>
                <a:lnTo>
                  <a:pt x="29275" y="171665"/>
                </a:lnTo>
                <a:lnTo>
                  <a:pt x="27347" y="163865"/>
                </a:lnTo>
                <a:lnTo>
                  <a:pt x="26434" y="156466"/>
                </a:lnTo>
                <a:lnTo>
                  <a:pt x="26384" y="148264"/>
                </a:lnTo>
                <a:lnTo>
                  <a:pt x="27785" y="138781"/>
                </a:lnTo>
                <a:lnTo>
                  <a:pt x="29100" y="129397"/>
                </a:lnTo>
                <a:lnTo>
                  <a:pt x="30326" y="120112"/>
                </a:lnTo>
                <a:lnTo>
                  <a:pt x="32625" y="101722"/>
                </a:lnTo>
                <a:lnTo>
                  <a:pt x="33866" y="92431"/>
                </a:lnTo>
                <a:lnTo>
                  <a:pt x="43573" y="49277"/>
                </a:lnTo>
                <a:lnTo>
                  <a:pt x="73955" y="19992"/>
                </a:lnTo>
                <a:lnTo>
                  <a:pt x="99570" y="12102"/>
                </a:lnTo>
                <a:lnTo>
                  <a:pt x="102491" y="12102"/>
                </a:lnTo>
                <a:lnTo>
                  <a:pt x="105893" y="11869"/>
                </a:lnTo>
                <a:lnTo>
                  <a:pt x="113694" y="10906"/>
                </a:lnTo>
                <a:lnTo>
                  <a:pt x="117610" y="10175"/>
                </a:lnTo>
                <a:lnTo>
                  <a:pt x="121525" y="9212"/>
                </a:lnTo>
                <a:lnTo>
                  <a:pt x="223240" y="2639"/>
                </a:lnTo>
                <a:lnTo>
                  <a:pt x="250369" y="1008"/>
                </a:lnTo>
                <a:lnTo>
                  <a:pt x="251723" y="1008"/>
                </a:lnTo>
                <a:lnTo>
                  <a:pt x="273910" y="238"/>
                </a:lnTo>
                <a:lnTo>
                  <a:pt x="299385" y="0"/>
                </a:lnTo>
                <a:lnTo>
                  <a:pt x="324953" y="402"/>
                </a:lnTo>
                <a:lnTo>
                  <a:pt x="335206" y="1008"/>
                </a:lnTo>
                <a:lnTo>
                  <a:pt x="345452" y="1334"/>
                </a:lnTo>
                <a:lnTo>
                  <a:pt x="413387" y="1334"/>
                </a:lnTo>
                <a:lnTo>
                  <a:pt x="434251" y="4302"/>
                </a:lnTo>
                <a:lnTo>
                  <a:pt x="469879" y="27508"/>
                </a:lnTo>
                <a:lnTo>
                  <a:pt x="477198" y="53123"/>
                </a:lnTo>
                <a:lnTo>
                  <a:pt x="477198" y="60110"/>
                </a:lnTo>
                <a:lnTo>
                  <a:pt x="240653" y="60110"/>
                </a:lnTo>
                <a:lnTo>
                  <a:pt x="232748" y="60442"/>
                </a:lnTo>
                <a:lnTo>
                  <a:pt x="188838" y="77969"/>
                </a:lnTo>
                <a:lnTo>
                  <a:pt x="133179" y="121880"/>
                </a:lnTo>
                <a:lnTo>
                  <a:pt x="93970" y="156466"/>
                </a:lnTo>
                <a:lnTo>
                  <a:pt x="81995" y="168728"/>
                </a:lnTo>
                <a:lnTo>
                  <a:pt x="75159" y="175565"/>
                </a:lnTo>
                <a:lnTo>
                  <a:pt x="69301" y="180942"/>
                </a:lnTo>
                <a:lnTo>
                  <a:pt x="64422" y="184857"/>
                </a:lnTo>
                <a:lnTo>
                  <a:pt x="57586" y="189736"/>
                </a:lnTo>
                <a:lnTo>
                  <a:pt x="50499" y="190964"/>
                </a:lnTo>
                <a:close/>
              </a:path>
              <a:path w="483234" h="821690">
                <a:moveTo>
                  <a:pt x="413387" y="1334"/>
                </a:moveTo>
                <a:lnTo>
                  <a:pt x="357741" y="1334"/>
                </a:lnTo>
                <a:lnTo>
                  <a:pt x="372071" y="1008"/>
                </a:lnTo>
                <a:lnTo>
                  <a:pt x="370324" y="1008"/>
                </a:lnTo>
                <a:lnTo>
                  <a:pt x="376183" y="821"/>
                </a:lnTo>
                <a:lnTo>
                  <a:pt x="400112" y="402"/>
                </a:lnTo>
                <a:lnTo>
                  <a:pt x="406949" y="402"/>
                </a:lnTo>
                <a:lnTo>
                  <a:pt x="413387" y="1334"/>
                </a:lnTo>
                <a:close/>
              </a:path>
              <a:path w="483234" h="821690">
                <a:moveTo>
                  <a:pt x="247386" y="821572"/>
                </a:moveTo>
                <a:lnTo>
                  <a:pt x="128844" y="821572"/>
                </a:lnTo>
                <a:lnTo>
                  <a:pt x="109241" y="820826"/>
                </a:lnTo>
                <a:lnTo>
                  <a:pt x="111077" y="820826"/>
                </a:lnTo>
                <a:lnTo>
                  <a:pt x="95153" y="819008"/>
                </a:lnTo>
                <a:lnTo>
                  <a:pt x="78316" y="815803"/>
                </a:lnTo>
                <a:lnTo>
                  <a:pt x="61485" y="811316"/>
                </a:lnTo>
                <a:lnTo>
                  <a:pt x="56606" y="810322"/>
                </a:lnTo>
                <a:lnTo>
                  <a:pt x="17874" y="789894"/>
                </a:lnTo>
                <a:lnTo>
                  <a:pt x="0" y="745450"/>
                </a:lnTo>
                <a:lnTo>
                  <a:pt x="1386" y="730023"/>
                </a:lnTo>
                <a:lnTo>
                  <a:pt x="6455" y="679256"/>
                </a:lnTo>
                <a:lnTo>
                  <a:pt x="12490" y="628422"/>
                </a:lnTo>
                <a:lnTo>
                  <a:pt x="14637" y="612224"/>
                </a:lnTo>
                <a:lnTo>
                  <a:pt x="15631" y="604424"/>
                </a:lnTo>
                <a:lnTo>
                  <a:pt x="49039" y="536148"/>
                </a:lnTo>
                <a:lnTo>
                  <a:pt x="53750" y="527271"/>
                </a:lnTo>
                <a:lnTo>
                  <a:pt x="58374" y="518213"/>
                </a:lnTo>
                <a:lnTo>
                  <a:pt x="62910" y="508974"/>
                </a:lnTo>
                <a:lnTo>
                  <a:pt x="67359" y="499555"/>
                </a:lnTo>
                <a:lnTo>
                  <a:pt x="74298" y="484542"/>
                </a:lnTo>
                <a:lnTo>
                  <a:pt x="81972" y="470269"/>
                </a:lnTo>
                <a:lnTo>
                  <a:pt x="109237" y="431588"/>
                </a:lnTo>
                <a:lnTo>
                  <a:pt x="140544" y="395604"/>
                </a:lnTo>
                <a:lnTo>
                  <a:pt x="155135" y="380151"/>
                </a:lnTo>
                <a:lnTo>
                  <a:pt x="169632" y="364512"/>
                </a:lnTo>
                <a:lnTo>
                  <a:pt x="198347" y="332674"/>
                </a:lnTo>
                <a:lnTo>
                  <a:pt x="225967" y="299740"/>
                </a:lnTo>
                <a:lnTo>
                  <a:pt x="251768" y="265361"/>
                </a:lnTo>
                <a:lnTo>
                  <a:pt x="255683" y="259488"/>
                </a:lnTo>
                <a:lnTo>
                  <a:pt x="260313" y="253879"/>
                </a:lnTo>
                <a:lnTo>
                  <a:pt x="289575" y="223434"/>
                </a:lnTo>
                <a:lnTo>
                  <a:pt x="312140" y="186771"/>
                </a:lnTo>
                <a:lnTo>
                  <a:pt x="323759" y="130591"/>
                </a:lnTo>
                <a:lnTo>
                  <a:pt x="318730" y="109830"/>
                </a:lnTo>
                <a:lnTo>
                  <a:pt x="288361" y="76524"/>
                </a:lnTo>
                <a:lnTo>
                  <a:pt x="247376" y="60442"/>
                </a:lnTo>
                <a:lnTo>
                  <a:pt x="245770" y="60442"/>
                </a:lnTo>
                <a:lnTo>
                  <a:pt x="240653" y="60110"/>
                </a:lnTo>
                <a:lnTo>
                  <a:pt x="477198" y="60110"/>
                </a:lnTo>
                <a:lnTo>
                  <a:pt x="477084" y="66778"/>
                </a:lnTo>
                <a:lnTo>
                  <a:pt x="476701" y="69221"/>
                </a:lnTo>
                <a:lnTo>
                  <a:pt x="475706" y="72142"/>
                </a:lnTo>
                <a:lnTo>
                  <a:pt x="473378" y="84588"/>
                </a:lnTo>
                <a:lnTo>
                  <a:pt x="464764" y="121880"/>
                </a:lnTo>
                <a:lnTo>
                  <a:pt x="446432" y="168728"/>
                </a:lnTo>
                <a:lnTo>
                  <a:pt x="420095" y="206813"/>
                </a:lnTo>
                <a:lnTo>
                  <a:pt x="399249" y="229721"/>
                </a:lnTo>
                <a:lnTo>
                  <a:pt x="379132" y="253090"/>
                </a:lnTo>
                <a:lnTo>
                  <a:pt x="341083" y="301208"/>
                </a:lnTo>
                <a:lnTo>
                  <a:pt x="305212" y="350795"/>
                </a:lnTo>
                <a:lnTo>
                  <a:pt x="270786" y="401477"/>
                </a:lnTo>
                <a:lnTo>
                  <a:pt x="248167" y="444410"/>
                </a:lnTo>
                <a:lnTo>
                  <a:pt x="231478" y="489475"/>
                </a:lnTo>
                <a:lnTo>
                  <a:pt x="217800" y="533281"/>
                </a:lnTo>
                <a:lnTo>
                  <a:pt x="213066" y="572741"/>
                </a:lnTo>
                <a:lnTo>
                  <a:pt x="212934" y="588098"/>
                </a:lnTo>
                <a:lnTo>
                  <a:pt x="213532" y="602004"/>
                </a:lnTo>
                <a:lnTo>
                  <a:pt x="220778" y="650518"/>
                </a:lnTo>
                <a:lnTo>
                  <a:pt x="240519" y="684547"/>
                </a:lnTo>
                <a:lnTo>
                  <a:pt x="274729" y="707325"/>
                </a:lnTo>
                <a:lnTo>
                  <a:pt x="295318" y="711584"/>
                </a:lnTo>
                <a:lnTo>
                  <a:pt x="481376" y="711584"/>
                </a:lnTo>
                <a:lnTo>
                  <a:pt x="481020" y="717446"/>
                </a:lnTo>
                <a:lnTo>
                  <a:pt x="472793" y="763373"/>
                </a:lnTo>
                <a:lnTo>
                  <a:pt x="444987" y="802542"/>
                </a:lnTo>
                <a:lnTo>
                  <a:pt x="406926" y="816802"/>
                </a:lnTo>
                <a:lnTo>
                  <a:pt x="367420" y="820080"/>
                </a:lnTo>
                <a:lnTo>
                  <a:pt x="247386" y="820080"/>
                </a:lnTo>
                <a:lnTo>
                  <a:pt x="247386" y="821572"/>
                </a:lnTo>
                <a:close/>
              </a:path>
              <a:path w="483234" h="821690">
                <a:moveTo>
                  <a:pt x="481376" y="711584"/>
                </a:moveTo>
                <a:lnTo>
                  <a:pt x="295318" y="711584"/>
                </a:lnTo>
                <a:lnTo>
                  <a:pt x="317918" y="710634"/>
                </a:lnTo>
                <a:lnTo>
                  <a:pt x="342528" y="704475"/>
                </a:lnTo>
                <a:lnTo>
                  <a:pt x="383319" y="680867"/>
                </a:lnTo>
                <a:lnTo>
                  <a:pt x="402521" y="660564"/>
                </a:lnTo>
                <a:lnTo>
                  <a:pt x="410676" y="651127"/>
                </a:lnTo>
                <a:lnTo>
                  <a:pt x="441103" y="619091"/>
                </a:lnTo>
                <a:lnTo>
                  <a:pt x="459170" y="607481"/>
                </a:lnTo>
                <a:lnTo>
                  <a:pt x="466570" y="607842"/>
                </a:lnTo>
                <a:lnTo>
                  <a:pt x="473061" y="611863"/>
                </a:lnTo>
                <a:lnTo>
                  <a:pt x="478643" y="619542"/>
                </a:lnTo>
                <a:lnTo>
                  <a:pt x="481564" y="624422"/>
                </a:lnTo>
                <a:lnTo>
                  <a:pt x="483025" y="631740"/>
                </a:lnTo>
                <a:lnTo>
                  <a:pt x="482905" y="660564"/>
                </a:lnTo>
                <a:lnTo>
                  <a:pt x="481928" y="701174"/>
                </a:lnTo>
                <a:lnTo>
                  <a:pt x="481801" y="704475"/>
                </a:lnTo>
                <a:lnTo>
                  <a:pt x="481434" y="710634"/>
                </a:lnTo>
                <a:lnTo>
                  <a:pt x="481376" y="711584"/>
                </a:lnTo>
                <a:close/>
              </a:path>
              <a:path w="483234" h="821690">
                <a:moveTo>
                  <a:pt x="346294" y="820826"/>
                </a:moveTo>
                <a:lnTo>
                  <a:pt x="307380" y="820826"/>
                </a:lnTo>
                <a:lnTo>
                  <a:pt x="257146" y="820080"/>
                </a:lnTo>
                <a:lnTo>
                  <a:pt x="367420" y="820080"/>
                </a:lnTo>
                <a:lnTo>
                  <a:pt x="352689" y="820686"/>
                </a:lnTo>
                <a:lnTo>
                  <a:pt x="346294" y="820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481169" y="614667"/>
            <a:ext cx="618490" cy="817880"/>
          </a:xfrm>
          <a:custGeom>
            <a:avLst/>
            <a:gdLst/>
            <a:ahLst/>
            <a:cxnLst/>
            <a:rect l="l" t="t" r="r" b="b"/>
            <a:pathLst>
              <a:path w="618490" h="817880">
                <a:moveTo>
                  <a:pt x="27199" y="114300"/>
                </a:moveTo>
                <a:lnTo>
                  <a:pt x="635" y="85090"/>
                </a:lnTo>
                <a:lnTo>
                  <a:pt x="0" y="74930"/>
                </a:lnTo>
                <a:lnTo>
                  <a:pt x="1380" y="63500"/>
                </a:lnTo>
                <a:lnTo>
                  <a:pt x="19453" y="27940"/>
                </a:lnTo>
                <a:lnTo>
                  <a:pt x="60390" y="3810"/>
                </a:lnTo>
                <a:lnTo>
                  <a:pt x="91591" y="0"/>
                </a:lnTo>
                <a:lnTo>
                  <a:pt x="99406" y="0"/>
                </a:lnTo>
                <a:lnTo>
                  <a:pt x="107238" y="1270"/>
                </a:lnTo>
                <a:lnTo>
                  <a:pt x="121039" y="2540"/>
                </a:lnTo>
                <a:lnTo>
                  <a:pt x="253588" y="2540"/>
                </a:lnTo>
                <a:lnTo>
                  <a:pt x="263829" y="3810"/>
                </a:lnTo>
                <a:lnTo>
                  <a:pt x="414801" y="3810"/>
                </a:lnTo>
                <a:lnTo>
                  <a:pt x="431422" y="10160"/>
                </a:lnTo>
                <a:lnTo>
                  <a:pt x="448070" y="25400"/>
                </a:lnTo>
                <a:lnTo>
                  <a:pt x="461419" y="44450"/>
                </a:lnTo>
                <a:lnTo>
                  <a:pt x="465031" y="53340"/>
                </a:lnTo>
                <a:lnTo>
                  <a:pt x="468551" y="60960"/>
                </a:lnTo>
                <a:lnTo>
                  <a:pt x="471977" y="68580"/>
                </a:lnTo>
                <a:lnTo>
                  <a:pt x="472453" y="69850"/>
                </a:lnTo>
                <a:lnTo>
                  <a:pt x="87473" y="69850"/>
                </a:lnTo>
                <a:lnTo>
                  <a:pt x="79286" y="71120"/>
                </a:lnTo>
                <a:lnTo>
                  <a:pt x="71554" y="73660"/>
                </a:lnTo>
                <a:lnTo>
                  <a:pt x="64276" y="77470"/>
                </a:lnTo>
                <a:lnTo>
                  <a:pt x="57453" y="83820"/>
                </a:lnTo>
                <a:lnTo>
                  <a:pt x="54531" y="87630"/>
                </a:lnTo>
                <a:lnTo>
                  <a:pt x="51843" y="90170"/>
                </a:lnTo>
                <a:lnTo>
                  <a:pt x="46964" y="97790"/>
                </a:lnTo>
                <a:lnTo>
                  <a:pt x="44291" y="101600"/>
                </a:lnTo>
                <a:lnTo>
                  <a:pt x="34533" y="111760"/>
                </a:lnTo>
                <a:lnTo>
                  <a:pt x="27199" y="114300"/>
                </a:lnTo>
                <a:close/>
              </a:path>
              <a:path w="618490" h="817880">
                <a:moveTo>
                  <a:pt x="243353" y="2540"/>
                </a:moveTo>
                <a:lnTo>
                  <a:pt x="148099" y="2540"/>
                </a:lnTo>
                <a:lnTo>
                  <a:pt x="161357" y="1270"/>
                </a:lnTo>
                <a:lnTo>
                  <a:pt x="171657" y="0"/>
                </a:lnTo>
                <a:lnTo>
                  <a:pt x="223775" y="0"/>
                </a:lnTo>
                <a:lnTo>
                  <a:pt x="243353" y="2540"/>
                </a:lnTo>
                <a:close/>
              </a:path>
              <a:path w="618490" h="817880">
                <a:moveTo>
                  <a:pt x="414801" y="3810"/>
                </a:moveTo>
                <a:lnTo>
                  <a:pt x="304827" y="3810"/>
                </a:lnTo>
                <a:lnTo>
                  <a:pt x="315068" y="2540"/>
                </a:lnTo>
                <a:lnTo>
                  <a:pt x="325303" y="2540"/>
                </a:lnTo>
                <a:lnTo>
                  <a:pt x="356418" y="0"/>
                </a:lnTo>
                <a:lnTo>
                  <a:pt x="388232" y="0"/>
                </a:lnTo>
                <a:lnTo>
                  <a:pt x="411476" y="2540"/>
                </a:lnTo>
                <a:lnTo>
                  <a:pt x="414801" y="3810"/>
                </a:lnTo>
                <a:close/>
              </a:path>
              <a:path w="618490" h="817880">
                <a:moveTo>
                  <a:pt x="214079" y="817880"/>
                </a:moveTo>
                <a:lnTo>
                  <a:pt x="102809" y="817880"/>
                </a:lnTo>
                <a:lnTo>
                  <a:pt x="88356" y="816610"/>
                </a:lnTo>
                <a:lnTo>
                  <a:pt x="47197" y="801370"/>
                </a:lnTo>
                <a:lnTo>
                  <a:pt x="15645" y="765810"/>
                </a:lnTo>
                <a:lnTo>
                  <a:pt x="13541" y="749300"/>
                </a:lnTo>
                <a:lnTo>
                  <a:pt x="13598" y="742950"/>
                </a:lnTo>
                <a:lnTo>
                  <a:pt x="14774" y="703580"/>
                </a:lnTo>
                <a:lnTo>
                  <a:pt x="19578" y="657860"/>
                </a:lnTo>
                <a:lnTo>
                  <a:pt x="32669" y="608330"/>
                </a:lnTo>
                <a:lnTo>
                  <a:pt x="37327" y="588010"/>
                </a:lnTo>
                <a:lnTo>
                  <a:pt x="40709" y="567690"/>
                </a:lnTo>
                <a:lnTo>
                  <a:pt x="42815" y="548640"/>
                </a:lnTo>
                <a:lnTo>
                  <a:pt x="44456" y="529590"/>
                </a:lnTo>
                <a:lnTo>
                  <a:pt x="47932" y="509270"/>
                </a:lnTo>
                <a:lnTo>
                  <a:pt x="53243" y="488950"/>
                </a:lnTo>
                <a:lnTo>
                  <a:pt x="60390" y="468630"/>
                </a:lnTo>
                <a:lnTo>
                  <a:pt x="68763" y="448310"/>
                </a:lnTo>
                <a:lnTo>
                  <a:pt x="76309" y="426720"/>
                </a:lnTo>
                <a:lnTo>
                  <a:pt x="83027" y="405130"/>
                </a:lnTo>
                <a:lnTo>
                  <a:pt x="94462" y="360680"/>
                </a:lnTo>
                <a:lnTo>
                  <a:pt x="100094" y="339090"/>
                </a:lnTo>
                <a:lnTo>
                  <a:pt x="105813" y="317500"/>
                </a:lnTo>
                <a:lnTo>
                  <a:pt x="111620" y="295910"/>
                </a:lnTo>
                <a:lnTo>
                  <a:pt x="114169" y="285750"/>
                </a:lnTo>
                <a:lnTo>
                  <a:pt x="115989" y="274320"/>
                </a:lnTo>
                <a:lnTo>
                  <a:pt x="117082" y="264160"/>
                </a:lnTo>
                <a:lnTo>
                  <a:pt x="117127" y="262890"/>
                </a:lnTo>
                <a:lnTo>
                  <a:pt x="117218" y="260350"/>
                </a:lnTo>
                <a:lnTo>
                  <a:pt x="117309" y="257810"/>
                </a:lnTo>
                <a:lnTo>
                  <a:pt x="120352" y="218440"/>
                </a:lnTo>
                <a:lnTo>
                  <a:pt x="127885" y="168910"/>
                </a:lnTo>
                <a:lnTo>
                  <a:pt x="132597" y="151130"/>
                </a:lnTo>
                <a:lnTo>
                  <a:pt x="133575" y="143510"/>
                </a:lnTo>
                <a:lnTo>
                  <a:pt x="133575" y="130810"/>
                </a:lnTo>
                <a:lnTo>
                  <a:pt x="133177" y="125730"/>
                </a:lnTo>
                <a:lnTo>
                  <a:pt x="117446" y="85090"/>
                </a:lnTo>
                <a:lnTo>
                  <a:pt x="87473" y="69850"/>
                </a:lnTo>
                <a:lnTo>
                  <a:pt x="472453" y="69850"/>
                </a:lnTo>
                <a:lnTo>
                  <a:pt x="475310" y="77470"/>
                </a:lnTo>
                <a:lnTo>
                  <a:pt x="478389" y="85090"/>
                </a:lnTo>
                <a:lnTo>
                  <a:pt x="481008" y="92710"/>
                </a:lnTo>
                <a:lnTo>
                  <a:pt x="483167" y="101600"/>
                </a:lnTo>
                <a:lnTo>
                  <a:pt x="484866" y="109220"/>
                </a:lnTo>
                <a:lnTo>
                  <a:pt x="307729" y="109220"/>
                </a:lnTo>
                <a:lnTo>
                  <a:pt x="291000" y="110490"/>
                </a:lnTo>
                <a:lnTo>
                  <a:pt x="250672" y="135890"/>
                </a:lnTo>
                <a:lnTo>
                  <a:pt x="229661" y="172720"/>
                </a:lnTo>
                <a:lnTo>
                  <a:pt x="217913" y="212090"/>
                </a:lnTo>
                <a:lnTo>
                  <a:pt x="212588" y="238760"/>
                </a:lnTo>
                <a:lnTo>
                  <a:pt x="212588" y="247650"/>
                </a:lnTo>
                <a:lnTo>
                  <a:pt x="215509" y="255270"/>
                </a:lnTo>
                <a:lnTo>
                  <a:pt x="227225" y="264160"/>
                </a:lnTo>
                <a:lnTo>
                  <a:pt x="234558" y="266700"/>
                </a:lnTo>
                <a:lnTo>
                  <a:pt x="530785" y="266700"/>
                </a:lnTo>
                <a:lnTo>
                  <a:pt x="533159" y="276860"/>
                </a:lnTo>
                <a:lnTo>
                  <a:pt x="541923" y="317500"/>
                </a:lnTo>
                <a:lnTo>
                  <a:pt x="545492" y="330200"/>
                </a:lnTo>
                <a:lnTo>
                  <a:pt x="546108" y="332740"/>
                </a:lnTo>
                <a:lnTo>
                  <a:pt x="318040" y="332740"/>
                </a:lnTo>
                <a:lnTo>
                  <a:pt x="302077" y="334010"/>
                </a:lnTo>
                <a:lnTo>
                  <a:pt x="254020" y="347980"/>
                </a:lnTo>
                <a:lnTo>
                  <a:pt x="216270" y="370840"/>
                </a:lnTo>
                <a:lnTo>
                  <a:pt x="185102" y="402590"/>
                </a:lnTo>
                <a:lnTo>
                  <a:pt x="163382" y="435610"/>
                </a:lnTo>
                <a:lnTo>
                  <a:pt x="145832" y="476250"/>
                </a:lnTo>
                <a:lnTo>
                  <a:pt x="138239" y="519430"/>
                </a:lnTo>
                <a:lnTo>
                  <a:pt x="137596" y="542290"/>
                </a:lnTo>
                <a:lnTo>
                  <a:pt x="138962" y="565150"/>
                </a:lnTo>
                <a:lnTo>
                  <a:pt x="142339" y="588010"/>
                </a:lnTo>
                <a:lnTo>
                  <a:pt x="144312" y="596900"/>
                </a:lnTo>
                <a:lnTo>
                  <a:pt x="147217" y="612140"/>
                </a:lnTo>
                <a:lnTo>
                  <a:pt x="165774" y="668020"/>
                </a:lnTo>
                <a:lnTo>
                  <a:pt x="197950" y="711200"/>
                </a:lnTo>
                <a:lnTo>
                  <a:pt x="228716" y="741680"/>
                </a:lnTo>
                <a:lnTo>
                  <a:pt x="233844" y="748030"/>
                </a:lnTo>
                <a:lnTo>
                  <a:pt x="238971" y="753110"/>
                </a:lnTo>
                <a:lnTo>
                  <a:pt x="244364" y="759460"/>
                </a:lnTo>
                <a:lnTo>
                  <a:pt x="248842" y="764540"/>
                </a:lnTo>
                <a:lnTo>
                  <a:pt x="252406" y="770890"/>
                </a:lnTo>
                <a:lnTo>
                  <a:pt x="255054" y="775970"/>
                </a:lnTo>
                <a:lnTo>
                  <a:pt x="257242" y="788670"/>
                </a:lnTo>
                <a:lnTo>
                  <a:pt x="255042" y="800100"/>
                </a:lnTo>
                <a:lnTo>
                  <a:pt x="248455" y="807720"/>
                </a:lnTo>
                <a:lnTo>
                  <a:pt x="237480" y="812800"/>
                </a:lnTo>
                <a:lnTo>
                  <a:pt x="229680" y="815340"/>
                </a:lnTo>
                <a:lnTo>
                  <a:pt x="214079" y="817880"/>
                </a:lnTo>
                <a:close/>
              </a:path>
              <a:path w="618490" h="817880">
                <a:moveTo>
                  <a:pt x="530785" y="266700"/>
                </a:moveTo>
                <a:lnTo>
                  <a:pt x="234558" y="266700"/>
                </a:lnTo>
                <a:lnTo>
                  <a:pt x="243353" y="264160"/>
                </a:lnTo>
                <a:lnTo>
                  <a:pt x="250579" y="262890"/>
                </a:lnTo>
                <a:lnTo>
                  <a:pt x="264470" y="257810"/>
                </a:lnTo>
                <a:lnTo>
                  <a:pt x="271135" y="254000"/>
                </a:lnTo>
                <a:lnTo>
                  <a:pt x="278592" y="248920"/>
                </a:lnTo>
                <a:lnTo>
                  <a:pt x="286321" y="245110"/>
                </a:lnTo>
                <a:lnTo>
                  <a:pt x="294325" y="241300"/>
                </a:lnTo>
                <a:lnTo>
                  <a:pt x="302602" y="237490"/>
                </a:lnTo>
                <a:lnTo>
                  <a:pt x="311080" y="233680"/>
                </a:lnTo>
                <a:lnTo>
                  <a:pt x="319639" y="231140"/>
                </a:lnTo>
                <a:lnTo>
                  <a:pt x="328280" y="227330"/>
                </a:lnTo>
                <a:lnTo>
                  <a:pt x="337003" y="224790"/>
                </a:lnTo>
                <a:lnTo>
                  <a:pt x="341882" y="223520"/>
                </a:lnTo>
                <a:lnTo>
                  <a:pt x="346513" y="222250"/>
                </a:lnTo>
                <a:lnTo>
                  <a:pt x="355307" y="218440"/>
                </a:lnTo>
                <a:lnTo>
                  <a:pt x="359472" y="215900"/>
                </a:lnTo>
                <a:lnTo>
                  <a:pt x="363387" y="214630"/>
                </a:lnTo>
                <a:lnTo>
                  <a:pt x="376637" y="204470"/>
                </a:lnTo>
                <a:lnTo>
                  <a:pt x="384224" y="191770"/>
                </a:lnTo>
                <a:lnTo>
                  <a:pt x="386147" y="176530"/>
                </a:lnTo>
                <a:lnTo>
                  <a:pt x="382407" y="160020"/>
                </a:lnTo>
                <a:lnTo>
                  <a:pt x="352386" y="123190"/>
                </a:lnTo>
                <a:lnTo>
                  <a:pt x="307729" y="109220"/>
                </a:lnTo>
                <a:lnTo>
                  <a:pt x="484866" y="109220"/>
                </a:lnTo>
                <a:lnTo>
                  <a:pt x="495678" y="158750"/>
                </a:lnTo>
                <a:lnTo>
                  <a:pt x="505115" y="190500"/>
                </a:lnTo>
                <a:lnTo>
                  <a:pt x="510295" y="207010"/>
                </a:lnTo>
                <a:lnTo>
                  <a:pt x="515743" y="222250"/>
                </a:lnTo>
                <a:lnTo>
                  <a:pt x="521459" y="237490"/>
                </a:lnTo>
                <a:lnTo>
                  <a:pt x="524935" y="247650"/>
                </a:lnTo>
                <a:lnTo>
                  <a:pt x="530785" y="266700"/>
                </a:lnTo>
                <a:close/>
              </a:path>
              <a:path w="618490" h="817880">
                <a:moveTo>
                  <a:pt x="444342" y="817880"/>
                </a:moveTo>
                <a:lnTo>
                  <a:pt x="424826" y="817880"/>
                </a:lnTo>
                <a:lnTo>
                  <a:pt x="413948" y="815340"/>
                </a:lnTo>
                <a:lnTo>
                  <a:pt x="404712" y="811530"/>
                </a:lnTo>
                <a:lnTo>
                  <a:pt x="397119" y="805180"/>
                </a:lnTo>
                <a:lnTo>
                  <a:pt x="391169" y="795020"/>
                </a:lnTo>
                <a:lnTo>
                  <a:pt x="388883" y="786130"/>
                </a:lnTo>
                <a:lnTo>
                  <a:pt x="389340" y="777240"/>
                </a:lnTo>
                <a:lnTo>
                  <a:pt x="413141" y="742950"/>
                </a:lnTo>
                <a:lnTo>
                  <a:pt x="416062" y="739140"/>
                </a:lnTo>
                <a:lnTo>
                  <a:pt x="421006" y="732790"/>
                </a:lnTo>
                <a:lnTo>
                  <a:pt x="425583" y="726440"/>
                </a:lnTo>
                <a:lnTo>
                  <a:pt x="429793" y="720090"/>
                </a:lnTo>
                <a:lnTo>
                  <a:pt x="433636" y="712470"/>
                </a:lnTo>
                <a:lnTo>
                  <a:pt x="437021" y="706120"/>
                </a:lnTo>
                <a:lnTo>
                  <a:pt x="439859" y="698500"/>
                </a:lnTo>
                <a:lnTo>
                  <a:pt x="442149" y="692150"/>
                </a:lnTo>
                <a:lnTo>
                  <a:pt x="443891" y="684530"/>
                </a:lnTo>
                <a:lnTo>
                  <a:pt x="452655" y="618490"/>
                </a:lnTo>
                <a:lnTo>
                  <a:pt x="461419" y="553720"/>
                </a:lnTo>
                <a:lnTo>
                  <a:pt x="462772" y="529590"/>
                </a:lnTo>
                <a:lnTo>
                  <a:pt x="462844" y="528320"/>
                </a:lnTo>
                <a:lnTo>
                  <a:pt x="461244" y="504190"/>
                </a:lnTo>
                <a:lnTo>
                  <a:pt x="448973" y="458470"/>
                </a:lnTo>
                <a:lnTo>
                  <a:pt x="426854" y="416560"/>
                </a:lnTo>
                <a:lnTo>
                  <a:pt x="397043" y="377190"/>
                </a:lnTo>
                <a:lnTo>
                  <a:pt x="396049" y="375920"/>
                </a:lnTo>
                <a:lnTo>
                  <a:pt x="394573" y="374650"/>
                </a:lnTo>
                <a:lnTo>
                  <a:pt x="390688" y="372110"/>
                </a:lnTo>
                <a:lnTo>
                  <a:pt x="389228" y="369570"/>
                </a:lnTo>
                <a:lnTo>
                  <a:pt x="348054" y="339090"/>
                </a:lnTo>
                <a:lnTo>
                  <a:pt x="318040" y="332740"/>
                </a:lnTo>
                <a:lnTo>
                  <a:pt x="546108" y="332740"/>
                </a:lnTo>
                <a:lnTo>
                  <a:pt x="548880" y="344170"/>
                </a:lnTo>
                <a:lnTo>
                  <a:pt x="552088" y="358140"/>
                </a:lnTo>
                <a:lnTo>
                  <a:pt x="558141" y="386080"/>
                </a:lnTo>
                <a:lnTo>
                  <a:pt x="561349" y="398780"/>
                </a:lnTo>
                <a:lnTo>
                  <a:pt x="564738" y="412750"/>
                </a:lnTo>
                <a:lnTo>
                  <a:pt x="568307" y="426720"/>
                </a:lnTo>
                <a:lnTo>
                  <a:pt x="572462" y="444500"/>
                </a:lnTo>
                <a:lnTo>
                  <a:pt x="582199" y="497840"/>
                </a:lnTo>
                <a:lnTo>
                  <a:pt x="588657" y="553720"/>
                </a:lnTo>
                <a:lnTo>
                  <a:pt x="590262" y="571500"/>
                </a:lnTo>
                <a:lnTo>
                  <a:pt x="593526" y="595630"/>
                </a:lnTo>
                <a:lnTo>
                  <a:pt x="595437" y="607060"/>
                </a:lnTo>
                <a:lnTo>
                  <a:pt x="597534" y="618490"/>
                </a:lnTo>
                <a:lnTo>
                  <a:pt x="599836" y="629920"/>
                </a:lnTo>
                <a:lnTo>
                  <a:pt x="602313" y="641350"/>
                </a:lnTo>
                <a:lnTo>
                  <a:pt x="604964" y="654050"/>
                </a:lnTo>
                <a:lnTo>
                  <a:pt x="607790" y="665480"/>
                </a:lnTo>
                <a:lnTo>
                  <a:pt x="610496" y="673100"/>
                </a:lnTo>
                <a:lnTo>
                  <a:pt x="612743" y="680720"/>
                </a:lnTo>
                <a:lnTo>
                  <a:pt x="617909" y="718820"/>
                </a:lnTo>
                <a:lnTo>
                  <a:pt x="617931" y="720090"/>
                </a:lnTo>
                <a:lnTo>
                  <a:pt x="618046" y="726440"/>
                </a:lnTo>
                <a:lnTo>
                  <a:pt x="610727" y="764540"/>
                </a:lnTo>
                <a:lnTo>
                  <a:pt x="587314" y="797560"/>
                </a:lnTo>
                <a:lnTo>
                  <a:pt x="549241" y="810260"/>
                </a:lnTo>
                <a:lnTo>
                  <a:pt x="499480" y="810260"/>
                </a:lnTo>
                <a:lnTo>
                  <a:pt x="490693" y="811530"/>
                </a:lnTo>
                <a:lnTo>
                  <a:pt x="481833" y="811530"/>
                </a:lnTo>
                <a:lnTo>
                  <a:pt x="463537" y="814070"/>
                </a:lnTo>
                <a:lnTo>
                  <a:pt x="454100" y="816610"/>
                </a:lnTo>
                <a:lnTo>
                  <a:pt x="449221" y="816610"/>
                </a:lnTo>
                <a:lnTo>
                  <a:pt x="444342" y="817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150270" y="619048"/>
            <a:ext cx="201295" cy="809625"/>
          </a:xfrm>
          <a:custGeom>
            <a:avLst/>
            <a:gdLst/>
            <a:ahLst/>
            <a:cxnLst/>
            <a:rect l="l" t="t" r="r" b="b"/>
            <a:pathLst>
              <a:path w="201295" h="809625">
                <a:moveTo>
                  <a:pt x="149482" y="809423"/>
                </a:moveTo>
                <a:lnTo>
                  <a:pt x="143609" y="809423"/>
                </a:lnTo>
                <a:lnTo>
                  <a:pt x="120383" y="808339"/>
                </a:lnTo>
                <a:lnTo>
                  <a:pt x="74653" y="807605"/>
                </a:lnTo>
                <a:lnTo>
                  <a:pt x="51404" y="806486"/>
                </a:lnTo>
                <a:lnTo>
                  <a:pt x="42641" y="806486"/>
                </a:lnTo>
                <a:lnTo>
                  <a:pt x="34343" y="805025"/>
                </a:lnTo>
                <a:lnTo>
                  <a:pt x="2380" y="780428"/>
                </a:lnTo>
                <a:lnTo>
                  <a:pt x="0" y="759661"/>
                </a:lnTo>
                <a:lnTo>
                  <a:pt x="920" y="750874"/>
                </a:lnTo>
                <a:lnTo>
                  <a:pt x="2936" y="742088"/>
                </a:lnTo>
                <a:lnTo>
                  <a:pt x="6048" y="733301"/>
                </a:lnTo>
                <a:lnTo>
                  <a:pt x="15974" y="706870"/>
                </a:lnTo>
                <a:lnTo>
                  <a:pt x="23796" y="680253"/>
                </a:lnTo>
                <a:lnTo>
                  <a:pt x="33131" y="626459"/>
                </a:lnTo>
                <a:lnTo>
                  <a:pt x="36977" y="571931"/>
                </a:lnTo>
                <a:lnTo>
                  <a:pt x="38754" y="485941"/>
                </a:lnTo>
                <a:lnTo>
                  <a:pt x="38795" y="455207"/>
                </a:lnTo>
                <a:lnTo>
                  <a:pt x="38381" y="424479"/>
                </a:lnTo>
                <a:lnTo>
                  <a:pt x="37513" y="393757"/>
                </a:lnTo>
                <a:lnTo>
                  <a:pt x="33807" y="301529"/>
                </a:lnTo>
                <a:lnTo>
                  <a:pt x="32385" y="270786"/>
                </a:lnTo>
                <a:lnTo>
                  <a:pt x="30611" y="244032"/>
                </a:lnTo>
                <a:lnTo>
                  <a:pt x="29961" y="225826"/>
                </a:lnTo>
                <a:lnTo>
                  <a:pt x="30008" y="216806"/>
                </a:lnTo>
                <a:lnTo>
                  <a:pt x="30334" y="207879"/>
                </a:lnTo>
                <a:lnTo>
                  <a:pt x="30940" y="199046"/>
                </a:lnTo>
                <a:lnTo>
                  <a:pt x="31252" y="182987"/>
                </a:lnTo>
                <a:lnTo>
                  <a:pt x="27258" y="135370"/>
                </a:lnTo>
                <a:lnTo>
                  <a:pt x="17521" y="88591"/>
                </a:lnTo>
                <a:lnTo>
                  <a:pt x="5535" y="49769"/>
                </a:lnTo>
                <a:lnTo>
                  <a:pt x="4557" y="43911"/>
                </a:lnTo>
                <a:lnTo>
                  <a:pt x="4557" y="38037"/>
                </a:lnTo>
                <a:lnTo>
                  <a:pt x="6386" y="23671"/>
                </a:lnTo>
                <a:lnTo>
                  <a:pt x="40667" y="481"/>
                </a:lnTo>
                <a:lnTo>
                  <a:pt x="47504" y="0"/>
                </a:lnTo>
                <a:lnTo>
                  <a:pt x="107016" y="0"/>
                </a:lnTo>
                <a:lnTo>
                  <a:pt x="107016" y="1445"/>
                </a:lnTo>
                <a:lnTo>
                  <a:pt x="128972" y="1051"/>
                </a:lnTo>
                <a:lnTo>
                  <a:pt x="143608" y="509"/>
                </a:lnTo>
                <a:lnTo>
                  <a:pt x="150927" y="547"/>
                </a:lnTo>
                <a:lnTo>
                  <a:pt x="158245" y="859"/>
                </a:lnTo>
                <a:lnTo>
                  <a:pt x="165564" y="1445"/>
                </a:lnTo>
                <a:lnTo>
                  <a:pt x="183144" y="5200"/>
                </a:lnTo>
                <a:lnTo>
                  <a:pt x="194862" y="13529"/>
                </a:lnTo>
                <a:lnTo>
                  <a:pt x="200718" y="26433"/>
                </a:lnTo>
                <a:lnTo>
                  <a:pt x="200713" y="43911"/>
                </a:lnTo>
                <a:lnTo>
                  <a:pt x="197414" y="59818"/>
                </a:lnTo>
                <a:lnTo>
                  <a:pt x="193394" y="75376"/>
                </a:lnTo>
                <a:lnTo>
                  <a:pt x="184630" y="105396"/>
                </a:lnTo>
                <a:lnTo>
                  <a:pt x="181152" y="120080"/>
                </a:lnTo>
                <a:lnTo>
                  <a:pt x="172883" y="164690"/>
                </a:lnTo>
                <a:lnTo>
                  <a:pt x="168775" y="210070"/>
                </a:lnTo>
                <a:lnTo>
                  <a:pt x="168408" y="232702"/>
                </a:lnTo>
                <a:lnTo>
                  <a:pt x="167662" y="247339"/>
                </a:lnTo>
                <a:lnTo>
                  <a:pt x="164119" y="283932"/>
                </a:lnTo>
                <a:lnTo>
                  <a:pt x="161544" y="307740"/>
                </a:lnTo>
                <a:lnTo>
                  <a:pt x="159691" y="332271"/>
                </a:lnTo>
                <a:lnTo>
                  <a:pt x="159336" y="344697"/>
                </a:lnTo>
                <a:lnTo>
                  <a:pt x="159714" y="357129"/>
                </a:lnTo>
                <a:lnTo>
                  <a:pt x="160828" y="369566"/>
                </a:lnTo>
                <a:lnTo>
                  <a:pt x="164499" y="395924"/>
                </a:lnTo>
                <a:lnTo>
                  <a:pt x="165588" y="409839"/>
                </a:lnTo>
                <a:lnTo>
                  <a:pt x="163746" y="465462"/>
                </a:lnTo>
                <a:lnTo>
                  <a:pt x="158438" y="519343"/>
                </a:lnTo>
                <a:lnTo>
                  <a:pt x="157523" y="544859"/>
                </a:lnTo>
                <a:lnTo>
                  <a:pt x="158438" y="569828"/>
                </a:lnTo>
                <a:lnTo>
                  <a:pt x="161183" y="594248"/>
                </a:lnTo>
                <a:lnTo>
                  <a:pt x="165168" y="627181"/>
                </a:lnTo>
                <a:lnTo>
                  <a:pt x="170016" y="671093"/>
                </a:lnTo>
                <a:lnTo>
                  <a:pt x="176519" y="712091"/>
                </a:lnTo>
                <a:lnTo>
                  <a:pt x="188996" y="749911"/>
                </a:lnTo>
                <a:lnTo>
                  <a:pt x="190955" y="756251"/>
                </a:lnTo>
                <a:lnTo>
                  <a:pt x="191949" y="761129"/>
                </a:lnTo>
                <a:lnTo>
                  <a:pt x="193222" y="779423"/>
                </a:lnTo>
                <a:lnTo>
                  <a:pt x="188278" y="793329"/>
                </a:lnTo>
                <a:lnTo>
                  <a:pt x="177116" y="802847"/>
                </a:lnTo>
                <a:lnTo>
                  <a:pt x="159738" y="807978"/>
                </a:lnTo>
                <a:lnTo>
                  <a:pt x="154858" y="808941"/>
                </a:lnTo>
                <a:lnTo>
                  <a:pt x="149482" y="809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833816" y="404608"/>
            <a:ext cx="842644" cy="1028065"/>
          </a:xfrm>
          <a:custGeom>
            <a:avLst/>
            <a:gdLst/>
            <a:ahLst/>
            <a:cxnLst/>
            <a:rect l="l" t="t" r="r" b="b"/>
            <a:pathLst>
              <a:path w="842645" h="1028065">
                <a:moveTo>
                  <a:pt x="672752" y="1027997"/>
                </a:moveTo>
                <a:lnTo>
                  <a:pt x="665681" y="1027764"/>
                </a:lnTo>
                <a:lnTo>
                  <a:pt x="658844" y="1026800"/>
                </a:lnTo>
                <a:lnTo>
                  <a:pt x="647692" y="1026433"/>
                </a:lnTo>
                <a:lnTo>
                  <a:pt x="606356" y="1013705"/>
                </a:lnTo>
                <a:lnTo>
                  <a:pt x="591533" y="975570"/>
                </a:lnTo>
                <a:lnTo>
                  <a:pt x="592532" y="969067"/>
                </a:lnTo>
                <a:lnTo>
                  <a:pt x="610939" y="927070"/>
                </a:lnTo>
                <a:lnTo>
                  <a:pt x="616425" y="918467"/>
                </a:lnTo>
                <a:lnTo>
                  <a:pt x="630506" y="893368"/>
                </a:lnTo>
                <a:lnTo>
                  <a:pt x="650993" y="841788"/>
                </a:lnTo>
                <a:lnTo>
                  <a:pt x="661519" y="788350"/>
                </a:lnTo>
                <a:lnTo>
                  <a:pt x="663710" y="733088"/>
                </a:lnTo>
                <a:lnTo>
                  <a:pt x="661781" y="704784"/>
                </a:lnTo>
                <a:lnTo>
                  <a:pt x="657761" y="665441"/>
                </a:lnTo>
                <a:lnTo>
                  <a:pt x="654462" y="626471"/>
                </a:lnTo>
                <a:lnTo>
                  <a:pt x="653271" y="607032"/>
                </a:lnTo>
                <a:lnTo>
                  <a:pt x="652633" y="587500"/>
                </a:lnTo>
                <a:lnTo>
                  <a:pt x="652549" y="567875"/>
                </a:lnTo>
                <a:lnTo>
                  <a:pt x="653017" y="548157"/>
                </a:lnTo>
                <a:lnTo>
                  <a:pt x="652645" y="524931"/>
                </a:lnTo>
                <a:lnTo>
                  <a:pt x="651526" y="502055"/>
                </a:lnTo>
                <a:lnTo>
                  <a:pt x="649708" y="479179"/>
                </a:lnTo>
                <a:lnTo>
                  <a:pt x="647145" y="455953"/>
                </a:lnTo>
                <a:lnTo>
                  <a:pt x="645370" y="427844"/>
                </a:lnTo>
                <a:lnTo>
                  <a:pt x="644394" y="400155"/>
                </a:lnTo>
                <a:lnTo>
                  <a:pt x="644208" y="381275"/>
                </a:lnTo>
                <a:lnTo>
                  <a:pt x="642844" y="355395"/>
                </a:lnTo>
                <a:lnTo>
                  <a:pt x="640198" y="330430"/>
                </a:lnTo>
                <a:lnTo>
                  <a:pt x="636271" y="306380"/>
                </a:lnTo>
                <a:lnTo>
                  <a:pt x="631062" y="283244"/>
                </a:lnTo>
                <a:lnTo>
                  <a:pt x="630068" y="277371"/>
                </a:lnTo>
                <a:lnTo>
                  <a:pt x="610552" y="240296"/>
                </a:lnTo>
                <a:lnTo>
                  <a:pt x="603948" y="236645"/>
                </a:lnTo>
                <a:lnTo>
                  <a:pt x="589311" y="237608"/>
                </a:lnTo>
                <a:lnTo>
                  <a:pt x="583717" y="241741"/>
                </a:lnTo>
                <a:lnTo>
                  <a:pt x="579832" y="249541"/>
                </a:lnTo>
                <a:lnTo>
                  <a:pt x="576537" y="255502"/>
                </a:lnTo>
                <a:lnTo>
                  <a:pt x="573971" y="261638"/>
                </a:lnTo>
                <a:lnTo>
                  <a:pt x="572132" y="267948"/>
                </a:lnTo>
                <a:lnTo>
                  <a:pt x="571023" y="274434"/>
                </a:lnTo>
                <a:lnTo>
                  <a:pt x="567547" y="291081"/>
                </a:lnTo>
                <a:lnTo>
                  <a:pt x="564438" y="307367"/>
                </a:lnTo>
                <a:lnTo>
                  <a:pt x="561696" y="323292"/>
                </a:lnTo>
                <a:lnTo>
                  <a:pt x="559322" y="338856"/>
                </a:lnTo>
                <a:lnTo>
                  <a:pt x="556735" y="367384"/>
                </a:lnTo>
                <a:lnTo>
                  <a:pt x="553308" y="395551"/>
                </a:lnTo>
                <a:lnTo>
                  <a:pt x="550558" y="413486"/>
                </a:lnTo>
                <a:lnTo>
                  <a:pt x="547621" y="447189"/>
                </a:lnTo>
                <a:lnTo>
                  <a:pt x="547079" y="455230"/>
                </a:lnTo>
                <a:lnTo>
                  <a:pt x="546899" y="463271"/>
                </a:lnTo>
                <a:lnTo>
                  <a:pt x="547079" y="471312"/>
                </a:lnTo>
                <a:lnTo>
                  <a:pt x="547621" y="479353"/>
                </a:lnTo>
                <a:lnTo>
                  <a:pt x="547158" y="503046"/>
                </a:lnTo>
                <a:lnTo>
                  <a:pt x="544323" y="525829"/>
                </a:lnTo>
                <a:lnTo>
                  <a:pt x="539117" y="547703"/>
                </a:lnTo>
                <a:lnTo>
                  <a:pt x="525401" y="585543"/>
                </a:lnTo>
                <a:lnTo>
                  <a:pt x="520177" y="602510"/>
                </a:lnTo>
                <a:lnTo>
                  <a:pt x="509831" y="654064"/>
                </a:lnTo>
                <a:lnTo>
                  <a:pt x="505155" y="707720"/>
                </a:lnTo>
                <a:lnTo>
                  <a:pt x="505575" y="730096"/>
                </a:lnTo>
                <a:lnTo>
                  <a:pt x="509583" y="769159"/>
                </a:lnTo>
                <a:lnTo>
                  <a:pt x="511511" y="775033"/>
                </a:lnTo>
                <a:lnTo>
                  <a:pt x="512474" y="781388"/>
                </a:lnTo>
                <a:lnTo>
                  <a:pt x="512474" y="788225"/>
                </a:lnTo>
                <a:lnTo>
                  <a:pt x="511472" y="805056"/>
                </a:lnTo>
                <a:lnTo>
                  <a:pt x="478818" y="837963"/>
                </a:lnTo>
                <a:lnTo>
                  <a:pt x="445895" y="843091"/>
                </a:lnTo>
                <a:lnTo>
                  <a:pt x="427783" y="841809"/>
                </a:lnTo>
                <a:lnTo>
                  <a:pt x="390086" y="831009"/>
                </a:lnTo>
                <a:lnTo>
                  <a:pt x="360811" y="806139"/>
                </a:lnTo>
                <a:lnTo>
                  <a:pt x="334325" y="755833"/>
                </a:lnTo>
                <a:lnTo>
                  <a:pt x="305401" y="689966"/>
                </a:lnTo>
                <a:lnTo>
                  <a:pt x="280791" y="622447"/>
                </a:lnTo>
                <a:lnTo>
                  <a:pt x="266527" y="552175"/>
                </a:lnTo>
                <a:lnTo>
                  <a:pt x="262506" y="494734"/>
                </a:lnTo>
                <a:lnTo>
                  <a:pt x="260543" y="473515"/>
                </a:lnTo>
                <a:lnTo>
                  <a:pt x="254133" y="431060"/>
                </a:lnTo>
                <a:lnTo>
                  <a:pt x="244460" y="389340"/>
                </a:lnTo>
                <a:lnTo>
                  <a:pt x="231478" y="349111"/>
                </a:lnTo>
                <a:lnTo>
                  <a:pt x="225977" y="334113"/>
                </a:lnTo>
                <a:lnTo>
                  <a:pt x="216468" y="302263"/>
                </a:lnTo>
                <a:lnTo>
                  <a:pt x="210968" y="286134"/>
                </a:lnTo>
                <a:lnTo>
                  <a:pt x="209010" y="279328"/>
                </a:lnTo>
                <a:lnTo>
                  <a:pt x="206570" y="272756"/>
                </a:lnTo>
                <a:lnTo>
                  <a:pt x="175097" y="244798"/>
                </a:lnTo>
                <a:lnTo>
                  <a:pt x="167959" y="246899"/>
                </a:lnTo>
                <a:lnTo>
                  <a:pt x="161183" y="252478"/>
                </a:lnTo>
                <a:lnTo>
                  <a:pt x="157298" y="255399"/>
                </a:lnTo>
                <a:lnTo>
                  <a:pt x="154129" y="259066"/>
                </a:lnTo>
                <a:lnTo>
                  <a:pt x="149249" y="267861"/>
                </a:lnTo>
                <a:lnTo>
                  <a:pt x="147540" y="272492"/>
                </a:lnTo>
                <a:lnTo>
                  <a:pt x="146545" y="277371"/>
                </a:lnTo>
                <a:lnTo>
                  <a:pt x="133379" y="324152"/>
                </a:lnTo>
                <a:lnTo>
                  <a:pt x="124312" y="370817"/>
                </a:lnTo>
                <a:lnTo>
                  <a:pt x="119343" y="417367"/>
                </a:lnTo>
                <a:lnTo>
                  <a:pt x="118472" y="463801"/>
                </a:lnTo>
                <a:lnTo>
                  <a:pt x="121700" y="510119"/>
                </a:lnTo>
                <a:lnTo>
                  <a:pt x="122964" y="522455"/>
                </a:lnTo>
                <a:lnTo>
                  <a:pt x="123868" y="534616"/>
                </a:lnTo>
                <a:lnTo>
                  <a:pt x="124409" y="546601"/>
                </a:lnTo>
                <a:lnTo>
                  <a:pt x="124590" y="558413"/>
                </a:lnTo>
                <a:lnTo>
                  <a:pt x="124409" y="570116"/>
                </a:lnTo>
                <a:lnTo>
                  <a:pt x="123868" y="581825"/>
                </a:lnTo>
                <a:lnTo>
                  <a:pt x="122964" y="593540"/>
                </a:lnTo>
                <a:lnTo>
                  <a:pt x="121700" y="605261"/>
                </a:lnTo>
                <a:lnTo>
                  <a:pt x="120129" y="625748"/>
                </a:lnTo>
                <a:lnTo>
                  <a:pt x="119847" y="646235"/>
                </a:lnTo>
                <a:lnTo>
                  <a:pt x="120852" y="666723"/>
                </a:lnTo>
                <a:lnTo>
                  <a:pt x="123145" y="687210"/>
                </a:lnTo>
                <a:lnTo>
                  <a:pt x="125895" y="703665"/>
                </a:lnTo>
                <a:lnTo>
                  <a:pt x="130650" y="738067"/>
                </a:lnTo>
                <a:lnTo>
                  <a:pt x="136963" y="777489"/>
                </a:lnTo>
                <a:lnTo>
                  <a:pt x="152323" y="820677"/>
                </a:lnTo>
                <a:lnTo>
                  <a:pt x="191202" y="881921"/>
                </a:lnTo>
                <a:lnTo>
                  <a:pt x="221223" y="919959"/>
                </a:lnTo>
                <a:lnTo>
                  <a:pt x="239496" y="942131"/>
                </a:lnTo>
                <a:lnTo>
                  <a:pt x="243163" y="948223"/>
                </a:lnTo>
                <a:lnTo>
                  <a:pt x="246115" y="955060"/>
                </a:lnTo>
                <a:lnTo>
                  <a:pt x="250232" y="971894"/>
                </a:lnTo>
                <a:lnTo>
                  <a:pt x="247945" y="985802"/>
                </a:lnTo>
                <a:lnTo>
                  <a:pt x="239254" y="996786"/>
                </a:lnTo>
                <a:lnTo>
                  <a:pt x="220244" y="1006802"/>
                </a:lnTo>
                <a:lnTo>
                  <a:pt x="217307" y="1007781"/>
                </a:lnTo>
                <a:lnTo>
                  <a:pt x="215350" y="1007781"/>
                </a:lnTo>
                <a:lnTo>
                  <a:pt x="178943" y="1011802"/>
                </a:lnTo>
                <a:lnTo>
                  <a:pt x="142910" y="1015100"/>
                </a:lnTo>
                <a:lnTo>
                  <a:pt x="124939" y="1015907"/>
                </a:lnTo>
                <a:lnTo>
                  <a:pt x="106876" y="1015438"/>
                </a:lnTo>
                <a:lnTo>
                  <a:pt x="62639" y="1008745"/>
                </a:lnTo>
                <a:lnTo>
                  <a:pt x="24356" y="987259"/>
                </a:lnTo>
                <a:lnTo>
                  <a:pt x="7011" y="945814"/>
                </a:lnTo>
                <a:lnTo>
                  <a:pt x="2388" y="900543"/>
                </a:lnTo>
                <a:lnTo>
                  <a:pt x="174" y="861410"/>
                </a:lnTo>
                <a:lnTo>
                  <a:pt x="0" y="841646"/>
                </a:lnTo>
                <a:lnTo>
                  <a:pt x="920" y="821881"/>
                </a:lnTo>
                <a:lnTo>
                  <a:pt x="2936" y="802116"/>
                </a:lnTo>
                <a:lnTo>
                  <a:pt x="8055" y="770651"/>
                </a:lnTo>
                <a:lnTo>
                  <a:pt x="9696" y="758950"/>
                </a:lnTo>
                <a:lnTo>
                  <a:pt x="10969" y="747250"/>
                </a:lnTo>
                <a:lnTo>
                  <a:pt x="19610" y="618427"/>
                </a:lnTo>
                <a:lnTo>
                  <a:pt x="26488" y="524733"/>
                </a:lnTo>
                <a:lnTo>
                  <a:pt x="28003" y="501309"/>
                </a:lnTo>
                <a:lnTo>
                  <a:pt x="28003" y="496430"/>
                </a:lnTo>
                <a:lnTo>
                  <a:pt x="28485" y="491318"/>
                </a:lnTo>
                <a:lnTo>
                  <a:pt x="32385" y="469098"/>
                </a:lnTo>
                <a:lnTo>
                  <a:pt x="34439" y="458820"/>
                </a:lnTo>
                <a:lnTo>
                  <a:pt x="36219" y="448448"/>
                </a:lnTo>
                <a:lnTo>
                  <a:pt x="40636" y="405993"/>
                </a:lnTo>
                <a:lnTo>
                  <a:pt x="41195" y="384212"/>
                </a:lnTo>
                <a:lnTo>
                  <a:pt x="42101" y="367338"/>
                </a:lnTo>
                <a:lnTo>
                  <a:pt x="43375" y="350370"/>
                </a:lnTo>
                <a:lnTo>
                  <a:pt x="45015" y="333309"/>
                </a:lnTo>
                <a:lnTo>
                  <a:pt x="55833" y="248096"/>
                </a:lnTo>
                <a:lnTo>
                  <a:pt x="57377" y="224672"/>
                </a:lnTo>
                <a:lnTo>
                  <a:pt x="52249" y="177824"/>
                </a:lnTo>
                <a:lnTo>
                  <a:pt x="22131" y="82706"/>
                </a:lnTo>
                <a:lnTo>
                  <a:pt x="20203" y="77827"/>
                </a:lnTo>
                <a:lnTo>
                  <a:pt x="18494" y="72700"/>
                </a:lnTo>
                <a:lnTo>
                  <a:pt x="15542" y="61947"/>
                </a:lnTo>
                <a:lnTo>
                  <a:pt x="14812" y="56338"/>
                </a:lnTo>
                <a:lnTo>
                  <a:pt x="14812" y="50495"/>
                </a:lnTo>
                <a:lnTo>
                  <a:pt x="29923" y="14275"/>
                </a:lnTo>
                <a:lnTo>
                  <a:pt x="66041" y="1208"/>
                </a:lnTo>
                <a:lnTo>
                  <a:pt x="71915" y="710"/>
                </a:lnTo>
                <a:lnTo>
                  <a:pt x="77788" y="710"/>
                </a:lnTo>
                <a:lnTo>
                  <a:pt x="85783" y="171"/>
                </a:lnTo>
                <a:lnTo>
                  <a:pt x="124776" y="2575"/>
                </a:lnTo>
                <a:lnTo>
                  <a:pt x="140719" y="5139"/>
                </a:lnTo>
                <a:lnTo>
                  <a:pt x="174045" y="9920"/>
                </a:lnTo>
                <a:lnTo>
                  <a:pt x="219801" y="17611"/>
                </a:lnTo>
                <a:lnTo>
                  <a:pt x="258730" y="27902"/>
                </a:lnTo>
                <a:lnTo>
                  <a:pt x="296768" y="62280"/>
                </a:lnTo>
                <a:lnTo>
                  <a:pt x="312818" y="106829"/>
                </a:lnTo>
                <a:lnTo>
                  <a:pt x="318357" y="125126"/>
                </a:lnTo>
                <a:lnTo>
                  <a:pt x="324170" y="143422"/>
                </a:lnTo>
                <a:lnTo>
                  <a:pt x="336342" y="180015"/>
                </a:lnTo>
                <a:lnTo>
                  <a:pt x="342154" y="198312"/>
                </a:lnTo>
                <a:lnTo>
                  <a:pt x="352957" y="234904"/>
                </a:lnTo>
                <a:lnTo>
                  <a:pt x="367081" y="289793"/>
                </a:lnTo>
                <a:lnTo>
                  <a:pt x="375399" y="326386"/>
                </a:lnTo>
                <a:lnTo>
                  <a:pt x="379842" y="344683"/>
                </a:lnTo>
                <a:lnTo>
                  <a:pt x="384559" y="362979"/>
                </a:lnTo>
                <a:lnTo>
                  <a:pt x="389549" y="381275"/>
                </a:lnTo>
                <a:lnTo>
                  <a:pt x="391152" y="389293"/>
                </a:lnTo>
                <a:lnTo>
                  <a:pt x="393022" y="397218"/>
                </a:lnTo>
                <a:lnTo>
                  <a:pt x="395161" y="405049"/>
                </a:lnTo>
                <a:lnTo>
                  <a:pt x="404866" y="436238"/>
                </a:lnTo>
                <a:lnTo>
                  <a:pt x="407124" y="444252"/>
                </a:lnTo>
                <a:lnTo>
                  <a:pt x="423190" y="473527"/>
                </a:lnTo>
                <a:lnTo>
                  <a:pt x="434906" y="473527"/>
                </a:lnTo>
                <a:lnTo>
                  <a:pt x="456428" y="436640"/>
                </a:lnTo>
                <a:lnTo>
                  <a:pt x="472991" y="338110"/>
                </a:lnTo>
                <a:lnTo>
                  <a:pt x="478480" y="293278"/>
                </a:lnTo>
                <a:lnTo>
                  <a:pt x="480627" y="230525"/>
                </a:lnTo>
                <a:lnTo>
                  <a:pt x="481579" y="212960"/>
                </a:lnTo>
                <a:lnTo>
                  <a:pt x="488274" y="160367"/>
                </a:lnTo>
                <a:lnTo>
                  <a:pt x="500773" y="109044"/>
                </a:lnTo>
                <a:lnTo>
                  <a:pt x="516156" y="71006"/>
                </a:lnTo>
                <a:lnTo>
                  <a:pt x="541747" y="38795"/>
                </a:lnTo>
                <a:lnTo>
                  <a:pt x="581551" y="16000"/>
                </a:lnTo>
                <a:lnTo>
                  <a:pt x="641224" y="13509"/>
                </a:lnTo>
                <a:lnTo>
                  <a:pt x="699866" y="12504"/>
                </a:lnTo>
                <a:lnTo>
                  <a:pt x="748887" y="19849"/>
                </a:lnTo>
                <a:lnTo>
                  <a:pt x="768623" y="71006"/>
                </a:lnTo>
                <a:lnTo>
                  <a:pt x="762266" y="93687"/>
                </a:lnTo>
                <a:lnTo>
                  <a:pt x="757831" y="116374"/>
                </a:lnTo>
                <a:lnTo>
                  <a:pt x="755320" y="139067"/>
                </a:lnTo>
                <a:lnTo>
                  <a:pt x="754732" y="161765"/>
                </a:lnTo>
                <a:lnTo>
                  <a:pt x="754965" y="184537"/>
                </a:lnTo>
                <a:lnTo>
                  <a:pt x="754918" y="207495"/>
                </a:lnTo>
                <a:lnTo>
                  <a:pt x="754592" y="230639"/>
                </a:lnTo>
                <a:lnTo>
                  <a:pt x="753986" y="253970"/>
                </a:lnTo>
                <a:lnTo>
                  <a:pt x="753986" y="260776"/>
                </a:lnTo>
                <a:lnTo>
                  <a:pt x="754234" y="267597"/>
                </a:lnTo>
                <a:lnTo>
                  <a:pt x="755228" y="281271"/>
                </a:lnTo>
                <a:lnTo>
                  <a:pt x="754980" y="288589"/>
                </a:lnTo>
                <a:lnTo>
                  <a:pt x="753986" y="296389"/>
                </a:lnTo>
                <a:lnTo>
                  <a:pt x="753269" y="324061"/>
                </a:lnTo>
                <a:lnTo>
                  <a:pt x="754009" y="351465"/>
                </a:lnTo>
                <a:lnTo>
                  <a:pt x="759860" y="405469"/>
                </a:lnTo>
                <a:lnTo>
                  <a:pt x="770465" y="459064"/>
                </a:lnTo>
                <a:lnTo>
                  <a:pt x="784752" y="513010"/>
                </a:lnTo>
                <a:lnTo>
                  <a:pt x="791051" y="537313"/>
                </a:lnTo>
                <a:lnTo>
                  <a:pt x="802005" y="586725"/>
                </a:lnTo>
                <a:lnTo>
                  <a:pt x="810789" y="637032"/>
                </a:lnTo>
                <a:lnTo>
                  <a:pt x="817385" y="687166"/>
                </a:lnTo>
                <a:lnTo>
                  <a:pt x="821595" y="732132"/>
                </a:lnTo>
                <a:lnTo>
                  <a:pt x="823885" y="751247"/>
                </a:lnTo>
                <a:lnTo>
                  <a:pt x="826723" y="769448"/>
                </a:lnTo>
                <a:lnTo>
                  <a:pt x="832905" y="802113"/>
                </a:lnTo>
                <a:lnTo>
                  <a:pt x="835422" y="817487"/>
                </a:lnTo>
                <a:lnTo>
                  <a:pt x="841136" y="863671"/>
                </a:lnTo>
                <a:lnTo>
                  <a:pt x="842231" y="895136"/>
                </a:lnTo>
                <a:lnTo>
                  <a:pt x="841809" y="911149"/>
                </a:lnTo>
                <a:lnTo>
                  <a:pt x="832672" y="959092"/>
                </a:lnTo>
                <a:lnTo>
                  <a:pt x="808152" y="1000463"/>
                </a:lnTo>
                <a:lnTo>
                  <a:pt x="769451" y="1025154"/>
                </a:lnTo>
                <a:lnTo>
                  <a:pt x="734242" y="1027736"/>
                </a:lnTo>
                <a:lnTo>
                  <a:pt x="707904" y="1026844"/>
                </a:lnTo>
                <a:lnTo>
                  <a:pt x="701311" y="1026800"/>
                </a:lnTo>
                <a:lnTo>
                  <a:pt x="687389" y="1027033"/>
                </a:lnTo>
                <a:lnTo>
                  <a:pt x="672752" y="1027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725042" y="614667"/>
            <a:ext cx="618490" cy="817880"/>
          </a:xfrm>
          <a:custGeom>
            <a:avLst/>
            <a:gdLst/>
            <a:ahLst/>
            <a:cxnLst/>
            <a:rect l="l" t="t" r="r" b="b"/>
            <a:pathLst>
              <a:path w="618490" h="817880">
                <a:moveTo>
                  <a:pt x="27200" y="114300"/>
                </a:moveTo>
                <a:lnTo>
                  <a:pt x="635" y="85090"/>
                </a:lnTo>
                <a:lnTo>
                  <a:pt x="0" y="74930"/>
                </a:lnTo>
                <a:lnTo>
                  <a:pt x="1381" y="63500"/>
                </a:lnTo>
                <a:lnTo>
                  <a:pt x="19453" y="27940"/>
                </a:lnTo>
                <a:lnTo>
                  <a:pt x="60390" y="3810"/>
                </a:lnTo>
                <a:lnTo>
                  <a:pt x="91590" y="0"/>
                </a:lnTo>
                <a:lnTo>
                  <a:pt x="99406" y="0"/>
                </a:lnTo>
                <a:lnTo>
                  <a:pt x="107237" y="1270"/>
                </a:lnTo>
                <a:lnTo>
                  <a:pt x="121038" y="2540"/>
                </a:lnTo>
                <a:lnTo>
                  <a:pt x="253588" y="2540"/>
                </a:lnTo>
                <a:lnTo>
                  <a:pt x="263829" y="3810"/>
                </a:lnTo>
                <a:lnTo>
                  <a:pt x="414801" y="3810"/>
                </a:lnTo>
                <a:lnTo>
                  <a:pt x="431422" y="10160"/>
                </a:lnTo>
                <a:lnTo>
                  <a:pt x="448069" y="25400"/>
                </a:lnTo>
                <a:lnTo>
                  <a:pt x="461418" y="44450"/>
                </a:lnTo>
                <a:lnTo>
                  <a:pt x="465031" y="53340"/>
                </a:lnTo>
                <a:lnTo>
                  <a:pt x="468551" y="60960"/>
                </a:lnTo>
                <a:lnTo>
                  <a:pt x="471977" y="68580"/>
                </a:lnTo>
                <a:lnTo>
                  <a:pt x="472453" y="69850"/>
                </a:lnTo>
                <a:lnTo>
                  <a:pt x="87473" y="69850"/>
                </a:lnTo>
                <a:lnTo>
                  <a:pt x="79286" y="71120"/>
                </a:lnTo>
                <a:lnTo>
                  <a:pt x="71554" y="73660"/>
                </a:lnTo>
                <a:lnTo>
                  <a:pt x="64276" y="77470"/>
                </a:lnTo>
                <a:lnTo>
                  <a:pt x="57453" y="83820"/>
                </a:lnTo>
                <a:lnTo>
                  <a:pt x="54532" y="87630"/>
                </a:lnTo>
                <a:lnTo>
                  <a:pt x="51843" y="90170"/>
                </a:lnTo>
                <a:lnTo>
                  <a:pt x="46965" y="97790"/>
                </a:lnTo>
                <a:lnTo>
                  <a:pt x="44292" y="101600"/>
                </a:lnTo>
                <a:lnTo>
                  <a:pt x="34534" y="111760"/>
                </a:lnTo>
                <a:lnTo>
                  <a:pt x="27200" y="114300"/>
                </a:lnTo>
                <a:close/>
              </a:path>
              <a:path w="618490" h="817880">
                <a:moveTo>
                  <a:pt x="243354" y="2540"/>
                </a:moveTo>
                <a:lnTo>
                  <a:pt x="148098" y="2540"/>
                </a:lnTo>
                <a:lnTo>
                  <a:pt x="161358" y="1270"/>
                </a:lnTo>
                <a:lnTo>
                  <a:pt x="171657" y="0"/>
                </a:lnTo>
                <a:lnTo>
                  <a:pt x="223775" y="0"/>
                </a:lnTo>
                <a:lnTo>
                  <a:pt x="243354" y="2540"/>
                </a:lnTo>
                <a:close/>
              </a:path>
              <a:path w="618490" h="817880">
                <a:moveTo>
                  <a:pt x="414801" y="3810"/>
                </a:moveTo>
                <a:lnTo>
                  <a:pt x="304827" y="3810"/>
                </a:lnTo>
                <a:lnTo>
                  <a:pt x="315068" y="2540"/>
                </a:lnTo>
                <a:lnTo>
                  <a:pt x="325303" y="2540"/>
                </a:lnTo>
                <a:lnTo>
                  <a:pt x="356418" y="0"/>
                </a:lnTo>
                <a:lnTo>
                  <a:pt x="388233" y="0"/>
                </a:lnTo>
                <a:lnTo>
                  <a:pt x="411477" y="2540"/>
                </a:lnTo>
                <a:lnTo>
                  <a:pt x="414801" y="3810"/>
                </a:lnTo>
                <a:close/>
              </a:path>
              <a:path w="618490" h="817880">
                <a:moveTo>
                  <a:pt x="214080" y="817880"/>
                </a:moveTo>
                <a:lnTo>
                  <a:pt x="102809" y="817880"/>
                </a:lnTo>
                <a:lnTo>
                  <a:pt x="88355" y="816610"/>
                </a:lnTo>
                <a:lnTo>
                  <a:pt x="47198" y="801370"/>
                </a:lnTo>
                <a:lnTo>
                  <a:pt x="15645" y="765810"/>
                </a:lnTo>
                <a:lnTo>
                  <a:pt x="13542" y="749300"/>
                </a:lnTo>
                <a:lnTo>
                  <a:pt x="13599" y="742950"/>
                </a:lnTo>
                <a:lnTo>
                  <a:pt x="13713" y="732790"/>
                </a:lnTo>
                <a:lnTo>
                  <a:pt x="14055" y="720090"/>
                </a:lnTo>
                <a:lnTo>
                  <a:pt x="14089" y="718820"/>
                </a:lnTo>
                <a:lnTo>
                  <a:pt x="14660" y="706120"/>
                </a:lnTo>
                <a:lnTo>
                  <a:pt x="14774" y="703580"/>
                </a:lnTo>
                <a:lnTo>
                  <a:pt x="19578" y="657860"/>
                </a:lnTo>
                <a:lnTo>
                  <a:pt x="32668" y="608330"/>
                </a:lnTo>
                <a:lnTo>
                  <a:pt x="37326" y="588010"/>
                </a:lnTo>
                <a:lnTo>
                  <a:pt x="40709" y="567690"/>
                </a:lnTo>
                <a:lnTo>
                  <a:pt x="42816" y="548640"/>
                </a:lnTo>
                <a:lnTo>
                  <a:pt x="44456" y="529590"/>
                </a:lnTo>
                <a:lnTo>
                  <a:pt x="47932" y="509270"/>
                </a:lnTo>
                <a:lnTo>
                  <a:pt x="53243" y="488950"/>
                </a:lnTo>
                <a:lnTo>
                  <a:pt x="60390" y="468630"/>
                </a:lnTo>
                <a:lnTo>
                  <a:pt x="68763" y="448310"/>
                </a:lnTo>
                <a:lnTo>
                  <a:pt x="76309" y="426720"/>
                </a:lnTo>
                <a:lnTo>
                  <a:pt x="83027" y="405130"/>
                </a:lnTo>
                <a:lnTo>
                  <a:pt x="94463" y="360680"/>
                </a:lnTo>
                <a:lnTo>
                  <a:pt x="100094" y="339090"/>
                </a:lnTo>
                <a:lnTo>
                  <a:pt x="105813" y="317500"/>
                </a:lnTo>
                <a:lnTo>
                  <a:pt x="111619" y="295910"/>
                </a:lnTo>
                <a:lnTo>
                  <a:pt x="114168" y="285750"/>
                </a:lnTo>
                <a:lnTo>
                  <a:pt x="115989" y="274320"/>
                </a:lnTo>
                <a:lnTo>
                  <a:pt x="117082" y="264160"/>
                </a:lnTo>
                <a:lnTo>
                  <a:pt x="117128" y="262890"/>
                </a:lnTo>
                <a:lnTo>
                  <a:pt x="117219" y="260350"/>
                </a:lnTo>
                <a:lnTo>
                  <a:pt x="117310" y="257810"/>
                </a:lnTo>
                <a:lnTo>
                  <a:pt x="117401" y="255270"/>
                </a:lnTo>
                <a:lnTo>
                  <a:pt x="117446" y="254000"/>
                </a:lnTo>
                <a:lnTo>
                  <a:pt x="118279" y="241300"/>
                </a:lnTo>
                <a:lnTo>
                  <a:pt x="119524" y="227330"/>
                </a:lnTo>
                <a:lnTo>
                  <a:pt x="120352" y="218440"/>
                </a:lnTo>
                <a:lnTo>
                  <a:pt x="120470" y="217170"/>
                </a:lnTo>
                <a:lnTo>
                  <a:pt x="127885" y="168910"/>
                </a:lnTo>
                <a:lnTo>
                  <a:pt x="132596" y="151130"/>
                </a:lnTo>
                <a:lnTo>
                  <a:pt x="133576" y="143510"/>
                </a:lnTo>
                <a:lnTo>
                  <a:pt x="133576" y="130810"/>
                </a:lnTo>
                <a:lnTo>
                  <a:pt x="133177" y="125730"/>
                </a:lnTo>
                <a:lnTo>
                  <a:pt x="117446" y="85090"/>
                </a:lnTo>
                <a:lnTo>
                  <a:pt x="87473" y="69850"/>
                </a:lnTo>
                <a:lnTo>
                  <a:pt x="472453" y="69850"/>
                </a:lnTo>
                <a:lnTo>
                  <a:pt x="475310" y="77470"/>
                </a:lnTo>
                <a:lnTo>
                  <a:pt x="478390" y="85090"/>
                </a:lnTo>
                <a:lnTo>
                  <a:pt x="481009" y="92710"/>
                </a:lnTo>
                <a:lnTo>
                  <a:pt x="483168" y="101600"/>
                </a:lnTo>
                <a:lnTo>
                  <a:pt x="484866" y="109220"/>
                </a:lnTo>
                <a:lnTo>
                  <a:pt x="307729" y="109220"/>
                </a:lnTo>
                <a:lnTo>
                  <a:pt x="291000" y="110490"/>
                </a:lnTo>
                <a:lnTo>
                  <a:pt x="250672" y="135890"/>
                </a:lnTo>
                <a:lnTo>
                  <a:pt x="229660" y="172720"/>
                </a:lnTo>
                <a:lnTo>
                  <a:pt x="217914" y="212090"/>
                </a:lnTo>
                <a:lnTo>
                  <a:pt x="212588" y="238760"/>
                </a:lnTo>
                <a:lnTo>
                  <a:pt x="212588" y="247650"/>
                </a:lnTo>
                <a:lnTo>
                  <a:pt x="215509" y="255270"/>
                </a:lnTo>
                <a:lnTo>
                  <a:pt x="227224" y="264160"/>
                </a:lnTo>
                <a:lnTo>
                  <a:pt x="234559" y="266700"/>
                </a:lnTo>
                <a:lnTo>
                  <a:pt x="530785" y="266700"/>
                </a:lnTo>
                <a:lnTo>
                  <a:pt x="533159" y="276860"/>
                </a:lnTo>
                <a:lnTo>
                  <a:pt x="541923" y="317500"/>
                </a:lnTo>
                <a:lnTo>
                  <a:pt x="545492" y="330200"/>
                </a:lnTo>
                <a:lnTo>
                  <a:pt x="546108" y="332740"/>
                </a:lnTo>
                <a:lnTo>
                  <a:pt x="318040" y="332740"/>
                </a:lnTo>
                <a:lnTo>
                  <a:pt x="302077" y="334010"/>
                </a:lnTo>
                <a:lnTo>
                  <a:pt x="254020" y="347980"/>
                </a:lnTo>
                <a:lnTo>
                  <a:pt x="216271" y="370840"/>
                </a:lnTo>
                <a:lnTo>
                  <a:pt x="185102" y="402590"/>
                </a:lnTo>
                <a:lnTo>
                  <a:pt x="163383" y="435610"/>
                </a:lnTo>
                <a:lnTo>
                  <a:pt x="145832" y="476250"/>
                </a:lnTo>
                <a:lnTo>
                  <a:pt x="138239" y="519430"/>
                </a:lnTo>
                <a:lnTo>
                  <a:pt x="137596" y="542290"/>
                </a:lnTo>
                <a:lnTo>
                  <a:pt x="138962" y="565150"/>
                </a:lnTo>
                <a:lnTo>
                  <a:pt x="142338" y="588010"/>
                </a:lnTo>
                <a:lnTo>
                  <a:pt x="144312" y="596900"/>
                </a:lnTo>
                <a:lnTo>
                  <a:pt x="147218" y="612140"/>
                </a:lnTo>
                <a:lnTo>
                  <a:pt x="165774" y="668020"/>
                </a:lnTo>
                <a:lnTo>
                  <a:pt x="197950" y="711200"/>
                </a:lnTo>
                <a:lnTo>
                  <a:pt x="228717" y="741680"/>
                </a:lnTo>
                <a:lnTo>
                  <a:pt x="233844" y="748030"/>
                </a:lnTo>
                <a:lnTo>
                  <a:pt x="238972" y="753110"/>
                </a:lnTo>
                <a:lnTo>
                  <a:pt x="244364" y="759460"/>
                </a:lnTo>
                <a:lnTo>
                  <a:pt x="248842" y="764540"/>
                </a:lnTo>
                <a:lnTo>
                  <a:pt x="252406" y="770890"/>
                </a:lnTo>
                <a:lnTo>
                  <a:pt x="255054" y="775970"/>
                </a:lnTo>
                <a:lnTo>
                  <a:pt x="257242" y="788670"/>
                </a:lnTo>
                <a:lnTo>
                  <a:pt x="255042" y="800100"/>
                </a:lnTo>
                <a:lnTo>
                  <a:pt x="248455" y="807720"/>
                </a:lnTo>
                <a:lnTo>
                  <a:pt x="237480" y="812800"/>
                </a:lnTo>
                <a:lnTo>
                  <a:pt x="229680" y="815340"/>
                </a:lnTo>
                <a:lnTo>
                  <a:pt x="214080" y="817880"/>
                </a:lnTo>
                <a:close/>
              </a:path>
              <a:path w="618490" h="817880">
                <a:moveTo>
                  <a:pt x="530785" y="266700"/>
                </a:moveTo>
                <a:lnTo>
                  <a:pt x="234559" y="266700"/>
                </a:lnTo>
                <a:lnTo>
                  <a:pt x="243354" y="264160"/>
                </a:lnTo>
                <a:lnTo>
                  <a:pt x="250579" y="262890"/>
                </a:lnTo>
                <a:lnTo>
                  <a:pt x="264470" y="257810"/>
                </a:lnTo>
                <a:lnTo>
                  <a:pt x="271136" y="254000"/>
                </a:lnTo>
                <a:lnTo>
                  <a:pt x="278591" y="248920"/>
                </a:lnTo>
                <a:lnTo>
                  <a:pt x="286321" y="245110"/>
                </a:lnTo>
                <a:lnTo>
                  <a:pt x="294324" y="241300"/>
                </a:lnTo>
                <a:lnTo>
                  <a:pt x="302601" y="237490"/>
                </a:lnTo>
                <a:lnTo>
                  <a:pt x="311079" y="233680"/>
                </a:lnTo>
                <a:lnTo>
                  <a:pt x="319639" y="231140"/>
                </a:lnTo>
                <a:lnTo>
                  <a:pt x="328280" y="227330"/>
                </a:lnTo>
                <a:lnTo>
                  <a:pt x="337003" y="224790"/>
                </a:lnTo>
                <a:lnTo>
                  <a:pt x="341882" y="223520"/>
                </a:lnTo>
                <a:lnTo>
                  <a:pt x="346512" y="222250"/>
                </a:lnTo>
                <a:lnTo>
                  <a:pt x="355307" y="218440"/>
                </a:lnTo>
                <a:lnTo>
                  <a:pt x="359472" y="215900"/>
                </a:lnTo>
                <a:lnTo>
                  <a:pt x="363387" y="214630"/>
                </a:lnTo>
                <a:lnTo>
                  <a:pt x="376638" y="204470"/>
                </a:lnTo>
                <a:lnTo>
                  <a:pt x="384224" y="191770"/>
                </a:lnTo>
                <a:lnTo>
                  <a:pt x="386147" y="176530"/>
                </a:lnTo>
                <a:lnTo>
                  <a:pt x="382406" y="160020"/>
                </a:lnTo>
                <a:lnTo>
                  <a:pt x="352386" y="123190"/>
                </a:lnTo>
                <a:lnTo>
                  <a:pt x="307729" y="109220"/>
                </a:lnTo>
                <a:lnTo>
                  <a:pt x="484866" y="109220"/>
                </a:lnTo>
                <a:lnTo>
                  <a:pt x="495678" y="158750"/>
                </a:lnTo>
                <a:lnTo>
                  <a:pt x="505114" y="190500"/>
                </a:lnTo>
                <a:lnTo>
                  <a:pt x="510294" y="207010"/>
                </a:lnTo>
                <a:lnTo>
                  <a:pt x="515743" y="222250"/>
                </a:lnTo>
                <a:lnTo>
                  <a:pt x="521459" y="237490"/>
                </a:lnTo>
                <a:lnTo>
                  <a:pt x="524935" y="247650"/>
                </a:lnTo>
                <a:lnTo>
                  <a:pt x="530785" y="266700"/>
                </a:lnTo>
                <a:close/>
              </a:path>
              <a:path w="618490" h="817880">
                <a:moveTo>
                  <a:pt x="444342" y="817880"/>
                </a:moveTo>
                <a:lnTo>
                  <a:pt x="424826" y="817880"/>
                </a:lnTo>
                <a:lnTo>
                  <a:pt x="413947" y="815340"/>
                </a:lnTo>
                <a:lnTo>
                  <a:pt x="404711" y="811530"/>
                </a:lnTo>
                <a:lnTo>
                  <a:pt x="397119" y="805180"/>
                </a:lnTo>
                <a:lnTo>
                  <a:pt x="391170" y="795020"/>
                </a:lnTo>
                <a:lnTo>
                  <a:pt x="388883" y="786130"/>
                </a:lnTo>
                <a:lnTo>
                  <a:pt x="389340" y="777240"/>
                </a:lnTo>
                <a:lnTo>
                  <a:pt x="413142" y="742950"/>
                </a:lnTo>
                <a:lnTo>
                  <a:pt x="416062" y="739140"/>
                </a:lnTo>
                <a:lnTo>
                  <a:pt x="421006" y="732790"/>
                </a:lnTo>
                <a:lnTo>
                  <a:pt x="425583" y="726440"/>
                </a:lnTo>
                <a:lnTo>
                  <a:pt x="429793" y="720090"/>
                </a:lnTo>
                <a:lnTo>
                  <a:pt x="433636" y="712470"/>
                </a:lnTo>
                <a:lnTo>
                  <a:pt x="437022" y="706120"/>
                </a:lnTo>
                <a:lnTo>
                  <a:pt x="439859" y="698500"/>
                </a:lnTo>
                <a:lnTo>
                  <a:pt x="442149" y="692150"/>
                </a:lnTo>
                <a:lnTo>
                  <a:pt x="443892" y="684530"/>
                </a:lnTo>
                <a:lnTo>
                  <a:pt x="452654" y="618490"/>
                </a:lnTo>
                <a:lnTo>
                  <a:pt x="461418" y="553720"/>
                </a:lnTo>
                <a:lnTo>
                  <a:pt x="462772" y="529590"/>
                </a:lnTo>
                <a:lnTo>
                  <a:pt x="462843" y="528320"/>
                </a:lnTo>
                <a:lnTo>
                  <a:pt x="461244" y="504190"/>
                </a:lnTo>
                <a:lnTo>
                  <a:pt x="448973" y="458470"/>
                </a:lnTo>
                <a:lnTo>
                  <a:pt x="426854" y="416560"/>
                </a:lnTo>
                <a:lnTo>
                  <a:pt x="397043" y="377190"/>
                </a:lnTo>
                <a:lnTo>
                  <a:pt x="396049" y="375920"/>
                </a:lnTo>
                <a:lnTo>
                  <a:pt x="394573" y="374650"/>
                </a:lnTo>
                <a:lnTo>
                  <a:pt x="390688" y="372110"/>
                </a:lnTo>
                <a:lnTo>
                  <a:pt x="389227" y="369570"/>
                </a:lnTo>
                <a:lnTo>
                  <a:pt x="348054" y="339090"/>
                </a:lnTo>
                <a:lnTo>
                  <a:pt x="318040" y="332740"/>
                </a:lnTo>
                <a:lnTo>
                  <a:pt x="546108" y="332740"/>
                </a:lnTo>
                <a:lnTo>
                  <a:pt x="548880" y="344170"/>
                </a:lnTo>
                <a:lnTo>
                  <a:pt x="552088" y="358140"/>
                </a:lnTo>
                <a:lnTo>
                  <a:pt x="558142" y="386080"/>
                </a:lnTo>
                <a:lnTo>
                  <a:pt x="561350" y="398780"/>
                </a:lnTo>
                <a:lnTo>
                  <a:pt x="564738" y="412750"/>
                </a:lnTo>
                <a:lnTo>
                  <a:pt x="568307" y="426720"/>
                </a:lnTo>
                <a:lnTo>
                  <a:pt x="572462" y="444500"/>
                </a:lnTo>
                <a:lnTo>
                  <a:pt x="582198" y="497840"/>
                </a:lnTo>
                <a:lnTo>
                  <a:pt x="588657" y="553720"/>
                </a:lnTo>
                <a:lnTo>
                  <a:pt x="590263" y="571500"/>
                </a:lnTo>
                <a:lnTo>
                  <a:pt x="593526" y="595630"/>
                </a:lnTo>
                <a:lnTo>
                  <a:pt x="595437" y="607060"/>
                </a:lnTo>
                <a:lnTo>
                  <a:pt x="597535" y="618490"/>
                </a:lnTo>
                <a:lnTo>
                  <a:pt x="599836" y="629920"/>
                </a:lnTo>
                <a:lnTo>
                  <a:pt x="602313" y="641350"/>
                </a:lnTo>
                <a:lnTo>
                  <a:pt x="604963" y="654050"/>
                </a:lnTo>
                <a:lnTo>
                  <a:pt x="607789" y="665480"/>
                </a:lnTo>
                <a:lnTo>
                  <a:pt x="610496" y="673100"/>
                </a:lnTo>
                <a:lnTo>
                  <a:pt x="612743" y="680720"/>
                </a:lnTo>
                <a:lnTo>
                  <a:pt x="617908" y="718820"/>
                </a:lnTo>
                <a:lnTo>
                  <a:pt x="617931" y="720090"/>
                </a:lnTo>
                <a:lnTo>
                  <a:pt x="618045" y="726440"/>
                </a:lnTo>
                <a:lnTo>
                  <a:pt x="610726" y="764540"/>
                </a:lnTo>
                <a:lnTo>
                  <a:pt x="587314" y="797560"/>
                </a:lnTo>
                <a:lnTo>
                  <a:pt x="549241" y="810260"/>
                </a:lnTo>
                <a:lnTo>
                  <a:pt x="499479" y="810260"/>
                </a:lnTo>
                <a:lnTo>
                  <a:pt x="490692" y="811530"/>
                </a:lnTo>
                <a:lnTo>
                  <a:pt x="481833" y="811530"/>
                </a:lnTo>
                <a:lnTo>
                  <a:pt x="463536" y="814070"/>
                </a:lnTo>
                <a:lnTo>
                  <a:pt x="454100" y="816610"/>
                </a:lnTo>
                <a:lnTo>
                  <a:pt x="449221" y="816610"/>
                </a:lnTo>
                <a:lnTo>
                  <a:pt x="444342" y="817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1398344" y="614667"/>
            <a:ext cx="541655" cy="816610"/>
          </a:xfrm>
          <a:custGeom>
            <a:avLst/>
            <a:gdLst/>
            <a:ahLst/>
            <a:cxnLst/>
            <a:rect l="l" t="t" r="r" b="b"/>
            <a:pathLst>
              <a:path w="541654" h="816610">
                <a:moveTo>
                  <a:pt x="166514" y="816610"/>
                </a:moveTo>
                <a:lnTo>
                  <a:pt x="152600" y="814070"/>
                </a:lnTo>
                <a:lnTo>
                  <a:pt x="104657" y="806450"/>
                </a:lnTo>
                <a:lnTo>
                  <a:pt x="54522" y="803910"/>
                </a:lnTo>
                <a:lnTo>
                  <a:pt x="42340" y="803910"/>
                </a:lnTo>
                <a:lnTo>
                  <a:pt x="35504" y="801370"/>
                </a:lnTo>
                <a:lnTo>
                  <a:pt x="17475" y="793750"/>
                </a:lnTo>
                <a:lnTo>
                  <a:pt x="5856" y="782320"/>
                </a:lnTo>
                <a:lnTo>
                  <a:pt x="647" y="767080"/>
                </a:lnTo>
                <a:lnTo>
                  <a:pt x="1846" y="746760"/>
                </a:lnTo>
                <a:lnTo>
                  <a:pt x="2811" y="742950"/>
                </a:lnTo>
                <a:lnTo>
                  <a:pt x="4271" y="737870"/>
                </a:lnTo>
                <a:lnTo>
                  <a:pt x="8187" y="726440"/>
                </a:lnTo>
                <a:lnTo>
                  <a:pt x="12102" y="716280"/>
                </a:lnTo>
                <a:lnTo>
                  <a:pt x="18413" y="694690"/>
                </a:lnTo>
                <a:lnTo>
                  <a:pt x="22707" y="671830"/>
                </a:lnTo>
                <a:lnTo>
                  <a:pt x="24859" y="650240"/>
                </a:lnTo>
                <a:lnTo>
                  <a:pt x="24985" y="648970"/>
                </a:lnTo>
                <a:lnTo>
                  <a:pt x="25190" y="631190"/>
                </a:lnTo>
                <a:lnTo>
                  <a:pt x="25185" y="624840"/>
                </a:lnTo>
                <a:lnTo>
                  <a:pt x="24053" y="601980"/>
                </a:lnTo>
                <a:lnTo>
                  <a:pt x="23577" y="584200"/>
                </a:lnTo>
                <a:lnTo>
                  <a:pt x="23509" y="581660"/>
                </a:lnTo>
                <a:lnTo>
                  <a:pt x="23407" y="577850"/>
                </a:lnTo>
                <a:lnTo>
                  <a:pt x="23308" y="553720"/>
                </a:lnTo>
                <a:lnTo>
                  <a:pt x="24548" y="506730"/>
                </a:lnTo>
                <a:lnTo>
                  <a:pt x="26680" y="459740"/>
                </a:lnTo>
                <a:lnTo>
                  <a:pt x="28185" y="433070"/>
                </a:lnTo>
                <a:lnTo>
                  <a:pt x="28185" y="406400"/>
                </a:lnTo>
                <a:lnTo>
                  <a:pt x="26975" y="386080"/>
                </a:lnTo>
                <a:lnTo>
                  <a:pt x="26900" y="384810"/>
                </a:lnTo>
                <a:lnTo>
                  <a:pt x="26360" y="372110"/>
                </a:lnTo>
                <a:lnTo>
                  <a:pt x="26306" y="370840"/>
                </a:lnTo>
                <a:lnTo>
                  <a:pt x="26198" y="368300"/>
                </a:lnTo>
                <a:lnTo>
                  <a:pt x="26090" y="365760"/>
                </a:lnTo>
                <a:lnTo>
                  <a:pt x="26036" y="364490"/>
                </a:lnTo>
                <a:lnTo>
                  <a:pt x="25913" y="360680"/>
                </a:lnTo>
                <a:lnTo>
                  <a:pt x="25569" y="347980"/>
                </a:lnTo>
                <a:lnTo>
                  <a:pt x="25573" y="298450"/>
                </a:lnTo>
                <a:lnTo>
                  <a:pt x="26343" y="279400"/>
                </a:lnTo>
                <a:lnTo>
                  <a:pt x="27713" y="257810"/>
                </a:lnTo>
                <a:lnTo>
                  <a:pt x="29630" y="236220"/>
                </a:lnTo>
                <a:lnTo>
                  <a:pt x="30614" y="218440"/>
                </a:lnTo>
                <a:lnTo>
                  <a:pt x="30684" y="217170"/>
                </a:lnTo>
                <a:lnTo>
                  <a:pt x="30836" y="204470"/>
                </a:lnTo>
                <a:lnTo>
                  <a:pt x="30911" y="198120"/>
                </a:lnTo>
                <a:lnTo>
                  <a:pt x="30311" y="180340"/>
                </a:lnTo>
                <a:lnTo>
                  <a:pt x="26288" y="142240"/>
                </a:lnTo>
                <a:lnTo>
                  <a:pt x="9165" y="88900"/>
                </a:lnTo>
                <a:lnTo>
                  <a:pt x="6244" y="81280"/>
                </a:lnTo>
                <a:lnTo>
                  <a:pt x="4287" y="74930"/>
                </a:lnTo>
                <a:lnTo>
                  <a:pt x="3292" y="69850"/>
                </a:lnTo>
                <a:lnTo>
                  <a:pt x="0" y="46990"/>
                </a:lnTo>
                <a:lnTo>
                  <a:pt x="4760" y="29210"/>
                </a:lnTo>
                <a:lnTo>
                  <a:pt x="17574" y="16510"/>
                </a:lnTo>
                <a:lnTo>
                  <a:pt x="38440" y="7620"/>
                </a:lnTo>
                <a:lnTo>
                  <a:pt x="50233" y="5080"/>
                </a:lnTo>
                <a:lnTo>
                  <a:pt x="62213" y="3810"/>
                </a:lnTo>
                <a:lnTo>
                  <a:pt x="74380" y="1270"/>
                </a:lnTo>
                <a:lnTo>
                  <a:pt x="94730" y="0"/>
                </a:lnTo>
                <a:lnTo>
                  <a:pt x="141666" y="0"/>
                </a:lnTo>
                <a:lnTo>
                  <a:pt x="149664" y="1270"/>
                </a:lnTo>
                <a:lnTo>
                  <a:pt x="211125" y="5080"/>
                </a:lnTo>
                <a:lnTo>
                  <a:pt x="429322" y="5080"/>
                </a:lnTo>
                <a:lnTo>
                  <a:pt x="433258" y="6350"/>
                </a:lnTo>
                <a:lnTo>
                  <a:pt x="458535" y="43180"/>
                </a:lnTo>
                <a:lnTo>
                  <a:pt x="460679" y="54610"/>
                </a:lnTo>
                <a:lnTo>
                  <a:pt x="461176" y="57150"/>
                </a:lnTo>
                <a:lnTo>
                  <a:pt x="461425" y="60960"/>
                </a:lnTo>
                <a:lnTo>
                  <a:pt x="461321" y="69850"/>
                </a:lnTo>
                <a:lnTo>
                  <a:pt x="461217" y="74930"/>
                </a:lnTo>
                <a:lnTo>
                  <a:pt x="461159" y="81280"/>
                </a:lnTo>
                <a:lnTo>
                  <a:pt x="461623" y="93980"/>
                </a:lnTo>
                <a:lnTo>
                  <a:pt x="461744" y="95250"/>
                </a:lnTo>
                <a:lnTo>
                  <a:pt x="267087" y="95250"/>
                </a:lnTo>
                <a:lnTo>
                  <a:pt x="230727" y="106680"/>
                </a:lnTo>
                <a:lnTo>
                  <a:pt x="201913" y="135890"/>
                </a:lnTo>
                <a:lnTo>
                  <a:pt x="177492" y="175260"/>
                </a:lnTo>
                <a:lnTo>
                  <a:pt x="161305" y="218440"/>
                </a:lnTo>
                <a:lnTo>
                  <a:pt x="153509" y="266700"/>
                </a:lnTo>
                <a:lnTo>
                  <a:pt x="149664" y="320040"/>
                </a:lnTo>
                <a:lnTo>
                  <a:pt x="149664" y="337820"/>
                </a:lnTo>
                <a:lnTo>
                  <a:pt x="170174" y="375920"/>
                </a:lnTo>
                <a:lnTo>
                  <a:pt x="177766" y="378460"/>
                </a:lnTo>
                <a:lnTo>
                  <a:pt x="403637" y="378460"/>
                </a:lnTo>
                <a:lnTo>
                  <a:pt x="402177" y="379730"/>
                </a:lnTo>
                <a:lnTo>
                  <a:pt x="398029" y="382270"/>
                </a:lnTo>
                <a:lnTo>
                  <a:pt x="394112" y="386080"/>
                </a:lnTo>
                <a:lnTo>
                  <a:pt x="384789" y="397510"/>
                </a:lnTo>
                <a:lnTo>
                  <a:pt x="380221" y="408940"/>
                </a:lnTo>
                <a:lnTo>
                  <a:pt x="380408" y="422910"/>
                </a:lnTo>
                <a:lnTo>
                  <a:pt x="397139" y="458470"/>
                </a:lnTo>
                <a:lnTo>
                  <a:pt x="398027" y="459740"/>
                </a:lnTo>
                <a:lnTo>
                  <a:pt x="226890" y="459740"/>
                </a:lnTo>
                <a:lnTo>
                  <a:pt x="193143" y="477520"/>
                </a:lnTo>
                <a:lnTo>
                  <a:pt x="164300" y="525780"/>
                </a:lnTo>
                <a:lnTo>
                  <a:pt x="156621" y="584200"/>
                </a:lnTo>
                <a:lnTo>
                  <a:pt x="155796" y="613410"/>
                </a:lnTo>
                <a:lnTo>
                  <a:pt x="156981" y="643890"/>
                </a:lnTo>
                <a:lnTo>
                  <a:pt x="157238" y="648970"/>
                </a:lnTo>
                <a:lnTo>
                  <a:pt x="157302" y="650240"/>
                </a:lnTo>
                <a:lnTo>
                  <a:pt x="170221" y="689610"/>
                </a:lnTo>
                <a:lnTo>
                  <a:pt x="173110" y="695960"/>
                </a:lnTo>
                <a:lnTo>
                  <a:pt x="176723" y="702310"/>
                </a:lnTo>
                <a:lnTo>
                  <a:pt x="180243" y="708660"/>
                </a:lnTo>
                <a:lnTo>
                  <a:pt x="183669" y="716280"/>
                </a:lnTo>
                <a:lnTo>
                  <a:pt x="190335" y="728980"/>
                </a:lnTo>
                <a:lnTo>
                  <a:pt x="193761" y="735330"/>
                </a:lnTo>
                <a:lnTo>
                  <a:pt x="197281" y="741680"/>
                </a:lnTo>
                <a:lnTo>
                  <a:pt x="200893" y="749300"/>
                </a:lnTo>
                <a:lnTo>
                  <a:pt x="204747" y="758190"/>
                </a:lnTo>
                <a:lnTo>
                  <a:pt x="207501" y="767080"/>
                </a:lnTo>
                <a:lnTo>
                  <a:pt x="209153" y="775970"/>
                </a:lnTo>
                <a:lnTo>
                  <a:pt x="209520" y="781050"/>
                </a:lnTo>
                <a:lnTo>
                  <a:pt x="209611" y="782320"/>
                </a:lnTo>
                <a:lnTo>
                  <a:pt x="181874" y="814070"/>
                </a:lnTo>
                <a:lnTo>
                  <a:pt x="166514" y="816610"/>
                </a:lnTo>
                <a:close/>
              </a:path>
              <a:path w="541654" h="816610">
                <a:moveTo>
                  <a:pt x="429322" y="5080"/>
                </a:moveTo>
                <a:lnTo>
                  <a:pt x="252120" y="5080"/>
                </a:lnTo>
                <a:lnTo>
                  <a:pt x="313608" y="1270"/>
                </a:lnTo>
                <a:lnTo>
                  <a:pt x="323907" y="0"/>
                </a:lnTo>
                <a:lnTo>
                  <a:pt x="411671" y="0"/>
                </a:lnTo>
                <a:lnTo>
                  <a:pt x="417513" y="1270"/>
                </a:lnTo>
                <a:lnTo>
                  <a:pt x="429322" y="5080"/>
                </a:lnTo>
                <a:close/>
              </a:path>
              <a:path w="541654" h="816610">
                <a:moveTo>
                  <a:pt x="403637" y="378460"/>
                </a:moveTo>
                <a:lnTo>
                  <a:pt x="185906" y="378460"/>
                </a:lnTo>
                <a:lnTo>
                  <a:pt x="194594" y="377190"/>
                </a:lnTo>
                <a:lnTo>
                  <a:pt x="203830" y="372110"/>
                </a:lnTo>
                <a:lnTo>
                  <a:pt x="209672" y="369570"/>
                </a:lnTo>
                <a:lnTo>
                  <a:pt x="215530" y="365760"/>
                </a:lnTo>
                <a:lnTo>
                  <a:pt x="221404" y="360680"/>
                </a:lnTo>
                <a:lnTo>
                  <a:pt x="230823" y="353060"/>
                </a:lnTo>
                <a:lnTo>
                  <a:pt x="240061" y="344170"/>
                </a:lnTo>
                <a:lnTo>
                  <a:pt x="249119" y="336550"/>
                </a:lnTo>
                <a:lnTo>
                  <a:pt x="266780" y="321310"/>
                </a:lnTo>
                <a:lnTo>
                  <a:pt x="275558" y="312420"/>
                </a:lnTo>
                <a:lnTo>
                  <a:pt x="284331" y="304800"/>
                </a:lnTo>
                <a:lnTo>
                  <a:pt x="293098" y="298450"/>
                </a:lnTo>
                <a:lnTo>
                  <a:pt x="313857" y="276860"/>
                </a:lnTo>
                <a:lnTo>
                  <a:pt x="341781" y="236220"/>
                </a:lnTo>
                <a:lnTo>
                  <a:pt x="351728" y="199390"/>
                </a:lnTo>
                <a:lnTo>
                  <a:pt x="351846" y="189230"/>
                </a:lnTo>
                <a:lnTo>
                  <a:pt x="351949" y="180340"/>
                </a:lnTo>
                <a:lnTo>
                  <a:pt x="352037" y="172720"/>
                </a:lnTo>
                <a:lnTo>
                  <a:pt x="342883" y="138430"/>
                </a:lnTo>
                <a:lnTo>
                  <a:pt x="317099" y="106680"/>
                </a:lnTo>
                <a:lnTo>
                  <a:pt x="279766" y="95250"/>
                </a:lnTo>
                <a:lnTo>
                  <a:pt x="461744" y="95250"/>
                </a:lnTo>
                <a:lnTo>
                  <a:pt x="467898" y="134620"/>
                </a:lnTo>
                <a:lnTo>
                  <a:pt x="478998" y="175260"/>
                </a:lnTo>
                <a:lnTo>
                  <a:pt x="485321" y="199390"/>
                </a:lnTo>
                <a:lnTo>
                  <a:pt x="488159" y="224790"/>
                </a:lnTo>
                <a:lnTo>
                  <a:pt x="487512" y="251460"/>
                </a:lnTo>
                <a:lnTo>
                  <a:pt x="483380" y="279400"/>
                </a:lnTo>
                <a:lnTo>
                  <a:pt x="469235" y="316230"/>
                </a:lnTo>
                <a:lnTo>
                  <a:pt x="454106" y="334010"/>
                </a:lnTo>
                <a:lnTo>
                  <a:pt x="448264" y="340360"/>
                </a:lnTo>
                <a:lnTo>
                  <a:pt x="419005" y="365760"/>
                </a:lnTo>
                <a:lnTo>
                  <a:pt x="415090" y="368300"/>
                </a:lnTo>
                <a:lnTo>
                  <a:pt x="410941" y="372110"/>
                </a:lnTo>
                <a:lnTo>
                  <a:pt x="403637" y="378460"/>
                </a:lnTo>
                <a:close/>
              </a:path>
              <a:path w="541654" h="816610">
                <a:moveTo>
                  <a:pt x="503394" y="811530"/>
                </a:moveTo>
                <a:lnTo>
                  <a:pt x="420450" y="811530"/>
                </a:lnTo>
                <a:lnTo>
                  <a:pt x="403436" y="808990"/>
                </a:lnTo>
                <a:lnTo>
                  <a:pt x="367775" y="778510"/>
                </a:lnTo>
                <a:lnTo>
                  <a:pt x="353837" y="736600"/>
                </a:lnTo>
                <a:lnTo>
                  <a:pt x="345820" y="692150"/>
                </a:lnTo>
                <a:lnTo>
                  <a:pt x="344983" y="679450"/>
                </a:lnTo>
                <a:lnTo>
                  <a:pt x="343966" y="668020"/>
                </a:lnTo>
                <a:lnTo>
                  <a:pt x="338128" y="618490"/>
                </a:lnTo>
                <a:lnTo>
                  <a:pt x="329076" y="574040"/>
                </a:lnTo>
                <a:lnTo>
                  <a:pt x="315162" y="533400"/>
                </a:lnTo>
                <a:lnTo>
                  <a:pt x="292387" y="491490"/>
                </a:lnTo>
                <a:lnTo>
                  <a:pt x="259077" y="463550"/>
                </a:lnTo>
                <a:lnTo>
                  <a:pt x="243348" y="459740"/>
                </a:lnTo>
                <a:lnTo>
                  <a:pt x="398027" y="459740"/>
                </a:lnTo>
                <a:lnTo>
                  <a:pt x="427328" y="501650"/>
                </a:lnTo>
                <a:lnTo>
                  <a:pt x="447918" y="541020"/>
                </a:lnTo>
                <a:lnTo>
                  <a:pt x="463198" y="581660"/>
                </a:lnTo>
                <a:lnTo>
                  <a:pt x="473171" y="624840"/>
                </a:lnTo>
                <a:lnTo>
                  <a:pt x="479925" y="652780"/>
                </a:lnTo>
                <a:lnTo>
                  <a:pt x="489976" y="680720"/>
                </a:lnTo>
                <a:lnTo>
                  <a:pt x="503325" y="706120"/>
                </a:lnTo>
                <a:lnTo>
                  <a:pt x="519973" y="731520"/>
                </a:lnTo>
                <a:lnTo>
                  <a:pt x="522925" y="735330"/>
                </a:lnTo>
                <a:lnTo>
                  <a:pt x="525614" y="739140"/>
                </a:lnTo>
                <a:lnTo>
                  <a:pt x="541404" y="772160"/>
                </a:lnTo>
                <a:lnTo>
                  <a:pt x="541268" y="775970"/>
                </a:lnTo>
                <a:lnTo>
                  <a:pt x="541178" y="778510"/>
                </a:lnTo>
                <a:lnTo>
                  <a:pt x="541087" y="781050"/>
                </a:lnTo>
                <a:lnTo>
                  <a:pt x="538293" y="789940"/>
                </a:lnTo>
                <a:lnTo>
                  <a:pt x="533392" y="797560"/>
                </a:lnTo>
                <a:lnTo>
                  <a:pt x="526755" y="802640"/>
                </a:lnTo>
                <a:lnTo>
                  <a:pt x="518382" y="807720"/>
                </a:lnTo>
                <a:lnTo>
                  <a:pt x="503394" y="811530"/>
                </a:lnTo>
                <a:close/>
              </a:path>
              <a:path w="541654" h="816610">
                <a:moveTo>
                  <a:pt x="483817" y="812800"/>
                </a:moveTo>
                <a:lnTo>
                  <a:pt x="454852" y="812800"/>
                </a:lnTo>
                <a:lnTo>
                  <a:pt x="443105" y="811530"/>
                </a:lnTo>
                <a:lnTo>
                  <a:pt x="489254" y="811530"/>
                </a:lnTo>
                <a:lnTo>
                  <a:pt x="483817" y="812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1986946" y="619048"/>
            <a:ext cx="201295" cy="809625"/>
          </a:xfrm>
          <a:custGeom>
            <a:avLst/>
            <a:gdLst/>
            <a:ahLst/>
            <a:cxnLst/>
            <a:rect l="l" t="t" r="r" b="b"/>
            <a:pathLst>
              <a:path w="201295" h="809625">
                <a:moveTo>
                  <a:pt x="149482" y="809423"/>
                </a:moveTo>
                <a:lnTo>
                  <a:pt x="143609" y="809423"/>
                </a:lnTo>
                <a:lnTo>
                  <a:pt x="120383" y="808339"/>
                </a:lnTo>
                <a:lnTo>
                  <a:pt x="74653" y="807605"/>
                </a:lnTo>
                <a:lnTo>
                  <a:pt x="51404" y="806486"/>
                </a:lnTo>
                <a:lnTo>
                  <a:pt x="42641" y="806486"/>
                </a:lnTo>
                <a:lnTo>
                  <a:pt x="34344" y="805025"/>
                </a:lnTo>
                <a:lnTo>
                  <a:pt x="2380" y="780428"/>
                </a:lnTo>
                <a:lnTo>
                  <a:pt x="0" y="759661"/>
                </a:lnTo>
                <a:lnTo>
                  <a:pt x="920" y="750874"/>
                </a:lnTo>
                <a:lnTo>
                  <a:pt x="2936" y="742088"/>
                </a:lnTo>
                <a:lnTo>
                  <a:pt x="6048" y="733301"/>
                </a:lnTo>
                <a:lnTo>
                  <a:pt x="15974" y="706870"/>
                </a:lnTo>
                <a:lnTo>
                  <a:pt x="23796" y="680253"/>
                </a:lnTo>
                <a:lnTo>
                  <a:pt x="33131" y="626459"/>
                </a:lnTo>
                <a:lnTo>
                  <a:pt x="36977" y="571931"/>
                </a:lnTo>
                <a:lnTo>
                  <a:pt x="38754" y="485941"/>
                </a:lnTo>
                <a:lnTo>
                  <a:pt x="38795" y="455207"/>
                </a:lnTo>
                <a:lnTo>
                  <a:pt x="38381" y="424479"/>
                </a:lnTo>
                <a:lnTo>
                  <a:pt x="37513" y="393757"/>
                </a:lnTo>
                <a:lnTo>
                  <a:pt x="33807" y="301529"/>
                </a:lnTo>
                <a:lnTo>
                  <a:pt x="32385" y="270786"/>
                </a:lnTo>
                <a:lnTo>
                  <a:pt x="30611" y="244032"/>
                </a:lnTo>
                <a:lnTo>
                  <a:pt x="29961" y="225826"/>
                </a:lnTo>
                <a:lnTo>
                  <a:pt x="30008" y="216806"/>
                </a:lnTo>
                <a:lnTo>
                  <a:pt x="30334" y="207879"/>
                </a:lnTo>
                <a:lnTo>
                  <a:pt x="30940" y="199046"/>
                </a:lnTo>
                <a:lnTo>
                  <a:pt x="31252" y="182987"/>
                </a:lnTo>
                <a:lnTo>
                  <a:pt x="27258" y="135370"/>
                </a:lnTo>
                <a:lnTo>
                  <a:pt x="17521" y="88591"/>
                </a:lnTo>
                <a:lnTo>
                  <a:pt x="5535" y="49769"/>
                </a:lnTo>
                <a:lnTo>
                  <a:pt x="4557" y="43911"/>
                </a:lnTo>
                <a:lnTo>
                  <a:pt x="4557" y="38037"/>
                </a:lnTo>
                <a:lnTo>
                  <a:pt x="6386" y="23671"/>
                </a:lnTo>
                <a:lnTo>
                  <a:pt x="40667" y="481"/>
                </a:lnTo>
                <a:lnTo>
                  <a:pt x="47504" y="0"/>
                </a:lnTo>
                <a:lnTo>
                  <a:pt x="107016" y="0"/>
                </a:lnTo>
                <a:lnTo>
                  <a:pt x="107016" y="1445"/>
                </a:lnTo>
                <a:lnTo>
                  <a:pt x="128972" y="1051"/>
                </a:lnTo>
                <a:lnTo>
                  <a:pt x="143608" y="509"/>
                </a:lnTo>
                <a:lnTo>
                  <a:pt x="150927" y="547"/>
                </a:lnTo>
                <a:lnTo>
                  <a:pt x="158245" y="859"/>
                </a:lnTo>
                <a:lnTo>
                  <a:pt x="165564" y="1445"/>
                </a:lnTo>
                <a:lnTo>
                  <a:pt x="183144" y="5200"/>
                </a:lnTo>
                <a:lnTo>
                  <a:pt x="194862" y="13529"/>
                </a:lnTo>
                <a:lnTo>
                  <a:pt x="200718" y="26433"/>
                </a:lnTo>
                <a:lnTo>
                  <a:pt x="200713" y="43911"/>
                </a:lnTo>
                <a:lnTo>
                  <a:pt x="197414" y="59818"/>
                </a:lnTo>
                <a:lnTo>
                  <a:pt x="193394" y="75376"/>
                </a:lnTo>
                <a:lnTo>
                  <a:pt x="184630" y="105396"/>
                </a:lnTo>
                <a:lnTo>
                  <a:pt x="181151" y="120080"/>
                </a:lnTo>
                <a:lnTo>
                  <a:pt x="172883" y="164690"/>
                </a:lnTo>
                <a:lnTo>
                  <a:pt x="168775" y="210070"/>
                </a:lnTo>
                <a:lnTo>
                  <a:pt x="168408" y="232702"/>
                </a:lnTo>
                <a:lnTo>
                  <a:pt x="167662" y="247339"/>
                </a:lnTo>
                <a:lnTo>
                  <a:pt x="164120" y="283932"/>
                </a:lnTo>
                <a:lnTo>
                  <a:pt x="161544" y="307740"/>
                </a:lnTo>
                <a:lnTo>
                  <a:pt x="159691" y="332271"/>
                </a:lnTo>
                <a:lnTo>
                  <a:pt x="159336" y="344697"/>
                </a:lnTo>
                <a:lnTo>
                  <a:pt x="159714" y="357129"/>
                </a:lnTo>
                <a:lnTo>
                  <a:pt x="160828" y="369566"/>
                </a:lnTo>
                <a:lnTo>
                  <a:pt x="164498" y="395924"/>
                </a:lnTo>
                <a:lnTo>
                  <a:pt x="165588" y="409839"/>
                </a:lnTo>
                <a:lnTo>
                  <a:pt x="163746" y="465462"/>
                </a:lnTo>
                <a:lnTo>
                  <a:pt x="158438" y="519343"/>
                </a:lnTo>
                <a:lnTo>
                  <a:pt x="157523" y="544859"/>
                </a:lnTo>
                <a:lnTo>
                  <a:pt x="158438" y="569828"/>
                </a:lnTo>
                <a:lnTo>
                  <a:pt x="161183" y="594248"/>
                </a:lnTo>
                <a:lnTo>
                  <a:pt x="165168" y="627181"/>
                </a:lnTo>
                <a:lnTo>
                  <a:pt x="170016" y="671093"/>
                </a:lnTo>
                <a:lnTo>
                  <a:pt x="176519" y="712091"/>
                </a:lnTo>
                <a:lnTo>
                  <a:pt x="188996" y="749911"/>
                </a:lnTo>
                <a:lnTo>
                  <a:pt x="190954" y="756251"/>
                </a:lnTo>
                <a:lnTo>
                  <a:pt x="191949" y="761129"/>
                </a:lnTo>
                <a:lnTo>
                  <a:pt x="193222" y="779423"/>
                </a:lnTo>
                <a:lnTo>
                  <a:pt x="188278" y="793329"/>
                </a:lnTo>
                <a:lnTo>
                  <a:pt x="177116" y="802847"/>
                </a:lnTo>
                <a:lnTo>
                  <a:pt x="159738" y="807978"/>
                </a:lnTo>
                <a:lnTo>
                  <a:pt x="154858" y="808941"/>
                </a:lnTo>
                <a:lnTo>
                  <a:pt x="149482" y="809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2" name="object 6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624797" y="1636293"/>
            <a:ext cx="1671225" cy="892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1527" y="1028700"/>
              <a:ext cx="13068297" cy="9258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471" y="2494644"/>
              <a:ext cx="6011957" cy="2686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36006" y="347611"/>
              <a:ext cx="7021830" cy="1092835"/>
            </a:xfrm>
            <a:custGeom>
              <a:avLst/>
              <a:gdLst/>
              <a:ahLst/>
              <a:cxnLst/>
              <a:rect l="l" t="t" r="r" b="b"/>
              <a:pathLst>
                <a:path w="7021830" h="1092835">
                  <a:moveTo>
                    <a:pt x="643686" y="1028534"/>
                  </a:moveTo>
                  <a:lnTo>
                    <a:pt x="632790" y="987196"/>
                  </a:lnTo>
                  <a:lnTo>
                    <a:pt x="629399" y="981341"/>
                  </a:lnTo>
                  <a:lnTo>
                    <a:pt x="617283" y="954760"/>
                  </a:lnTo>
                  <a:lnTo>
                    <a:pt x="599363" y="900239"/>
                  </a:lnTo>
                  <a:lnTo>
                    <a:pt x="589203" y="844080"/>
                  </a:lnTo>
                  <a:lnTo>
                    <a:pt x="582980" y="787361"/>
                  </a:lnTo>
                  <a:lnTo>
                    <a:pt x="580377" y="719416"/>
                  </a:lnTo>
                  <a:lnTo>
                    <a:pt x="582574" y="680161"/>
                  </a:lnTo>
                  <a:lnTo>
                    <a:pt x="587692" y="641096"/>
                  </a:lnTo>
                  <a:lnTo>
                    <a:pt x="595744" y="602221"/>
                  </a:lnTo>
                  <a:lnTo>
                    <a:pt x="597700" y="595604"/>
                  </a:lnTo>
                  <a:lnTo>
                    <a:pt x="599211" y="588886"/>
                  </a:lnTo>
                  <a:lnTo>
                    <a:pt x="600265" y="582091"/>
                  </a:lnTo>
                  <a:lnTo>
                    <a:pt x="600875" y="575183"/>
                  </a:lnTo>
                  <a:lnTo>
                    <a:pt x="601103" y="568172"/>
                  </a:lnTo>
                  <a:lnTo>
                    <a:pt x="601052" y="561073"/>
                  </a:lnTo>
                  <a:lnTo>
                    <a:pt x="586968" y="510019"/>
                  </a:lnTo>
                  <a:lnTo>
                    <a:pt x="550379" y="496824"/>
                  </a:lnTo>
                  <a:lnTo>
                    <a:pt x="543547" y="495858"/>
                  </a:lnTo>
                  <a:lnTo>
                    <a:pt x="536714" y="495858"/>
                  </a:lnTo>
                  <a:lnTo>
                    <a:pt x="529869" y="496824"/>
                  </a:lnTo>
                  <a:lnTo>
                    <a:pt x="520319" y="497522"/>
                  </a:lnTo>
                  <a:lnTo>
                    <a:pt x="491096" y="499059"/>
                  </a:lnTo>
                  <a:lnTo>
                    <a:pt x="481342" y="499186"/>
                  </a:lnTo>
                  <a:lnTo>
                    <a:pt x="471868" y="498856"/>
                  </a:lnTo>
                  <a:lnTo>
                    <a:pt x="462673" y="498068"/>
                  </a:lnTo>
                  <a:lnTo>
                    <a:pt x="453758" y="496824"/>
                  </a:lnTo>
                  <a:lnTo>
                    <a:pt x="363042" y="496824"/>
                  </a:lnTo>
                  <a:lnTo>
                    <a:pt x="354228" y="496824"/>
                  </a:lnTo>
                  <a:lnTo>
                    <a:pt x="331190" y="500494"/>
                  </a:lnTo>
                  <a:lnTo>
                    <a:pt x="296062" y="521004"/>
                  </a:lnTo>
                  <a:lnTo>
                    <a:pt x="273926" y="558876"/>
                  </a:lnTo>
                  <a:lnTo>
                    <a:pt x="263309" y="603885"/>
                  </a:lnTo>
                  <a:lnTo>
                    <a:pt x="262026" y="627113"/>
                  </a:lnTo>
                  <a:lnTo>
                    <a:pt x="262674" y="639191"/>
                  </a:lnTo>
                  <a:lnTo>
                    <a:pt x="266052" y="649071"/>
                  </a:lnTo>
                  <a:lnTo>
                    <a:pt x="272186" y="656767"/>
                  </a:lnTo>
                  <a:lnTo>
                    <a:pt x="281038" y="662266"/>
                  </a:lnTo>
                  <a:lnTo>
                    <a:pt x="288848" y="665187"/>
                  </a:lnTo>
                  <a:lnTo>
                    <a:pt x="295668" y="665187"/>
                  </a:lnTo>
                  <a:lnTo>
                    <a:pt x="307378" y="659307"/>
                  </a:lnTo>
                  <a:lnTo>
                    <a:pt x="312762" y="655396"/>
                  </a:lnTo>
                  <a:lnTo>
                    <a:pt x="322516" y="645642"/>
                  </a:lnTo>
                  <a:lnTo>
                    <a:pt x="337159" y="629805"/>
                  </a:lnTo>
                  <a:lnTo>
                    <a:pt x="346913" y="619798"/>
                  </a:lnTo>
                  <a:lnTo>
                    <a:pt x="385699" y="605904"/>
                  </a:lnTo>
                  <a:lnTo>
                    <a:pt x="423037" y="622731"/>
                  </a:lnTo>
                  <a:lnTo>
                    <a:pt x="453415" y="679069"/>
                  </a:lnTo>
                  <a:lnTo>
                    <a:pt x="462178" y="730300"/>
                  </a:lnTo>
                  <a:lnTo>
                    <a:pt x="461073" y="755916"/>
                  </a:lnTo>
                  <a:lnTo>
                    <a:pt x="455942" y="799122"/>
                  </a:lnTo>
                  <a:lnTo>
                    <a:pt x="444995" y="842289"/>
                  </a:lnTo>
                  <a:lnTo>
                    <a:pt x="425970" y="883272"/>
                  </a:lnTo>
                  <a:lnTo>
                    <a:pt x="394500" y="919492"/>
                  </a:lnTo>
                  <a:lnTo>
                    <a:pt x="349846" y="940371"/>
                  </a:lnTo>
                  <a:lnTo>
                    <a:pt x="320382" y="944283"/>
                  </a:lnTo>
                  <a:lnTo>
                    <a:pt x="293484" y="938517"/>
                  </a:lnTo>
                  <a:lnTo>
                    <a:pt x="247383" y="897902"/>
                  </a:lnTo>
                  <a:lnTo>
                    <a:pt x="221056" y="845223"/>
                  </a:lnTo>
                  <a:lnTo>
                    <a:pt x="204317" y="797331"/>
                  </a:lnTo>
                  <a:lnTo>
                    <a:pt x="189217" y="749528"/>
                  </a:lnTo>
                  <a:lnTo>
                    <a:pt x="178054" y="709155"/>
                  </a:lnTo>
                  <a:lnTo>
                    <a:pt x="170218" y="640283"/>
                  </a:lnTo>
                  <a:lnTo>
                    <a:pt x="167436" y="592340"/>
                  </a:lnTo>
                  <a:lnTo>
                    <a:pt x="166700" y="546442"/>
                  </a:lnTo>
                  <a:lnTo>
                    <a:pt x="165735" y="523633"/>
                  </a:lnTo>
                  <a:lnTo>
                    <a:pt x="163944" y="501256"/>
                  </a:lnTo>
                  <a:lnTo>
                    <a:pt x="163029" y="481495"/>
                  </a:lnTo>
                  <a:lnTo>
                    <a:pt x="163207" y="461721"/>
                  </a:lnTo>
                  <a:lnTo>
                    <a:pt x="166878" y="422198"/>
                  </a:lnTo>
                  <a:lnTo>
                    <a:pt x="174942" y="383044"/>
                  </a:lnTo>
                  <a:lnTo>
                    <a:pt x="187388" y="344627"/>
                  </a:lnTo>
                  <a:lnTo>
                    <a:pt x="191008" y="336524"/>
                  </a:lnTo>
                  <a:lnTo>
                    <a:pt x="197954" y="320040"/>
                  </a:lnTo>
                  <a:lnTo>
                    <a:pt x="207683" y="294652"/>
                  </a:lnTo>
                  <a:lnTo>
                    <a:pt x="215684" y="271424"/>
                  </a:lnTo>
                  <a:lnTo>
                    <a:pt x="222758" y="252653"/>
                  </a:lnTo>
                  <a:lnTo>
                    <a:pt x="241998" y="218363"/>
                  </a:lnTo>
                  <a:lnTo>
                    <a:pt x="280771" y="184708"/>
                  </a:lnTo>
                  <a:lnTo>
                    <a:pt x="326059" y="169519"/>
                  </a:lnTo>
                  <a:lnTo>
                    <a:pt x="345452" y="171157"/>
                  </a:lnTo>
                  <a:lnTo>
                    <a:pt x="382054" y="190944"/>
                  </a:lnTo>
                  <a:lnTo>
                    <a:pt x="408660" y="223888"/>
                  </a:lnTo>
                  <a:lnTo>
                    <a:pt x="423024" y="273278"/>
                  </a:lnTo>
                  <a:lnTo>
                    <a:pt x="420090" y="290182"/>
                  </a:lnTo>
                  <a:lnTo>
                    <a:pt x="412775" y="306539"/>
                  </a:lnTo>
                  <a:lnTo>
                    <a:pt x="409854" y="311429"/>
                  </a:lnTo>
                  <a:lnTo>
                    <a:pt x="406692" y="315823"/>
                  </a:lnTo>
                  <a:lnTo>
                    <a:pt x="399846" y="323646"/>
                  </a:lnTo>
                  <a:lnTo>
                    <a:pt x="392315" y="332930"/>
                  </a:lnTo>
                  <a:lnTo>
                    <a:pt x="390359" y="335851"/>
                  </a:lnTo>
                  <a:lnTo>
                    <a:pt x="387896" y="339026"/>
                  </a:lnTo>
                  <a:lnTo>
                    <a:pt x="382028" y="345859"/>
                  </a:lnTo>
                  <a:lnTo>
                    <a:pt x="379603" y="349504"/>
                  </a:lnTo>
                  <a:lnTo>
                    <a:pt x="377672" y="353390"/>
                  </a:lnTo>
                  <a:lnTo>
                    <a:pt x="373735" y="363283"/>
                  </a:lnTo>
                  <a:lnTo>
                    <a:pt x="373634" y="372440"/>
                  </a:lnTo>
                  <a:lnTo>
                    <a:pt x="377393" y="380860"/>
                  </a:lnTo>
                  <a:lnTo>
                    <a:pt x="415709" y="398792"/>
                  </a:lnTo>
                  <a:lnTo>
                    <a:pt x="430212" y="399249"/>
                  </a:lnTo>
                  <a:lnTo>
                    <a:pt x="444436" y="399148"/>
                  </a:lnTo>
                  <a:lnTo>
                    <a:pt x="485660" y="395566"/>
                  </a:lnTo>
                  <a:lnTo>
                    <a:pt x="526935" y="387045"/>
                  </a:lnTo>
                  <a:lnTo>
                    <a:pt x="569772" y="358889"/>
                  </a:lnTo>
                  <a:lnTo>
                    <a:pt x="586981" y="309486"/>
                  </a:lnTo>
                  <a:lnTo>
                    <a:pt x="586879" y="292658"/>
                  </a:lnTo>
                  <a:lnTo>
                    <a:pt x="585139" y="275831"/>
                  </a:lnTo>
                  <a:lnTo>
                    <a:pt x="581748" y="259003"/>
                  </a:lnTo>
                  <a:lnTo>
                    <a:pt x="576719" y="242163"/>
                  </a:lnTo>
                  <a:lnTo>
                    <a:pt x="571868" y="227482"/>
                  </a:lnTo>
                  <a:lnTo>
                    <a:pt x="567563" y="212712"/>
                  </a:lnTo>
                  <a:lnTo>
                    <a:pt x="558050" y="167728"/>
                  </a:lnTo>
                  <a:lnTo>
                    <a:pt x="554774" y="120688"/>
                  </a:lnTo>
                  <a:lnTo>
                    <a:pt x="554075" y="109016"/>
                  </a:lnTo>
                  <a:lnTo>
                    <a:pt x="529704" y="72186"/>
                  </a:lnTo>
                  <a:lnTo>
                    <a:pt x="490359" y="59944"/>
                  </a:lnTo>
                  <a:lnTo>
                    <a:pt x="451929" y="56642"/>
                  </a:lnTo>
                  <a:lnTo>
                    <a:pt x="431800" y="56273"/>
                  </a:lnTo>
                  <a:lnTo>
                    <a:pt x="420814" y="56896"/>
                  </a:lnTo>
                  <a:lnTo>
                    <a:pt x="398868" y="57619"/>
                  </a:lnTo>
                  <a:lnTo>
                    <a:pt x="297472" y="58127"/>
                  </a:lnTo>
                  <a:lnTo>
                    <a:pt x="266103" y="58966"/>
                  </a:lnTo>
                  <a:lnTo>
                    <a:pt x="250494" y="59753"/>
                  </a:lnTo>
                  <a:lnTo>
                    <a:pt x="210045" y="62776"/>
                  </a:lnTo>
                  <a:lnTo>
                    <a:pt x="191033" y="63500"/>
                  </a:lnTo>
                  <a:lnTo>
                    <a:pt x="111277" y="63588"/>
                  </a:lnTo>
                  <a:lnTo>
                    <a:pt x="70916" y="91046"/>
                  </a:lnTo>
                  <a:lnTo>
                    <a:pt x="68808" y="110439"/>
                  </a:lnTo>
                  <a:lnTo>
                    <a:pt x="68808" y="116281"/>
                  </a:lnTo>
                  <a:lnTo>
                    <a:pt x="69532" y="122135"/>
                  </a:lnTo>
                  <a:lnTo>
                    <a:pt x="72453" y="133858"/>
                  </a:lnTo>
                  <a:lnTo>
                    <a:pt x="74676" y="145542"/>
                  </a:lnTo>
                  <a:lnTo>
                    <a:pt x="81254" y="194576"/>
                  </a:lnTo>
                  <a:lnTo>
                    <a:pt x="81394" y="206692"/>
                  </a:lnTo>
                  <a:lnTo>
                    <a:pt x="81076" y="218909"/>
                  </a:lnTo>
                  <a:lnTo>
                    <a:pt x="80302" y="231216"/>
                  </a:lnTo>
                  <a:lnTo>
                    <a:pt x="79057" y="243611"/>
                  </a:lnTo>
                  <a:lnTo>
                    <a:pt x="77546" y="255333"/>
                  </a:lnTo>
                  <a:lnTo>
                    <a:pt x="70764" y="302171"/>
                  </a:lnTo>
                  <a:lnTo>
                    <a:pt x="69354" y="313880"/>
                  </a:lnTo>
                  <a:lnTo>
                    <a:pt x="68224" y="325589"/>
                  </a:lnTo>
                  <a:lnTo>
                    <a:pt x="67360" y="337312"/>
                  </a:lnTo>
                  <a:lnTo>
                    <a:pt x="67360" y="343154"/>
                  </a:lnTo>
                  <a:lnTo>
                    <a:pt x="66865" y="349250"/>
                  </a:lnTo>
                  <a:lnTo>
                    <a:pt x="64909" y="361924"/>
                  </a:lnTo>
                  <a:lnTo>
                    <a:pt x="63449" y="367538"/>
                  </a:lnTo>
                  <a:lnTo>
                    <a:pt x="61493" y="372414"/>
                  </a:lnTo>
                  <a:lnTo>
                    <a:pt x="55410" y="390080"/>
                  </a:lnTo>
                  <a:lnTo>
                    <a:pt x="50342" y="407924"/>
                  </a:lnTo>
                  <a:lnTo>
                    <a:pt x="46278" y="425945"/>
                  </a:lnTo>
                  <a:lnTo>
                    <a:pt x="43218" y="444157"/>
                  </a:lnTo>
                  <a:lnTo>
                    <a:pt x="40601" y="462445"/>
                  </a:lnTo>
                  <a:lnTo>
                    <a:pt x="32207" y="517334"/>
                  </a:lnTo>
                  <a:lnTo>
                    <a:pt x="23025" y="587616"/>
                  </a:lnTo>
                  <a:lnTo>
                    <a:pt x="13004" y="657847"/>
                  </a:lnTo>
                  <a:lnTo>
                    <a:pt x="3302" y="720991"/>
                  </a:lnTo>
                  <a:lnTo>
                    <a:pt x="1447" y="737641"/>
                  </a:lnTo>
                  <a:lnTo>
                    <a:pt x="368" y="754278"/>
                  </a:lnTo>
                  <a:lnTo>
                    <a:pt x="0" y="770547"/>
                  </a:lnTo>
                  <a:lnTo>
                    <a:pt x="1295" y="785558"/>
                  </a:lnTo>
                  <a:lnTo>
                    <a:pt x="2514" y="809269"/>
                  </a:lnTo>
                  <a:lnTo>
                    <a:pt x="3670" y="854722"/>
                  </a:lnTo>
                  <a:lnTo>
                    <a:pt x="9525" y="900099"/>
                  </a:lnTo>
                  <a:lnTo>
                    <a:pt x="19037" y="938707"/>
                  </a:lnTo>
                  <a:lnTo>
                    <a:pt x="32207" y="975474"/>
                  </a:lnTo>
                  <a:lnTo>
                    <a:pt x="57848" y="1009878"/>
                  </a:lnTo>
                  <a:lnTo>
                    <a:pt x="91744" y="1036650"/>
                  </a:lnTo>
                  <a:lnTo>
                    <a:pt x="106895" y="1047216"/>
                  </a:lnTo>
                  <a:lnTo>
                    <a:pt x="107848" y="1048169"/>
                  </a:lnTo>
                  <a:lnTo>
                    <a:pt x="142367" y="1065872"/>
                  </a:lnTo>
                  <a:lnTo>
                    <a:pt x="180746" y="1074318"/>
                  </a:lnTo>
                  <a:lnTo>
                    <a:pt x="204177" y="1077226"/>
                  </a:lnTo>
                  <a:lnTo>
                    <a:pt x="244475" y="1083602"/>
                  </a:lnTo>
                  <a:lnTo>
                    <a:pt x="253250" y="1084516"/>
                  </a:lnTo>
                  <a:lnTo>
                    <a:pt x="262026" y="1085062"/>
                  </a:lnTo>
                  <a:lnTo>
                    <a:pt x="270789" y="1085253"/>
                  </a:lnTo>
                  <a:lnTo>
                    <a:pt x="279666" y="1085164"/>
                  </a:lnTo>
                  <a:lnTo>
                    <a:pt x="297967" y="1084440"/>
                  </a:lnTo>
                  <a:lnTo>
                    <a:pt x="348005" y="1080503"/>
                  </a:lnTo>
                  <a:lnTo>
                    <a:pt x="389356" y="1079398"/>
                  </a:lnTo>
                  <a:lnTo>
                    <a:pt x="431444" y="1080503"/>
                  </a:lnTo>
                  <a:lnTo>
                    <a:pt x="474268" y="1083805"/>
                  </a:lnTo>
                  <a:lnTo>
                    <a:pt x="497662" y="1085075"/>
                  </a:lnTo>
                  <a:lnTo>
                    <a:pt x="532790" y="1086319"/>
                  </a:lnTo>
                  <a:lnTo>
                    <a:pt x="567956" y="1086739"/>
                  </a:lnTo>
                  <a:lnTo>
                    <a:pt x="578662" y="1086192"/>
                  </a:lnTo>
                  <a:lnTo>
                    <a:pt x="627583" y="1065123"/>
                  </a:lnTo>
                  <a:lnTo>
                    <a:pt x="639660" y="1048651"/>
                  </a:lnTo>
                  <a:lnTo>
                    <a:pt x="643686" y="1028534"/>
                  </a:lnTo>
                  <a:close/>
                </a:path>
                <a:path w="7021830" h="1092835">
                  <a:moveTo>
                    <a:pt x="1124864" y="40157"/>
                  </a:moveTo>
                  <a:lnTo>
                    <a:pt x="1112812" y="2476"/>
                  </a:lnTo>
                  <a:lnTo>
                    <a:pt x="1103757" y="0"/>
                  </a:lnTo>
                  <a:lnTo>
                    <a:pt x="1091958" y="2108"/>
                  </a:lnTo>
                  <a:lnTo>
                    <a:pt x="1085126" y="4064"/>
                  </a:lnTo>
                  <a:lnTo>
                    <a:pt x="1078788" y="8458"/>
                  </a:lnTo>
                  <a:lnTo>
                    <a:pt x="1072946" y="15290"/>
                  </a:lnTo>
                  <a:lnTo>
                    <a:pt x="1067028" y="20281"/>
                  </a:lnTo>
                  <a:lnTo>
                    <a:pt x="1028890" y="44437"/>
                  </a:lnTo>
                  <a:lnTo>
                    <a:pt x="1015834" y="49428"/>
                  </a:lnTo>
                  <a:lnTo>
                    <a:pt x="1010208" y="51371"/>
                  </a:lnTo>
                  <a:lnTo>
                    <a:pt x="999490" y="55295"/>
                  </a:lnTo>
                  <a:lnTo>
                    <a:pt x="993876" y="57734"/>
                  </a:lnTo>
                  <a:lnTo>
                    <a:pt x="988009" y="60655"/>
                  </a:lnTo>
                  <a:lnTo>
                    <a:pt x="975487" y="66230"/>
                  </a:lnTo>
                  <a:lnTo>
                    <a:pt x="935520" y="98894"/>
                  </a:lnTo>
                  <a:lnTo>
                    <a:pt x="916317" y="132397"/>
                  </a:lnTo>
                  <a:lnTo>
                    <a:pt x="911542" y="160566"/>
                  </a:lnTo>
                  <a:lnTo>
                    <a:pt x="913282" y="173837"/>
                  </a:lnTo>
                  <a:lnTo>
                    <a:pt x="917765" y="186563"/>
                  </a:lnTo>
                  <a:lnTo>
                    <a:pt x="925449" y="198996"/>
                  </a:lnTo>
                  <a:lnTo>
                    <a:pt x="935329" y="205574"/>
                  </a:lnTo>
                  <a:lnTo>
                    <a:pt x="947407" y="206311"/>
                  </a:lnTo>
                  <a:lnTo>
                    <a:pt x="961669" y="201193"/>
                  </a:lnTo>
                  <a:lnTo>
                    <a:pt x="966546" y="198247"/>
                  </a:lnTo>
                  <a:lnTo>
                    <a:pt x="970445" y="195808"/>
                  </a:lnTo>
                  <a:lnTo>
                    <a:pt x="973366" y="193878"/>
                  </a:lnTo>
                  <a:lnTo>
                    <a:pt x="980147" y="188137"/>
                  </a:lnTo>
                  <a:lnTo>
                    <a:pt x="987285" y="182689"/>
                  </a:lnTo>
                  <a:lnTo>
                    <a:pt x="1026807" y="159588"/>
                  </a:lnTo>
                  <a:lnTo>
                    <a:pt x="1034859" y="155790"/>
                  </a:lnTo>
                  <a:lnTo>
                    <a:pt x="1042644" y="151498"/>
                  </a:lnTo>
                  <a:lnTo>
                    <a:pt x="1083703" y="123431"/>
                  </a:lnTo>
                  <a:lnTo>
                    <a:pt x="1106627" y="92913"/>
                  </a:lnTo>
                  <a:lnTo>
                    <a:pt x="1122680" y="56273"/>
                  </a:lnTo>
                  <a:lnTo>
                    <a:pt x="1124394" y="47510"/>
                  </a:lnTo>
                  <a:lnTo>
                    <a:pt x="1124864" y="40157"/>
                  </a:lnTo>
                  <a:close/>
                </a:path>
                <a:path w="7021830" h="1092835">
                  <a:moveTo>
                    <a:pt x="1305648" y="996391"/>
                  </a:moveTo>
                  <a:lnTo>
                    <a:pt x="1302131" y="958291"/>
                  </a:lnTo>
                  <a:lnTo>
                    <a:pt x="1295387" y="935431"/>
                  </a:lnTo>
                  <a:lnTo>
                    <a:pt x="1292567" y="924001"/>
                  </a:lnTo>
                  <a:lnTo>
                    <a:pt x="1283030" y="878281"/>
                  </a:lnTo>
                  <a:lnTo>
                    <a:pt x="1276261" y="823671"/>
                  </a:lnTo>
                  <a:lnTo>
                    <a:pt x="1274381" y="804621"/>
                  </a:lnTo>
                  <a:lnTo>
                    <a:pt x="1267002" y="750011"/>
                  </a:lnTo>
                  <a:lnTo>
                    <a:pt x="1255903" y="696671"/>
                  </a:lnTo>
                  <a:lnTo>
                    <a:pt x="1252334" y="682701"/>
                  </a:lnTo>
                  <a:lnTo>
                    <a:pt x="1248943" y="668731"/>
                  </a:lnTo>
                  <a:lnTo>
                    <a:pt x="1245743" y="656031"/>
                  </a:lnTo>
                  <a:lnTo>
                    <a:pt x="1239685" y="628091"/>
                  </a:lnTo>
                  <a:lnTo>
                    <a:pt x="1236484" y="615391"/>
                  </a:lnTo>
                  <a:lnTo>
                    <a:pt x="1233703" y="603961"/>
                  </a:lnTo>
                  <a:lnTo>
                    <a:pt x="1233093" y="601421"/>
                  </a:lnTo>
                  <a:lnTo>
                    <a:pt x="1229525" y="588721"/>
                  </a:lnTo>
                  <a:lnTo>
                    <a:pt x="1220762" y="548081"/>
                  </a:lnTo>
                  <a:lnTo>
                    <a:pt x="1218387" y="537921"/>
                  </a:lnTo>
                  <a:lnTo>
                    <a:pt x="1217993" y="536651"/>
                  </a:lnTo>
                  <a:lnTo>
                    <a:pt x="1212532" y="518871"/>
                  </a:lnTo>
                  <a:lnTo>
                    <a:pt x="1209052" y="509981"/>
                  </a:lnTo>
                  <a:lnTo>
                    <a:pt x="1203337" y="493471"/>
                  </a:lnTo>
                  <a:lnTo>
                    <a:pt x="1197889" y="476961"/>
                  </a:lnTo>
                  <a:lnTo>
                    <a:pt x="1192707" y="461721"/>
                  </a:lnTo>
                  <a:lnTo>
                    <a:pt x="1179207" y="412191"/>
                  </a:lnTo>
                  <a:lnTo>
                    <a:pt x="1172464" y="380441"/>
                  </a:lnTo>
                  <a:lnTo>
                    <a:pt x="1170762" y="371551"/>
                  </a:lnTo>
                  <a:lnTo>
                    <a:pt x="1168603" y="363931"/>
                  </a:lnTo>
                  <a:lnTo>
                    <a:pt x="1165987" y="355041"/>
                  </a:lnTo>
                  <a:lnTo>
                    <a:pt x="1162913" y="347421"/>
                  </a:lnTo>
                  <a:lnTo>
                    <a:pt x="1160526" y="341071"/>
                  </a:lnTo>
                  <a:lnTo>
                    <a:pt x="1135672" y="295351"/>
                  </a:lnTo>
                  <a:lnTo>
                    <a:pt x="1099070" y="272491"/>
                  </a:lnTo>
                  <a:lnTo>
                    <a:pt x="1075829" y="269951"/>
                  </a:lnTo>
                  <a:lnTo>
                    <a:pt x="1073746" y="269951"/>
                  </a:lnTo>
                  <a:lnTo>
                    <a:pt x="1073746" y="446481"/>
                  </a:lnTo>
                  <a:lnTo>
                    <a:pt x="1071816" y="461721"/>
                  </a:lnTo>
                  <a:lnTo>
                    <a:pt x="1064234" y="474421"/>
                  </a:lnTo>
                  <a:lnTo>
                    <a:pt x="1050988" y="484581"/>
                  </a:lnTo>
                  <a:lnTo>
                    <a:pt x="1047064" y="485851"/>
                  </a:lnTo>
                  <a:lnTo>
                    <a:pt x="1042911" y="488391"/>
                  </a:lnTo>
                  <a:lnTo>
                    <a:pt x="1034110" y="492201"/>
                  </a:lnTo>
                  <a:lnTo>
                    <a:pt x="1029474" y="493471"/>
                  </a:lnTo>
                  <a:lnTo>
                    <a:pt x="1024597" y="494741"/>
                  </a:lnTo>
                  <a:lnTo>
                    <a:pt x="1015873" y="497281"/>
                  </a:lnTo>
                  <a:lnTo>
                    <a:pt x="1007237" y="501091"/>
                  </a:lnTo>
                  <a:lnTo>
                    <a:pt x="998677" y="503631"/>
                  </a:lnTo>
                  <a:lnTo>
                    <a:pt x="990193" y="507441"/>
                  </a:lnTo>
                  <a:lnTo>
                    <a:pt x="981925" y="511251"/>
                  </a:lnTo>
                  <a:lnTo>
                    <a:pt x="973924" y="515061"/>
                  </a:lnTo>
                  <a:lnTo>
                    <a:pt x="966190" y="518871"/>
                  </a:lnTo>
                  <a:lnTo>
                    <a:pt x="958735" y="523951"/>
                  </a:lnTo>
                  <a:lnTo>
                    <a:pt x="952068" y="527761"/>
                  </a:lnTo>
                  <a:lnTo>
                    <a:pt x="938174" y="532841"/>
                  </a:lnTo>
                  <a:lnTo>
                    <a:pt x="930948" y="534111"/>
                  </a:lnTo>
                  <a:lnTo>
                    <a:pt x="922159" y="536651"/>
                  </a:lnTo>
                  <a:lnTo>
                    <a:pt x="914819" y="535381"/>
                  </a:lnTo>
                  <a:lnTo>
                    <a:pt x="903109" y="525221"/>
                  </a:lnTo>
                  <a:lnTo>
                    <a:pt x="900684" y="517601"/>
                  </a:lnTo>
                  <a:lnTo>
                    <a:pt x="901674" y="509981"/>
                  </a:lnTo>
                  <a:lnTo>
                    <a:pt x="903465" y="496011"/>
                  </a:lnTo>
                  <a:lnTo>
                    <a:pt x="912634" y="455371"/>
                  </a:lnTo>
                  <a:lnTo>
                    <a:pt x="930071" y="418541"/>
                  </a:lnTo>
                  <a:lnTo>
                    <a:pt x="963510" y="386791"/>
                  </a:lnTo>
                  <a:lnTo>
                    <a:pt x="995324" y="380441"/>
                  </a:lnTo>
                  <a:lnTo>
                    <a:pt x="1006906" y="381711"/>
                  </a:lnTo>
                  <a:lnTo>
                    <a:pt x="1049820" y="402031"/>
                  </a:lnTo>
                  <a:lnTo>
                    <a:pt x="1073746" y="446481"/>
                  </a:lnTo>
                  <a:lnTo>
                    <a:pt x="1073746" y="269951"/>
                  </a:lnTo>
                  <a:lnTo>
                    <a:pt x="1044016" y="269951"/>
                  </a:lnTo>
                  <a:lnTo>
                    <a:pt x="1012901" y="272491"/>
                  </a:lnTo>
                  <a:lnTo>
                    <a:pt x="1002665" y="272491"/>
                  </a:lnTo>
                  <a:lnTo>
                    <a:pt x="992428" y="273761"/>
                  </a:lnTo>
                  <a:lnTo>
                    <a:pt x="982179" y="273761"/>
                  </a:lnTo>
                  <a:lnTo>
                    <a:pt x="971931" y="275031"/>
                  </a:lnTo>
                  <a:lnTo>
                    <a:pt x="961669" y="275031"/>
                  </a:lnTo>
                  <a:lnTo>
                    <a:pt x="951433" y="273761"/>
                  </a:lnTo>
                  <a:lnTo>
                    <a:pt x="941184" y="273761"/>
                  </a:lnTo>
                  <a:lnTo>
                    <a:pt x="930948" y="272491"/>
                  </a:lnTo>
                  <a:lnTo>
                    <a:pt x="921308" y="271221"/>
                  </a:lnTo>
                  <a:lnTo>
                    <a:pt x="848956" y="271221"/>
                  </a:lnTo>
                  <a:lnTo>
                    <a:pt x="835698" y="272491"/>
                  </a:lnTo>
                  <a:lnTo>
                    <a:pt x="808634" y="272491"/>
                  </a:lnTo>
                  <a:lnTo>
                    <a:pt x="794842" y="271221"/>
                  </a:lnTo>
                  <a:lnTo>
                    <a:pt x="771385" y="271221"/>
                  </a:lnTo>
                  <a:lnTo>
                    <a:pt x="729132" y="280111"/>
                  </a:lnTo>
                  <a:lnTo>
                    <a:pt x="696442" y="314401"/>
                  </a:lnTo>
                  <a:lnTo>
                    <a:pt x="687603" y="344881"/>
                  </a:lnTo>
                  <a:lnTo>
                    <a:pt x="688238" y="355041"/>
                  </a:lnTo>
                  <a:lnTo>
                    <a:pt x="690880" y="366471"/>
                  </a:lnTo>
                  <a:lnTo>
                    <a:pt x="693801" y="375361"/>
                  </a:lnTo>
                  <a:lnTo>
                    <a:pt x="699160" y="381711"/>
                  </a:lnTo>
                  <a:lnTo>
                    <a:pt x="706970" y="382981"/>
                  </a:lnTo>
                  <a:lnTo>
                    <a:pt x="714794" y="385521"/>
                  </a:lnTo>
                  <a:lnTo>
                    <a:pt x="722134" y="382981"/>
                  </a:lnTo>
                  <a:lnTo>
                    <a:pt x="728967" y="374091"/>
                  </a:lnTo>
                  <a:lnTo>
                    <a:pt x="731888" y="371551"/>
                  </a:lnTo>
                  <a:lnTo>
                    <a:pt x="734568" y="369011"/>
                  </a:lnTo>
                  <a:lnTo>
                    <a:pt x="739444" y="361391"/>
                  </a:lnTo>
                  <a:lnTo>
                    <a:pt x="742124" y="357581"/>
                  </a:lnTo>
                  <a:lnTo>
                    <a:pt x="775068" y="341071"/>
                  </a:lnTo>
                  <a:lnTo>
                    <a:pt x="783259" y="342341"/>
                  </a:lnTo>
                  <a:lnTo>
                    <a:pt x="790981" y="344881"/>
                  </a:lnTo>
                  <a:lnTo>
                    <a:pt x="798245" y="348691"/>
                  </a:lnTo>
                  <a:lnTo>
                    <a:pt x="805040" y="356311"/>
                  </a:lnTo>
                  <a:lnTo>
                    <a:pt x="810907" y="362661"/>
                  </a:lnTo>
                  <a:lnTo>
                    <a:pt x="821169" y="400761"/>
                  </a:lnTo>
                  <a:lnTo>
                    <a:pt x="821169" y="413461"/>
                  </a:lnTo>
                  <a:lnTo>
                    <a:pt x="820191" y="421081"/>
                  </a:lnTo>
                  <a:lnTo>
                    <a:pt x="818235" y="427431"/>
                  </a:lnTo>
                  <a:lnTo>
                    <a:pt x="815479" y="438861"/>
                  </a:lnTo>
                  <a:lnTo>
                    <a:pt x="808062" y="487121"/>
                  </a:lnTo>
                  <a:lnTo>
                    <a:pt x="807948" y="488391"/>
                  </a:lnTo>
                  <a:lnTo>
                    <a:pt x="807123" y="497281"/>
                  </a:lnTo>
                  <a:lnTo>
                    <a:pt x="805878" y="511251"/>
                  </a:lnTo>
                  <a:lnTo>
                    <a:pt x="805040" y="523951"/>
                  </a:lnTo>
                  <a:lnTo>
                    <a:pt x="804926" y="527761"/>
                  </a:lnTo>
                  <a:lnTo>
                    <a:pt x="804837" y="530301"/>
                  </a:lnTo>
                  <a:lnTo>
                    <a:pt x="804722" y="534111"/>
                  </a:lnTo>
                  <a:lnTo>
                    <a:pt x="804684" y="535381"/>
                  </a:lnTo>
                  <a:lnTo>
                    <a:pt x="803592" y="545541"/>
                  </a:lnTo>
                  <a:lnTo>
                    <a:pt x="801763" y="555701"/>
                  </a:lnTo>
                  <a:lnTo>
                    <a:pt x="799223" y="565861"/>
                  </a:lnTo>
                  <a:lnTo>
                    <a:pt x="793407" y="588721"/>
                  </a:lnTo>
                  <a:lnTo>
                    <a:pt x="787692" y="610311"/>
                  </a:lnTo>
                  <a:lnTo>
                    <a:pt x="782066" y="631901"/>
                  </a:lnTo>
                  <a:lnTo>
                    <a:pt x="770623" y="675081"/>
                  </a:lnTo>
                  <a:lnTo>
                    <a:pt x="756361" y="718261"/>
                  </a:lnTo>
                  <a:lnTo>
                    <a:pt x="747991" y="738581"/>
                  </a:lnTo>
                  <a:lnTo>
                    <a:pt x="740841" y="760171"/>
                  </a:lnTo>
                  <a:lnTo>
                    <a:pt x="735533" y="779221"/>
                  </a:lnTo>
                  <a:lnTo>
                    <a:pt x="732053" y="799541"/>
                  </a:lnTo>
                  <a:lnTo>
                    <a:pt x="730415" y="819861"/>
                  </a:lnTo>
                  <a:lnTo>
                    <a:pt x="728306" y="838911"/>
                  </a:lnTo>
                  <a:lnTo>
                    <a:pt x="724928" y="857961"/>
                  </a:lnTo>
                  <a:lnTo>
                    <a:pt x="720267" y="878281"/>
                  </a:lnTo>
                  <a:lnTo>
                    <a:pt x="714336" y="898601"/>
                  </a:lnTo>
                  <a:lnTo>
                    <a:pt x="710336" y="913841"/>
                  </a:lnTo>
                  <a:lnTo>
                    <a:pt x="707174" y="927811"/>
                  </a:lnTo>
                  <a:lnTo>
                    <a:pt x="704837" y="943051"/>
                  </a:lnTo>
                  <a:lnTo>
                    <a:pt x="703326" y="958291"/>
                  </a:lnTo>
                  <a:lnTo>
                    <a:pt x="703249" y="959561"/>
                  </a:lnTo>
                  <a:lnTo>
                    <a:pt x="702373" y="973531"/>
                  </a:lnTo>
                  <a:lnTo>
                    <a:pt x="701687" y="988771"/>
                  </a:lnTo>
                  <a:lnTo>
                    <a:pt x="701649" y="990041"/>
                  </a:lnTo>
                  <a:lnTo>
                    <a:pt x="701281" y="1004011"/>
                  </a:lnTo>
                  <a:lnTo>
                    <a:pt x="701167" y="1016711"/>
                  </a:lnTo>
                  <a:lnTo>
                    <a:pt x="701141" y="1019251"/>
                  </a:lnTo>
                  <a:lnTo>
                    <a:pt x="720077" y="1062431"/>
                  </a:lnTo>
                  <a:lnTo>
                    <a:pt x="761873" y="1084021"/>
                  </a:lnTo>
                  <a:lnTo>
                    <a:pt x="790409" y="1087831"/>
                  </a:lnTo>
                  <a:lnTo>
                    <a:pt x="909472" y="1087831"/>
                  </a:lnTo>
                  <a:lnTo>
                    <a:pt x="944841" y="1061161"/>
                  </a:lnTo>
                  <a:lnTo>
                    <a:pt x="942657" y="1048461"/>
                  </a:lnTo>
                  <a:lnTo>
                    <a:pt x="911186" y="1007821"/>
                  </a:lnTo>
                  <a:lnTo>
                    <a:pt x="900938" y="996391"/>
                  </a:lnTo>
                  <a:lnTo>
                    <a:pt x="867638" y="959561"/>
                  </a:lnTo>
                  <a:lnTo>
                    <a:pt x="842759" y="912571"/>
                  </a:lnTo>
                  <a:lnTo>
                    <a:pt x="834821" y="882091"/>
                  </a:lnTo>
                  <a:lnTo>
                    <a:pt x="831913" y="868121"/>
                  </a:lnTo>
                  <a:lnTo>
                    <a:pt x="829932" y="857961"/>
                  </a:lnTo>
                  <a:lnTo>
                    <a:pt x="826566" y="835101"/>
                  </a:lnTo>
                  <a:lnTo>
                    <a:pt x="825195" y="812241"/>
                  </a:lnTo>
                  <a:lnTo>
                    <a:pt x="825842" y="789381"/>
                  </a:lnTo>
                  <a:lnTo>
                    <a:pt x="833424" y="747471"/>
                  </a:lnTo>
                  <a:lnTo>
                    <a:pt x="850976" y="706831"/>
                  </a:lnTo>
                  <a:lnTo>
                    <a:pt x="872705" y="673811"/>
                  </a:lnTo>
                  <a:lnTo>
                    <a:pt x="903871" y="640791"/>
                  </a:lnTo>
                  <a:lnTo>
                    <a:pt x="941616" y="617931"/>
                  </a:lnTo>
                  <a:lnTo>
                    <a:pt x="989672" y="603961"/>
                  </a:lnTo>
                  <a:lnTo>
                    <a:pt x="1005636" y="603961"/>
                  </a:lnTo>
                  <a:lnTo>
                    <a:pt x="1049693" y="616661"/>
                  </a:lnTo>
                  <a:lnTo>
                    <a:pt x="1078280" y="642061"/>
                  </a:lnTo>
                  <a:lnTo>
                    <a:pt x="1082167" y="644601"/>
                  </a:lnTo>
                  <a:lnTo>
                    <a:pt x="1083652" y="645871"/>
                  </a:lnTo>
                  <a:lnTo>
                    <a:pt x="1084643" y="648411"/>
                  </a:lnTo>
                  <a:lnTo>
                    <a:pt x="1100505" y="667461"/>
                  </a:lnTo>
                  <a:lnTo>
                    <a:pt x="1126477" y="708101"/>
                  </a:lnTo>
                  <a:lnTo>
                    <a:pt x="1144219" y="751281"/>
                  </a:lnTo>
                  <a:lnTo>
                    <a:pt x="1150442" y="799541"/>
                  </a:lnTo>
                  <a:lnTo>
                    <a:pt x="1149019" y="823671"/>
                  </a:lnTo>
                  <a:lnTo>
                    <a:pt x="1138059" y="906221"/>
                  </a:lnTo>
                  <a:lnTo>
                    <a:pt x="1131493" y="954481"/>
                  </a:lnTo>
                  <a:lnTo>
                    <a:pt x="1117396" y="990041"/>
                  </a:lnTo>
                  <a:lnTo>
                    <a:pt x="1113180" y="996391"/>
                  </a:lnTo>
                  <a:lnTo>
                    <a:pt x="1108608" y="1004011"/>
                  </a:lnTo>
                  <a:lnTo>
                    <a:pt x="1103655" y="1010361"/>
                  </a:lnTo>
                  <a:lnTo>
                    <a:pt x="1097800" y="1015441"/>
                  </a:lnTo>
                  <a:lnTo>
                    <a:pt x="1091933" y="1023061"/>
                  </a:lnTo>
                  <a:lnTo>
                    <a:pt x="1076871" y="1048461"/>
                  </a:lnTo>
                  <a:lnTo>
                    <a:pt x="1076807" y="1049731"/>
                  </a:lnTo>
                  <a:lnTo>
                    <a:pt x="1101547" y="1086561"/>
                  </a:lnTo>
                  <a:lnTo>
                    <a:pt x="1112418" y="1087831"/>
                  </a:lnTo>
                  <a:lnTo>
                    <a:pt x="1133182" y="1087831"/>
                  </a:lnTo>
                  <a:lnTo>
                    <a:pt x="1137818" y="1086561"/>
                  </a:lnTo>
                  <a:lnTo>
                    <a:pt x="1141704" y="1086561"/>
                  </a:lnTo>
                  <a:lnTo>
                    <a:pt x="1178293" y="1081481"/>
                  </a:lnTo>
                  <a:lnTo>
                    <a:pt x="1236840" y="1081481"/>
                  </a:lnTo>
                  <a:lnTo>
                    <a:pt x="1257706" y="1077671"/>
                  </a:lnTo>
                  <a:lnTo>
                    <a:pt x="1288453" y="1054811"/>
                  </a:lnTo>
                  <a:lnTo>
                    <a:pt x="1303096" y="1016711"/>
                  </a:lnTo>
                  <a:lnTo>
                    <a:pt x="1304645" y="1007821"/>
                  </a:lnTo>
                  <a:lnTo>
                    <a:pt x="1305648" y="996391"/>
                  </a:lnTo>
                  <a:close/>
                </a:path>
                <a:path w="7021830" h="1092835">
                  <a:moveTo>
                    <a:pt x="1914207" y="901268"/>
                  </a:moveTo>
                  <a:lnTo>
                    <a:pt x="1914156" y="899998"/>
                  </a:lnTo>
                  <a:lnTo>
                    <a:pt x="1914055" y="897458"/>
                  </a:lnTo>
                  <a:lnTo>
                    <a:pt x="1913382" y="879678"/>
                  </a:lnTo>
                  <a:lnTo>
                    <a:pt x="1908708" y="858088"/>
                  </a:lnTo>
                  <a:lnTo>
                    <a:pt x="1904365" y="844118"/>
                  </a:lnTo>
                  <a:lnTo>
                    <a:pt x="1900110" y="831418"/>
                  </a:lnTo>
                  <a:lnTo>
                    <a:pt x="1895944" y="818718"/>
                  </a:lnTo>
                  <a:lnTo>
                    <a:pt x="1883638" y="780618"/>
                  </a:lnTo>
                  <a:lnTo>
                    <a:pt x="1868373" y="738708"/>
                  </a:lnTo>
                  <a:lnTo>
                    <a:pt x="1838452" y="696798"/>
                  </a:lnTo>
                  <a:lnTo>
                    <a:pt x="1826641" y="686638"/>
                  </a:lnTo>
                  <a:lnTo>
                    <a:pt x="1814652" y="675208"/>
                  </a:lnTo>
                  <a:lnTo>
                    <a:pt x="1802498" y="663778"/>
                  </a:lnTo>
                  <a:lnTo>
                    <a:pt x="1796122" y="657428"/>
                  </a:lnTo>
                  <a:lnTo>
                    <a:pt x="1787207" y="648538"/>
                  </a:lnTo>
                  <a:lnTo>
                    <a:pt x="1784019" y="644728"/>
                  </a:lnTo>
                  <a:lnTo>
                    <a:pt x="1777212" y="637108"/>
                  </a:lnTo>
                  <a:lnTo>
                    <a:pt x="1774050" y="633298"/>
                  </a:lnTo>
                  <a:lnTo>
                    <a:pt x="1771091" y="629488"/>
                  </a:lnTo>
                  <a:lnTo>
                    <a:pt x="1765795" y="618058"/>
                  </a:lnTo>
                  <a:lnTo>
                    <a:pt x="1764512" y="607898"/>
                  </a:lnTo>
                  <a:lnTo>
                    <a:pt x="1767255" y="597738"/>
                  </a:lnTo>
                  <a:lnTo>
                    <a:pt x="1774037" y="587578"/>
                  </a:lnTo>
                  <a:lnTo>
                    <a:pt x="1777949" y="582498"/>
                  </a:lnTo>
                  <a:lnTo>
                    <a:pt x="1781848" y="579958"/>
                  </a:lnTo>
                  <a:lnTo>
                    <a:pt x="1789645" y="572338"/>
                  </a:lnTo>
                  <a:lnTo>
                    <a:pt x="1794040" y="568528"/>
                  </a:lnTo>
                  <a:lnTo>
                    <a:pt x="1797304" y="565988"/>
                  </a:lnTo>
                  <a:lnTo>
                    <a:pt x="1798929" y="564718"/>
                  </a:lnTo>
                  <a:lnTo>
                    <a:pt x="1802841" y="560908"/>
                  </a:lnTo>
                  <a:lnTo>
                    <a:pt x="1807476" y="557098"/>
                  </a:lnTo>
                  <a:lnTo>
                    <a:pt x="1818195" y="550748"/>
                  </a:lnTo>
                  <a:lnTo>
                    <a:pt x="1822843" y="546938"/>
                  </a:lnTo>
                  <a:lnTo>
                    <a:pt x="1826755" y="544398"/>
                  </a:lnTo>
                  <a:lnTo>
                    <a:pt x="1841944" y="527888"/>
                  </a:lnTo>
                  <a:lnTo>
                    <a:pt x="1850898" y="510108"/>
                  </a:lnTo>
                  <a:lnTo>
                    <a:pt x="1853641" y="489788"/>
                  </a:lnTo>
                  <a:lnTo>
                    <a:pt x="1850148" y="466928"/>
                  </a:lnTo>
                  <a:lnTo>
                    <a:pt x="1847773" y="458038"/>
                  </a:lnTo>
                  <a:lnTo>
                    <a:pt x="1845043" y="449148"/>
                  </a:lnTo>
                  <a:lnTo>
                    <a:pt x="1841931" y="440258"/>
                  </a:lnTo>
                  <a:lnTo>
                    <a:pt x="1838452" y="432638"/>
                  </a:lnTo>
                  <a:lnTo>
                    <a:pt x="1832876" y="419938"/>
                  </a:lnTo>
                  <a:lnTo>
                    <a:pt x="1819440" y="379298"/>
                  </a:lnTo>
                  <a:lnTo>
                    <a:pt x="1816100" y="362788"/>
                  </a:lnTo>
                  <a:lnTo>
                    <a:pt x="1814664" y="351358"/>
                  </a:lnTo>
                  <a:lnTo>
                    <a:pt x="1814195" y="336118"/>
                  </a:lnTo>
                  <a:lnTo>
                    <a:pt x="1815007" y="322148"/>
                  </a:lnTo>
                  <a:lnTo>
                    <a:pt x="1815007" y="319608"/>
                  </a:lnTo>
                  <a:lnTo>
                    <a:pt x="1795538" y="282778"/>
                  </a:lnTo>
                  <a:lnTo>
                    <a:pt x="1764525" y="272618"/>
                  </a:lnTo>
                  <a:lnTo>
                    <a:pt x="1759889" y="271348"/>
                  </a:lnTo>
                  <a:lnTo>
                    <a:pt x="1755013" y="271348"/>
                  </a:lnTo>
                  <a:lnTo>
                    <a:pt x="1750631" y="270941"/>
                  </a:lnTo>
                  <a:lnTo>
                    <a:pt x="1750631" y="831418"/>
                  </a:lnTo>
                  <a:lnTo>
                    <a:pt x="1745869" y="870788"/>
                  </a:lnTo>
                  <a:lnTo>
                    <a:pt x="1728673" y="908888"/>
                  </a:lnTo>
                  <a:lnTo>
                    <a:pt x="1720240" y="920318"/>
                  </a:lnTo>
                  <a:lnTo>
                    <a:pt x="1716303" y="926668"/>
                  </a:lnTo>
                  <a:lnTo>
                    <a:pt x="1712544" y="931748"/>
                  </a:lnTo>
                  <a:lnTo>
                    <a:pt x="1708708" y="936828"/>
                  </a:lnTo>
                  <a:lnTo>
                    <a:pt x="1704505" y="941908"/>
                  </a:lnTo>
                  <a:lnTo>
                    <a:pt x="1699945" y="948258"/>
                  </a:lnTo>
                  <a:lnTo>
                    <a:pt x="1695018" y="953338"/>
                  </a:lnTo>
                  <a:lnTo>
                    <a:pt x="1679600" y="964768"/>
                  </a:lnTo>
                  <a:lnTo>
                    <a:pt x="1662633" y="972388"/>
                  </a:lnTo>
                  <a:lnTo>
                    <a:pt x="1644103" y="976198"/>
                  </a:lnTo>
                  <a:lnTo>
                    <a:pt x="1624025" y="976198"/>
                  </a:lnTo>
                  <a:lnTo>
                    <a:pt x="1587601" y="964768"/>
                  </a:lnTo>
                  <a:lnTo>
                    <a:pt x="1554797" y="925398"/>
                  </a:lnTo>
                  <a:lnTo>
                    <a:pt x="1537652" y="886028"/>
                  </a:lnTo>
                  <a:lnTo>
                    <a:pt x="1528737" y="844118"/>
                  </a:lnTo>
                  <a:lnTo>
                    <a:pt x="1528089" y="823798"/>
                  </a:lnTo>
                  <a:lnTo>
                    <a:pt x="1528000" y="818718"/>
                  </a:lnTo>
                  <a:lnTo>
                    <a:pt x="1527949" y="816178"/>
                  </a:lnTo>
                  <a:lnTo>
                    <a:pt x="1527721" y="809828"/>
                  </a:lnTo>
                  <a:lnTo>
                    <a:pt x="1527390" y="803478"/>
                  </a:lnTo>
                  <a:lnTo>
                    <a:pt x="1527175" y="797128"/>
                  </a:lnTo>
                  <a:lnTo>
                    <a:pt x="1533626" y="745058"/>
                  </a:lnTo>
                  <a:lnTo>
                    <a:pt x="1555216" y="712038"/>
                  </a:lnTo>
                  <a:lnTo>
                    <a:pt x="1560334" y="705688"/>
                  </a:lnTo>
                  <a:lnTo>
                    <a:pt x="1592554" y="675208"/>
                  </a:lnTo>
                  <a:lnTo>
                    <a:pt x="1629727" y="657428"/>
                  </a:lnTo>
                  <a:lnTo>
                    <a:pt x="1643049" y="657428"/>
                  </a:lnTo>
                  <a:lnTo>
                    <a:pt x="1679943" y="672668"/>
                  </a:lnTo>
                  <a:lnTo>
                    <a:pt x="1715477" y="715848"/>
                  </a:lnTo>
                  <a:lnTo>
                    <a:pt x="1734502" y="751408"/>
                  </a:lnTo>
                  <a:lnTo>
                    <a:pt x="1746592" y="790778"/>
                  </a:lnTo>
                  <a:lnTo>
                    <a:pt x="1750631" y="831418"/>
                  </a:lnTo>
                  <a:lnTo>
                    <a:pt x="1750631" y="270941"/>
                  </a:lnTo>
                  <a:lnTo>
                    <a:pt x="1715084" y="267538"/>
                  </a:lnTo>
                  <a:lnTo>
                    <a:pt x="1701647" y="267538"/>
                  </a:lnTo>
                  <a:lnTo>
                    <a:pt x="1701647" y="417398"/>
                  </a:lnTo>
                  <a:lnTo>
                    <a:pt x="1699399" y="431368"/>
                  </a:lnTo>
                  <a:lnTo>
                    <a:pt x="1686077" y="468198"/>
                  </a:lnTo>
                  <a:lnTo>
                    <a:pt x="1654263" y="507568"/>
                  </a:lnTo>
                  <a:lnTo>
                    <a:pt x="1620989" y="530428"/>
                  </a:lnTo>
                  <a:lnTo>
                    <a:pt x="1580807" y="555828"/>
                  </a:lnTo>
                  <a:lnTo>
                    <a:pt x="1575930" y="559638"/>
                  </a:lnTo>
                  <a:lnTo>
                    <a:pt x="1572031" y="560908"/>
                  </a:lnTo>
                  <a:lnTo>
                    <a:pt x="1569110" y="562178"/>
                  </a:lnTo>
                  <a:lnTo>
                    <a:pt x="1556677" y="565988"/>
                  </a:lnTo>
                  <a:lnTo>
                    <a:pt x="1524215" y="540588"/>
                  </a:lnTo>
                  <a:lnTo>
                    <a:pt x="1519377" y="501218"/>
                  </a:lnTo>
                  <a:lnTo>
                    <a:pt x="1520469" y="484708"/>
                  </a:lnTo>
                  <a:lnTo>
                    <a:pt x="1536903" y="437718"/>
                  </a:lnTo>
                  <a:lnTo>
                    <a:pt x="1567649" y="397078"/>
                  </a:lnTo>
                  <a:lnTo>
                    <a:pt x="1611553" y="367868"/>
                  </a:lnTo>
                  <a:lnTo>
                    <a:pt x="1645234" y="362788"/>
                  </a:lnTo>
                  <a:lnTo>
                    <a:pt x="1659636" y="364058"/>
                  </a:lnTo>
                  <a:lnTo>
                    <a:pt x="1697609" y="393268"/>
                  </a:lnTo>
                  <a:lnTo>
                    <a:pt x="1701101" y="405968"/>
                  </a:lnTo>
                  <a:lnTo>
                    <a:pt x="1701228" y="408508"/>
                  </a:lnTo>
                  <a:lnTo>
                    <a:pt x="1701279" y="409778"/>
                  </a:lnTo>
                  <a:lnTo>
                    <a:pt x="1701647" y="417398"/>
                  </a:lnTo>
                  <a:lnTo>
                    <a:pt x="1701647" y="267538"/>
                  </a:lnTo>
                  <a:lnTo>
                    <a:pt x="1688096" y="266268"/>
                  </a:lnTo>
                  <a:lnTo>
                    <a:pt x="1592516" y="266268"/>
                  </a:lnTo>
                  <a:lnTo>
                    <a:pt x="1578622" y="264998"/>
                  </a:lnTo>
                  <a:lnTo>
                    <a:pt x="1564716" y="264998"/>
                  </a:lnTo>
                  <a:lnTo>
                    <a:pt x="1536903" y="262458"/>
                  </a:lnTo>
                  <a:lnTo>
                    <a:pt x="1530096" y="261188"/>
                  </a:lnTo>
                  <a:lnTo>
                    <a:pt x="1483550" y="261188"/>
                  </a:lnTo>
                  <a:lnTo>
                    <a:pt x="1461935" y="263728"/>
                  </a:lnTo>
                  <a:lnTo>
                    <a:pt x="1440713" y="264998"/>
                  </a:lnTo>
                  <a:lnTo>
                    <a:pt x="1419872" y="267538"/>
                  </a:lnTo>
                  <a:lnTo>
                    <a:pt x="1409598" y="267538"/>
                  </a:lnTo>
                  <a:lnTo>
                    <a:pt x="1401178" y="268808"/>
                  </a:lnTo>
                  <a:lnTo>
                    <a:pt x="1364488" y="280238"/>
                  </a:lnTo>
                  <a:lnTo>
                    <a:pt x="1352042" y="304368"/>
                  </a:lnTo>
                  <a:lnTo>
                    <a:pt x="1355432" y="320878"/>
                  </a:lnTo>
                  <a:lnTo>
                    <a:pt x="1357388" y="325958"/>
                  </a:lnTo>
                  <a:lnTo>
                    <a:pt x="1359827" y="331038"/>
                  </a:lnTo>
                  <a:lnTo>
                    <a:pt x="1362748" y="336118"/>
                  </a:lnTo>
                  <a:lnTo>
                    <a:pt x="1366850" y="345008"/>
                  </a:lnTo>
                  <a:lnTo>
                    <a:pt x="1379931" y="389458"/>
                  </a:lnTo>
                  <a:lnTo>
                    <a:pt x="1383207" y="408508"/>
                  </a:lnTo>
                  <a:lnTo>
                    <a:pt x="1385874" y="423748"/>
                  </a:lnTo>
                  <a:lnTo>
                    <a:pt x="1387983" y="438988"/>
                  </a:lnTo>
                  <a:lnTo>
                    <a:pt x="1388097" y="440258"/>
                  </a:lnTo>
                  <a:lnTo>
                    <a:pt x="1389532" y="455498"/>
                  </a:lnTo>
                  <a:lnTo>
                    <a:pt x="1389608" y="456768"/>
                  </a:lnTo>
                  <a:lnTo>
                    <a:pt x="1389697" y="458038"/>
                  </a:lnTo>
                  <a:lnTo>
                    <a:pt x="1390535" y="470738"/>
                  </a:lnTo>
                  <a:lnTo>
                    <a:pt x="1391005" y="484708"/>
                  </a:lnTo>
                  <a:lnTo>
                    <a:pt x="1391043" y="520268"/>
                  </a:lnTo>
                  <a:lnTo>
                    <a:pt x="1390878" y="525348"/>
                  </a:lnTo>
                  <a:lnTo>
                    <a:pt x="1390904" y="587578"/>
                  </a:lnTo>
                  <a:lnTo>
                    <a:pt x="1391373" y="595198"/>
                  </a:lnTo>
                  <a:lnTo>
                    <a:pt x="1392021" y="604088"/>
                  </a:lnTo>
                  <a:lnTo>
                    <a:pt x="1393355" y="618058"/>
                  </a:lnTo>
                  <a:lnTo>
                    <a:pt x="1394396" y="630758"/>
                  </a:lnTo>
                  <a:lnTo>
                    <a:pt x="1395171" y="643458"/>
                  </a:lnTo>
                  <a:lnTo>
                    <a:pt x="1395222" y="644728"/>
                  </a:lnTo>
                  <a:lnTo>
                    <a:pt x="1395653" y="656158"/>
                  </a:lnTo>
                  <a:lnTo>
                    <a:pt x="1395539" y="695528"/>
                  </a:lnTo>
                  <a:lnTo>
                    <a:pt x="1395488" y="696798"/>
                  </a:lnTo>
                  <a:lnTo>
                    <a:pt x="1395374" y="699338"/>
                  </a:lnTo>
                  <a:lnTo>
                    <a:pt x="1395069" y="705688"/>
                  </a:lnTo>
                  <a:lnTo>
                    <a:pt x="1395183" y="803478"/>
                  </a:lnTo>
                  <a:lnTo>
                    <a:pt x="1398231" y="851738"/>
                  </a:lnTo>
                  <a:lnTo>
                    <a:pt x="1400784" y="872058"/>
                  </a:lnTo>
                  <a:lnTo>
                    <a:pt x="1400784" y="875868"/>
                  </a:lnTo>
                  <a:lnTo>
                    <a:pt x="1401038" y="880948"/>
                  </a:lnTo>
                  <a:lnTo>
                    <a:pt x="1402029" y="889838"/>
                  </a:lnTo>
                  <a:lnTo>
                    <a:pt x="1402283" y="893648"/>
                  </a:lnTo>
                  <a:lnTo>
                    <a:pt x="1402283" y="897458"/>
                  </a:lnTo>
                  <a:lnTo>
                    <a:pt x="1401356" y="912698"/>
                  </a:lnTo>
                  <a:lnTo>
                    <a:pt x="1396403" y="959688"/>
                  </a:lnTo>
                  <a:lnTo>
                    <a:pt x="1384058" y="1004138"/>
                  </a:lnTo>
                  <a:lnTo>
                    <a:pt x="1376387" y="1020648"/>
                  </a:lnTo>
                  <a:lnTo>
                    <a:pt x="1374444" y="1024458"/>
                  </a:lnTo>
                  <a:lnTo>
                    <a:pt x="1370787" y="1043508"/>
                  </a:lnTo>
                  <a:lnTo>
                    <a:pt x="1374444" y="1058748"/>
                  </a:lnTo>
                  <a:lnTo>
                    <a:pt x="1385430" y="1068908"/>
                  </a:lnTo>
                  <a:lnTo>
                    <a:pt x="1403718" y="1075258"/>
                  </a:lnTo>
                  <a:lnTo>
                    <a:pt x="1407642" y="1076528"/>
                  </a:lnTo>
                  <a:lnTo>
                    <a:pt x="1411287" y="1077798"/>
                  </a:lnTo>
                  <a:lnTo>
                    <a:pt x="1434477" y="1077798"/>
                  </a:lnTo>
                  <a:lnTo>
                    <a:pt x="1442770" y="1079068"/>
                  </a:lnTo>
                  <a:lnTo>
                    <a:pt x="1450568" y="1079068"/>
                  </a:lnTo>
                  <a:lnTo>
                    <a:pt x="1458366" y="1080338"/>
                  </a:lnTo>
                  <a:lnTo>
                    <a:pt x="1466672" y="1080338"/>
                  </a:lnTo>
                  <a:lnTo>
                    <a:pt x="1475460" y="1081608"/>
                  </a:lnTo>
                  <a:lnTo>
                    <a:pt x="1498688" y="1084148"/>
                  </a:lnTo>
                  <a:lnTo>
                    <a:pt x="1544040" y="1084148"/>
                  </a:lnTo>
                  <a:lnTo>
                    <a:pt x="1593811" y="1079068"/>
                  </a:lnTo>
                  <a:lnTo>
                    <a:pt x="1621091" y="1077798"/>
                  </a:lnTo>
                  <a:lnTo>
                    <a:pt x="1647990" y="1079068"/>
                  </a:lnTo>
                  <a:lnTo>
                    <a:pt x="1674507" y="1081608"/>
                  </a:lnTo>
                  <a:lnTo>
                    <a:pt x="1692173" y="1084148"/>
                  </a:lnTo>
                  <a:lnTo>
                    <a:pt x="1710016" y="1085418"/>
                  </a:lnTo>
                  <a:lnTo>
                    <a:pt x="1728038" y="1085418"/>
                  </a:lnTo>
                  <a:lnTo>
                    <a:pt x="1746250" y="1084148"/>
                  </a:lnTo>
                  <a:lnTo>
                    <a:pt x="1788325" y="1075258"/>
                  </a:lnTo>
                  <a:lnTo>
                    <a:pt x="1823821" y="1053668"/>
                  </a:lnTo>
                  <a:lnTo>
                    <a:pt x="1869554" y="1004138"/>
                  </a:lnTo>
                  <a:lnTo>
                    <a:pt x="1904326" y="944448"/>
                  </a:lnTo>
                  <a:lnTo>
                    <a:pt x="1911184" y="922858"/>
                  </a:lnTo>
                  <a:lnTo>
                    <a:pt x="1914207" y="901268"/>
                  </a:lnTo>
                  <a:close/>
                </a:path>
                <a:path w="7021830" h="1092835">
                  <a:moveTo>
                    <a:pt x="2507678" y="889025"/>
                  </a:moveTo>
                  <a:lnTo>
                    <a:pt x="2505710" y="868260"/>
                  </a:lnTo>
                  <a:lnTo>
                    <a:pt x="2500731" y="847305"/>
                  </a:lnTo>
                  <a:lnTo>
                    <a:pt x="2492730" y="826160"/>
                  </a:lnTo>
                  <a:lnTo>
                    <a:pt x="2486241" y="807504"/>
                  </a:lnTo>
                  <a:lnTo>
                    <a:pt x="2481376" y="788111"/>
                  </a:lnTo>
                  <a:lnTo>
                    <a:pt x="2478176" y="767994"/>
                  </a:lnTo>
                  <a:lnTo>
                    <a:pt x="2476601" y="747153"/>
                  </a:lnTo>
                  <a:lnTo>
                    <a:pt x="2474696" y="718870"/>
                  </a:lnTo>
                  <a:lnTo>
                    <a:pt x="2470391" y="691159"/>
                  </a:lnTo>
                  <a:lnTo>
                    <a:pt x="2463711" y="663981"/>
                  </a:lnTo>
                  <a:lnTo>
                    <a:pt x="2454643" y="637374"/>
                  </a:lnTo>
                  <a:lnTo>
                    <a:pt x="2449817" y="624116"/>
                  </a:lnTo>
                  <a:lnTo>
                    <a:pt x="2445524" y="610666"/>
                  </a:lnTo>
                  <a:lnTo>
                    <a:pt x="2441778" y="597027"/>
                  </a:lnTo>
                  <a:lnTo>
                    <a:pt x="2441676" y="596582"/>
                  </a:lnTo>
                  <a:lnTo>
                    <a:pt x="2438565" y="583209"/>
                  </a:lnTo>
                  <a:lnTo>
                    <a:pt x="2431402" y="540308"/>
                  </a:lnTo>
                  <a:lnTo>
                    <a:pt x="2428113" y="499948"/>
                  </a:lnTo>
                  <a:lnTo>
                    <a:pt x="2426131" y="474510"/>
                  </a:lnTo>
                  <a:lnTo>
                    <a:pt x="2420988" y="422198"/>
                  </a:lnTo>
                  <a:lnTo>
                    <a:pt x="2414308" y="374865"/>
                  </a:lnTo>
                  <a:lnTo>
                    <a:pt x="2412784" y="363575"/>
                  </a:lnTo>
                  <a:lnTo>
                    <a:pt x="2411641" y="351586"/>
                  </a:lnTo>
                  <a:lnTo>
                    <a:pt x="2410968" y="339407"/>
                  </a:lnTo>
                  <a:lnTo>
                    <a:pt x="2410891" y="335584"/>
                  </a:lnTo>
                  <a:lnTo>
                    <a:pt x="2410739" y="327050"/>
                  </a:lnTo>
                  <a:lnTo>
                    <a:pt x="2409418" y="315480"/>
                  </a:lnTo>
                  <a:lnTo>
                    <a:pt x="2384221" y="281495"/>
                  </a:lnTo>
                  <a:lnTo>
                    <a:pt x="2363940" y="274383"/>
                  </a:lnTo>
                  <a:lnTo>
                    <a:pt x="2360980" y="273380"/>
                  </a:lnTo>
                  <a:lnTo>
                    <a:pt x="2358529" y="272884"/>
                  </a:lnTo>
                  <a:lnTo>
                    <a:pt x="2354643" y="272884"/>
                  </a:lnTo>
                  <a:lnTo>
                    <a:pt x="2352700" y="272402"/>
                  </a:lnTo>
                  <a:lnTo>
                    <a:pt x="2350744" y="271449"/>
                  </a:lnTo>
                  <a:lnTo>
                    <a:pt x="2344686" y="270598"/>
                  </a:lnTo>
                  <a:lnTo>
                    <a:pt x="2344686" y="653453"/>
                  </a:lnTo>
                  <a:lnTo>
                    <a:pt x="2344636" y="708393"/>
                  </a:lnTo>
                  <a:lnTo>
                    <a:pt x="2342794" y="748703"/>
                  </a:lnTo>
                  <a:lnTo>
                    <a:pt x="2339238" y="789597"/>
                  </a:lnTo>
                  <a:lnTo>
                    <a:pt x="2334501" y="830567"/>
                  </a:lnTo>
                  <a:lnTo>
                    <a:pt x="2328049" y="871016"/>
                  </a:lnTo>
                  <a:lnTo>
                    <a:pt x="2315248" y="907605"/>
                  </a:lnTo>
                  <a:lnTo>
                    <a:pt x="2281948" y="946937"/>
                  </a:lnTo>
                  <a:lnTo>
                    <a:pt x="2242578" y="961707"/>
                  </a:lnTo>
                  <a:lnTo>
                    <a:pt x="2231707" y="962799"/>
                  </a:lnTo>
                  <a:lnTo>
                    <a:pt x="2220239" y="962799"/>
                  </a:lnTo>
                  <a:lnTo>
                    <a:pt x="2180539" y="945781"/>
                  </a:lnTo>
                  <a:lnTo>
                    <a:pt x="2172157" y="935939"/>
                  </a:lnTo>
                  <a:lnTo>
                    <a:pt x="2168283" y="932053"/>
                  </a:lnTo>
                  <a:lnTo>
                    <a:pt x="2140801" y="887399"/>
                  </a:lnTo>
                  <a:lnTo>
                    <a:pt x="2123948" y="844207"/>
                  </a:lnTo>
                  <a:lnTo>
                    <a:pt x="2110587" y="780529"/>
                  </a:lnTo>
                  <a:lnTo>
                    <a:pt x="2107387" y="738720"/>
                  </a:lnTo>
                  <a:lnTo>
                    <a:pt x="2108403" y="696366"/>
                  </a:lnTo>
                  <a:lnTo>
                    <a:pt x="2113610" y="653453"/>
                  </a:lnTo>
                  <a:lnTo>
                    <a:pt x="2115032" y="642480"/>
                  </a:lnTo>
                  <a:lnTo>
                    <a:pt x="2116366" y="631494"/>
                  </a:lnTo>
                  <a:lnTo>
                    <a:pt x="2120379" y="587590"/>
                  </a:lnTo>
                  <a:lnTo>
                    <a:pt x="2120823" y="574484"/>
                  </a:lnTo>
                  <a:lnTo>
                    <a:pt x="2120938" y="565632"/>
                  </a:lnTo>
                  <a:lnTo>
                    <a:pt x="2122779" y="526834"/>
                  </a:lnTo>
                  <a:lnTo>
                    <a:pt x="2131187" y="489508"/>
                  </a:lnTo>
                  <a:lnTo>
                    <a:pt x="2144712" y="453656"/>
                  </a:lnTo>
                  <a:lnTo>
                    <a:pt x="2161908" y="419265"/>
                  </a:lnTo>
                  <a:lnTo>
                    <a:pt x="2195614" y="379730"/>
                  </a:lnTo>
                  <a:lnTo>
                    <a:pt x="2234006" y="363639"/>
                  </a:lnTo>
                  <a:lnTo>
                    <a:pt x="2252395" y="368757"/>
                  </a:lnTo>
                  <a:lnTo>
                    <a:pt x="2283968" y="399707"/>
                  </a:lnTo>
                  <a:lnTo>
                    <a:pt x="2290737" y="411962"/>
                  </a:lnTo>
                  <a:lnTo>
                    <a:pt x="2293658" y="417563"/>
                  </a:lnTo>
                  <a:lnTo>
                    <a:pt x="2312949" y="469811"/>
                  </a:lnTo>
                  <a:lnTo>
                    <a:pt x="2321191" y="500392"/>
                  </a:lnTo>
                  <a:lnTo>
                    <a:pt x="2328303" y="530186"/>
                  </a:lnTo>
                  <a:lnTo>
                    <a:pt x="2334615" y="560501"/>
                  </a:lnTo>
                  <a:lnTo>
                    <a:pt x="2339657" y="591286"/>
                  </a:lnTo>
                  <a:lnTo>
                    <a:pt x="2343048" y="622896"/>
                  </a:lnTo>
                  <a:lnTo>
                    <a:pt x="2343112" y="624116"/>
                  </a:lnTo>
                  <a:lnTo>
                    <a:pt x="2344686" y="653453"/>
                  </a:lnTo>
                  <a:lnTo>
                    <a:pt x="2344686" y="270598"/>
                  </a:lnTo>
                  <a:lnTo>
                    <a:pt x="2336927" y="269481"/>
                  </a:lnTo>
                  <a:lnTo>
                    <a:pt x="2296579" y="266319"/>
                  </a:lnTo>
                  <a:lnTo>
                    <a:pt x="2251684" y="265569"/>
                  </a:lnTo>
                  <a:lnTo>
                    <a:pt x="2188984" y="265569"/>
                  </a:lnTo>
                  <a:lnTo>
                    <a:pt x="2175408" y="265290"/>
                  </a:lnTo>
                  <a:lnTo>
                    <a:pt x="2161730" y="264477"/>
                  </a:lnTo>
                  <a:lnTo>
                    <a:pt x="2147976" y="263105"/>
                  </a:lnTo>
                  <a:lnTo>
                    <a:pt x="2134120" y="261188"/>
                  </a:lnTo>
                  <a:lnTo>
                    <a:pt x="2120481" y="260362"/>
                  </a:lnTo>
                  <a:lnTo>
                    <a:pt x="2065604" y="273900"/>
                  </a:lnTo>
                  <a:lnTo>
                    <a:pt x="2043366" y="319735"/>
                  </a:lnTo>
                  <a:lnTo>
                    <a:pt x="2043366" y="327533"/>
                  </a:lnTo>
                  <a:lnTo>
                    <a:pt x="2047748" y="368033"/>
                  </a:lnTo>
                  <a:lnTo>
                    <a:pt x="2047849" y="368757"/>
                  </a:lnTo>
                  <a:lnTo>
                    <a:pt x="2048738" y="374865"/>
                  </a:lnTo>
                  <a:lnTo>
                    <a:pt x="2048789" y="375399"/>
                  </a:lnTo>
                  <a:lnTo>
                    <a:pt x="2049475" y="381952"/>
                  </a:lnTo>
                  <a:lnTo>
                    <a:pt x="2049513" y="382663"/>
                  </a:lnTo>
                  <a:lnTo>
                    <a:pt x="2049932" y="389293"/>
                  </a:lnTo>
                  <a:lnTo>
                    <a:pt x="2050440" y="396595"/>
                  </a:lnTo>
                  <a:lnTo>
                    <a:pt x="2049703" y="403656"/>
                  </a:lnTo>
                  <a:lnTo>
                    <a:pt x="2041982" y="446430"/>
                  </a:lnTo>
                  <a:lnTo>
                    <a:pt x="2037499" y="483311"/>
                  </a:lnTo>
                  <a:lnTo>
                    <a:pt x="2034603" y="507085"/>
                  </a:lnTo>
                  <a:lnTo>
                    <a:pt x="2024341" y="552488"/>
                  </a:lnTo>
                  <a:lnTo>
                    <a:pt x="2017344" y="574484"/>
                  </a:lnTo>
                  <a:lnTo>
                    <a:pt x="2010879" y="597027"/>
                  </a:lnTo>
                  <a:lnTo>
                    <a:pt x="2000199" y="641057"/>
                  </a:lnTo>
                  <a:lnTo>
                    <a:pt x="1991233" y="685850"/>
                  </a:lnTo>
                  <a:lnTo>
                    <a:pt x="1983371" y="731024"/>
                  </a:lnTo>
                  <a:lnTo>
                    <a:pt x="1974557" y="797687"/>
                  </a:lnTo>
                  <a:lnTo>
                    <a:pt x="1972183" y="814095"/>
                  </a:lnTo>
                  <a:lnTo>
                    <a:pt x="1969414" y="830567"/>
                  </a:lnTo>
                  <a:lnTo>
                    <a:pt x="1966341" y="846632"/>
                  </a:lnTo>
                  <a:lnTo>
                    <a:pt x="1962861" y="862761"/>
                  </a:lnTo>
                  <a:lnTo>
                    <a:pt x="1959533" y="883627"/>
                  </a:lnTo>
                  <a:lnTo>
                    <a:pt x="1958289" y="903757"/>
                  </a:lnTo>
                  <a:lnTo>
                    <a:pt x="1959152" y="923150"/>
                  </a:lnTo>
                  <a:lnTo>
                    <a:pt x="1962111" y="941819"/>
                  </a:lnTo>
                  <a:lnTo>
                    <a:pt x="1973287" y="978408"/>
                  </a:lnTo>
                  <a:lnTo>
                    <a:pt x="1990686" y="1014996"/>
                  </a:lnTo>
                  <a:lnTo>
                    <a:pt x="2022868" y="1051953"/>
                  </a:lnTo>
                  <a:lnTo>
                    <a:pt x="2069706" y="1072108"/>
                  </a:lnTo>
                  <a:lnTo>
                    <a:pt x="2104885" y="1077925"/>
                  </a:lnTo>
                  <a:lnTo>
                    <a:pt x="2103297" y="1077925"/>
                  </a:lnTo>
                  <a:lnTo>
                    <a:pt x="2112619" y="1078445"/>
                  </a:lnTo>
                  <a:lnTo>
                    <a:pt x="2120938" y="1078445"/>
                  </a:lnTo>
                  <a:lnTo>
                    <a:pt x="2128253" y="1077925"/>
                  </a:lnTo>
                  <a:lnTo>
                    <a:pt x="2143874" y="1076071"/>
                  </a:lnTo>
                  <a:lnTo>
                    <a:pt x="2144077" y="1076071"/>
                  </a:lnTo>
                  <a:lnTo>
                    <a:pt x="2158822" y="1075016"/>
                  </a:lnTo>
                  <a:lnTo>
                    <a:pt x="2173948" y="1074661"/>
                  </a:lnTo>
                  <a:lnTo>
                    <a:pt x="2188565" y="1075016"/>
                  </a:lnTo>
                  <a:lnTo>
                    <a:pt x="2204047" y="1075855"/>
                  </a:lnTo>
                  <a:lnTo>
                    <a:pt x="2219185" y="1076858"/>
                  </a:lnTo>
                  <a:lnTo>
                    <a:pt x="2232926" y="1077925"/>
                  </a:lnTo>
                  <a:lnTo>
                    <a:pt x="2233117" y="1077925"/>
                  </a:lnTo>
                  <a:lnTo>
                    <a:pt x="2249728" y="1079423"/>
                  </a:lnTo>
                  <a:lnTo>
                    <a:pt x="2256561" y="1080389"/>
                  </a:lnTo>
                  <a:lnTo>
                    <a:pt x="2263152" y="1080630"/>
                  </a:lnTo>
                  <a:lnTo>
                    <a:pt x="2275840" y="1079665"/>
                  </a:lnTo>
                  <a:lnTo>
                    <a:pt x="2282418" y="1079423"/>
                  </a:lnTo>
                  <a:lnTo>
                    <a:pt x="2297061" y="1079423"/>
                  </a:lnTo>
                  <a:lnTo>
                    <a:pt x="2305113" y="1079665"/>
                  </a:lnTo>
                  <a:lnTo>
                    <a:pt x="2321699" y="1080630"/>
                  </a:lnTo>
                  <a:lnTo>
                    <a:pt x="2329751" y="1080389"/>
                  </a:lnTo>
                  <a:lnTo>
                    <a:pt x="2337549" y="1079423"/>
                  </a:lnTo>
                  <a:lnTo>
                    <a:pt x="2365464" y="1076579"/>
                  </a:lnTo>
                  <a:lnTo>
                    <a:pt x="2372690" y="1074661"/>
                  </a:lnTo>
                  <a:lnTo>
                    <a:pt x="2417432" y="1058278"/>
                  </a:lnTo>
                  <a:lnTo>
                    <a:pt x="2454478" y="1032217"/>
                  </a:lnTo>
                  <a:lnTo>
                    <a:pt x="2482875" y="999998"/>
                  </a:lnTo>
                  <a:lnTo>
                    <a:pt x="2495816" y="962799"/>
                  </a:lnTo>
                  <a:lnTo>
                    <a:pt x="2499118" y="950595"/>
                  </a:lnTo>
                  <a:lnTo>
                    <a:pt x="2503462" y="930097"/>
                  </a:lnTo>
                  <a:lnTo>
                    <a:pt x="2506624" y="909599"/>
                  </a:lnTo>
                  <a:lnTo>
                    <a:pt x="2506726" y="907605"/>
                  </a:lnTo>
                  <a:lnTo>
                    <a:pt x="2507678" y="889025"/>
                  </a:lnTo>
                  <a:close/>
                </a:path>
                <a:path w="7021830" h="1092835">
                  <a:moveTo>
                    <a:pt x="3108401" y="1039228"/>
                  </a:moveTo>
                  <a:lnTo>
                    <a:pt x="3092615" y="1006208"/>
                  </a:lnTo>
                  <a:lnTo>
                    <a:pt x="3089922" y="1002398"/>
                  </a:lnTo>
                  <a:lnTo>
                    <a:pt x="3056979" y="947788"/>
                  </a:lnTo>
                  <a:lnTo>
                    <a:pt x="3040176" y="891908"/>
                  </a:lnTo>
                  <a:lnTo>
                    <a:pt x="3030194" y="848728"/>
                  </a:lnTo>
                  <a:lnTo>
                    <a:pt x="3014916" y="808088"/>
                  </a:lnTo>
                  <a:lnTo>
                    <a:pt x="2994329" y="768718"/>
                  </a:lnTo>
                  <a:lnTo>
                    <a:pt x="2965031" y="726808"/>
                  </a:lnTo>
                  <a:lnTo>
                    <a:pt x="2964142" y="725538"/>
                  </a:lnTo>
                  <a:lnTo>
                    <a:pt x="2960027" y="719188"/>
                  </a:lnTo>
                  <a:lnTo>
                    <a:pt x="2956102" y="711568"/>
                  </a:lnTo>
                  <a:lnTo>
                    <a:pt x="2952343" y="703948"/>
                  </a:lnTo>
                  <a:lnTo>
                    <a:pt x="2947403" y="689978"/>
                  </a:lnTo>
                  <a:lnTo>
                    <a:pt x="2947225" y="676008"/>
                  </a:lnTo>
                  <a:lnTo>
                    <a:pt x="2951784" y="664578"/>
                  </a:lnTo>
                  <a:lnTo>
                    <a:pt x="2961106" y="653148"/>
                  </a:lnTo>
                  <a:lnTo>
                    <a:pt x="2965031" y="649338"/>
                  </a:lnTo>
                  <a:lnTo>
                    <a:pt x="2969171" y="646798"/>
                  </a:lnTo>
                  <a:lnTo>
                    <a:pt x="2970631" y="645528"/>
                  </a:lnTo>
                  <a:lnTo>
                    <a:pt x="2977946" y="639178"/>
                  </a:lnTo>
                  <a:lnTo>
                    <a:pt x="2982087" y="635368"/>
                  </a:lnTo>
                  <a:lnTo>
                    <a:pt x="2985998" y="632828"/>
                  </a:lnTo>
                  <a:lnTo>
                    <a:pt x="3015259" y="607428"/>
                  </a:lnTo>
                  <a:lnTo>
                    <a:pt x="3021101" y="601078"/>
                  </a:lnTo>
                  <a:lnTo>
                    <a:pt x="3026702" y="595998"/>
                  </a:lnTo>
                  <a:lnTo>
                    <a:pt x="3046387" y="561708"/>
                  </a:lnTo>
                  <a:lnTo>
                    <a:pt x="3054515" y="518528"/>
                  </a:lnTo>
                  <a:lnTo>
                    <a:pt x="3055162" y="491858"/>
                  </a:lnTo>
                  <a:lnTo>
                    <a:pt x="3052318" y="466458"/>
                  </a:lnTo>
                  <a:lnTo>
                    <a:pt x="3045993" y="442328"/>
                  </a:lnTo>
                  <a:lnTo>
                    <a:pt x="3041840" y="428358"/>
                  </a:lnTo>
                  <a:lnTo>
                    <a:pt x="3038144" y="415658"/>
                  </a:lnTo>
                  <a:lnTo>
                    <a:pt x="3034893" y="401688"/>
                  </a:lnTo>
                  <a:lnTo>
                    <a:pt x="3032112" y="388988"/>
                  </a:lnTo>
                  <a:lnTo>
                    <a:pt x="3029953" y="375018"/>
                  </a:lnTo>
                  <a:lnTo>
                    <a:pt x="3029839" y="373748"/>
                  </a:lnTo>
                  <a:lnTo>
                    <a:pt x="3028746" y="362318"/>
                  </a:lnTo>
                  <a:lnTo>
                    <a:pt x="3028619" y="361048"/>
                  </a:lnTo>
                  <a:lnTo>
                    <a:pt x="3028162" y="348348"/>
                  </a:lnTo>
                  <a:lnTo>
                    <a:pt x="3028213" y="341998"/>
                  </a:lnTo>
                  <a:lnTo>
                    <a:pt x="3028315" y="336918"/>
                  </a:lnTo>
                  <a:lnTo>
                    <a:pt x="3028429" y="328028"/>
                  </a:lnTo>
                  <a:lnTo>
                    <a:pt x="3028175" y="324218"/>
                  </a:lnTo>
                  <a:lnTo>
                    <a:pt x="3027680" y="321678"/>
                  </a:lnTo>
                  <a:lnTo>
                    <a:pt x="3027210" y="317868"/>
                  </a:lnTo>
                  <a:lnTo>
                    <a:pt x="3012338" y="282308"/>
                  </a:lnTo>
                  <a:lnTo>
                    <a:pt x="2996323" y="272148"/>
                  </a:lnTo>
                  <a:lnTo>
                    <a:pt x="2984512" y="268338"/>
                  </a:lnTo>
                  <a:lnTo>
                    <a:pt x="2978670" y="267068"/>
                  </a:lnTo>
                  <a:lnTo>
                    <a:pt x="2919031" y="267068"/>
                  </a:lnTo>
                  <a:lnTo>
                    <a:pt x="2919031" y="439788"/>
                  </a:lnTo>
                  <a:lnTo>
                    <a:pt x="2918942" y="447408"/>
                  </a:lnTo>
                  <a:lnTo>
                    <a:pt x="2918841" y="456298"/>
                  </a:lnTo>
                  <a:lnTo>
                    <a:pt x="2918726" y="466458"/>
                  </a:lnTo>
                  <a:lnTo>
                    <a:pt x="2918663" y="471538"/>
                  </a:lnTo>
                  <a:lnTo>
                    <a:pt x="2889377" y="533768"/>
                  </a:lnTo>
                  <a:lnTo>
                    <a:pt x="2860103" y="565518"/>
                  </a:lnTo>
                  <a:lnTo>
                    <a:pt x="2851327" y="571868"/>
                  </a:lnTo>
                  <a:lnTo>
                    <a:pt x="2842564" y="579488"/>
                  </a:lnTo>
                  <a:lnTo>
                    <a:pt x="2833776" y="588378"/>
                  </a:lnTo>
                  <a:lnTo>
                    <a:pt x="2816123" y="603618"/>
                  </a:lnTo>
                  <a:lnTo>
                    <a:pt x="2807055" y="611238"/>
                  </a:lnTo>
                  <a:lnTo>
                    <a:pt x="2797822" y="620128"/>
                  </a:lnTo>
                  <a:lnTo>
                    <a:pt x="2788399" y="627748"/>
                  </a:lnTo>
                  <a:lnTo>
                    <a:pt x="2782532" y="632828"/>
                  </a:lnTo>
                  <a:lnTo>
                    <a:pt x="2776677" y="636638"/>
                  </a:lnTo>
                  <a:lnTo>
                    <a:pt x="2770835" y="639178"/>
                  </a:lnTo>
                  <a:lnTo>
                    <a:pt x="2761589" y="644258"/>
                  </a:lnTo>
                  <a:lnTo>
                    <a:pt x="2752902" y="645528"/>
                  </a:lnTo>
                  <a:lnTo>
                    <a:pt x="2744762" y="645528"/>
                  </a:lnTo>
                  <a:lnTo>
                    <a:pt x="2737180" y="642988"/>
                  </a:lnTo>
                  <a:lnTo>
                    <a:pt x="2717165" y="609968"/>
                  </a:lnTo>
                  <a:lnTo>
                    <a:pt x="2716657" y="604888"/>
                  </a:lnTo>
                  <a:lnTo>
                    <a:pt x="2716657" y="587108"/>
                  </a:lnTo>
                  <a:lnTo>
                    <a:pt x="2719603" y="543928"/>
                  </a:lnTo>
                  <a:lnTo>
                    <a:pt x="2725470" y="500748"/>
                  </a:lnTo>
                  <a:lnTo>
                    <a:pt x="2737815" y="456298"/>
                  </a:lnTo>
                  <a:lnTo>
                    <a:pt x="2760230" y="415658"/>
                  </a:lnTo>
                  <a:lnTo>
                    <a:pt x="2787434" y="381368"/>
                  </a:lnTo>
                  <a:lnTo>
                    <a:pt x="2834081" y="362318"/>
                  </a:lnTo>
                  <a:lnTo>
                    <a:pt x="2846768" y="362318"/>
                  </a:lnTo>
                  <a:lnTo>
                    <a:pt x="2884093" y="373748"/>
                  </a:lnTo>
                  <a:lnTo>
                    <a:pt x="2909887" y="405498"/>
                  </a:lnTo>
                  <a:lnTo>
                    <a:pt x="2919031" y="439788"/>
                  </a:lnTo>
                  <a:lnTo>
                    <a:pt x="2919031" y="267068"/>
                  </a:lnTo>
                  <a:lnTo>
                    <a:pt x="2890901" y="267068"/>
                  </a:lnTo>
                  <a:lnTo>
                    <a:pt x="2880614" y="268338"/>
                  </a:lnTo>
                  <a:lnTo>
                    <a:pt x="2819120" y="272148"/>
                  </a:lnTo>
                  <a:lnTo>
                    <a:pt x="2778125" y="272148"/>
                  </a:lnTo>
                  <a:lnTo>
                    <a:pt x="2716657" y="268338"/>
                  </a:lnTo>
                  <a:lnTo>
                    <a:pt x="2708668" y="267068"/>
                  </a:lnTo>
                  <a:lnTo>
                    <a:pt x="2661729" y="267068"/>
                  </a:lnTo>
                  <a:lnTo>
                    <a:pt x="2641384" y="268338"/>
                  </a:lnTo>
                  <a:lnTo>
                    <a:pt x="2629217" y="270878"/>
                  </a:lnTo>
                  <a:lnTo>
                    <a:pt x="2617228" y="272148"/>
                  </a:lnTo>
                  <a:lnTo>
                    <a:pt x="2605443" y="274688"/>
                  </a:lnTo>
                  <a:lnTo>
                    <a:pt x="2584577" y="283578"/>
                  </a:lnTo>
                  <a:lnTo>
                    <a:pt x="2571762" y="296278"/>
                  </a:lnTo>
                  <a:lnTo>
                    <a:pt x="2567000" y="314058"/>
                  </a:lnTo>
                  <a:lnTo>
                    <a:pt x="2570289" y="336918"/>
                  </a:lnTo>
                  <a:lnTo>
                    <a:pt x="2571292" y="341998"/>
                  </a:lnTo>
                  <a:lnTo>
                    <a:pt x="2573248" y="348348"/>
                  </a:lnTo>
                  <a:lnTo>
                    <a:pt x="2576169" y="355968"/>
                  </a:lnTo>
                  <a:lnTo>
                    <a:pt x="2583434" y="373748"/>
                  </a:lnTo>
                  <a:lnTo>
                    <a:pt x="2589136" y="391528"/>
                  </a:lnTo>
                  <a:lnTo>
                    <a:pt x="2593289" y="409308"/>
                  </a:lnTo>
                  <a:lnTo>
                    <a:pt x="2595880" y="428358"/>
                  </a:lnTo>
                  <a:lnTo>
                    <a:pt x="2597315" y="447408"/>
                  </a:lnTo>
                  <a:lnTo>
                    <a:pt x="2597912" y="465188"/>
                  </a:lnTo>
                  <a:lnTo>
                    <a:pt x="2597835" y="471538"/>
                  </a:lnTo>
                  <a:lnTo>
                    <a:pt x="2597683" y="484238"/>
                  </a:lnTo>
                  <a:lnTo>
                    <a:pt x="2597620" y="485508"/>
                  </a:lnTo>
                  <a:lnTo>
                    <a:pt x="2596629" y="503288"/>
                  </a:lnTo>
                  <a:lnTo>
                    <a:pt x="2594711" y="524878"/>
                  </a:lnTo>
                  <a:lnTo>
                    <a:pt x="2593340" y="546468"/>
                  </a:lnTo>
                  <a:lnTo>
                    <a:pt x="2592578" y="565518"/>
                  </a:lnTo>
                  <a:lnTo>
                    <a:pt x="2592565" y="615048"/>
                  </a:lnTo>
                  <a:lnTo>
                    <a:pt x="2592908" y="627748"/>
                  </a:lnTo>
                  <a:lnTo>
                    <a:pt x="2593035" y="631558"/>
                  </a:lnTo>
                  <a:lnTo>
                    <a:pt x="2593086" y="632828"/>
                  </a:lnTo>
                  <a:lnTo>
                    <a:pt x="2593200" y="635368"/>
                  </a:lnTo>
                  <a:lnTo>
                    <a:pt x="2593302" y="637908"/>
                  </a:lnTo>
                  <a:lnTo>
                    <a:pt x="2593365" y="639178"/>
                  </a:lnTo>
                  <a:lnTo>
                    <a:pt x="2593898" y="651878"/>
                  </a:lnTo>
                  <a:lnTo>
                    <a:pt x="2593975" y="653148"/>
                  </a:lnTo>
                  <a:lnTo>
                    <a:pt x="2595181" y="673468"/>
                  </a:lnTo>
                  <a:lnTo>
                    <a:pt x="2595181" y="700138"/>
                  </a:lnTo>
                  <a:lnTo>
                    <a:pt x="2593810" y="724268"/>
                  </a:lnTo>
                  <a:lnTo>
                    <a:pt x="2593683" y="726808"/>
                  </a:lnTo>
                  <a:lnTo>
                    <a:pt x="2591549" y="773798"/>
                  </a:lnTo>
                  <a:lnTo>
                    <a:pt x="2590304" y="820788"/>
                  </a:lnTo>
                  <a:lnTo>
                    <a:pt x="2590406" y="844918"/>
                  </a:lnTo>
                  <a:lnTo>
                    <a:pt x="2590508" y="848728"/>
                  </a:lnTo>
                  <a:lnTo>
                    <a:pt x="2590571" y="851268"/>
                  </a:lnTo>
                  <a:lnTo>
                    <a:pt x="2591054" y="869048"/>
                  </a:lnTo>
                  <a:lnTo>
                    <a:pt x="2592184" y="891908"/>
                  </a:lnTo>
                  <a:lnTo>
                    <a:pt x="2592184" y="898258"/>
                  </a:lnTo>
                  <a:lnTo>
                    <a:pt x="2591981" y="916038"/>
                  </a:lnTo>
                  <a:lnTo>
                    <a:pt x="2591854" y="917308"/>
                  </a:lnTo>
                  <a:lnTo>
                    <a:pt x="2589707" y="938898"/>
                  </a:lnTo>
                  <a:lnTo>
                    <a:pt x="2585415" y="961758"/>
                  </a:lnTo>
                  <a:lnTo>
                    <a:pt x="2579103" y="983348"/>
                  </a:lnTo>
                  <a:lnTo>
                    <a:pt x="2575191" y="993508"/>
                  </a:lnTo>
                  <a:lnTo>
                    <a:pt x="2571267" y="1004938"/>
                  </a:lnTo>
                  <a:lnTo>
                    <a:pt x="2569807" y="1010018"/>
                  </a:lnTo>
                  <a:lnTo>
                    <a:pt x="2568841" y="1013828"/>
                  </a:lnTo>
                  <a:lnTo>
                    <a:pt x="2567648" y="1034148"/>
                  </a:lnTo>
                  <a:lnTo>
                    <a:pt x="2572855" y="1049388"/>
                  </a:lnTo>
                  <a:lnTo>
                    <a:pt x="2584475" y="1060818"/>
                  </a:lnTo>
                  <a:lnTo>
                    <a:pt x="2602496" y="1068438"/>
                  </a:lnTo>
                  <a:lnTo>
                    <a:pt x="2609342" y="1070978"/>
                  </a:lnTo>
                  <a:lnTo>
                    <a:pt x="2621521" y="1070978"/>
                  </a:lnTo>
                  <a:lnTo>
                    <a:pt x="2671661" y="1073518"/>
                  </a:lnTo>
                  <a:lnTo>
                    <a:pt x="2719603" y="1081138"/>
                  </a:lnTo>
                  <a:lnTo>
                    <a:pt x="2733510" y="1083678"/>
                  </a:lnTo>
                  <a:lnTo>
                    <a:pt x="2748877" y="1081138"/>
                  </a:lnTo>
                  <a:lnTo>
                    <a:pt x="2760484" y="1078598"/>
                  </a:lnTo>
                  <a:lnTo>
                    <a:pt x="2769006" y="1072248"/>
                  </a:lnTo>
                  <a:lnTo>
                    <a:pt x="2774404" y="1063358"/>
                  </a:lnTo>
                  <a:lnTo>
                    <a:pt x="2776702" y="1050658"/>
                  </a:lnTo>
                  <a:lnTo>
                    <a:pt x="2776613" y="1049388"/>
                  </a:lnTo>
                  <a:lnTo>
                    <a:pt x="2776524" y="1048118"/>
                  </a:lnTo>
                  <a:lnTo>
                    <a:pt x="2764282" y="1008748"/>
                  </a:lnTo>
                  <a:lnTo>
                    <a:pt x="2760764" y="1002398"/>
                  </a:lnTo>
                  <a:lnTo>
                    <a:pt x="2757335" y="996048"/>
                  </a:lnTo>
                  <a:lnTo>
                    <a:pt x="2750667" y="983348"/>
                  </a:lnTo>
                  <a:lnTo>
                    <a:pt x="2747238" y="975728"/>
                  </a:lnTo>
                  <a:lnTo>
                    <a:pt x="2743720" y="969378"/>
                  </a:lnTo>
                  <a:lnTo>
                    <a:pt x="2740114" y="963028"/>
                  </a:lnTo>
                  <a:lnTo>
                    <a:pt x="2737218" y="956678"/>
                  </a:lnTo>
                  <a:lnTo>
                    <a:pt x="2734424" y="951598"/>
                  </a:lnTo>
                  <a:lnTo>
                    <a:pt x="2724239" y="916038"/>
                  </a:lnTo>
                  <a:lnTo>
                    <a:pt x="2723985" y="910958"/>
                  </a:lnTo>
                  <a:lnTo>
                    <a:pt x="2722791" y="880478"/>
                  </a:lnTo>
                  <a:lnTo>
                    <a:pt x="2723616" y="851268"/>
                  </a:lnTo>
                  <a:lnTo>
                    <a:pt x="2726461" y="822058"/>
                  </a:lnTo>
                  <a:lnTo>
                    <a:pt x="2737447" y="773798"/>
                  </a:lnTo>
                  <a:lnTo>
                    <a:pt x="2776702" y="733158"/>
                  </a:lnTo>
                  <a:lnTo>
                    <a:pt x="2793885" y="726808"/>
                  </a:lnTo>
                  <a:lnTo>
                    <a:pt x="2810345" y="726808"/>
                  </a:lnTo>
                  <a:lnTo>
                    <a:pt x="2850781" y="749668"/>
                  </a:lnTo>
                  <a:lnTo>
                    <a:pt x="2873286" y="781418"/>
                  </a:lnTo>
                  <a:lnTo>
                    <a:pt x="2889758" y="820788"/>
                  </a:lnTo>
                  <a:lnTo>
                    <a:pt x="2901124" y="862698"/>
                  </a:lnTo>
                  <a:lnTo>
                    <a:pt x="2909773" y="922388"/>
                  </a:lnTo>
                  <a:lnTo>
                    <a:pt x="2912821" y="959218"/>
                  </a:lnTo>
                  <a:lnTo>
                    <a:pt x="2914421" y="970648"/>
                  </a:lnTo>
                  <a:lnTo>
                    <a:pt x="2923629" y="1013828"/>
                  </a:lnTo>
                  <a:lnTo>
                    <a:pt x="2944101" y="1059548"/>
                  </a:lnTo>
                  <a:lnTo>
                    <a:pt x="2987446" y="1078598"/>
                  </a:lnTo>
                  <a:lnTo>
                    <a:pt x="3010103" y="1078598"/>
                  </a:lnTo>
                  <a:lnTo>
                    <a:pt x="3021850" y="1079868"/>
                  </a:lnTo>
                  <a:lnTo>
                    <a:pt x="3050819" y="1079868"/>
                  </a:lnTo>
                  <a:lnTo>
                    <a:pt x="3056255" y="1078598"/>
                  </a:lnTo>
                  <a:lnTo>
                    <a:pt x="3070390" y="1078598"/>
                  </a:lnTo>
                  <a:lnTo>
                    <a:pt x="3105289" y="1057008"/>
                  </a:lnTo>
                  <a:lnTo>
                    <a:pt x="3108172" y="1045578"/>
                  </a:lnTo>
                  <a:lnTo>
                    <a:pt x="3108274" y="1043038"/>
                  </a:lnTo>
                  <a:lnTo>
                    <a:pt x="3108401" y="1039228"/>
                  </a:lnTo>
                  <a:close/>
                </a:path>
                <a:path w="7021830" h="1092835">
                  <a:moveTo>
                    <a:pt x="4413516" y="952144"/>
                  </a:moveTo>
                  <a:lnTo>
                    <a:pt x="4410900" y="905217"/>
                  </a:lnTo>
                  <a:lnTo>
                    <a:pt x="4404195" y="859116"/>
                  </a:lnTo>
                  <a:lnTo>
                    <a:pt x="4398010" y="826452"/>
                  </a:lnTo>
                  <a:lnTo>
                    <a:pt x="4395178" y="808253"/>
                  </a:lnTo>
                  <a:lnTo>
                    <a:pt x="4392879" y="789139"/>
                  </a:lnTo>
                  <a:lnTo>
                    <a:pt x="4391139" y="769112"/>
                  </a:lnTo>
                  <a:lnTo>
                    <a:pt x="4388675" y="744169"/>
                  </a:lnTo>
                  <a:lnTo>
                    <a:pt x="4382071" y="694029"/>
                  </a:lnTo>
                  <a:lnTo>
                    <a:pt x="4373296" y="643724"/>
                  </a:lnTo>
                  <a:lnTo>
                    <a:pt x="4362335" y="594321"/>
                  </a:lnTo>
                  <a:lnTo>
                    <a:pt x="4348442" y="543001"/>
                  </a:lnTo>
                  <a:lnTo>
                    <a:pt x="4341749" y="516064"/>
                  </a:lnTo>
                  <a:lnTo>
                    <a:pt x="4331144" y="462470"/>
                  </a:lnTo>
                  <a:lnTo>
                    <a:pt x="4325302" y="408470"/>
                  </a:lnTo>
                  <a:lnTo>
                    <a:pt x="4324553" y="381063"/>
                  </a:lnTo>
                  <a:lnTo>
                    <a:pt x="4325277" y="353390"/>
                  </a:lnTo>
                  <a:lnTo>
                    <a:pt x="4326267" y="345592"/>
                  </a:lnTo>
                  <a:lnTo>
                    <a:pt x="4326521" y="338277"/>
                  </a:lnTo>
                  <a:lnTo>
                    <a:pt x="4325518" y="324599"/>
                  </a:lnTo>
                  <a:lnTo>
                    <a:pt x="4325277" y="317779"/>
                  </a:lnTo>
                  <a:lnTo>
                    <a:pt x="4325277" y="310972"/>
                  </a:lnTo>
                  <a:lnTo>
                    <a:pt x="4325874" y="287642"/>
                  </a:lnTo>
                  <a:lnTo>
                    <a:pt x="4326204" y="264502"/>
                  </a:lnTo>
                  <a:lnTo>
                    <a:pt x="4326255" y="241541"/>
                  </a:lnTo>
                  <a:lnTo>
                    <a:pt x="4326013" y="218770"/>
                  </a:lnTo>
                  <a:lnTo>
                    <a:pt x="4326610" y="196075"/>
                  </a:lnTo>
                  <a:lnTo>
                    <a:pt x="4329125" y="173380"/>
                  </a:lnTo>
                  <a:lnTo>
                    <a:pt x="4333557" y="150685"/>
                  </a:lnTo>
                  <a:lnTo>
                    <a:pt x="4339907" y="128003"/>
                  </a:lnTo>
                  <a:lnTo>
                    <a:pt x="4339196" y="102463"/>
                  </a:lnTo>
                  <a:lnTo>
                    <a:pt x="4301871" y="70904"/>
                  </a:lnTo>
                  <a:lnTo>
                    <a:pt x="4291635" y="69456"/>
                  </a:lnTo>
                  <a:lnTo>
                    <a:pt x="4271149" y="69507"/>
                  </a:lnTo>
                  <a:lnTo>
                    <a:pt x="4212514" y="70510"/>
                  </a:lnTo>
                  <a:lnTo>
                    <a:pt x="4167200" y="70904"/>
                  </a:lnTo>
                  <a:lnTo>
                    <a:pt x="4125760" y="85445"/>
                  </a:lnTo>
                  <a:lnTo>
                    <a:pt x="4092613" y="119405"/>
                  </a:lnTo>
                  <a:lnTo>
                    <a:pt x="4075226" y="155981"/>
                  </a:lnTo>
                  <a:lnTo>
                    <a:pt x="4063085" y="200075"/>
                  </a:lnTo>
                  <a:lnTo>
                    <a:pt x="4054449" y="252399"/>
                  </a:lnTo>
                  <a:lnTo>
                    <a:pt x="4051135" y="327736"/>
                  </a:lnTo>
                  <a:lnTo>
                    <a:pt x="4049763" y="350278"/>
                  </a:lnTo>
                  <a:lnTo>
                    <a:pt x="4044277" y="395109"/>
                  </a:lnTo>
                  <a:lnTo>
                    <a:pt x="4029646" y="483679"/>
                  </a:lnTo>
                  <a:lnTo>
                    <a:pt x="4016451" y="520280"/>
                  </a:lnTo>
                  <a:lnTo>
                    <a:pt x="4006189" y="530529"/>
                  </a:lnTo>
                  <a:lnTo>
                    <a:pt x="3994480" y="530529"/>
                  </a:lnTo>
                  <a:lnTo>
                    <a:pt x="3976154" y="493242"/>
                  </a:lnTo>
                  <a:lnTo>
                    <a:pt x="3966451" y="462051"/>
                  </a:lnTo>
                  <a:lnTo>
                    <a:pt x="3964305" y="454215"/>
                  </a:lnTo>
                  <a:lnTo>
                    <a:pt x="3962438" y="446290"/>
                  </a:lnTo>
                  <a:lnTo>
                    <a:pt x="3960838" y="438277"/>
                  </a:lnTo>
                  <a:lnTo>
                    <a:pt x="3955846" y="419976"/>
                  </a:lnTo>
                  <a:lnTo>
                    <a:pt x="3951135" y="401688"/>
                  </a:lnTo>
                  <a:lnTo>
                    <a:pt x="3946690" y="383387"/>
                  </a:lnTo>
                  <a:lnTo>
                    <a:pt x="3938371" y="346798"/>
                  </a:lnTo>
                  <a:lnTo>
                    <a:pt x="3933939" y="328498"/>
                  </a:lnTo>
                  <a:lnTo>
                    <a:pt x="3918978" y="273608"/>
                  </a:lnTo>
                  <a:lnTo>
                    <a:pt x="3907625" y="237020"/>
                  </a:lnTo>
                  <a:lnTo>
                    <a:pt x="3895458" y="200431"/>
                  </a:lnTo>
                  <a:lnTo>
                    <a:pt x="3889641" y="182130"/>
                  </a:lnTo>
                  <a:lnTo>
                    <a:pt x="3884104" y="163830"/>
                  </a:lnTo>
                  <a:lnTo>
                    <a:pt x="3878846" y="145542"/>
                  </a:lnTo>
                  <a:lnTo>
                    <a:pt x="3868051" y="119278"/>
                  </a:lnTo>
                  <a:lnTo>
                    <a:pt x="3830015" y="84899"/>
                  </a:lnTo>
                  <a:lnTo>
                    <a:pt x="3791089" y="74612"/>
                  </a:lnTo>
                  <a:lnTo>
                    <a:pt x="3745331" y="66929"/>
                  </a:lnTo>
                  <a:lnTo>
                    <a:pt x="3712006" y="62141"/>
                  </a:lnTo>
                  <a:lnTo>
                    <a:pt x="3696068" y="59575"/>
                  </a:lnTo>
                  <a:lnTo>
                    <a:pt x="3680498" y="57759"/>
                  </a:lnTo>
                  <a:lnTo>
                    <a:pt x="3672776" y="57200"/>
                  </a:lnTo>
                  <a:lnTo>
                    <a:pt x="3664966" y="56997"/>
                  </a:lnTo>
                  <a:lnTo>
                    <a:pt x="3657066" y="57175"/>
                  </a:lnTo>
                  <a:lnTo>
                    <a:pt x="3649078" y="57708"/>
                  </a:lnTo>
                  <a:lnTo>
                    <a:pt x="3643198" y="57708"/>
                  </a:lnTo>
                  <a:lnTo>
                    <a:pt x="3601212" y="71285"/>
                  </a:lnTo>
                  <a:lnTo>
                    <a:pt x="3586099" y="107492"/>
                  </a:lnTo>
                  <a:lnTo>
                    <a:pt x="3586099" y="113347"/>
                  </a:lnTo>
                  <a:lnTo>
                    <a:pt x="3586835" y="118948"/>
                  </a:lnTo>
                  <a:lnTo>
                    <a:pt x="3589782" y="129705"/>
                  </a:lnTo>
                  <a:lnTo>
                    <a:pt x="3591496" y="134835"/>
                  </a:lnTo>
                  <a:lnTo>
                    <a:pt x="3593414" y="139712"/>
                  </a:lnTo>
                  <a:lnTo>
                    <a:pt x="3616871" y="211404"/>
                  </a:lnTo>
                  <a:lnTo>
                    <a:pt x="3623538" y="234823"/>
                  </a:lnTo>
                  <a:lnTo>
                    <a:pt x="3627475" y="258254"/>
                  </a:lnTo>
                  <a:lnTo>
                    <a:pt x="3628669" y="281673"/>
                  </a:lnTo>
                  <a:lnTo>
                    <a:pt x="3627120" y="305104"/>
                  </a:lnTo>
                  <a:lnTo>
                    <a:pt x="3616299" y="390309"/>
                  </a:lnTo>
                  <a:lnTo>
                    <a:pt x="3614661" y="407377"/>
                  </a:lnTo>
                  <a:lnTo>
                    <a:pt x="3613391" y="424345"/>
                  </a:lnTo>
                  <a:lnTo>
                    <a:pt x="3612489" y="441210"/>
                  </a:lnTo>
                  <a:lnTo>
                    <a:pt x="3612350" y="452145"/>
                  </a:lnTo>
                  <a:lnTo>
                    <a:pt x="3611918" y="462991"/>
                  </a:lnTo>
                  <a:lnTo>
                    <a:pt x="3607511" y="505447"/>
                  </a:lnTo>
                  <a:lnTo>
                    <a:pt x="3603675" y="526097"/>
                  </a:lnTo>
                  <a:lnTo>
                    <a:pt x="3599777" y="548322"/>
                  </a:lnTo>
                  <a:lnTo>
                    <a:pt x="3599294" y="553427"/>
                  </a:lnTo>
                  <a:lnTo>
                    <a:pt x="3599294" y="558317"/>
                  </a:lnTo>
                  <a:lnTo>
                    <a:pt x="3597770" y="581736"/>
                  </a:lnTo>
                  <a:lnTo>
                    <a:pt x="3590899" y="675424"/>
                  </a:lnTo>
                  <a:lnTo>
                    <a:pt x="3582251" y="804252"/>
                  </a:lnTo>
                  <a:lnTo>
                    <a:pt x="3580981" y="815949"/>
                  </a:lnTo>
                  <a:lnTo>
                    <a:pt x="3579342" y="827659"/>
                  </a:lnTo>
                  <a:lnTo>
                    <a:pt x="3574224" y="859116"/>
                  </a:lnTo>
                  <a:lnTo>
                    <a:pt x="3572205" y="878878"/>
                  </a:lnTo>
                  <a:lnTo>
                    <a:pt x="3571290" y="898652"/>
                  </a:lnTo>
                  <a:lnTo>
                    <a:pt x="3571468" y="918413"/>
                  </a:lnTo>
                  <a:lnTo>
                    <a:pt x="3572383" y="938072"/>
                  </a:lnTo>
                  <a:lnTo>
                    <a:pt x="3575329" y="976845"/>
                  </a:lnTo>
                  <a:lnTo>
                    <a:pt x="3581717" y="1019378"/>
                  </a:lnTo>
                  <a:lnTo>
                    <a:pt x="3606444" y="1053414"/>
                  </a:lnTo>
                  <a:lnTo>
                    <a:pt x="3660013" y="1070698"/>
                  </a:lnTo>
                  <a:lnTo>
                    <a:pt x="3696233" y="1072908"/>
                  </a:lnTo>
                  <a:lnTo>
                    <a:pt x="3714204" y="1072108"/>
                  </a:lnTo>
                  <a:lnTo>
                    <a:pt x="3750233" y="1068806"/>
                  </a:lnTo>
                  <a:lnTo>
                    <a:pt x="3786632" y="1064780"/>
                  </a:lnTo>
                  <a:lnTo>
                    <a:pt x="3788600" y="1064780"/>
                  </a:lnTo>
                  <a:lnTo>
                    <a:pt x="3791534" y="1063802"/>
                  </a:lnTo>
                  <a:lnTo>
                    <a:pt x="3810546" y="1053795"/>
                  </a:lnTo>
                  <a:lnTo>
                    <a:pt x="3819233" y="1042809"/>
                  </a:lnTo>
                  <a:lnTo>
                    <a:pt x="3821519" y="1028903"/>
                  </a:lnTo>
                  <a:lnTo>
                    <a:pt x="3817404" y="1012063"/>
                  </a:lnTo>
                  <a:lnTo>
                    <a:pt x="3814445" y="1005230"/>
                  </a:lnTo>
                  <a:lnTo>
                    <a:pt x="3810787" y="999134"/>
                  </a:lnTo>
                  <a:lnTo>
                    <a:pt x="3792512" y="976960"/>
                  </a:lnTo>
                  <a:lnTo>
                    <a:pt x="3784587" y="967994"/>
                  </a:lnTo>
                  <a:lnTo>
                    <a:pt x="3776942" y="958672"/>
                  </a:lnTo>
                  <a:lnTo>
                    <a:pt x="3735413" y="897902"/>
                  </a:lnTo>
                  <a:lnTo>
                    <a:pt x="3714559" y="856538"/>
                  </a:lnTo>
                  <a:lnTo>
                    <a:pt x="3701935" y="795070"/>
                  </a:lnTo>
                  <a:lnTo>
                    <a:pt x="3697186" y="760666"/>
                  </a:lnTo>
                  <a:lnTo>
                    <a:pt x="3694430" y="744207"/>
                  </a:lnTo>
                  <a:lnTo>
                    <a:pt x="3692144" y="723722"/>
                  </a:lnTo>
                  <a:lnTo>
                    <a:pt x="3691140" y="703237"/>
                  </a:lnTo>
                  <a:lnTo>
                    <a:pt x="3691420" y="682752"/>
                  </a:lnTo>
                  <a:lnTo>
                    <a:pt x="3692982" y="662266"/>
                  </a:lnTo>
                  <a:lnTo>
                    <a:pt x="3694252" y="650544"/>
                  </a:lnTo>
                  <a:lnTo>
                    <a:pt x="3695154" y="638822"/>
                  </a:lnTo>
                  <a:lnTo>
                    <a:pt x="3695700" y="627113"/>
                  </a:lnTo>
                  <a:lnTo>
                    <a:pt x="3695877" y="615416"/>
                  </a:lnTo>
                  <a:lnTo>
                    <a:pt x="3695700" y="603605"/>
                  </a:lnTo>
                  <a:lnTo>
                    <a:pt x="3695154" y="591616"/>
                  </a:lnTo>
                  <a:lnTo>
                    <a:pt x="3694252" y="579462"/>
                  </a:lnTo>
                  <a:lnTo>
                    <a:pt x="3692982" y="567118"/>
                  </a:lnTo>
                  <a:lnTo>
                    <a:pt x="3689756" y="520801"/>
                  </a:lnTo>
                  <a:lnTo>
                    <a:pt x="3690632" y="474370"/>
                  </a:lnTo>
                  <a:lnTo>
                    <a:pt x="3695598" y="427824"/>
                  </a:lnTo>
                  <a:lnTo>
                    <a:pt x="3704666" y="381152"/>
                  </a:lnTo>
                  <a:lnTo>
                    <a:pt x="3717836" y="334378"/>
                  </a:lnTo>
                  <a:lnTo>
                    <a:pt x="3718826" y="329488"/>
                  </a:lnTo>
                  <a:lnTo>
                    <a:pt x="3720541" y="324866"/>
                  </a:lnTo>
                  <a:lnTo>
                    <a:pt x="3725418" y="316064"/>
                  </a:lnTo>
                  <a:lnTo>
                    <a:pt x="3728580" y="312407"/>
                  </a:lnTo>
                  <a:lnTo>
                    <a:pt x="3732466" y="309486"/>
                  </a:lnTo>
                  <a:lnTo>
                    <a:pt x="3739248" y="303898"/>
                  </a:lnTo>
                  <a:lnTo>
                    <a:pt x="3746385" y="301802"/>
                  </a:lnTo>
                  <a:lnTo>
                    <a:pt x="3753878" y="303174"/>
                  </a:lnTo>
                  <a:lnTo>
                    <a:pt x="3761740" y="308038"/>
                  </a:lnTo>
                  <a:lnTo>
                    <a:pt x="3782250" y="343141"/>
                  </a:lnTo>
                  <a:lnTo>
                    <a:pt x="3787762" y="359270"/>
                  </a:lnTo>
                  <a:lnTo>
                    <a:pt x="3797262" y="391121"/>
                  </a:lnTo>
                  <a:lnTo>
                    <a:pt x="3802761" y="406120"/>
                  </a:lnTo>
                  <a:lnTo>
                    <a:pt x="3809669" y="426046"/>
                  </a:lnTo>
                  <a:lnTo>
                    <a:pt x="3820998" y="467017"/>
                  </a:lnTo>
                  <a:lnTo>
                    <a:pt x="3829037" y="509295"/>
                  </a:lnTo>
                  <a:lnTo>
                    <a:pt x="3833799" y="551738"/>
                  </a:lnTo>
                  <a:lnTo>
                    <a:pt x="3834930" y="572947"/>
                  </a:lnTo>
                  <a:lnTo>
                    <a:pt x="3837813" y="609180"/>
                  </a:lnTo>
                  <a:lnTo>
                    <a:pt x="3852075" y="679450"/>
                  </a:lnTo>
                  <a:lnTo>
                    <a:pt x="3876687" y="746975"/>
                  </a:lnTo>
                  <a:lnTo>
                    <a:pt x="3905618" y="812838"/>
                  </a:lnTo>
                  <a:lnTo>
                    <a:pt x="3932097" y="863142"/>
                  </a:lnTo>
                  <a:lnTo>
                    <a:pt x="3961371" y="888009"/>
                  </a:lnTo>
                  <a:lnTo>
                    <a:pt x="3999065" y="898817"/>
                  </a:lnTo>
                  <a:lnTo>
                    <a:pt x="4017187" y="900099"/>
                  </a:lnTo>
                  <a:lnTo>
                    <a:pt x="4034193" y="898817"/>
                  </a:lnTo>
                  <a:lnTo>
                    <a:pt x="4076814" y="875957"/>
                  </a:lnTo>
                  <a:lnTo>
                    <a:pt x="4083761" y="845223"/>
                  </a:lnTo>
                  <a:lnTo>
                    <a:pt x="4083761" y="838390"/>
                  </a:lnTo>
                  <a:lnTo>
                    <a:pt x="4082796" y="832040"/>
                  </a:lnTo>
                  <a:lnTo>
                    <a:pt x="4080865" y="826160"/>
                  </a:lnTo>
                  <a:lnTo>
                    <a:pt x="4079544" y="818172"/>
                  </a:lnTo>
                  <a:lnTo>
                    <a:pt x="4078478" y="810272"/>
                  </a:lnTo>
                  <a:lnTo>
                    <a:pt x="4077703" y="802462"/>
                  </a:lnTo>
                  <a:lnTo>
                    <a:pt x="4076865" y="787095"/>
                  </a:lnTo>
                  <a:lnTo>
                    <a:pt x="4076446" y="764717"/>
                  </a:lnTo>
                  <a:lnTo>
                    <a:pt x="4077462" y="746569"/>
                  </a:lnTo>
                  <a:lnTo>
                    <a:pt x="4083761" y="693724"/>
                  </a:lnTo>
                  <a:lnTo>
                    <a:pt x="4096689" y="642543"/>
                  </a:lnTo>
                  <a:lnTo>
                    <a:pt x="4110405" y="604710"/>
                  </a:lnTo>
                  <a:lnTo>
                    <a:pt x="4115612" y="582828"/>
                  </a:lnTo>
                  <a:lnTo>
                    <a:pt x="4118445" y="560044"/>
                  </a:lnTo>
                  <a:lnTo>
                    <a:pt x="4118914" y="536359"/>
                  </a:lnTo>
                  <a:lnTo>
                    <a:pt x="4118368" y="528320"/>
                  </a:lnTo>
                  <a:lnTo>
                    <a:pt x="4118191" y="520280"/>
                  </a:lnTo>
                  <a:lnTo>
                    <a:pt x="4118368" y="512229"/>
                  </a:lnTo>
                  <a:lnTo>
                    <a:pt x="4118914" y="504190"/>
                  </a:lnTo>
                  <a:lnTo>
                    <a:pt x="4121848" y="470484"/>
                  </a:lnTo>
                  <a:lnTo>
                    <a:pt x="4124591" y="452551"/>
                  </a:lnTo>
                  <a:lnTo>
                    <a:pt x="4128020" y="424383"/>
                  </a:lnTo>
                  <a:lnTo>
                    <a:pt x="4132986" y="380301"/>
                  </a:lnTo>
                  <a:lnTo>
                    <a:pt x="4142308" y="331431"/>
                  </a:lnTo>
                  <a:lnTo>
                    <a:pt x="4143425" y="324954"/>
                  </a:lnTo>
                  <a:lnTo>
                    <a:pt x="4145254" y="318643"/>
                  </a:lnTo>
                  <a:lnTo>
                    <a:pt x="4147820" y="312508"/>
                  </a:lnTo>
                  <a:lnTo>
                    <a:pt x="4151122" y="306539"/>
                  </a:lnTo>
                  <a:lnTo>
                    <a:pt x="4155008" y="298742"/>
                  </a:lnTo>
                  <a:lnTo>
                    <a:pt x="4160596" y="294614"/>
                  </a:lnTo>
                  <a:lnTo>
                    <a:pt x="4175239" y="293649"/>
                  </a:lnTo>
                  <a:lnTo>
                    <a:pt x="4181843" y="297294"/>
                  </a:lnTo>
                  <a:lnTo>
                    <a:pt x="4201350" y="334378"/>
                  </a:lnTo>
                  <a:lnTo>
                    <a:pt x="4202353" y="340245"/>
                  </a:lnTo>
                  <a:lnTo>
                    <a:pt x="4207560" y="363385"/>
                  </a:lnTo>
                  <a:lnTo>
                    <a:pt x="4211485" y="387438"/>
                  </a:lnTo>
                  <a:lnTo>
                    <a:pt x="4214126" y="412394"/>
                  </a:lnTo>
                  <a:lnTo>
                    <a:pt x="4215498" y="438277"/>
                  </a:lnTo>
                  <a:lnTo>
                    <a:pt x="4215676" y="457161"/>
                  </a:lnTo>
                  <a:lnTo>
                    <a:pt x="4216654" y="484847"/>
                  </a:lnTo>
                  <a:lnTo>
                    <a:pt x="4218432" y="512953"/>
                  </a:lnTo>
                  <a:lnTo>
                    <a:pt x="4220997" y="536181"/>
                  </a:lnTo>
                  <a:lnTo>
                    <a:pt x="4222813" y="559054"/>
                  </a:lnTo>
                  <a:lnTo>
                    <a:pt x="4223931" y="581939"/>
                  </a:lnTo>
                  <a:lnTo>
                    <a:pt x="4224312" y="605155"/>
                  </a:lnTo>
                  <a:lnTo>
                    <a:pt x="4223842" y="624878"/>
                  </a:lnTo>
                  <a:lnTo>
                    <a:pt x="4223918" y="644499"/>
                  </a:lnTo>
                  <a:lnTo>
                    <a:pt x="4224553" y="664032"/>
                  </a:lnTo>
                  <a:lnTo>
                    <a:pt x="4225747" y="683475"/>
                  </a:lnTo>
                  <a:lnTo>
                    <a:pt x="4229049" y="722439"/>
                  </a:lnTo>
                  <a:lnTo>
                    <a:pt x="4233075" y="761784"/>
                  </a:lnTo>
                  <a:lnTo>
                    <a:pt x="4234993" y="790092"/>
                  </a:lnTo>
                  <a:lnTo>
                    <a:pt x="4232808" y="845350"/>
                  </a:lnTo>
                  <a:lnTo>
                    <a:pt x="4222280" y="898791"/>
                  </a:lnTo>
                  <a:lnTo>
                    <a:pt x="4201795" y="950366"/>
                  </a:lnTo>
                  <a:lnTo>
                    <a:pt x="4182224" y="984072"/>
                  </a:lnTo>
                  <a:lnTo>
                    <a:pt x="4177474" y="992314"/>
                  </a:lnTo>
                  <a:lnTo>
                    <a:pt x="4162818" y="1032573"/>
                  </a:lnTo>
                  <a:lnTo>
                    <a:pt x="4163009" y="1048029"/>
                  </a:lnTo>
                  <a:lnTo>
                    <a:pt x="4192092" y="1077925"/>
                  </a:lnTo>
                  <a:lnTo>
                    <a:pt x="4230128" y="1083805"/>
                  </a:lnTo>
                  <a:lnTo>
                    <a:pt x="4236974" y="1084770"/>
                  </a:lnTo>
                  <a:lnTo>
                    <a:pt x="4244035" y="1084999"/>
                  </a:lnTo>
                  <a:lnTo>
                    <a:pt x="4258678" y="1084033"/>
                  </a:lnTo>
                  <a:lnTo>
                    <a:pt x="4272597" y="1083805"/>
                  </a:lnTo>
                  <a:lnTo>
                    <a:pt x="4279189" y="1083843"/>
                  </a:lnTo>
                  <a:lnTo>
                    <a:pt x="4305528" y="1084745"/>
                  </a:lnTo>
                  <a:lnTo>
                    <a:pt x="4312120" y="1084707"/>
                  </a:lnTo>
                  <a:lnTo>
                    <a:pt x="4354919" y="1077214"/>
                  </a:lnTo>
                  <a:lnTo>
                    <a:pt x="4393628" y="1037602"/>
                  </a:lnTo>
                  <a:lnTo>
                    <a:pt x="4410456" y="992949"/>
                  </a:lnTo>
                  <a:lnTo>
                    <a:pt x="4413097" y="968146"/>
                  </a:lnTo>
                  <a:lnTo>
                    <a:pt x="4413516" y="952144"/>
                  </a:lnTo>
                  <a:close/>
                </a:path>
                <a:path w="7021830" h="1092835">
                  <a:moveTo>
                    <a:pt x="4673663" y="297878"/>
                  </a:moveTo>
                  <a:lnTo>
                    <a:pt x="4638510" y="272884"/>
                  </a:lnTo>
                  <a:lnTo>
                    <a:pt x="4616551" y="271957"/>
                  </a:lnTo>
                  <a:lnTo>
                    <a:pt x="4601921" y="272491"/>
                  </a:lnTo>
                  <a:lnTo>
                    <a:pt x="4579963" y="272884"/>
                  </a:lnTo>
                  <a:lnTo>
                    <a:pt x="4579963" y="271449"/>
                  </a:lnTo>
                  <a:lnTo>
                    <a:pt x="4520450" y="271449"/>
                  </a:lnTo>
                  <a:lnTo>
                    <a:pt x="4479328" y="295109"/>
                  </a:lnTo>
                  <a:lnTo>
                    <a:pt x="4477499" y="309486"/>
                  </a:lnTo>
                  <a:lnTo>
                    <a:pt x="4477499" y="315353"/>
                  </a:lnTo>
                  <a:lnTo>
                    <a:pt x="4478477" y="321208"/>
                  </a:lnTo>
                  <a:lnTo>
                    <a:pt x="4486313" y="344627"/>
                  </a:lnTo>
                  <a:lnTo>
                    <a:pt x="4490466" y="360032"/>
                  </a:lnTo>
                  <a:lnTo>
                    <a:pt x="4500207" y="406819"/>
                  </a:lnTo>
                  <a:lnTo>
                    <a:pt x="4504194" y="454431"/>
                  </a:lnTo>
                  <a:lnTo>
                    <a:pt x="4503890" y="470484"/>
                  </a:lnTo>
                  <a:lnTo>
                    <a:pt x="4503280" y="479323"/>
                  </a:lnTo>
                  <a:lnTo>
                    <a:pt x="4502950" y="488251"/>
                  </a:lnTo>
                  <a:lnTo>
                    <a:pt x="4502912" y="497268"/>
                  </a:lnTo>
                  <a:lnTo>
                    <a:pt x="4503559" y="515480"/>
                  </a:lnTo>
                  <a:lnTo>
                    <a:pt x="4505325" y="542226"/>
                  </a:lnTo>
                  <a:lnTo>
                    <a:pt x="4506747" y="572973"/>
                  </a:lnTo>
                  <a:lnTo>
                    <a:pt x="4510456" y="665200"/>
                  </a:lnTo>
                  <a:lnTo>
                    <a:pt x="4511319" y="695921"/>
                  </a:lnTo>
                  <a:lnTo>
                    <a:pt x="4511738" y="726655"/>
                  </a:lnTo>
                  <a:lnTo>
                    <a:pt x="4511700" y="757389"/>
                  </a:lnTo>
                  <a:lnTo>
                    <a:pt x="4510887" y="815835"/>
                  </a:lnTo>
                  <a:lnTo>
                    <a:pt x="4508322" y="870724"/>
                  </a:lnTo>
                  <a:lnTo>
                    <a:pt x="4502455" y="924890"/>
                  </a:lnTo>
                  <a:lnTo>
                    <a:pt x="4488916" y="978319"/>
                  </a:lnTo>
                  <a:lnTo>
                    <a:pt x="4478998" y="1004747"/>
                  </a:lnTo>
                  <a:lnTo>
                    <a:pt x="4475886" y="1013536"/>
                  </a:lnTo>
                  <a:lnTo>
                    <a:pt x="4473867" y="1022324"/>
                  </a:lnTo>
                  <a:lnTo>
                    <a:pt x="4472940" y="1031100"/>
                  </a:lnTo>
                  <a:lnTo>
                    <a:pt x="4473118" y="1039888"/>
                  </a:lnTo>
                  <a:lnTo>
                    <a:pt x="4499457" y="1073543"/>
                  </a:lnTo>
                  <a:lnTo>
                    <a:pt x="4515586" y="1077925"/>
                  </a:lnTo>
                  <a:lnTo>
                    <a:pt x="4524349" y="1077925"/>
                  </a:lnTo>
                  <a:lnTo>
                    <a:pt x="4547603" y="1079055"/>
                  </a:lnTo>
                  <a:lnTo>
                    <a:pt x="4593323" y="1079779"/>
                  </a:lnTo>
                  <a:lnTo>
                    <a:pt x="4616551" y="1080871"/>
                  </a:lnTo>
                  <a:lnTo>
                    <a:pt x="4622431" y="1080871"/>
                  </a:lnTo>
                  <a:lnTo>
                    <a:pt x="4661217" y="1064768"/>
                  </a:lnTo>
                  <a:lnTo>
                    <a:pt x="4666170" y="1050861"/>
                  </a:lnTo>
                  <a:lnTo>
                    <a:pt x="4664888" y="1032573"/>
                  </a:lnTo>
                  <a:lnTo>
                    <a:pt x="4663897" y="1027696"/>
                  </a:lnTo>
                  <a:lnTo>
                    <a:pt x="4661941" y="1021359"/>
                  </a:lnTo>
                  <a:lnTo>
                    <a:pt x="4656213" y="1006195"/>
                  </a:lnTo>
                  <a:lnTo>
                    <a:pt x="4653699" y="998728"/>
                  </a:lnTo>
                  <a:lnTo>
                    <a:pt x="4645241" y="960882"/>
                  </a:lnTo>
                  <a:lnTo>
                    <a:pt x="4638116" y="898626"/>
                  </a:lnTo>
                  <a:lnTo>
                    <a:pt x="4634128" y="865695"/>
                  </a:lnTo>
                  <a:lnTo>
                    <a:pt x="4631385" y="841273"/>
                  </a:lnTo>
                  <a:lnTo>
                    <a:pt x="4630471" y="816305"/>
                  </a:lnTo>
                  <a:lnTo>
                    <a:pt x="4631385" y="790790"/>
                  </a:lnTo>
                  <a:lnTo>
                    <a:pt x="4634128" y="764717"/>
                  </a:lnTo>
                  <a:lnTo>
                    <a:pt x="4636694" y="736904"/>
                  </a:lnTo>
                  <a:lnTo>
                    <a:pt x="4638510" y="709117"/>
                  </a:lnTo>
                  <a:lnTo>
                    <a:pt x="4638891" y="695198"/>
                  </a:lnTo>
                  <a:lnTo>
                    <a:pt x="4638535" y="681278"/>
                  </a:lnTo>
                  <a:lnTo>
                    <a:pt x="4637443" y="667372"/>
                  </a:lnTo>
                  <a:lnTo>
                    <a:pt x="4633773" y="641007"/>
                  </a:lnTo>
                  <a:lnTo>
                    <a:pt x="4632655" y="628573"/>
                  </a:lnTo>
                  <a:lnTo>
                    <a:pt x="4632274" y="616140"/>
                  </a:lnTo>
                  <a:lnTo>
                    <a:pt x="4632630" y="603719"/>
                  </a:lnTo>
                  <a:lnTo>
                    <a:pt x="4634484" y="579183"/>
                  </a:lnTo>
                  <a:lnTo>
                    <a:pt x="4637062" y="555371"/>
                  </a:lnTo>
                  <a:lnTo>
                    <a:pt x="4640605" y="518782"/>
                  </a:lnTo>
                  <a:lnTo>
                    <a:pt x="4641354" y="504151"/>
                  </a:lnTo>
                  <a:lnTo>
                    <a:pt x="4641723" y="481520"/>
                  </a:lnTo>
                  <a:lnTo>
                    <a:pt x="4642536" y="466293"/>
                  </a:lnTo>
                  <a:lnTo>
                    <a:pt x="4648225" y="421170"/>
                  </a:lnTo>
                  <a:lnTo>
                    <a:pt x="4657572" y="376834"/>
                  </a:lnTo>
                  <a:lnTo>
                    <a:pt x="4666335" y="346824"/>
                  </a:lnTo>
                  <a:lnTo>
                    <a:pt x="4670361" y="331266"/>
                  </a:lnTo>
                  <a:lnTo>
                    <a:pt x="4673651" y="315353"/>
                  </a:lnTo>
                  <a:lnTo>
                    <a:pt x="4673663" y="297878"/>
                  </a:lnTo>
                  <a:close/>
                </a:path>
                <a:path w="7021830" h="1092835">
                  <a:moveTo>
                    <a:pt x="5354459" y="969822"/>
                  </a:moveTo>
                  <a:lnTo>
                    <a:pt x="5343664" y="922058"/>
                  </a:lnTo>
                  <a:lnTo>
                    <a:pt x="5312016" y="896061"/>
                  </a:lnTo>
                  <a:lnTo>
                    <a:pt x="5305653" y="895972"/>
                  </a:lnTo>
                  <a:lnTo>
                    <a:pt x="5299380" y="897902"/>
                  </a:lnTo>
                  <a:lnTo>
                    <a:pt x="5284038" y="931316"/>
                  </a:lnTo>
                  <a:lnTo>
                    <a:pt x="5284038" y="942060"/>
                  </a:lnTo>
                  <a:lnTo>
                    <a:pt x="5283543" y="947674"/>
                  </a:lnTo>
                  <a:lnTo>
                    <a:pt x="5256212" y="979855"/>
                  </a:lnTo>
                  <a:lnTo>
                    <a:pt x="5246979" y="980592"/>
                  </a:lnTo>
                  <a:lnTo>
                    <a:pt x="5238293" y="978408"/>
                  </a:lnTo>
                  <a:lnTo>
                    <a:pt x="5212677" y="948029"/>
                  </a:lnTo>
                  <a:lnTo>
                    <a:pt x="5202771" y="898994"/>
                  </a:lnTo>
                  <a:lnTo>
                    <a:pt x="5200104" y="857656"/>
                  </a:lnTo>
                  <a:lnTo>
                    <a:pt x="5200205" y="843749"/>
                  </a:lnTo>
                  <a:lnTo>
                    <a:pt x="5200853" y="829843"/>
                  </a:lnTo>
                  <a:lnTo>
                    <a:pt x="5204790" y="785304"/>
                  </a:lnTo>
                  <a:lnTo>
                    <a:pt x="5202783" y="754824"/>
                  </a:lnTo>
                  <a:lnTo>
                    <a:pt x="5184470" y="694423"/>
                  </a:lnTo>
                  <a:lnTo>
                    <a:pt x="5160327" y="656374"/>
                  </a:lnTo>
                  <a:lnTo>
                    <a:pt x="5125923" y="630047"/>
                  </a:lnTo>
                  <a:lnTo>
                    <a:pt x="5114226" y="624179"/>
                  </a:lnTo>
                  <a:lnTo>
                    <a:pt x="5104485" y="617702"/>
                  </a:lnTo>
                  <a:lnTo>
                    <a:pt x="5097208" y="611390"/>
                  </a:lnTo>
                  <a:lnTo>
                    <a:pt x="5092408" y="605269"/>
                  </a:lnTo>
                  <a:lnTo>
                    <a:pt x="5090084" y="599338"/>
                  </a:lnTo>
                  <a:lnTo>
                    <a:pt x="5090033" y="592823"/>
                  </a:lnTo>
                  <a:lnTo>
                    <a:pt x="5092090" y="585038"/>
                  </a:lnTo>
                  <a:lnTo>
                    <a:pt x="5116652" y="546112"/>
                  </a:lnTo>
                  <a:lnTo>
                    <a:pt x="5124475" y="537845"/>
                  </a:lnTo>
                  <a:lnTo>
                    <a:pt x="5139017" y="519353"/>
                  </a:lnTo>
                  <a:lnTo>
                    <a:pt x="5151907" y="499046"/>
                  </a:lnTo>
                  <a:lnTo>
                    <a:pt x="5163159" y="476897"/>
                  </a:lnTo>
                  <a:lnTo>
                    <a:pt x="5172773" y="452920"/>
                  </a:lnTo>
                  <a:lnTo>
                    <a:pt x="5186134" y="421817"/>
                  </a:lnTo>
                  <a:lnTo>
                    <a:pt x="5202796" y="392925"/>
                  </a:lnTo>
                  <a:lnTo>
                    <a:pt x="5222735" y="366217"/>
                  </a:lnTo>
                  <a:lnTo>
                    <a:pt x="5245963" y="341693"/>
                  </a:lnTo>
                  <a:lnTo>
                    <a:pt x="5261572" y="326072"/>
                  </a:lnTo>
                  <a:lnTo>
                    <a:pt x="5264988" y="322173"/>
                  </a:lnTo>
                  <a:lnTo>
                    <a:pt x="5267909" y="318287"/>
                  </a:lnTo>
                  <a:lnTo>
                    <a:pt x="5275694" y="305562"/>
                  </a:lnTo>
                  <a:lnTo>
                    <a:pt x="5277066" y="293751"/>
                  </a:lnTo>
                  <a:lnTo>
                    <a:pt x="5272036" y="282854"/>
                  </a:lnTo>
                  <a:lnTo>
                    <a:pt x="5260594" y="272884"/>
                  </a:lnTo>
                  <a:lnTo>
                    <a:pt x="5253761" y="268008"/>
                  </a:lnTo>
                  <a:lnTo>
                    <a:pt x="5246446" y="265569"/>
                  </a:lnTo>
                  <a:lnTo>
                    <a:pt x="5140566" y="265569"/>
                  </a:lnTo>
                  <a:lnTo>
                    <a:pt x="5096954" y="287553"/>
                  </a:lnTo>
                  <a:lnTo>
                    <a:pt x="5078374" y="324866"/>
                  </a:lnTo>
                  <a:lnTo>
                    <a:pt x="5072558" y="367830"/>
                  </a:lnTo>
                  <a:lnTo>
                    <a:pt x="5069040" y="387629"/>
                  </a:lnTo>
                  <a:lnTo>
                    <a:pt x="5057864" y="425881"/>
                  </a:lnTo>
                  <a:lnTo>
                    <a:pt x="5042700" y="462991"/>
                  </a:lnTo>
                  <a:lnTo>
                    <a:pt x="5024958" y="499770"/>
                  </a:lnTo>
                  <a:lnTo>
                    <a:pt x="5003368" y="531977"/>
                  </a:lnTo>
                  <a:lnTo>
                    <a:pt x="4973726" y="558317"/>
                  </a:lnTo>
                  <a:lnTo>
                    <a:pt x="4938039" y="568896"/>
                  </a:lnTo>
                  <a:lnTo>
                    <a:pt x="4926876" y="566381"/>
                  </a:lnTo>
                  <a:lnTo>
                    <a:pt x="4916729" y="561111"/>
                  </a:lnTo>
                  <a:lnTo>
                    <a:pt x="4908220" y="553377"/>
                  </a:lnTo>
                  <a:lnTo>
                    <a:pt x="4901362" y="543191"/>
                  </a:lnTo>
                  <a:lnTo>
                    <a:pt x="4896155" y="530529"/>
                  </a:lnTo>
                  <a:lnTo>
                    <a:pt x="4894199" y="526618"/>
                  </a:lnTo>
                  <a:lnTo>
                    <a:pt x="4893221" y="523671"/>
                  </a:lnTo>
                  <a:lnTo>
                    <a:pt x="4893221" y="521716"/>
                  </a:lnTo>
                  <a:lnTo>
                    <a:pt x="4891214" y="507923"/>
                  </a:lnTo>
                  <a:lnTo>
                    <a:pt x="4889563" y="494296"/>
                  </a:lnTo>
                  <a:lnTo>
                    <a:pt x="4888281" y="480860"/>
                  </a:lnTo>
                  <a:lnTo>
                    <a:pt x="4887353" y="467601"/>
                  </a:lnTo>
                  <a:lnTo>
                    <a:pt x="4887176" y="454317"/>
                  </a:lnTo>
                  <a:lnTo>
                    <a:pt x="4888090" y="440867"/>
                  </a:lnTo>
                  <a:lnTo>
                    <a:pt x="4890109" y="427240"/>
                  </a:lnTo>
                  <a:lnTo>
                    <a:pt x="4893221" y="413435"/>
                  </a:lnTo>
                  <a:lnTo>
                    <a:pt x="4896040" y="404596"/>
                  </a:lnTo>
                  <a:lnTo>
                    <a:pt x="4901146" y="386676"/>
                  </a:lnTo>
                  <a:lnTo>
                    <a:pt x="4912245" y="341693"/>
                  </a:lnTo>
                  <a:lnTo>
                    <a:pt x="4916132" y="323392"/>
                  </a:lnTo>
                  <a:lnTo>
                    <a:pt x="4916627" y="319239"/>
                  </a:lnTo>
                  <a:lnTo>
                    <a:pt x="4916627" y="315353"/>
                  </a:lnTo>
                  <a:lnTo>
                    <a:pt x="4915700" y="294678"/>
                  </a:lnTo>
                  <a:lnTo>
                    <a:pt x="4908575" y="279488"/>
                  </a:lnTo>
                  <a:lnTo>
                    <a:pt x="4895215" y="269786"/>
                  </a:lnTo>
                  <a:lnTo>
                    <a:pt x="4875644" y="265569"/>
                  </a:lnTo>
                  <a:lnTo>
                    <a:pt x="4799520" y="267068"/>
                  </a:lnTo>
                  <a:lnTo>
                    <a:pt x="4753521" y="278193"/>
                  </a:lnTo>
                  <a:lnTo>
                    <a:pt x="4739538" y="313867"/>
                  </a:lnTo>
                  <a:lnTo>
                    <a:pt x="4740529" y="319824"/>
                  </a:lnTo>
                  <a:lnTo>
                    <a:pt x="4742091" y="325958"/>
                  </a:lnTo>
                  <a:lnTo>
                    <a:pt x="4744186" y="332270"/>
                  </a:lnTo>
                  <a:lnTo>
                    <a:pt x="4755807" y="361734"/>
                  </a:lnTo>
                  <a:lnTo>
                    <a:pt x="4762195" y="385241"/>
                  </a:lnTo>
                  <a:lnTo>
                    <a:pt x="4766030" y="409295"/>
                  </a:lnTo>
                  <a:lnTo>
                    <a:pt x="4767313" y="433895"/>
                  </a:lnTo>
                  <a:lnTo>
                    <a:pt x="4767135" y="447814"/>
                  </a:lnTo>
                  <a:lnTo>
                    <a:pt x="4768062" y="461708"/>
                  </a:lnTo>
                  <a:lnTo>
                    <a:pt x="4770082" y="475615"/>
                  </a:lnTo>
                  <a:lnTo>
                    <a:pt x="4773193" y="489508"/>
                  </a:lnTo>
                  <a:lnTo>
                    <a:pt x="4776394" y="505663"/>
                  </a:lnTo>
                  <a:lnTo>
                    <a:pt x="4778680" y="521906"/>
                  </a:lnTo>
                  <a:lnTo>
                    <a:pt x="4780051" y="538238"/>
                  </a:lnTo>
                  <a:lnTo>
                    <a:pt x="4780508" y="554672"/>
                  </a:lnTo>
                  <a:lnTo>
                    <a:pt x="4780318" y="571093"/>
                  </a:lnTo>
                  <a:lnTo>
                    <a:pt x="4779772" y="587413"/>
                  </a:lnTo>
                  <a:lnTo>
                    <a:pt x="4778857" y="603643"/>
                  </a:lnTo>
                  <a:lnTo>
                    <a:pt x="4777575" y="619798"/>
                  </a:lnTo>
                  <a:lnTo>
                    <a:pt x="4775746" y="638543"/>
                  </a:lnTo>
                  <a:lnTo>
                    <a:pt x="4774641" y="656755"/>
                  </a:lnTo>
                  <a:lnTo>
                    <a:pt x="4774273" y="674420"/>
                  </a:lnTo>
                  <a:lnTo>
                    <a:pt x="4774628" y="691540"/>
                  </a:lnTo>
                  <a:lnTo>
                    <a:pt x="4774628" y="764717"/>
                  </a:lnTo>
                  <a:lnTo>
                    <a:pt x="4774133" y="780770"/>
                  </a:lnTo>
                  <a:lnTo>
                    <a:pt x="4774095" y="796721"/>
                  </a:lnTo>
                  <a:lnTo>
                    <a:pt x="4774514" y="812609"/>
                  </a:lnTo>
                  <a:lnTo>
                    <a:pt x="4778121" y="860044"/>
                  </a:lnTo>
                  <a:lnTo>
                    <a:pt x="4781956" y="892035"/>
                  </a:lnTo>
                  <a:lnTo>
                    <a:pt x="4785169" y="922959"/>
                  </a:lnTo>
                  <a:lnTo>
                    <a:pt x="4783074" y="952792"/>
                  </a:lnTo>
                  <a:lnTo>
                    <a:pt x="4775657" y="981506"/>
                  </a:lnTo>
                  <a:lnTo>
                    <a:pt x="4762932" y="1009129"/>
                  </a:lnTo>
                  <a:lnTo>
                    <a:pt x="4758918" y="1015720"/>
                  </a:lnTo>
                  <a:lnTo>
                    <a:pt x="4755629" y="1022324"/>
                  </a:lnTo>
                  <a:lnTo>
                    <a:pt x="4753064" y="1028915"/>
                  </a:lnTo>
                  <a:lnTo>
                    <a:pt x="4751235" y="1035507"/>
                  </a:lnTo>
                  <a:lnTo>
                    <a:pt x="4749406" y="1046568"/>
                  </a:lnTo>
                  <a:lnTo>
                    <a:pt x="4751235" y="1056360"/>
                  </a:lnTo>
                  <a:lnTo>
                    <a:pt x="4801019" y="1080871"/>
                  </a:lnTo>
                  <a:lnTo>
                    <a:pt x="4815649" y="1080681"/>
                  </a:lnTo>
                  <a:lnTo>
                    <a:pt x="4859566" y="1077925"/>
                  </a:lnTo>
                  <a:lnTo>
                    <a:pt x="4918113" y="1070610"/>
                  </a:lnTo>
                  <a:lnTo>
                    <a:pt x="4952873" y="1048651"/>
                  </a:lnTo>
                  <a:lnTo>
                    <a:pt x="4955337" y="1036586"/>
                  </a:lnTo>
                  <a:lnTo>
                    <a:pt x="4953216" y="1022324"/>
                  </a:lnTo>
                  <a:lnTo>
                    <a:pt x="4935639" y="988656"/>
                  </a:lnTo>
                  <a:lnTo>
                    <a:pt x="4927612" y="974839"/>
                  </a:lnTo>
                  <a:lnTo>
                    <a:pt x="4912245" y="934491"/>
                  </a:lnTo>
                  <a:lnTo>
                    <a:pt x="4905667" y="892073"/>
                  </a:lnTo>
                  <a:lnTo>
                    <a:pt x="4904384" y="871207"/>
                  </a:lnTo>
                  <a:lnTo>
                    <a:pt x="4904422" y="860501"/>
                  </a:lnTo>
                  <a:lnTo>
                    <a:pt x="4908220" y="800938"/>
                  </a:lnTo>
                  <a:lnTo>
                    <a:pt x="4912245" y="751535"/>
                  </a:lnTo>
                  <a:lnTo>
                    <a:pt x="4930533" y="707796"/>
                  </a:lnTo>
                  <a:lnTo>
                    <a:pt x="4958359" y="694626"/>
                  </a:lnTo>
                  <a:lnTo>
                    <a:pt x="4976660" y="697369"/>
                  </a:lnTo>
                  <a:lnTo>
                    <a:pt x="5010315" y="716381"/>
                  </a:lnTo>
                  <a:lnTo>
                    <a:pt x="5043792" y="755650"/>
                  </a:lnTo>
                  <a:lnTo>
                    <a:pt x="5061178" y="794169"/>
                  </a:lnTo>
                  <a:lnTo>
                    <a:pt x="5074437" y="830262"/>
                  </a:lnTo>
                  <a:lnTo>
                    <a:pt x="5083505" y="867181"/>
                  </a:lnTo>
                  <a:lnTo>
                    <a:pt x="5087480" y="884643"/>
                  </a:lnTo>
                  <a:lnTo>
                    <a:pt x="5092103" y="901941"/>
                  </a:lnTo>
                  <a:lnTo>
                    <a:pt x="5097373" y="919048"/>
                  </a:lnTo>
                  <a:lnTo>
                    <a:pt x="5103266" y="935990"/>
                  </a:lnTo>
                  <a:lnTo>
                    <a:pt x="5109451" y="952817"/>
                  </a:lnTo>
                  <a:lnTo>
                    <a:pt x="5127422" y="1003300"/>
                  </a:lnTo>
                  <a:lnTo>
                    <a:pt x="5148999" y="1038440"/>
                  </a:lnTo>
                  <a:lnTo>
                    <a:pt x="5184470" y="1064780"/>
                  </a:lnTo>
                  <a:lnTo>
                    <a:pt x="5225250" y="1078344"/>
                  </a:lnTo>
                  <a:lnTo>
                    <a:pt x="5253609" y="1080719"/>
                  </a:lnTo>
                  <a:lnTo>
                    <a:pt x="5267744" y="1080312"/>
                  </a:lnTo>
                  <a:lnTo>
                    <a:pt x="5313121" y="1070991"/>
                  </a:lnTo>
                  <a:lnTo>
                    <a:pt x="5345481" y="1032573"/>
                  </a:lnTo>
                  <a:lnTo>
                    <a:pt x="5353545" y="990854"/>
                  </a:lnTo>
                  <a:lnTo>
                    <a:pt x="5354320" y="980287"/>
                  </a:lnTo>
                  <a:lnTo>
                    <a:pt x="5354459" y="969822"/>
                  </a:lnTo>
                  <a:close/>
                </a:path>
                <a:path w="7021830" h="1092835">
                  <a:moveTo>
                    <a:pt x="5885383" y="956856"/>
                  </a:moveTo>
                  <a:lnTo>
                    <a:pt x="5878855" y="919162"/>
                  </a:lnTo>
                  <a:lnTo>
                    <a:pt x="5865114" y="869378"/>
                  </a:lnTo>
                  <a:lnTo>
                    <a:pt x="5844806" y="822007"/>
                  </a:lnTo>
                  <a:lnTo>
                    <a:pt x="5835840" y="807148"/>
                  </a:lnTo>
                  <a:lnTo>
                    <a:pt x="5829897" y="796163"/>
                  </a:lnTo>
                  <a:lnTo>
                    <a:pt x="5780773" y="712889"/>
                  </a:lnTo>
                  <a:lnTo>
                    <a:pt x="5746572" y="675411"/>
                  </a:lnTo>
                  <a:lnTo>
                    <a:pt x="5708637" y="655307"/>
                  </a:lnTo>
                  <a:lnTo>
                    <a:pt x="5682158" y="652005"/>
                  </a:lnTo>
                  <a:lnTo>
                    <a:pt x="5671096" y="654011"/>
                  </a:lnTo>
                  <a:lnTo>
                    <a:pt x="5638508" y="689279"/>
                  </a:lnTo>
                  <a:lnTo>
                    <a:pt x="5634850" y="716737"/>
                  </a:lnTo>
                  <a:lnTo>
                    <a:pt x="5638241" y="730326"/>
                  </a:lnTo>
                  <a:lnTo>
                    <a:pt x="5644743" y="742721"/>
                  </a:lnTo>
                  <a:lnTo>
                    <a:pt x="5653989" y="752830"/>
                  </a:lnTo>
                  <a:lnTo>
                    <a:pt x="5665978" y="760641"/>
                  </a:lnTo>
                  <a:lnTo>
                    <a:pt x="5683631" y="767130"/>
                  </a:lnTo>
                  <a:lnTo>
                    <a:pt x="5685574" y="768108"/>
                  </a:lnTo>
                  <a:lnTo>
                    <a:pt x="5686539" y="769112"/>
                  </a:lnTo>
                  <a:lnTo>
                    <a:pt x="5697004" y="771169"/>
                  </a:lnTo>
                  <a:lnTo>
                    <a:pt x="5706478" y="774420"/>
                  </a:lnTo>
                  <a:lnTo>
                    <a:pt x="5739562" y="807656"/>
                  </a:lnTo>
                  <a:lnTo>
                    <a:pt x="5743638" y="817397"/>
                  </a:lnTo>
                  <a:lnTo>
                    <a:pt x="5747537" y="825715"/>
                  </a:lnTo>
                  <a:lnTo>
                    <a:pt x="5751423" y="835469"/>
                  </a:lnTo>
                  <a:lnTo>
                    <a:pt x="5752897" y="839851"/>
                  </a:lnTo>
                  <a:lnTo>
                    <a:pt x="5753900" y="843737"/>
                  </a:lnTo>
                  <a:lnTo>
                    <a:pt x="5759831" y="875665"/>
                  </a:lnTo>
                  <a:lnTo>
                    <a:pt x="5757164" y="905586"/>
                  </a:lnTo>
                  <a:lnTo>
                    <a:pt x="5726061" y="959383"/>
                  </a:lnTo>
                  <a:lnTo>
                    <a:pt x="5691606" y="980224"/>
                  </a:lnTo>
                  <a:lnTo>
                    <a:pt x="5665178" y="982980"/>
                  </a:lnTo>
                  <a:lnTo>
                    <a:pt x="5652338" y="980592"/>
                  </a:lnTo>
                  <a:lnTo>
                    <a:pt x="5614086" y="957414"/>
                  </a:lnTo>
                  <a:lnTo>
                    <a:pt x="5581142" y="919162"/>
                  </a:lnTo>
                  <a:lnTo>
                    <a:pt x="5563870" y="870978"/>
                  </a:lnTo>
                  <a:lnTo>
                    <a:pt x="5561939" y="841565"/>
                  </a:lnTo>
                  <a:lnTo>
                    <a:pt x="5561381" y="830592"/>
                  </a:lnTo>
                  <a:lnTo>
                    <a:pt x="5555551" y="787044"/>
                  </a:lnTo>
                  <a:lnTo>
                    <a:pt x="5550420" y="766165"/>
                  </a:lnTo>
                  <a:lnTo>
                    <a:pt x="5546585" y="745680"/>
                  </a:lnTo>
                  <a:lnTo>
                    <a:pt x="5543842" y="725195"/>
                  </a:lnTo>
                  <a:lnTo>
                    <a:pt x="5542204" y="704710"/>
                  </a:lnTo>
                  <a:lnTo>
                    <a:pt x="5541657" y="684225"/>
                  </a:lnTo>
                  <a:lnTo>
                    <a:pt x="5542915" y="651840"/>
                  </a:lnTo>
                  <a:lnTo>
                    <a:pt x="5544032" y="602665"/>
                  </a:lnTo>
                  <a:lnTo>
                    <a:pt x="5543994" y="586333"/>
                  </a:lnTo>
                  <a:lnTo>
                    <a:pt x="5543689" y="570077"/>
                  </a:lnTo>
                  <a:lnTo>
                    <a:pt x="5542178" y="533539"/>
                  </a:lnTo>
                  <a:lnTo>
                    <a:pt x="5542356" y="513321"/>
                  </a:lnTo>
                  <a:lnTo>
                    <a:pt x="5545988" y="473430"/>
                  </a:lnTo>
                  <a:lnTo>
                    <a:pt x="5557736" y="394373"/>
                  </a:lnTo>
                  <a:lnTo>
                    <a:pt x="5573128" y="358165"/>
                  </a:lnTo>
                  <a:lnTo>
                    <a:pt x="5613362" y="338289"/>
                  </a:lnTo>
                  <a:lnTo>
                    <a:pt x="5626544" y="335813"/>
                  </a:lnTo>
                  <a:lnTo>
                    <a:pt x="5632932" y="333171"/>
                  </a:lnTo>
                  <a:lnTo>
                    <a:pt x="5658320" y="301764"/>
                  </a:lnTo>
                  <a:lnTo>
                    <a:pt x="5658002" y="295592"/>
                  </a:lnTo>
                  <a:lnTo>
                    <a:pt x="5628373" y="269608"/>
                  </a:lnTo>
                  <a:lnTo>
                    <a:pt x="5620410" y="269151"/>
                  </a:lnTo>
                  <a:lnTo>
                    <a:pt x="5601741" y="271145"/>
                  </a:lnTo>
                  <a:lnTo>
                    <a:pt x="5591772" y="271792"/>
                  </a:lnTo>
                  <a:lnTo>
                    <a:pt x="5552986" y="269227"/>
                  </a:lnTo>
                  <a:lnTo>
                    <a:pt x="5532844" y="265569"/>
                  </a:lnTo>
                  <a:lnTo>
                    <a:pt x="5521820" y="263702"/>
                  </a:lnTo>
                  <a:lnTo>
                    <a:pt x="5510708" y="262470"/>
                  </a:lnTo>
                  <a:lnTo>
                    <a:pt x="5499493" y="261886"/>
                  </a:lnTo>
                  <a:lnTo>
                    <a:pt x="5488190" y="261937"/>
                  </a:lnTo>
                  <a:lnTo>
                    <a:pt x="5442089" y="267068"/>
                  </a:lnTo>
                  <a:lnTo>
                    <a:pt x="5402554" y="284632"/>
                  </a:lnTo>
                  <a:lnTo>
                    <a:pt x="5398186" y="301815"/>
                  </a:lnTo>
                  <a:lnTo>
                    <a:pt x="5399303" y="313423"/>
                  </a:lnTo>
                  <a:lnTo>
                    <a:pt x="5402605" y="327050"/>
                  </a:lnTo>
                  <a:lnTo>
                    <a:pt x="5413387" y="367766"/>
                  </a:lnTo>
                  <a:lnTo>
                    <a:pt x="5420880" y="409384"/>
                  </a:lnTo>
                  <a:lnTo>
                    <a:pt x="5425084" y="451929"/>
                  </a:lnTo>
                  <a:lnTo>
                    <a:pt x="5425999" y="495376"/>
                  </a:lnTo>
                  <a:lnTo>
                    <a:pt x="5425694" y="521093"/>
                  </a:lnTo>
                  <a:lnTo>
                    <a:pt x="5426189" y="546989"/>
                  </a:lnTo>
                  <a:lnTo>
                    <a:pt x="5427510" y="573062"/>
                  </a:lnTo>
                  <a:lnTo>
                    <a:pt x="5431879" y="625665"/>
                  </a:lnTo>
                  <a:lnTo>
                    <a:pt x="5433492" y="652005"/>
                  </a:lnTo>
                  <a:lnTo>
                    <a:pt x="5434444" y="678345"/>
                  </a:lnTo>
                  <a:lnTo>
                    <a:pt x="5434774" y="706640"/>
                  </a:lnTo>
                  <a:lnTo>
                    <a:pt x="5436006" y="714921"/>
                  </a:lnTo>
                  <a:lnTo>
                    <a:pt x="5436260" y="717854"/>
                  </a:lnTo>
                  <a:lnTo>
                    <a:pt x="5436260" y="720813"/>
                  </a:lnTo>
                  <a:lnTo>
                    <a:pt x="5437340" y="737273"/>
                  </a:lnTo>
                  <a:lnTo>
                    <a:pt x="5437708" y="754468"/>
                  </a:lnTo>
                  <a:lnTo>
                    <a:pt x="5437517" y="763257"/>
                  </a:lnTo>
                  <a:lnTo>
                    <a:pt x="5436971" y="772033"/>
                  </a:lnTo>
                  <a:lnTo>
                    <a:pt x="5436057" y="780808"/>
                  </a:lnTo>
                  <a:lnTo>
                    <a:pt x="5432399" y="806234"/>
                  </a:lnTo>
                  <a:lnTo>
                    <a:pt x="5431129" y="822528"/>
                  </a:lnTo>
                  <a:lnTo>
                    <a:pt x="5430952" y="838441"/>
                  </a:lnTo>
                  <a:lnTo>
                    <a:pt x="5431879" y="853986"/>
                  </a:lnTo>
                  <a:lnTo>
                    <a:pt x="5432641" y="872871"/>
                  </a:lnTo>
                  <a:lnTo>
                    <a:pt x="5426710" y="927925"/>
                  </a:lnTo>
                  <a:lnTo>
                    <a:pt x="5410949" y="980465"/>
                  </a:lnTo>
                  <a:lnTo>
                    <a:pt x="5404053" y="997432"/>
                  </a:lnTo>
                  <a:lnTo>
                    <a:pt x="5398922" y="1012444"/>
                  </a:lnTo>
                  <a:lnTo>
                    <a:pt x="5395290" y="1025258"/>
                  </a:lnTo>
                  <a:lnTo>
                    <a:pt x="5393918" y="1039698"/>
                  </a:lnTo>
                  <a:lnTo>
                    <a:pt x="5397119" y="1052322"/>
                  </a:lnTo>
                  <a:lnTo>
                    <a:pt x="5428932" y="1076985"/>
                  </a:lnTo>
                  <a:lnTo>
                    <a:pt x="5446496" y="1079423"/>
                  </a:lnTo>
                  <a:lnTo>
                    <a:pt x="5452338" y="1079423"/>
                  </a:lnTo>
                  <a:lnTo>
                    <a:pt x="5464022" y="1080008"/>
                  </a:lnTo>
                  <a:lnTo>
                    <a:pt x="5475592" y="1080325"/>
                  </a:lnTo>
                  <a:lnTo>
                    <a:pt x="5487073" y="1080389"/>
                  </a:lnTo>
                  <a:lnTo>
                    <a:pt x="5498439" y="1080173"/>
                  </a:lnTo>
                  <a:lnTo>
                    <a:pt x="5509742" y="1079652"/>
                  </a:lnTo>
                  <a:lnTo>
                    <a:pt x="5520956" y="1078877"/>
                  </a:lnTo>
                  <a:lnTo>
                    <a:pt x="5532082" y="1077810"/>
                  </a:lnTo>
                  <a:lnTo>
                    <a:pt x="5543105" y="1076490"/>
                  </a:lnTo>
                  <a:lnTo>
                    <a:pt x="5552516" y="1075829"/>
                  </a:lnTo>
                  <a:lnTo>
                    <a:pt x="5570817" y="1075093"/>
                  </a:lnTo>
                  <a:lnTo>
                    <a:pt x="5588571" y="1075093"/>
                  </a:lnTo>
                  <a:lnTo>
                    <a:pt x="5606872" y="1075829"/>
                  </a:lnTo>
                  <a:lnTo>
                    <a:pt x="5633161" y="1077810"/>
                  </a:lnTo>
                  <a:lnTo>
                    <a:pt x="5650128" y="1078877"/>
                  </a:lnTo>
                  <a:lnTo>
                    <a:pt x="5667197" y="1079652"/>
                  </a:lnTo>
                  <a:lnTo>
                    <a:pt x="5701500" y="1080846"/>
                  </a:lnTo>
                  <a:lnTo>
                    <a:pt x="5718556" y="1082167"/>
                  </a:lnTo>
                  <a:lnTo>
                    <a:pt x="5735523" y="1084122"/>
                  </a:lnTo>
                  <a:lnTo>
                    <a:pt x="5752401" y="1086739"/>
                  </a:lnTo>
                  <a:lnTo>
                    <a:pt x="5761050" y="1086561"/>
                  </a:lnTo>
                  <a:lnTo>
                    <a:pt x="5800877" y="1079766"/>
                  </a:lnTo>
                  <a:lnTo>
                    <a:pt x="5849925" y="1048842"/>
                  </a:lnTo>
                  <a:lnTo>
                    <a:pt x="5873140" y="1015746"/>
                  </a:lnTo>
                  <a:lnTo>
                    <a:pt x="5884684" y="977125"/>
                  </a:lnTo>
                  <a:lnTo>
                    <a:pt x="5885383" y="956856"/>
                  </a:lnTo>
                  <a:close/>
                </a:path>
                <a:path w="7021830" h="1092835">
                  <a:moveTo>
                    <a:pt x="6329832" y="46393"/>
                  </a:moveTo>
                  <a:lnTo>
                    <a:pt x="6329286" y="36969"/>
                  </a:lnTo>
                  <a:lnTo>
                    <a:pt x="6329172" y="36245"/>
                  </a:lnTo>
                  <a:lnTo>
                    <a:pt x="6327648" y="27000"/>
                  </a:lnTo>
                  <a:lnTo>
                    <a:pt x="6327559" y="26720"/>
                  </a:lnTo>
                  <a:lnTo>
                    <a:pt x="6325844" y="21120"/>
                  </a:lnTo>
                  <a:lnTo>
                    <a:pt x="6324003" y="15278"/>
                  </a:lnTo>
                  <a:lnTo>
                    <a:pt x="6317767" y="8331"/>
                  </a:lnTo>
                  <a:lnTo>
                    <a:pt x="6308725" y="5854"/>
                  </a:lnTo>
                  <a:lnTo>
                    <a:pt x="6296926" y="7975"/>
                  </a:lnTo>
                  <a:lnTo>
                    <a:pt x="6290081" y="10896"/>
                  </a:lnTo>
                  <a:lnTo>
                    <a:pt x="6283744" y="15278"/>
                  </a:lnTo>
                  <a:lnTo>
                    <a:pt x="6277902" y="21120"/>
                  </a:lnTo>
                  <a:lnTo>
                    <a:pt x="6271984" y="26720"/>
                  </a:lnTo>
                  <a:lnTo>
                    <a:pt x="6233858" y="50330"/>
                  </a:lnTo>
                  <a:lnTo>
                    <a:pt x="6220866" y="55270"/>
                  </a:lnTo>
                  <a:lnTo>
                    <a:pt x="6214923" y="57492"/>
                  </a:lnTo>
                  <a:lnTo>
                    <a:pt x="6197854" y="64566"/>
                  </a:lnTo>
                  <a:lnTo>
                    <a:pt x="6192977" y="66522"/>
                  </a:lnTo>
                  <a:lnTo>
                    <a:pt x="6180353" y="72110"/>
                  </a:lnTo>
                  <a:lnTo>
                    <a:pt x="6149060" y="94310"/>
                  </a:lnTo>
                  <a:lnTo>
                    <a:pt x="6125756" y="126695"/>
                  </a:lnTo>
                  <a:lnTo>
                    <a:pt x="6116155" y="166395"/>
                  </a:lnTo>
                  <a:lnTo>
                    <a:pt x="6117437" y="179666"/>
                  </a:lnTo>
                  <a:lnTo>
                    <a:pt x="6121273" y="192379"/>
                  </a:lnTo>
                  <a:lnTo>
                    <a:pt x="6129604" y="205384"/>
                  </a:lnTo>
                  <a:lnTo>
                    <a:pt x="6139942" y="212153"/>
                  </a:lnTo>
                  <a:lnTo>
                    <a:pt x="6152286" y="212699"/>
                  </a:lnTo>
                  <a:lnTo>
                    <a:pt x="6171514" y="205066"/>
                  </a:lnTo>
                  <a:lnTo>
                    <a:pt x="6175413" y="202628"/>
                  </a:lnTo>
                  <a:lnTo>
                    <a:pt x="6178334" y="199707"/>
                  </a:lnTo>
                  <a:lnTo>
                    <a:pt x="6185116" y="194030"/>
                  </a:lnTo>
                  <a:lnTo>
                    <a:pt x="6239815" y="161671"/>
                  </a:lnTo>
                  <a:lnTo>
                    <a:pt x="6247612" y="158000"/>
                  </a:lnTo>
                  <a:lnTo>
                    <a:pt x="6254839" y="154343"/>
                  </a:lnTo>
                  <a:lnTo>
                    <a:pt x="6288671" y="130556"/>
                  </a:lnTo>
                  <a:lnTo>
                    <a:pt x="6311582" y="99275"/>
                  </a:lnTo>
                  <a:lnTo>
                    <a:pt x="6327648" y="63588"/>
                  </a:lnTo>
                  <a:lnTo>
                    <a:pt x="6329400" y="53327"/>
                  </a:lnTo>
                  <a:lnTo>
                    <a:pt x="6329832" y="46393"/>
                  </a:lnTo>
                  <a:close/>
                </a:path>
                <a:path w="7021830" h="1092835">
                  <a:moveTo>
                    <a:pt x="6465557" y="901141"/>
                  </a:moveTo>
                  <a:lnTo>
                    <a:pt x="6463601" y="880160"/>
                  </a:lnTo>
                  <a:lnTo>
                    <a:pt x="6458610" y="859078"/>
                  </a:lnTo>
                  <a:lnTo>
                    <a:pt x="6450609" y="837907"/>
                  </a:lnTo>
                  <a:lnTo>
                    <a:pt x="6444120" y="819785"/>
                  </a:lnTo>
                  <a:lnTo>
                    <a:pt x="6439268" y="800569"/>
                  </a:lnTo>
                  <a:lnTo>
                    <a:pt x="6436055" y="780262"/>
                  </a:lnTo>
                  <a:lnTo>
                    <a:pt x="6434480" y="758850"/>
                  </a:lnTo>
                  <a:lnTo>
                    <a:pt x="6432575" y="731227"/>
                  </a:lnTo>
                  <a:lnTo>
                    <a:pt x="6428270" y="703961"/>
                  </a:lnTo>
                  <a:lnTo>
                    <a:pt x="6421590" y="677062"/>
                  </a:lnTo>
                  <a:lnTo>
                    <a:pt x="6412535" y="650519"/>
                  </a:lnTo>
                  <a:lnTo>
                    <a:pt x="6407696" y="636625"/>
                  </a:lnTo>
                  <a:lnTo>
                    <a:pt x="6403403" y="622731"/>
                  </a:lnTo>
                  <a:lnTo>
                    <a:pt x="6393701" y="580948"/>
                  </a:lnTo>
                  <a:lnTo>
                    <a:pt x="6387681" y="537845"/>
                  </a:lnTo>
                  <a:lnTo>
                    <a:pt x="6385954" y="511657"/>
                  </a:lnTo>
                  <a:lnTo>
                    <a:pt x="6384010" y="486968"/>
                  </a:lnTo>
                  <a:lnTo>
                    <a:pt x="6378867" y="433895"/>
                  </a:lnTo>
                  <a:lnTo>
                    <a:pt x="6372187" y="386562"/>
                  </a:lnTo>
                  <a:lnTo>
                    <a:pt x="6370714" y="375716"/>
                  </a:lnTo>
                  <a:lnTo>
                    <a:pt x="6370663" y="375373"/>
                  </a:lnTo>
                  <a:lnTo>
                    <a:pt x="6369532" y="363664"/>
                  </a:lnTo>
                  <a:lnTo>
                    <a:pt x="6368847" y="351955"/>
                  </a:lnTo>
                  <a:lnTo>
                    <a:pt x="6368758" y="347281"/>
                  </a:lnTo>
                  <a:lnTo>
                    <a:pt x="6368618" y="340245"/>
                  </a:lnTo>
                  <a:lnTo>
                    <a:pt x="6368504" y="339242"/>
                  </a:lnTo>
                  <a:lnTo>
                    <a:pt x="6367297" y="328625"/>
                  </a:lnTo>
                  <a:lnTo>
                    <a:pt x="6364783" y="318655"/>
                  </a:lnTo>
                  <a:lnTo>
                    <a:pt x="6332741" y="289369"/>
                  </a:lnTo>
                  <a:lnTo>
                    <a:pt x="6321819" y="286080"/>
                  </a:lnTo>
                  <a:lnTo>
                    <a:pt x="6318859" y="286080"/>
                  </a:lnTo>
                  <a:lnTo>
                    <a:pt x="6316408" y="285826"/>
                  </a:lnTo>
                  <a:lnTo>
                    <a:pt x="6312522" y="284835"/>
                  </a:lnTo>
                  <a:lnTo>
                    <a:pt x="6310579" y="284594"/>
                  </a:lnTo>
                  <a:lnTo>
                    <a:pt x="6308623" y="284594"/>
                  </a:lnTo>
                  <a:lnTo>
                    <a:pt x="6302565" y="283464"/>
                  </a:lnTo>
                  <a:lnTo>
                    <a:pt x="6302565" y="665149"/>
                  </a:lnTo>
                  <a:lnTo>
                    <a:pt x="6302514" y="720750"/>
                  </a:lnTo>
                  <a:lnTo>
                    <a:pt x="6300673" y="761365"/>
                  </a:lnTo>
                  <a:lnTo>
                    <a:pt x="6297117" y="801801"/>
                  </a:lnTo>
                  <a:lnTo>
                    <a:pt x="6292380" y="843153"/>
                  </a:lnTo>
                  <a:lnTo>
                    <a:pt x="6289611" y="864247"/>
                  </a:lnTo>
                  <a:lnTo>
                    <a:pt x="6288544" y="873709"/>
                  </a:lnTo>
                  <a:lnTo>
                    <a:pt x="6277838" y="910590"/>
                  </a:lnTo>
                  <a:lnTo>
                    <a:pt x="6251626" y="948575"/>
                  </a:lnTo>
                  <a:lnTo>
                    <a:pt x="6213487" y="971092"/>
                  </a:lnTo>
                  <a:lnTo>
                    <a:pt x="6201816" y="973328"/>
                  </a:lnTo>
                  <a:lnTo>
                    <a:pt x="6202337" y="973328"/>
                  </a:lnTo>
                  <a:lnTo>
                    <a:pt x="6189865" y="974547"/>
                  </a:lnTo>
                  <a:lnTo>
                    <a:pt x="6178220" y="974547"/>
                  </a:lnTo>
                  <a:lnTo>
                    <a:pt x="6138418" y="958342"/>
                  </a:lnTo>
                  <a:lnTo>
                    <a:pt x="6112497" y="924737"/>
                  </a:lnTo>
                  <a:lnTo>
                    <a:pt x="6089434" y="878154"/>
                  </a:lnTo>
                  <a:lnTo>
                    <a:pt x="6075870" y="834974"/>
                  </a:lnTo>
                  <a:lnTo>
                    <a:pt x="6068466" y="793064"/>
                  </a:lnTo>
                  <a:lnTo>
                    <a:pt x="6065266" y="750798"/>
                  </a:lnTo>
                  <a:lnTo>
                    <a:pt x="6066282" y="708164"/>
                  </a:lnTo>
                  <a:lnTo>
                    <a:pt x="6071489" y="665149"/>
                  </a:lnTo>
                  <a:lnTo>
                    <a:pt x="6072911" y="654177"/>
                  </a:lnTo>
                  <a:lnTo>
                    <a:pt x="6074245" y="643204"/>
                  </a:lnTo>
                  <a:lnTo>
                    <a:pt x="6075477" y="632218"/>
                  </a:lnTo>
                  <a:lnTo>
                    <a:pt x="6076620" y="621245"/>
                  </a:lnTo>
                  <a:lnTo>
                    <a:pt x="6077585" y="610260"/>
                  </a:lnTo>
                  <a:lnTo>
                    <a:pt x="6077699" y="608279"/>
                  </a:lnTo>
                  <a:lnTo>
                    <a:pt x="6078258" y="599287"/>
                  </a:lnTo>
                  <a:lnTo>
                    <a:pt x="6078677" y="588314"/>
                  </a:lnTo>
                  <a:lnTo>
                    <a:pt x="6078702" y="586193"/>
                  </a:lnTo>
                  <a:lnTo>
                    <a:pt x="6078817" y="577329"/>
                  </a:lnTo>
                  <a:lnTo>
                    <a:pt x="6080658" y="538759"/>
                  </a:lnTo>
                  <a:lnTo>
                    <a:pt x="6095377" y="484098"/>
                  </a:lnTo>
                  <a:lnTo>
                    <a:pt x="6110732" y="448576"/>
                  </a:lnTo>
                  <a:lnTo>
                    <a:pt x="6133338" y="410857"/>
                  </a:lnTo>
                  <a:lnTo>
                    <a:pt x="6172962" y="379107"/>
                  </a:lnTo>
                  <a:lnTo>
                    <a:pt x="6191885" y="375716"/>
                  </a:lnTo>
                  <a:lnTo>
                    <a:pt x="6210274" y="381304"/>
                  </a:lnTo>
                  <a:lnTo>
                    <a:pt x="6241847" y="412864"/>
                  </a:lnTo>
                  <a:lnTo>
                    <a:pt x="6261773" y="451472"/>
                  </a:lnTo>
                  <a:lnTo>
                    <a:pt x="6278969" y="511657"/>
                  </a:lnTo>
                  <a:lnTo>
                    <a:pt x="6292494" y="572249"/>
                  </a:lnTo>
                  <a:lnTo>
                    <a:pt x="6300927" y="634631"/>
                  </a:lnTo>
                  <a:lnTo>
                    <a:pt x="6302565" y="665149"/>
                  </a:lnTo>
                  <a:lnTo>
                    <a:pt x="6302565" y="283464"/>
                  </a:lnTo>
                  <a:lnTo>
                    <a:pt x="6254458" y="278015"/>
                  </a:lnTo>
                  <a:lnTo>
                    <a:pt x="6209563" y="277266"/>
                  </a:lnTo>
                  <a:lnTo>
                    <a:pt x="6146876" y="277266"/>
                  </a:lnTo>
                  <a:lnTo>
                    <a:pt x="6133287" y="277088"/>
                  </a:lnTo>
                  <a:lnTo>
                    <a:pt x="6119609" y="276542"/>
                  </a:lnTo>
                  <a:lnTo>
                    <a:pt x="6105855" y="275640"/>
                  </a:lnTo>
                  <a:lnTo>
                    <a:pt x="6091682" y="274345"/>
                  </a:lnTo>
                  <a:lnTo>
                    <a:pt x="6078258" y="272884"/>
                  </a:lnTo>
                  <a:lnTo>
                    <a:pt x="6065278" y="272884"/>
                  </a:lnTo>
                  <a:lnTo>
                    <a:pt x="6023483" y="285597"/>
                  </a:lnTo>
                  <a:lnTo>
                    <a:pt x="6001245" y="331431"/>
                  </a:lnTo>
                  <a:lnTo>
                    <a:pt x="6001270" y="340245"/>
                  </a:lnTo>
                  <a:lnTo>
                    <a:pt x="6005627" y="379730"/>
                  </a:lnTo>
                  <a:lnTo>
                    <a:pt x="6006617" y="386562"/>
                  </a:lnTo>
                  <a:lnTo>
                    <a:pt x="6006681" y="387096"/>
                  </a:lnTo>
                  <a:lnTo>
                    <a:pt x="6007354" y="393649"/>
                  </a:lnTo>
                  <a:lnTo>
                    <a:pt x="6007811" y="400989"/>
                  </a:lnTo>
                  <a:lnTo>
                    <a:pt x="6008319" y="408292"/>
                  </a:lnTo>
                  <a:lnTo>
                    <a:pt x="6007582" y="415366"/>
                  </a:lnTo>
                  <a:lnTo>
                    <a:pt x="6005627" y="422198"/>
                  </a:lnTo>
                  <a:lnTo>
                    <a:pt x="6003531" y="434594"/>
                  </a:lnTo>
                  <a:lnTo>
                    <a:pt x="5995378" y="495566"/>
                  </a:lnTo>
                  <a:lnTo>
                    <a:pt x="5992495" y="520153"/>
                  </a:lnTo>
                  <a:lnTo>
                    <a:pt x="5990742" y="530148"/>
                  </a:lnTo>
                  <a:lnTo>
                    <a:pt x="5988443" y="540766"/>
                  </a:lnTo>
                  <a:lnTo>
                    <a:pt x="5985535" y="552399"/>
                  </a:lnTo>
                  <a:lnTo>
                    <a:pt x="5982220" y="564184"/>
                  </a:lnTo>
                  <a:lnTo>
                    <a:pt x="5975223" y="586193"/>
                  </a:lnTo>
                  <a:lnTo>
                    <a:pt x="5968873" y="608279"/>
                  </a:lnTo>
                  <a:lnTo>
                    <a:pt x="5958078" y="652754"/>
                  </a:lnTo>
                  <a:lnTo>
                    <a:pt x="5949112" y="697560"/>
                  </a:lnTo>
                  <a:lnTo>
                    <a:pt x="5941250" y="742772"/>
                  </a:lnTo>
                  <a:lnTo>
                    <a:pt x="5932436" y="809383"/>
                  </a:lnTo>
                  <a:lnTo>
                    <a:pt x="5930062" y="825881"/>
                  </a:lnTo>
                  <a:lnTo>
                    <a:pt x="5927318" y="842479"/>
                  </a:lnTo>
                  <a:lnTo>
                    <a:pt x="5927204" y="843153"/>
                  </a:lnTo>
                  <a:lnTo>
                    <a:pt x="5924232" y="859078"/>
                  </a:lnTo>
                  <a:lnTo>
                    <a:pt x="5920740" y="875944"/>
                  </a:lnTo>
                  <a:lnTo>
                    <a:pt x="5917412" y="896213"/>
                  </a:lnTo>
                  <a:lnTo>
                    <a:pt x="5916168" y="916012"/>
                  </a:lnTo>
                  <a:lnTo>
                    <a:pt x="5917031" y="935367"/>
                  </a:lnTo>
                  <a:lnTo>
                    <a:pt x="5917120" y="935939"/>
                  </a:lnTo>
                  <a:lnTo>
                    <a:pt x="5931166" y="991044"/>
                  </a:lnTo>
                  <a:lnTo>
                    <a:pt x="5948565" y="1026706"/>
                  </a:lnTo>
                  <a:lnTo>
                    <a:pt x="5980747" y="1063675"/>
                  </a:lnTo>
                  <a:lnTo>
                    <a:pt x="6027585" y="1083805"/>
                  </a:lnTo>
                  <a:lnTo>
                    <a:pt x="6070498" y="1090142"/>
                  </a:lnTo>
                  <a:lnTo>
                    <a:pt x="6078817" y="1090142"/>
                  </a:lnTo>
                  <a:lnTo>
                    <a:pt x="6101461" y="1088415"/>
                  </a:lnTo>
                  <a:lnTo>
                    <a:pt x="6116701" y="1087640"/>
                  </a:lnTo>
                  <a:lnTo>
                    <a:pt x="6131839" y="1087310"/>
                  </a:lnTo>
                  <a:lnTo>
                    <a:pt x="6143168" y="1087310"/>
                  </a:lnTo>
                  <a:lnTo>
                    <a:pt x="6192291" y="1089787"/>
                  </a:lnTo>
                  <a:lnTo>
                    <a:pt x="6214440" y="1092085"/>
                  </a:lnTo>
                  <a:lnTo>
                    <a:pt x="6221031" y="1092568"/>
                  </a:lnTo>
                  <a:lnTo>
                    <a:pt x="6295428" y="1092568"/>
                  </a:lnTo>
                  <a:lnTo>
                    <a:pt x="6323406" y="1089634"/>
                  </a:lnTo>
                  <a:lnTo>
                    <a:pt x="6331839" y="1087310"/>
                  </a:lnTo>
                  <a:lnTo>
                    <a:pt x="6349974" y="1082332"/>
                  </a:lnTo>
                  <a:lnTo>
                    <a:pt x="6399377" y="1054531"/>
                  </a:lnTo>
                  <a:lnTo>
                    <a:pt x="6430873" y="1026452"/>
                  </a:lnTo>
                  <a:lnTo>
                    <a:pt x="6451460" y="984211"/>
                  </a:lnTo>
                  <a:lnTo>
                    <a:pt x="6454051" y="974547"/>
                  </a:lnTo>
                  <a:lnTo>
                    <a:pt x="6456997" y="963587"/>
                  </a:lnTo>
                  <a:lnTo>
                    <a:pt x="6461341" y="942860"/>
                  </a:lnTo>
                  <a:lnTo>
                    <a:pt x="6464503" y="922045"/>
                  </a:lnTo>
                  <a:lnTo>
                    <a:pt x="6464617" y="919861"/>
                  </a:lnTo>
                  <a:lnTo>
                    <a:pt x="6464643" y="919314"/>
                  </a:lnTo>
                  <a:lnTo>
                    <a:pt x="6465557" y="901141"/>
                  </a:lnTo>
                  <a:close/>
                </a:path>
                <a:path w="7021830" h="1092835">
                  <a:moveTo>
                    <a:pt x="7021500" y="845705"/>
                  </a:moveTo>
                  <a:lnTo>
                    <a:pt x="7013092" y="788250"/>
                  </a:lnTo>
                  <a:lnTo>
                    <a:pt x="6993052" y="734923"/>
                  </a:lnTo>
                  <a:lnTo>
                    <a:pt x="6959740" y="686257"/>
                  </a:lnTo>
                  <a:lnTo>
                    <a:pt x="6920179" y="647433"/>
                  </a:lnTo>
                  <a:lnTo>
                    <a:pt x="6882866" y="618159"/>
                  </a:lnTo>
                  <a:lnTo>
                    <a:pt x="6843154" y="593356"/>
                  </a:lnTo>
                  <a:lnTo>
                    <a:pt x="6799974" y="573595"/>
                  </a:lnTo>
                  <a:lnTo>
                    <a:pt x="6764782" y="561467"/>
                  </a:lnTo>
                  <a:lnTo>
                    <a:pt x="6753034" y="556310"/>
                  </a:lnTo>
                  <a:lnTo>
                    <a:pt x="6720522" y="534962"/>
                  </a:lnTo>
                  <a:lnTo>
                    <a:pt x="6687871" y="502513"/>
                  </a:lnTo>
                  <a:lnTo>
                    <a:pt x="6671386" y="467372"/>
                  </a:lnTo>
                  <a:lnTo>
                    <a:pt x="6672110" y="448627"/>
                  </a:lnTo>
                  <a:lnTo>
                    <a:pt x="6684391" y="404177"/>
                  </a:lnTo>
                  <a:lnTo>
                    <a:pt x="6715023" y="368173"/>
                  </a:lnTo>
                  <a:lnTo>
                    <a:pt x="6752526" y="356577"/>
                  </a:lnTo>
                  <a:lnTo>
                    <a:pt x="6762547" y="357263"/>
                  </a:lnTo>
                  <a:lnTo>
                    <a:pt x="6801612" y="371894"/>
                  </a:lnTo>
                  <a:lnTo>
                    <a:pt x="6828231" y="420751"/>
                  </a:lnTo>
                  <a:lnTo>
                    <a:pt x="6828231" y="436333"/>
                  </a:lnTo>
                  <a:lnTo>
                    <a:pt x="6828726" y="440232"/>
                  </a:lnTo>
                  <a:lnTo>
                    <a:pt x="6854952" y="478726"/>
                  </a:lnTo>
                  <a:lnTo>
                    <a:pt x="6884594" y="482930"/>
                  </a:lnTo>
                  <a:lnTo>
                    <a:pt x="6892099" y="482752"/>
                  </a:lnTo>
                  <a:lnTo>
                    <a:pt x="6947535" y="463905"/>
                  </a:lnTo>
                  <a:lnTo>
                    <a:pt x="6961454" y="417817"/>
                  </a:lnTo>
                  <a:lnTo>
                    <a:pt x="6961276" y="406831"/>
                  </a:lnTo>
                  <a:lnTo>
                    <a:pt x="6955218" y="351942"/>
                  </a:lnTo>
                  <a:lnTo>
                    <a:pt x="6937654" y="302158"/>
                  </a:lnTo>
                  <a:lnTo>
                    <a:pt x="6903453" y="274459"/>
                  </a:lnTo>
                  <a:lnTo>
                    <a:pt x="6853123" y="266496"/>
                  </a:lnTo>
                  <a:lnTo>
                    <a:pt x="6838493" y="266319"/>
                  </a:lnTo>
                  <a:lnTo>
                    <a:pt x="6823850" y="266496"/>
                  </a:lnTo>
                  <a:lnTo>
                    <a:pt x="6809219" y="267068"/>
                  </a:lnTo>
                  <a:lnTo>
                    <a:pt x="6790004" y="268147"/>
                  </a:lnTo>
                  <a:lnTo>
                    <a:pt x="6770433" y="268503"/>
                  </a:lnTo>
                  <a:lnTo>
                    <a:pt x="6760502" y="268236"/>
                  </a:lnTo>
                  <a:lnTo>
                    <a:pt x="6750482" y="267411"/>
                  </a:lnTo>
                  <a:lnTo>
                    <a:pt x="6740360" y="266039"/>
                  </a:lnTo>
                  <a:lnTo>
                    <a:pt x="6730149" y="264121"/>
                  </a:lnTo>
                  <a:lnTo>
                    <a:pt x="6712331" y="262013"/>
                  </a:lnTo>
                  <a:lnTo>
                    <a:pt x="6693941" y="261543"/>
                  </a:lnTo>
                  <a:lnTo>
                    <a:pt x="6675006" y="262737"/>
                  </a:lnTo>
                  <a:lnTo>
                    <a:pt x="6655524" y="265569"/>
                  </a:lnTo>
                  <a:lnTo>
                    <a:pt x="6642519" y="267233"/>
                  </a:lnTo>
                  <a:lnTo>
                    <a:pt x="6623634" y="270306"/>
                  </a:lnTo>
                  <a:lnTo>
                    <a:pt x="6604292" y="272884"/>
                  </a:lnTo>
                  <a:lnTo>
                    <a:pt x="6595504" y="274840"/>
                  </a:lnTo>
                  <a:lnTo>
                    <a:pt x="6559296" y="295211"/>
                  </a:lnTo>
                  <a:lnTo>
                    <a:pt x="6551612" y="321183"/>
                  </a:lnTo>
                  <a:lnTo>
                    <a:pt x="6551612" y="353390"/>
                  </a:lnTo>
                  <a:lnTo>
                    <a:pt x="6552425" y="376186"/>
                  </a:lnTo>
                  <a:lnTo>
                    <a:pt x="6551955" y="399148"/>
                  </a:lnTo>
                  <a:lnTo>
                    <a:pt x="6550215" y="422287"/>
                  </a:lnTo>
                  <a:lnTo>
                    <a:pt x="6545046" y="460984"/>
                  </a:lnTo>
                  <a:lnTo>
                    <a:pt x="6537261" y="522490"/>
                  </a:lnTo>
                  <a:lnTo>
                    <a:pt x="6531102" y="568566"/>
                  </a:lnTo>
                  <a:lnTo>
                    <a:pt x="6530568" y="579450"/>
                  </a:lnTo>
                  <a:lnTo>
                    <a:pt x="6530391" y="590156"/>
                  </a:lnTo>
                  <a:lnTo>
                    <a:pt x="6530568" y="600684"/>
                  </a:lnTo>
                  <a:lnTo>
                    <a:pt x="6544005" y="647941"/>
                  </a:lnTo>
                  <a:lnTo>
                    <a:pt x="6588760" y="670445"/>
                  </a:lnTo>
                  <a:lnTo>
                    <a:pt x="6602844" y="669582"/>
                  </a:lnTo>
                  <a:lnTo>
                    <a:pt x="6612814" y="668477"/>
                  </a:lnTo>
                  <a:lnTo>
                    <a:pt x="6622224" y="666635"/>
                  </a:lnTo>
                  <a:lnTo>
                    <a:pt x="6631102" y="664070"/>
                  </a:lnTo>
                  <a:lnTo>
                    <a:pt x="6639446" y="660768"/>
                  </a:lnTo>
                  <a:lnTo>
                    <a:pt x="6663957" y="652259"/>
                  </a:lnTo>
                  <a:lnTo>
                    <a:pt x="6689204" y="648703"/>
                  </a:lnTo>
                  <a:lnTo>
                    <a:pt x="6715188" y="650074"/>
                  </a:lnTo>
                  <a:lnTo>
                    <a:pt x="6741896" y="656386"/>
                  </a:lnTo>
                  <a:lnTo>
                    <a:pt x="6783146" y="670852"/>
                  </a:lnTo>
                  <a:lnTo>
                    <a:pt x="6822110" y="698500"/>
                  </a:lnTo>
                  <a:lnTo>
                    <a:pt x="6863842" y="775411"/>
                  </a:lnTo>
                  <a:lnTo>
                    <a:pt x="6871068" y="823620"/>
                  </a:lnTo>
                  <a:lnTo>
                    <a:pt x="6866039" y="872744"/>
                  </a:lnTo>
                  <a:lnTo>
                    <a:pt x="6848742" y="922794"/>
                  </a:lnTo>
                  <a:lnTo>
                    <a:pt x="6815074" y="961936"/>
                  </a:lnTo>
                  <a:lnTo>
                    <a:pt x="6763855" y="974026"/>
                  </a:lnTo>
                  <a:lnTo>
                    <a:pt x="6743268" y="971181"/>
                  </a:lnTo>
                  <a:lnTo>
                    <a:pt x="6705930" y="952881"/>
                  </a:lnTo>
                  <a:lnTo>
                    <a:pt x="6675107" y="918400"/>
                  </a:lnTo>
                  <a:lnTo>
                    <a:pt x="6667779" y="875957"/>
                  </a:lnTo>
                  <a:lnTo>
                    <a:pt x="6683565" y="838123"/>
                  </a:lnTo>
                  <a:lnTo>
                    <a:pt x="6685775" y="834478"/>
                  </a:lnTo>
                  <a:lnTo>
                    <a:pt x="6689179" y="795439"/>
                  </a:lnTo>
                  <a:lnTo>
                    <a:pt x="6641071" y="776414"/>
                  </a:lnTo>
                  <a:lnTo>
                    <a:pt x="6624040" y="776414"/>
                  </a:lnTo>
                  <a:lnTo>
                    <a:pt x="6575742" y="786650"/>
                  </a:lnTo>
                  <a:lnTo>
                    <a:pt x="6547193" y="821778"/>
                  </a:lnTo>
                  <a:lnTo>
                    <a:pt x="6526720" y="979855"/>
                  </a:lnTo>
                  <a:lnTo>
                    <a:pt x="6526530" y="993038"/>
                  </a:lnTo>
                  <a:lnTo>
                    <a:pt x="6527432" y="1006221"/>
                  </a:lnTo>
                  <a:lnTo>
                    <a:pt x="6539141" y="1047483"/>
                  </a:lnTo>
                  <a:lnTo>
                    <a:pt x="6576466" y="1077925"/>
                  </a:lnTo>
                  <a:lnTo>
                    <a:pt x="6611607" y="1085253"/>
                  </a:lnTo>
                  <a:lnTo>
                    <a:pt x="6662839" y="1085062"/>
                  </a:lnTo>
                  <a:lnTo>
                    <a:pt x="6673088" y="1084516"/>
                  </a:lnTo>
                  <a:lnTo>
                    <a:pt x="6683324" y="1083602"/>
                  </a:lnTo>
                  <a:lnTo>
                    <a:pt x="6726136" y="1078306"/>
                  </a:lnTo>
                  <a:lnTo>
                    <a:pt x="6759422" y="1075042"/>
                  </a:lnTo>
                  <a:lnTo>
                    <a:pt x="6776275" y="1073759"/>
                  </a:lnTo>
                  <a:lnTo>
                    <a:pt x="6793116" y="1072832"/>
                  </a:lnTo>
                  <a:lnTo>
                    <a:pt x="6809956" y="1072286"/>
                  </a:lnTo>
                  <a:lnTo>
                    <a:pt x="6826783" y="1072108"/>
                  </a:lnTo>
                  <a:lnTo>
                    <a:pt x="6833362" y="1072781"/>
                  </a:lnTo>
                  <a:lnTo>
                    <a:pt x="6859714" y="1074699"/>
                  </a:lnTo>
                  <a:lnTo>
                    <a:pt x="6879463" y="1076490"/>
                  </a:lnTo>
                  <a:lnTo>
                    <a:pt x="6906641" y="1075563"/>
                  </a:lnTo>
                  <a:lnTo>
                    <a:pt x="6931063" y="1068438"/>
                  </a:lnTo>
                  <a:lnTo>
                    <a:pt x="6971665" y="1035507"/>
                  </a:lnTo>
                  <a:lnTo>
                    <a:pt x="6995096" y="998181"/>
                  </a:lnTo>
                  <a:lnTo>
                    <a:pt x="7009752" y="959383"/>
                  </a:lnTo>
                  <a:lnTo>
                    <a:pt x="7017804" y="916571"/>
                  </a:lnTo>
                  <a:lnTo>
                    <a:pt x="7021449" y="875944"/>
                  </a:lnTo>
                  <a:lnTo>
                    <a:pt x="7021500" y="8457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471" y="5719495"/>
              <a:ext cx="6011957" cy="26869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1766" y="2494644"/>
              <a:ext cx="6011957" cy="2686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1766" y="5719495"/>
              <a:ext cx="6011957" cy="26869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35953" y="1537437"/>
              <a:ext cx="1806738" cy="738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4573" y="4554806"/>
            <a:ext cx="5748196" cy="57276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216" y="745"/>
            <a:ext cx="7069455" cy="10281920"/>
            <a:chOff x="5216" y="745"/>
            <a:chExt cx="7069455" cy="102819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6" y="745"/>
              <a:ext cx="7068839" cy="102817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692" y="2046305"/>
              <a:ext cx="5552265" cy="55522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2669" y="2898083"/>
            <a:ext cx="180975" cy="18097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925788" y="2823557"/>
            <a:ext cx="326390" cy="358140"/>
          </a:xfrm>
          <a:custGeom>
            <a:avLst/>
            <a:gdLst/>
            <a:ahLst/>
            <a:cxnLst/>
            <a:rect l="l" t="t" r="r" b="b"/>
            <a:pathLst>
              <a:path w="326390" h="358139">
                <a:moveTo>
                  <a:pt x="16681" y="357820"/>
                </a:moveTo>
                <a:lnTo>
                  <a:pt x="4551" y="357820"/>
                </a:lnTo>
                <a:lnTo>
                  <a:pt x="0" y="354955"/>
                </a:lnTo>
                <a:lnTo>
                  <a:pt x="0" y="346546"/>
                </a:lnTo>
                <a:lnTo>
                  <a:pt x="1351" y="342168"/>
                </a:lnTo>
                <a:lnTo>
                  <a:pt x="4055" y="336091"/>
                </a:lnTo>
                <a:lnTo>
                  <a:pt x="154149" y="33337"/>
                </a:lnTo>
                <a:lnTo>
                  <a:pt x="156505" y="28277"/>
                </a:lnTo>
                <a:lnTo>
                  <a:pt x="195597" y="5320"/>
                </a:lnTo>
                <a:lnTo>
                  <a:pt x="227967" y="0"/>
                </a:lnTo>
                <a:lnTo>
                  <a:pt x="230646" y="0"/>
                </a:lnTo>
                <a:lnTo>
                  <a:pt x="233251" y="843"/>
                </a:lnTo>
                <a:lnTo>
                  <a:pt x="238311" y="4216"/>
                </a:lnTo>
                <a:lnTo>
                  <a:pt x="240017" y="8106"/>
                </a:lnTo>
                <a:lnTo>
                  <a:pt x="240084" y="8259"/>
                </a:lnTo>
                <a:lnTo>
                  <a:pt x="241083" y="14543"/>
                </a:lnTo>
                <a:lnTo>
                  <a:pt x="245620" y="43750"/>
                </a:lnTo>
                <a:lnTo>
                  <a:pt x="246342" y="47997"/>
                </a:lnTo>
                <a:lnTo>
                  <a:pt x="192583" y="47997"/>
                </a:lnTo>
                <a:lnTo>
                  <a:pt x="182984" y="54061"/>
                </a:lnTo>
                <a:lnTo>
                  <a:pt x="185030" y="63878"/>
                </a:lnTo>
                <a:lnTo>
                  <a:pt x="112301" y="216805"/>
                </a:lnTo>
                <a:lnTo>
                  <a:pt x="77353" y="216805"/>
                </a:lnTo>
                <a:lnTo>
                  <a:pt x="77353" y="254719"/>
                </a:lnTo>
                <a:lnTo>
                  <a:pt x="94269" y="254719"/>
                </a:lnTo>
                <a:lnTo>
                  <a:pt x="90966" y="262026"/>
                </a:lnTo>
                <a:lnTo>
                  <a:pt x="81049" y="301637"/>
                </a:lnTo>
                <a:lnTo>
                  <a:pt x="80474" y="306772"/>
                </a:lnTo>
                <a:lnTo>
                  <a:pt x="80379" y="307615"/>
                </a:lnTo>
                <a:lnTo>
                  <a:pt x="79362" y="314362"/>
                </a:lnTo>
                <a:lnTo>
                  <a:pt x="78692" y="320762"/>
                </a:lnTo>
                <a:lnTo>
                  <a:pt x="42217" y="349337"/>
                </a:lnTo>
                <a:lnTo>
                  <a:pt x="21567" y="356728"/>
                </a:lnTo>
                <a:lnTo>
                  <a:pt x="16681" y="357820"/>
                </a:lnTo>
                <a:close/>
              </a:path>
              <a:path w="326390" h="358139">
                <a:moveTo>
                  <a:pt x="185030" y="63878"/>
                </a:moveTo>
                <a:lnTo>
                  <a:pt x="182984" y="54061"/>
                </a:lnTo>
                <a:lnTo>
                  <a:pt x="192583" y="47997"/>
                </a:lnTo>
                <a:lnTo>
                  <a:pt x="185030" y="63878"/>
                </a:lnTo>
                <a:close/>
              </a:path>
              <a:path w="326390" h="358139">
                <a:moveTo>
                  <a:pt x="277358" y="356728"/>
                </a:moveTo>
                <a:lnTo>
                  <a:pt x="272039" y="356728"/>
                </a:lnTo>
                <a:lnTo>
                  <a:pt x="266834" y="355569"/>
                </a:lnTo>
                <a:lnTo>
                  <a:pt x="243885" y="324878"/>
                </a:lnTo>
                <a:lnTo>
                  <a:pt x="226925" y="264839"/>
                </a:lnTo>
                <a:lnTo>
                  <a:pt x="185030" y="63878"/>
                </a:lnTo>
                <a:lnTo>
                  <a:pt x="192583" y="47997"/>
                </a:lnTo>
                <a:lnTo>
                  <a:pt x="246342" y="47997"/>
                </a:lnTo>
                <a:lnTo>
                  <a:pt x="250580" y="72907"/>
                </a:lnTo>
                <a:lnTo>
                  <a:pt x="255982" y="102128"/>
                </a:lnTo>
                <a:lnTo>
                  <a:pt x="261826" y="131415"/>
                </a:lnTo>
                <a:lnTo>
                  <a:pt x="268111" y="160560"/>
                </a:lnTo>
                <a:lnTo>
                  <a:pt x="274839" y="189393"/>
                </a:lnTo>
                <a:lnTo>
                  <a:pt x="281729" y="216805"/>
                </a:lnTo>
                <a:lnTo>
                  <a:pt x="265360" y="216805"/>
                </a:lnTo>
                <a:lnTo>
                  <a:pt x="265360" y="254719"/>
                </a:lnTo>
                <a:lnTo>
                  <a:pt x="292208" y="254719"/>
                </a:lnTo>
                <a:lnTo>
                  <a:pt x="293028" y="257442"/>
                </a:lnTo>
                <a:lnTo>
                  <a:pt x="305122" y="294307"/>
                </a:lnTo>
                <a:lnTo>
                  <a:pt x="324569" y="322361"/>
                </a:lnTo>
                <a:lnTo>
                  <a:pt x="326007" y="325474"/>
                </a:lnTo>
                <a:lnTo>
                  <a:pt x="326007" y="331874"/>
                </a:lnTo>
                <a:lnTo>
                  <a:pt x="324060" y="335248"/>
                </a:lnTo>
                <a:lnTo>
                  <a:pt x="282042" y="355972"/>
                </a:lnTo>
                <a:lnTo>
                  <a:pt x="277358" y="356728"/>
                </a:lnTo>
                <a:close/>
              </a:path>
              <a:path w="326390" h="358139">
                <a:moveTo>
                  <a:pt x="94269" y="254719"/>
                </a:moveTo>
                <a:lnTo>
                  <a:pt x="77353" y="254719"/>
                </a:lnTo>
                <a:lnTo>
                  <a:pt x="77353" y="216805"/>
                </a:lnTo>
                <a:lnTo>
                  <a:pt x="112301" y="216805"/>
                </a:lnTo>
                <a:lnTo>
                  <a:pt x="94269" y="254719"/>
                </a:lnTo>
                <a:close/>
              </a:path>
              <a:path w="326390" h="358139">
                <a:moveTo>
                  <a:pt x="224816" y="254719"/>
                </a:moveTo>
                <a:lnTo>
                  <a:pt x="94269" y="254719"/>
                </a:lnTo>
                <a:lnTo>
                  <a:pt x="112301" y="216805"/>
                </a:lnTo>
                <a:lnTo>
                  <a:pt x="216911" y="216805"/>
                </a:lnTo>
                <a:lnTo>
                  <a:pt x="224816" y="254719"/>
                </a:lnTo>
                <a:close/>
              </a:path>
              <a:path w="326390" h="358139">
                <a:moveTo>
                  <a:pt x="292208" y="254719"/>
                </a:moveTo>
                <a:lnTo>
                  <a:pt x="265360" y="254719"/>
                </a:lnTo>
                <a:lnTo>
                  <a:pt x="265360" y="216805"/>
                </a:lnTo>
                <a:lnTo>
                  <a:pt x="281729" y="216805"/>
                </a:lnTo>
                <a:lnTo>
                  <a:pt x="282008" y="217914"/>
                </a:lnTo>
                <a:lnTo>
                  <a:pt x="289619" y="246124"/>
                </a:lnTo>
                <a:lnTo>
                  <a:pt x="292208" y="254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8397859" y="2822553"/>
            <a:ext cx="1256030" cy="360045"/>
            <a:chOff x="8397859" y="2822553"/>
            <a:chExt cx="1256030" cy="3600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7859" y="2822553"/>
              <a:ext cx="993653" cy="3598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417626" y="2822553"/>
              <a:ext cx="236220" cy="360045"/>
            </a:xfrm>
            <a:custGeom>
              <a:avLst/>
              <a:gdLst/>
              <a:ahLst/>
              <a:cxnLst/>
              <a:rect l="l" t="t" r="r" b="b"/>
              <a:pathLst>
                <a:path w="236220" h="360044">
                  <a:moveTo>
                    <a:pt x="64034" y="179449"/>
                  </a:moveTo>
                  <a:lnTo>
                    <a:pt x="36053" y="0"/>
                  </a:lnTo>
                  <a:lnTo>
                    <a:pt x="76497" y="0"/>
                  </a:lnTo>
                  <a:lnTo>
                    <a:pt x="91157" y="36388"/>
                  </a:lnTo>
                  <a:lnTo>
                    <a:pt x="91012" y="44778"/>
                  </a:lnTo>
                  <a:lnTo>
                    <a:pt x="85891" y="83883"/>
                  </a:lnTo>
                  <a:lnTo>
                    <a:pt x="64034" y="179449"/>
                  </a:lnTo>
                  <a:close/>
                </a:path>
                <a:path w="236220" h="360044">
                  <a:moveTo>
                    <a:pt x="76182" y="257356"/>
                  </a:moveTo>
                  <a:lnTo>
                    <a:pt x="67953" y="204582"/>
                  </a:lnTo>
                  <a:lnTo>
                    <a:pt x="90896" y="168287"/>
                  </a:lnTo>
                  <a:lnTo>
                    <a:pt x="116234" y="138149"/>
                  </a:lnTo>
                  <a:lnTo>
                    <a:pt x="151564" y="112204"/>
                  </a:lnTo>
                  <a:lnTo>
                    <a:pt x="183132" y="104105"/>
                  </a:lnTo>
                  <a:lnTo>
                    <a:pt x="196278" y="105591"/>
                  </a:lnTo>
                  <a:lnTo>
                    <a:pt x="228883" y="140761"/>
                  </a:lnTo>
                  <a:lnTo>
                    <a:pt x="232155" y="153627"/>
                  </a:lnTo>
                  <a:lnTo>
                    <a:pt x="157348" y="153627"/>
                  </a:lnTo>
                  <a:lnTo>
                    <a:pt x="152287" y="156071"/>
                  </a:lnTo>
                  <a:lnTo>
                    <a:pt x="119955" y="186221"/>
                  </a:lnTo>
                  <a:lnTo>
                    <a:pt x="96396" y="220384"/>
                  </a:lnTo>
                  <a:lnTo>
                    <a:pt x="79057" y="251431"/>
                  </a:lnTo>
                  <a:lnTo>
                    <a:pt x="76182" y="257356"/>
                  </a:lnTo>
                  <a:close/>
                </a:path>
                <a:path w="236220" h="360044">
                  <a:moveTo>
                    <a:pt x="187929" y="321952"/>
                  </a:moveTo>
                  <a:lnTo>
                    <a:pt x="119955" y="321952"/>
                  </a:lnTo>
                  <a:lnTo>
                    <a:pt x="128296" y="321082"/>
                  </a:lnTo>
                  <a:lnTo>
                    <a:pt x="136130" y="318473"/>
                  </a:lnTo>
                  <a:lnTo>
                    <a:pt x="166861" y="281073"/>
                  </a:lnTo>
                  <a:lnTo>
                    <a:pt x="176695" y="242962"/>
                  </a:lnTo>
                  <a:lnTo>
                    <a:pt x="178527" y="215366"/>
                  </a:lnTo>
                  <a:lnTo>
                    <a:pt x="178422" y="204582"/>
                  </a:lnTo>
                  <a:lnTo>
                    <a:pt x="178323" y="199497"/>
                  </a:lnTo>
                  <a:lnTo>
                    <a:pt x="177533" y="187779"/>
                  </a:lnTo>
                  <a:lnTo>
                    <a:pt x="177514" y="187495"/>
                  </a:lnTo>
                  <a:lnTo>
                    <a:pt x="176251" y="177917"/>
                  </a:lnTo>
                  <a:lnTo>
                    <a:pt x="176165" y="177266"/>
                  </a:lnTo>
                  <a:lnTo>
                    <a:pt x="174277" y="168808"/>
                  </a:lnTo>
                  <a:lnTo>
                    <a:pt x="171424" y="158688"/>
                  </a:lnTo>
                  <a:lnTo>
                    <a:pt x="166799" y="153627"/>
                  </a:lnTo>
                  <a:lnTo>
                    <a:pt x="232155" y="153627"/>
                  </a:lnTo>
                  <a:lnTo>
                    <a:pt x="232673" y="155665"/>
                  </a:lnTo>
                  <a:lnTo>
                    <a:pt x="234947" y="172591"/>
                  </a:lnTo>
                  <a:lnTo>
                    <a:pt x="235705" y="191542"/>
                  </a:lnTo>
                  <a:lnTo>
                    <a:pt x="234821" y="210871"/>
                  </a:lnTo>
                  <a:lnTo>
                    <a:pt x="234711" y="213270"/>
                  </a:lnTo>
                  <a:lnTo>
                    <a:pt x="234615" y="215366"/>
                  </a:lnTo>
                  <a:lnTo>
                    <a:pt x="231379" y="237550"/>
                  </a:lnTo>
                  <a:lnTo>
                    <a:pt x="231349" y="237757"/>
                  </a:lnTo>
                  <a:lnTo>
                    <a:pt x="225890" y="258842"/>
                  </a:lnTo>
                  <a:lnTo>
                    <a:pt x="218256" y="278494"/>
                  </a:lnTo>
                  <a:lnTo>
                    <a:pt x="208615" y="296424"/>
                  </a:lnTo>
                  <a:lnTo>
                    <a:pt x="197141" y="312334"/>
                  </a:lnTo>
                  <a:lnTo>
                    <a:pt x="187929" y="321952"/>
                  </a:lnTo>
                  <a:close/>
                </a:path>
                <a:path w="236220" h="360044">
                  <a:moveTo>
                    <a:pt x="50579" y="237550"/>
                  </a:moveTo>
                  <a:lnTo>
                    <a:pt x="51114" y="234999"/>
                  </a:lnTo>
                  <a:lnTo>
                    <a:pt x="64034" y="179449"/>
                  </a:lnTo>
                  <a:lnTo>
                    <a:pt x="67953" y="204582"/>
                  </a:lnTo>
                  <a:lnTo>
                    <a:pt x="64293" y="210871"/>
                  </a:lnTo>
                  <a:lnTo>
                    <a:pt x="50579" y="237550"/>
                  </a:lnTo>
                  <a:close/>
                </a:path>
                <a:path w="236220" h="360044">
                  <a:moveTo>
                    <a:pt x="47956" y="301667"/>
                  </a:moveTo>
                  <a:lnTo>
                    <a:pt x="36574" y="267853"/>
                  </a:lnTo>
                  <a:lnTo>
                    <a:pt x="50483" y="237757"/>
                  </a:lnTo>
                  <a:lnTo>
                    <a:pt x="46173" y="256245"/>
                  </a:lnTo>
                  <a:lnTo>
                    <a:pt x="51638" y="298698"/>
                  </a:lnTo>
                  <a:lnTo>
                    <a:pt x="50192" y="298698"/>
                  </a:lnTo>
                  <a:lnTo>
                    <a:pt x="47956" y="301667"/>
                  </a:lnTo>
                  <a:close/>
                </a:path>
                <a:path w="236220" h="360044">
                  <a:moveTo>
                    <a:pt x="85382" y="316358"/>
                  </a:moveTo>
                  <a:lnTo>
                    <a:pt x="56023" y="302396"/>
                  </a:lnTo>
                  <a:lnTo>
                    <a:pt x="60993" y="290349"/>
                  </a:lnTo>
                  <a:lnTo>
                    <a:pt x="70106" y="269881"/>
                  </a:lnTo>
                  <a:lnTo>
                    <a:pt x="76182" y="257356"/>
                  </a:lnTo>
                  <a:lnTo>
                    <a:pt x="85359" y="316210"/>
                  </a:lnTo>
                  <a:lnTo>
                    <a:pt x="85382" y="316358"/>
                  </a:lnTo>
                  <a:close/>
                </a:path>
                <a:path w="236220" h="360044">
                  <a:moveTo>
                    <a:pt x="51716" y="312836"/>
                  </a:moveTo>
                  <a:lnTo>
                    <a:pt x="47956" y="301667"/>
                  </a:lnTo>
                  <a:lnTo>
                    <a:pt x="50192" y="298698"/>
                  </a:lnTo>
                  <a:lnTo>
                    <a:pt x="51767" y="299697"/>
                  </a:lnTo>
                  <a:lnTo>
                    <a:pt x="53044" y="309618"/>
                  </a:lnTo>
                  <a:lnTo>
                    <a:pt x="51716" y="312836"/>
                  </a:lnTo>
                  <a:close/>
                </a:path>
                <a:path w="236220" h="360044">
                  <a:moveTo>
                    <a:pt x="51767" y="299697"/>
                  </a:moveTo>
                  <a:lnTo>
                    <a:pt x="50192" y="298698"/>
                  </a:lnTo>
                  <a:lnTo>
                    <a:pt x="51638" y="298698"/>
                  </a:lnTo>
                  <a:lnTo>
                    <a:pt x="51767" y="299697"/>
                  </a:lnTo>
                  <a:close/>
                </a:path>
                <a:path w="236220" h="360044">
                  <a:moveTo>
                    <a:pt x="53044" y="309618"/>
                  </a:moveTo>
                  <a:lnTo>
                    <a:pt x="51858" y="300402"/>
                  </a:lnTo>
                  <a:lnTo>
                    <a:pt x="51767" y="299697"/>
                  </a:lnTo>
                  <a:lnTo>
                    <a:pt x="56023" y="302396"/>
                  </a:lnTo>
                  <a:lnTo>
                    <a:pt x="53044" y="309618"/>
                  </a:lnTo>
                  <a:close/>
                </a:path>
                <a:path w="236220" h="360044">
                  <a:moveTo>
                    <a:pt x="92056" y="359755"/>
                  </a:moveTo>
                  <a:lnTo>
                    <a:pt x="91409" y="359480"/>
                  </a:lnTo>
                  <a:lnTo>
                    <a:pt x="26952" y="329571"/>
                  </a:lnTo>
                  <a:lnTo>
                    <a:pt x="47956" y="301667"/>
                  </a:lnTo>
                  <a:lnTo>
                    <a:pt x="51716" y="312836"/>
                  </a:lnTo>
                  <a:lnTo>
                    <a:pt x="53459" y="312836"/>
                  </a:lnTo>
                  <a:lnTo>
                    <a:pt x="56256" y="334565"/>
                  </a:lnTo>
                  <a:lnTo>
                    <a:pt x="92056" y="359755"/>
                  </a:lnTo>
                  <a:close/>
                </a:path>
                <a:path w="236220" h="360044">
                  <a:moveTo>
                    <a:pt x="53459" y="312836"/>
                  </a:moveTo>
                  <a:lnTo>
                    <a:pt x="51716" y="312836"/>
                  </a:lnTo>
                  <a:lnTo>
                    <a:pt x="53044" y="309618"/>
                  </a:lnTo>
                  <a:lnTo>
                    <a:pt x="53394" y="312334"/>
                  </a:lnTo>
                  <a:lnTo>
                    <a:pt x="53459" y="312836"/>
                  </a:lnTo>
                  <a:close/>
                </a:path>
                <a:path w="236220" h="360044">
                  <a:moveTo>
                    <a:pt x="93329" y="359755"/>
                  </a:moveTo>
                  <a:lnTo>
                    <a:pt x="92149" y="359755"/>
                  </a:lnTo>
                  <a:lnTo>
                    <a:pt x="85382" y="316358"/>
                  </a:lnTo>
                  <a:lnTo>
                    <a:pt x="92382" y="318473"/>
                  </a:lnTo>
                  <a:lnTo>
                    <a:pt x="92171" y="318473"/>
                  </a:lnTo>
                  <a:lnTo>
                    <a:pt x="107243" y="321282"/>
                  </a:lnTo>
                  <a:lnTo>
                    <a:pt x="113902" y="321952"/>
                  </a:lnTo>
                  <a:lnTo>
                    <a:pt x="187929" y="321952"/>
                  </a:lnTo>
                  <a:lnTo>
                    <a:pt x="183835" y="326226"/>
                  </a:lnTo>
                  <a:lnTo>
                    <a:pt x="168696" y="338100"/>
                  </a:lnTo>
                  <a:lnTo>
                    <a:pt x="151885" y="347607"/>
                  </a:lnTo>
                  <a:lnTo>
                    <a:pt x="133526" y="354397"/>
                  </a:lnTo>
                  <a:lnTo>
                    <a:pt x="113800" y="358434"/>
                  </a:lnTo>
                  <a:lnTo>
                    <a:pt x="114206" y="358434"/>
                  </a:lnTo>
                  <a:lnTo>
                    <a:pt x="93329" y="359755"/>
                  </a:lnTo>
                  <a:close/>
                </a:path>
                <a:path w="236220" h="360044">
                  <a:moveTo>
                    <a:pt x="89022" y="359755"/>
                  </a:moveTo>
                  <a:lnTo>
                    <a:pt x="40331" y="354248"/>
                  </a:lnTo>
                  <a:lnTo>
                    <a:pt x="2950" y="332705"/>
                  </a:lnTo>
                  <a:lnTo>
                    <a:pt x="0" y="325462"/>
                  </a:lnTo>
                  <a:lnTo>
                    <a:pt x="290" y="321952"/>
                  </a:lnTo>
                  <a:lnTo>
                    <a:pt x="346" y="321282"/>
                  </a:lnTo>
                  <a:lnTo>
                    <a:pt x="457" y="319943"/>
                  </a:lnTo>
                  <a:lnTo>
                    <a:pt x="578" y="318473"/>
                  </a:lnTo>
                  <a:lnTo>
                    <a:pt x="669" y="317376"/>
                  </a:lnTo>
                  <a:lnTo>
                    <a:pt x="26952" y="329571"/>
                  </a:lnTo>
                  <a:lnTo>
                    <a:pt x="19384" y="339626"/>
                  </a:lnTo>
                  <a:lnTo>
                    <a:pt x="26093" y="342139"/>
                  </a:lnTo>
                  <a:lnTo>
                    <a:pt x="33086" y="344621"/>
                  </a:lnTo>
                  <a:lnTo>
                    <a:pt x="75716" y="357039"/>
                  </a:lnTo>
                  <a:lnTo>
                    <a:pt x="83975" y="358899"/>
                  </a:lnTo>
                  <a:lnTo>
                    <a:pt x="89022" y="359755"/>
                  </a:lnTo>
                  <a:close/>
                </a:path>
                <a:path w="236220" h="360044">
                  <a:moveTo>
                    <a:pt x="92001" y="359755"/>
                  </a:moveTo>
                  <a:lnTo>
                    <a:pt x="89022" y="359755"/>
                  </a:lnTo>
                  <a:lnTo>
                    <a:pt x="83975" y="358899"/>
                  </a:lnTo>
                  <a:lnTo>
                    <a:pt x="40362" y="347069"/>
                  </a:lnTo>
                  <a:lnTo>
                    <a:pt x="19384" y="339626"/>
                  </a:lnTo>
                  <a:lnTo>
                    <a:pt x="26952" y="329571"/>
                  </a:lnTo>
                  <a:lnTo>
                    <a:pt x="92001" y="3597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9796348" y="2822561"/>
            <a:ext cx="1141730" cy="360045"/>
          </a:xfrm>
          <a:custGeom>
            <a:avLst/>
            <a:gdLst/>
            <a:ahLst/>
            <a:cxnLst/>
            <a:rect l="l" t="t" r="r" b="b"/>
            <a:pathLst>
              <a:path w="1141729" h="360044">
                <a:moveTo>
                  <a:pt x="270903" y="294982"/>
                </a:moveTo>
                <a:lnTo>
                  <a:pt x="268884" y="292633"/>
                </a:lnTo>
                <a:lnTo>
                  <a:pt x="263817" y="292633"/>
                </a:lnTo>
                <a:lnTo>
                  <a:pt x="262293" y="292874"/>
                </a:lnTo>
                <a:lnTo>
                  <a:pt x="258254" y="293865"/>
                </a:lnTo>
                <a:lnTo>
                  <a:pt x="255397" y="294462"/>
                </a:lnTo>
                <a:lnTo>
                  <a:pt x="251752" y="295148"/>
                </a:lnTo>
                <a:lnTo>
                  <a:pt x="169316" y="307441"/>
                </a:lnTo>
                <a:lnTo>
                  <a:pt x="169240" y="303390"/>
                </a:lnTo>
                <a:lnTo>
                  <a:pt x="169062" y="295148"/>
                </a:lnTo>
                <a:lnTo>
                  <a:pt x="171691" y="246443"/>
                </a:lnTo>
                <a:lnTo>
                  <a:pt x="176911" y="190538"/>
                </a:lnTo>
                <a:lnTo>
                  <a:pt x="189992" y="66713"/>
                </a:lnTo>
                <a:lnTo>
                  <a:pt x="191058" y="56591"/>
                </a:lnTo>
                <a:lnTo>
                  <a:pt x="192506" y="42291"/>
                </a:lnTo>
                <a:lnTo>
                  <a:pt x="193319" y="30238"/>
                </a:lnTo>
                <a:lnTo>
                  <a:pt x="193509" y="20434"/>
                </a:lnTo>
                <a:lnTo>
                  <a:pt x="193065" y="12865"/>
                </a:lnTo>
                <a:lnTo>
                  <a:pt x="192074" y="4292"/>
                </a:lnTo>
                <a:lnTo>
                  <a:pt x="186182" y="0"/>
                </a:lnTo>
                <a:lnTo>
                  <a:pt x="172021" y="0"/>
                </a:lnTo>
                <a:lnTo>
                  <a:pt x="60642" y="48996"/>
                </a:lnTo>
                <a:lnTo>
                  <a:pt x="28054" y="69989"/>
                </a:lnTo>
                <a:lnTo>
                  <a:pt x="18707" y="83032"/>
                </a:lnTo>
                <a:lnTo>
                  <a:pt x="18707" y="91465"/>
                </a:lnTo>
                <a:lnTo>
                  <a:pt x="19558" y="93662"/>
                </a:lnTo>
                <a:lnTo>
                  <a:pt x="22923" y="96367"/>
                </a:lnTo>
                <a:lnTo>
                  <a:pt x="25450" y="97028"/>
                </a:lnTo>
                <a:lnTo>
                  <a:pt x="30480" y="97028"/>
                </a:lnTo>
                <a:lnTo>
                  <a:pt x="34442" y="95859"/>
                </a:lnTo>
                <a:lnTo>
                  <a:pt x="46913" y="91122"/>
                </a:lnTo>
                <a:lnTo>
                  <a:pt x="54076" y="88747"/>
                </a:lnTo>
                <a:lnTo>
                  <a:pt x="130886" y="66713"/>
                </a:lnTo>
                <a:lnTo>
                  <a:pt x="104495" y="315493"/>
                </a:lnTo>
                <a:lnTo>
                  <a:pt x="27305" y="324446"/>
                </a:lnTo>
                <a:lnTo>
                  <a:pt x="19888" y="325132"/>
                </a:lnTo>
                <a:lnTo>
                  <a:pt x="13474" y="327926"/>
                </a:lnTo>
                <a:lnTo>
                  <a:pt x="2692" y="337705"/>
                </a:lnTo>
                <a:lnTo>
                  <a:pt x="0" y="343166"/>
                </a:lnTo>
                <a:lnTo>
                  <a:pt x="0" y="354952"/>
                </a:lnTo>
                <a:lnTo>
                  <a:pt x="2705" y="357822"/>
                </a:lnTo>
                <a:lnTo>
                  <a:pt x="10464" y="357822"/>
                </a:lnTo>
                <a:lnTo>
                  <a:pt x="16179" y="357314"/>
                </a:lnTo>
                <a:lnTo>
                  <a:pt x="32575" y="355549"/>
                </a:lnTo>
                <a:lnTo>
                  <a:pt x="40868" y="354799"/>
                </a:lnTo>
                <a:lnTo>
                  <a:pt x="60388" y="353275"/>
                </a:lnTo>
                <a:lnTo>
                  <a:pt x="71437" y="352615"/>
                </a:lnTo>
                <a:lnTo>
                  <a:pt x="83083" y="352132"/>
                </a:lnTo>
                <a:lnTo>
                  <a:pt x="99402" y="351751"/>
                </a:lnTo>
                <a:lnTo>
                  <a:pt x="241414" y="351751"/>
                </a:lnTo>
                <a:lnTo>
                  <a:pt x="246291" y="349821"/>
                </a:lnTo>
                <a:lnTo>
                  <a:pt x="270141" y="308190"/>
                </a:lnTo>
                <a:lnTo>
                  <a:pt x="270903" y="303390"/>
                </a:lnTo>
                <a:lnTo>
                  <a:pt x="270903" y="294982"/>
                </a:lnTo>
                <a:close/>
              </a:path>
              <a:path w="1141729" h="360044">
                <a:moveTo>
                  <a:pt x="563562" y="142011"/>
                </a:moveTo>
                <a:lnTo>
                  <a:pt x="563499" y="139903"/>
                </a:lnTo>
                <a:lnTo>
                  <a:pt x="563054" y="123964"/>
                </a:lnTo>
                <a:lnTo>
                  <a:pt x="561530" y="107251"/>
                </a:lnTo>
                <a:lnTo>
                  <a:pt x="550938" y="65036"/>
                </a:lnTo>
                <a:lnTo>
                  <a:pt x="523481" y="25819"/>
                </a:lnTo>
                <a:lnTo>
                  <a:pt x="482727" y="4686"/>
                </a:lnTo>
                <a:lnTo>
                  <a:pt x="444754" y="0"/>
                </a:lnTo>
                <a:lnTo>
                  <a:pt x="433870" y="520"/>
                </a:lnTo>
                <a:lnTo>
                  <a:pt x="432295" y="520"/>
                </a:lnTo>
                <a:lnTo>
                  <a:pt x="393966" y="10121"/>
                </a:lnTo>
                <a:lnTo>
                  <a:pt x="360946" y="29654"/>
                </a:lnTo>
                <a:lnTo>
                  <a:pt x="334594" y="57645"/>
                </a:lnTo>
                <a:lnTo>
                  <a:pt x="317296" y="92710"/>
                </a:lnTo>
                <a:lnTo>
                  <a:pt x="311327" y="132905"/>
                </a:lnTo>
                <a:lnTo>
                  <a:pt x="312216" y="149059"/>
                </a:lnTo>
                <a:lnTo>
                  <a:pt x="325475" y="188264"/>
                </a:lnTo>
                <a:lnTo>
                  <a:pt x="363905" y="220116"/>
                </a:lnTo>
                <a:lnTo>
                  <a:pt x="403707" y="229806"/>
                </a:lnTo>
                <a:lnTo>
                  <a:pt x="418490" y="230454"/>
                </a:lnTo>
                <a:lnTo>
                  <a:pt x="429577" y="229997"/>
                </a:lnTo>
                <a:lnTo>
                  <a:pt x="473049" y="219227"/>
                </a:lnTo>
                <a:lnTo>
                  <a:pt x="494093" y="209054"/>
                </a:lnTo>
                <a:lnTo>
                  <a:pt x="493966" y="209994"/>
                </a:lnTo>
                <a:lnTo>
                  <a:pt x="493458" y="213804"/>
                </a:lnTo>
                <a:lnTo>
                  <a:pt x="493369" y="214236"/>
                </a:lnTo>
                <a:lnTo>
                  <a:pt x="493255" y="214845"/>
                </a:lnTo>
                <a:lnTo>
                  <a:pt x="483781" y="253707"/>
                </a:lnTo>
                <a:lnTo>
                  <a:pt x="459155" y="297167"/>
                </a:lnTo>
                <a:lnTo>
                  <a:pt x="422084" y="318033"/>
                </a:lnTo>
                <a:lnTo>
                  <a:pt x="406882" y="319417"/>
                </a:lnTo>
                <a:lnTo>
                  <a:pt x="398195" y="319125"/>
                </a:lnTo>
                <a:lnTo>
                  <a:pt x="357009" y="308635"/>
                </a:lnTo>
                <a:lnTo>
                  <a:pt x="352298" y="306247"/>
                </a:lnTo>
                <a:lnTo>
                  <a:pt x="346227" y="303568"/>
                </a:lnTo>
                <a:lnTo>
                  <a:pt x="341503" y="301383"/>
                </a:lnTo>
                <a:lnTo>
                  <a:pt x="334746" y="298018"/>
                </a:lnTo>
                <a:lnTo>
                  <a:pt x="331724" y="297167"/>
                </a:lnTo>
                <a:lnTo>
                  <a:pt x="325996" y="297167"/>
                </a:lnTo>
                <a:lnTo>
                  <a:pt x="323113" y="299529"/>
                </a:lnTo>
                <a:lnTo>
                  <a:pt x="317728" y="308952"/>
                </a:lnTo>
                <a:lnTo>
                  <a:pt x="316395" y="316191"/>
                </a:lnTo>
                <a:lnTo>
                  <a:pt x="316395" y="332714"/>
                </a:lnTo>
                <a:lnTo>
                  <a:pt x="352488" y="357403"/>
                </a:lnTo>
                <a:lnTo>
                  <a:pt x="388162" y="359829"/>
                </a:lnTo>
                <a:lnTo>
                  <a:pt x="409511" y="358749"/>
                </a:lnTo>
                <a:lnTo>
                  <a:pt x="409003" y="358749"/>
                </a:lnTo>
                <a:lnTo>
                  <a:pt x="428155" y="355663"/>
                </a:lnTo>
                <a:lnTo>
                  <a:pt x="478878" y="333997"/>
                </a:lnTo>
                <a:lnTo>
                  <a:pt x="497268" y="319417"/>
                </a:lnTo>
                <a:lnTo>
                  <a:pt x="506412" y="310769"/>
                </a:lnTo>
                <a:lnTo>
                  <a:pt x="538010" y="264388"/>
                </a:lnTo>
                <a:lnTo>
                  <a:pt x="552170" y="227177"/>
                </a:lnTo>
                <a:lnTo>
                  <a:pt x="560717" y="185991"/>
                </a:lnTo>
                <a:lnTo>
                  <a:pt x="562152" y="171500"/>
                </a:lnTo>
                <a:lnTo>
                  <a:pt x="502767" y="171500"/>
                </a:lnTo>
                <a:lnTo>
                  <a:pt x="497916" y="171500"/>
                </a:lnTo>
                <a:lnTo>
                  <a:pt x="497878" y="172085"/>
                </a:lnTo>
                <a:lnTo>
                  <a:pt x="496709" y="187756"/>
                </a:lnTo>
                <a:lnTo>
                  <a:pt x="497916" y="171500"/>
                </a:lnTo>
                <a:lnTo>
                  <a:pt x="493242" y="174510"/>
                </a:lnTo>
                <a:lnTo>
                  <a:pt x="454431" y="187756"/>
                </a:lnTo>
                <a:lnTo>
                  <a:pt x="447319" y="188887"/>
                </a:lnTo>
                <a:lnTo>
                  <a:pt x="447586" y="188887"/>
                </a:lnTo>
                <a:lnTo>
                  <a:pt x="440169" y="189763"/>
                </a:lnTo>
                <a:lnTo>
                  <a:pt x="435165" y="190017"/>
                </a:lnTo>
                <a:lnTo>
                  <a:pt x="421474" y="188887"/>
                </a:lnTo>
                <a:lnTo>
                  <a:pt x="386232" y="162521"/>
                </a:lnTo>
                <a:lnTo>
                  <a:pt x="378561" y="126834"/>
                </a:lnTo>
                <a:lnTo>
                  <a:pt x="379691" y="107911"/>
                </a:lnTo>
                <a:lnTo>
                  <a:pt x="396506" y="63665"/>
                </a:lnTo>
                <a:lnTo>
                  <a:pt x="427812" y="41859"/>
                </a:lnTo>
                <a:lnTo>
                  <a:pt x="440220" y="40398"/>
                </a:lnTo>
                <a:lnTo>
                  <a:pt x="452031" y="41859"/>
                </a:lnTo>
                <a:lnTo>
                  <a:pt x="452666" y="41859"/>
                </a:lnTo>
                <a:lnTo>
                  <a:pt x="482930" y="65443"/>
                </a:lnTo>
                <a:lnTo>
                  <a:pt x="497865" y="117309"/>
                </a:lnTo>
                <a:lnTo>
                  <a:pt x="497928" y="118999"/>
                </a:lnTo>
                <a:lnTo>
                  <a:pt x="498817" y="139903"/>
                </a:lnTo>
                <a:lnTo>
                  <a:pt x="498830" y="142011"/>
                </a:lnTo>
                <a:lnTo>
                  <a:pt x="498259" y="166928"/>
                </a:lnTo>
                <a:lnTo>
                  <a:pt x="498157" y="168287"/>
                </a:lnTo>
                <a:lnTo>
                  <a:pt x="502907" y="168287"/>
                </a:lnTo>
                <a:lnTo>
                  <a:pt x="562470" y="168287"/>
                </a:lnTo>
                <a:lnTo>
                  <a:pt x="562851" y="164388"/>
                </a:lnTo>
                <a:lnTo>
                  <a:pt x="562914" y="162521"/>
                </a:lnTo>
                <a:lnTo>
                  <a:pt x="563562" y="142011"/>
                </a:lnTo>
                <a:close/>
              </a:path>
              <a:path w="1141729" h="360044">
                <a:moveTo>
                  <a:pt x="853579" y="73545"/>
                </a:moveTo>
                <a:lnTo>
                  <a:pt x="837450" y="28841"/>
                </a:lnTo>
                <a:lnTo>
                  <a:pt x="792975" y="5207"/>
                </a:lnTo>
                <a:lnTo>
                  <a:pt x="792975" y="82524"/>
                </a:lnTo>
                <a:lnTo>
                  <a:pt x="792873" y="84391"/>
                </a:lnTo>
                <a:lnTo>
                  <a:pt x="792784" y="85382"/>
                </a:lnTo>
                <a:lnTo>
                  <a:pt x="792454" y="89369"/>
                </a:lnTo>
                <a:lnTo>
                  <a:pt x="790790" y="95745"/>
                </a:lnTo>
                <a:lnTo>
                  <a:pt x="762292" y="129794"/>
                </a:lnTo>
                <a:lnTo>
                  <a:pt x="742149" y="142290"/>
                </a:lnTo>
                <a:lnTo>
                  <a:pt x="732878" y="136956"/>
                </a:lnTo>
                <a:lnTo>
                  <a:pt x="692264" y="103251"/>
                </a:lnTo>
                <a:lnTo>
                  <a:pt x="689902" y="95161"/>
                </a:lnTo>
                <a:lnTo>
                  <a:pt x="690003" y="84391"/>
                </a:lnTo>
                <a:lnTo>
                  <a:pt x="714006" y="47891"/>
                </a:lnTo>
                <a:lnTo>
                  <a:pt x="734872" y="41617"/>
                </a:lnTo>
                <a:lnTo>
                  <a:pt x="735799" y="41617"/>
                </a:lnTo>
                <a:lnTo>
                  <a:pt x="746493" y="40919"/>
                </a:lnTo>
                <a:lnTo>
                  <a:pt x="786574" y="58115"/>
                </a:lnTo>
                <a:lnTo>
                  <a:pt x="792975" y="82524"/>
                </a:lnTo>
                <a:lnTo>
                  <a:pt x="792975" y="5207"/>
                </a:lnTo>
                <a:lnTo>
                  <a:pt x="791121" y="4610"/>
                </a:lnTo>
                <a:lnTo>
                  <a:pt x="770547" y="1155"/>
                </a:lnTo>
                <a:lnTo>
                  <a:pt x="747496" y="0"/>
                </a:lnTo>
                <a:lnTo>
                  <a:pt x="730758" y="749"/>
                </a:lnTo>
                <a:lnTo>
                  <a:pt x="685584" y="12128"/>
                </a:lnTo>
                <a:lnTo>
                  <a:pt x="650824" y="36017"/>
                </a:lnTo>
                <a:lnTo>
                  <a:pt x="630313" y="70751"/>
                </a:lnTo>
                <a:lnTo>
                  <a:pt x="627443" y="85382"/>
                </a:lnTo>
                <a:lnTo>
                  <a:pt x="626732" y="99047"/>
                </a:lnTo>
                <a:lnTo>
                  <a:pt x="638098" y="137629"/>
                </a:lnTo>
                <a:lnTo>
                  <a:pt x="670801" y="168325"/>
                </a:lnTo>
                <a:lnTo>
                  <a:pt x="684110" y="176974"/>
                </a:lnTo>
                <a:lnTo>
                  <a:pt x="674535" y="180111"/>
                </a:lnTo>
                <a:lnTo>
                  <a:pt x="637260" y="201574"/>
                </a:lnTo>
                <a:lnTo>
                  <a:pt x="610882" y="231711"/>
                </a:lnTo>
                <a:lnTo>
                  <a:pt x="597928" y="275920"/>
                </a:lnTo>
                <a:lnTo>
                  <a:pt x="598004" y="276758"/>
                </a:lnTo>
                <a:lnTo>
                  <a:pt x="598131" y="278053"/>
                </a:lnTo>
                <a:lnTo>
                  <a:pt x="599884" y="295986"/>
                </a:lnTo>
                <a:lnTo>
                  <a:pt x="629259" y="339140"/>
                </a:lnTo>
                <a:lnTo>
                  <a:pt x="666013" y="354291"/>
                </a:lnTo>
                <a:lnTo>
                  <a:pt x="713638" y="359346"/>
                </a:lnTo>
                <a:lnTo>
                  <a:pt x="731939" y="358457"/>
                </a:lnTo>
                <a:lnTo>
                  <a:pt x="781875" y="345198"/>
                </a:lnTo>
                <a:lnTo>
                  <a:pt x="820000" y="319417"/>
                </a:lnTo>
                <a:lnTo>
                  <a:pt x="821309" y="318274"/>
                </a:lnTo>
                <a:lnTo>
                  <a:pt x="845439" y="281000"/>
                </a:lnTo>
                <a:lnTo>
                  <a:pt x="848995" y="266331"/>
                </a:lnTo>
                <a:lnTo>
                  <a:pt x="850112" y="252183"/>
                </a:lnTo>
                <a:lnTo>
                  <a:pt x="840790" y="214642"/>
                </a:lnTo>
                <a:lnTo>
                  <a:pt x="836930" y="208470"/>
                </a:lnTo>
                <a:lnTo>
                  <a:pt x="832739" y="202920"/>
                </a:lnTo>
                <a:lnTo>
                  <a:pt x="800163" y="175793"/>
                </a:lnTo>
                <a:lnTo>
                  <a:pt x="786422" y="167767"/>
                </a:lnTo>
                <a:lnTo>
                  <a:pt x="782891" y="165735"/>
                </a:lnTo>
                <a:lnTo>
                  <a:pt x="782891" y="266331"/>
                </a:lnTo>
                <a:lnTo>
                  <a:pt x="782840" y="266877"/>
                </a:lnTo>
                <a:lnTo>
                  <a:pt x="781812" y="278053"/>
                </a:lnTo>
                <a:lnTo>
                  <a:pt x="756488" y="311467"/>
                </a:lnTo>
                <a:lnTo>
                  <a:pt x="721233" y="319417"/>
                </a:lnTo>
                <a:lnTo>
                  <a:pt x="707936" y="318541"/>
                </a:lnTo>
                <a:lnTo>
                  <a:pt x="708253" y="318541"/>
                </a:lnTo>
                <a:lnTo>
                  <a:pt x="696099" y="315887"/>
                </a:lnTo>
                <a:lnTo>
                  <a:pt x="696353" y="315887"/>
                </a:lnTo>
                <a:lnTo>
                  <a:pt x="686028" y="311734"/>
                </a:lnTo>
                <a:lnTo>
                  <a:pt x="676516" y="305765"/>
                </a:lnTo>
                <a:lnTo>
                  <a:pt x="658571" y="263309"/>
                </a:lnTo>
                <a:lnTo>
                  <a:pt x="659142" y="254698"/>
                </a:lnTo>
                <a:lnTo>
                  <a:pt x="678091" y="218770"/>
                </a:lnTo>
                <a:lnTo>
                  <a:pt x="712266" y="195427"/>
                </a:lnTo>
                <a:lnTo>
                  <a:pt x="724763" y="203669"/>
                </a:lnTo>
                <a:lnTo>
                  <a:pt x="754570" y="222872"/>
                </a:lnTo>
                <a:lnTo>
                  <a:pt x="780986" y="252183"/>
                </a:lnTo>
                <a:lnTo>
                  <a:pt x="782891" y="266331"/>
                </a:lnTo>
                <a:lnTo>
                  <a:pt x="782891" y="165735"/>
                </a:lnTo>
                <a:lnTo>
                  <a:pt x="779437" y="163741"/>
                </a:lnTo>
                <a:lnTo>
                  <a:pt x="772515" y="159766"/>
                </a:lnTo>
                <a:lnTo>
                  <a:pt x="773480" y="159499"/>
                </a:lnTo>
                <a:lnTo>
                  <a:pt x="815530" y="138849"/>
                </a:lnTo>
                <a:lnTo>
                  <a:pt x="845324" y="106146"/>
                </a:lnTo>
                <a:lnTo>
                  <a:pt x="853541" y="75984"/>
                </a:lnTo>
                <a:lnTo>
                  <a:pt x="853579" y="73545"/>
                </a:lnTo>
                <a:close/>
              </a:path>
              <a:path w="1141729" h="360044">
                <a:moveTo>
                  <a:pt x="1141247" y="238531"/>
                </a:moveTo>
                <a:lnTo>
                  <a:pt x="1131392" y="196075"/>
                </a:lnTo>
                <a:lnTo>
                  <a:pt x="1104607" y="166281"/>
                </a:lnTo>
                <a:lnTo>
                  <a:pt x="1082967" y="155270"/>
                </a:lnTo>
                <a:lnTo>
                  <a:pt x="1089050" y="151688"/>
                </a:lnTo>
                <a:lnTo>
                  <a:pt x="1118603" y="125628"/>
                </a:lnTo>
                <a:lnTo>
                  <a:pt x="1133551" y="88252"/>
                </a:lnTo>
                <a:lnTo>
                  <a:pt x="1134186" y="76796"/>
                </a:lnTo>
                <a:lnTo>
                  <a:pt x="1132446" y="59613"/>
                </a:lnTo>
                <a:lnTo>
                  <a:pt x="1106347" y="20205"/>
                </a:lnTo>
                <a:lnTo>
                  <a:pt x="1054722" y="1257"/>
                </a:lnTo>
                <a:lnTo>
                  <a:pt x="1033094" y="0"/>
                </a:lnTo>
                <a:lnTo>
                  <a:pt x="1017473" y="393"/>
                </a:lnTo>
                <a:lnTo>
                  <a:pt x="974191" y="6324"/>
                </a:lnTo>
                <a:lnTo>
                  <a:pt x="930960" y="22987"/>
                </a:lnTo>
                <a:lnTo>
                  <a:pt x="915657" y="41148"/>
                </a:lnTo>
                <a:lnTo>
                  <a:pt x="914806" y="46469"/>
                </a:lnTo>
                <a:lnTo>
                  <a:pt x="925106" y="75298"/>
                </a:lnTo>
                <a:lnTo>
                  <a:pt x="931164" y="75298"/>
                </a:lnTo>
                <a:lnTo>
                  <a:pt x="935024" y="74041"/>
                </a:lnTo>
                <a:lnTo>
                  <a:pt x="943114" y="68973"/>
                </a:lnTo>
                <a:lnTo>
                  <a:pt x="948512" y="66027"/>
                </a:lnTo>
                <a:lnTo>
                  <a:pt x="955255" y="62649"/>
                </a:lnTo>
                <a:lnTo>
                  <a:pt x="962101" y="59080"/>
                </a:lnTo>
                <a:lnTo>
                  <a:pt x="969454" y="55460"/>
                </a:lnTo>
                <a:lnTo>
                  <a:pt x="1012393" y="40881"/>
                </a:lnTo>
                <a:lnTo>
                  <a:pt x="1021448" y="40398"/>
                </a:lnTo>
                <a:lnTo>
                  <a:pt x="1032014" y="41148"/>
                </a:lnTo>
                <a:lnTo>
                  <a:pt x="1067142" y="67525"/>
                </a:lnTo>
                <a:lnTo>
                  <a:pt x="1070483" y="89446"/>
                </a:lnTo>
                <a:lnTo>
                  <a:pt x="1069848" y="98780"/>
                </a:lnTo>
                <a:lnTo>
                  <a:pt x="1067955" y="108089"/>
                </a:lnTo>
                <a:lnTo>
                  <a:pt x="1064793" y="117373"/>
                </a:lnTo>
                <a:lnTo>
                  <a:pt x="1064729" y="117500"/>
                </a:lnTo>
                <a:lnTo>
                  <a:pt x="1060361" y="126619"/>
                </a:lnTo>
                <a:lnTo>
                  <a:pt x="1055001" y="135267"/>
                </a:lnTo>
                <a:lnTo>
                  <a:pt x="1049007" y="142824"/>
                </a:lnTo>
                <a:lnTo>
                  <a:pt x="1046022" y="145732"/>
                </a:lnTo>
                <a:lnTo>
                  <a:pt x="1002626" y="140627"/>
                </a:lnTo>
                <a:lnTo>
                  <a:pt x="979919" y="138379"/>
                </a:lnTo>
                <a:lnTo>
                  <a:pt x="972426" y="137960"/>
                </a:lnTo>
                <a:lnTo>
                  <a:pt x="963002" y="137960"/>
                </a:lnTo>
                <a:lnTo>
                  <a:pt x="960323" y="139230"/>
                </a:lnTo>
                <a:lnTo>
                  <a:pt x="959637" y="139890"/>
                </a:lnTo>
                <a:lnTo>
                  <a:pt x="955433" y="144691"/>
                </a:lnTo>
                <a:lnTo>
                  <a:pt x="954252" y="148564"/>
                </a:lnTo>
                <a:lnTo>
                  <a:pt x="954366" y="160934"/>
                </a:lnTo>
                <a:lnTo>
                  <a:pt x="973264" y="194411"/>
                </a:lnTo>
                <a:lnTo>
                  <a:pt x="977658" y="196596"/>
                </a:lnTo>
                <a:lnTo>
                  <a:pt x="982040" y="196596"/>
                </a:lnTo>
                <a:lnTo>
                  <a:pt x="1021575" y="188963"/>
                </a:lnTo>
                <a:lnTo>
                  <a:pt x="1040282" y="182003"/>
                </a:lnTo>
                <a:lnTo>
                  <a:pt x="1042809" y="182994"/>
                </a:lnTo>
                <a:lnTo>
                  <a:pt x="1070356" y="213969"/>
                </a:lnTo>
                <a:lnTo>
                  <a:pt x="1074026" y="239052"/>
                </a:lnTo>
                <a:lnTo>
                  <a:pt x="1073416" y="249694"/>
                </a:lnTo>
                <a:lnTo>
                  <a:pt x="1059141" y="287629"/>
                </a:lnTo>
                <a:lnTo>
                  <a:pt x="1028814" y="313093"/>
                </a:lnTo>
                <a:lnTo>
                  <a:pt x="997712" y="319417"/>
                </a:lnTo>
                <a:lnTo>
                  <a:pt x="989126" y="319024"/>
                </a:lnTo>
                <a:lnTo>
                  <a:pt x="947293" y="306197"/>
                </a:lnTo>
                <a:lnTo>
                  <a:pt x="900353" y="278980"/>
                </a:lnTo>
                <a:lnTo>
                  <a:pt x="895781" y="276961"/>
                </a:lnTo>
                <a:lnTo>
                  <a:pt x="889038" y="276961"/>
                </a:lnTo>
                <a:lnTo>
                  <a:pt x="886421" y="278980"/>
                </a:lnTo>
                <a:lnTo>
                  <a:pt x="886244" y="278980"/>
                </a:lnTo>
                <a:lnTo>
                  <a:pt x="882802" y="287921"/>
                </a:lnTo>
                <a:lnTo>
                  <a:pt x="882040" y="294017"/>
                </a:lnTo>
                <a:lnTo>
                  <a:pt x="881951" y="303758"/>
                </a:lnTo>
                <a:lnTo>
                  <a:pt x="882599" y="310743"/>
                </a:lnTo>
                <a:lnTo>
                  <a:pt x="884542" y="317588"/>
                </a:lnTo>
                <a:lnTo>
                  <a:pt x="884669" y="317842"/>
                </a:lnTo>
                <a:lnTo>
                  <a:pt x="887780" y="324269"/>
                </a:lnTo>
                <a:lnTo>
                  <a:pt x="926934" y="351751"/>
                </a:lnTo>
                <a:lnTo>
                  <a:pt x="972439" y="359321"/>
                </a:lnTo>
                <a:lnTo>
                  <a:pt x="991641" y="359829"/>
                </a:lnTo>
                <a:lnTo>
                  <a:pt x="1011897" y="358876"/>
                </a:lnTo>
                <a:lnTo>
                  <a:pt x="1049553" y="351307"/>
                </a:lnTo>
                <a:lnTo>
                  <a:pt x="1097394" y="326478"/>
                </a:lnTo>
                <a:lnTo>
                  <a:pt x="1105255" y="319417"/>
                </a:lnTo>
                <a:lnTo>
                  <a:pt x="1110056" y="315112"/>
                </a:lnTo>
                <a:lnTo>
                  <a:pt x="1121016" y="302234"/>
                </a:lnTo>
                <a:lnTo>
                  <a:pt x="1129906" y="287921"/>
                </a:lnTo>
                <a:lnTo>
                  <a:pt x="1130020" y="287629"/>
                </a:lnTo>
                <a:lnTo>
                  <a:pt x="1136192" y="272656"/>
                </a:lnTo>
                <a:lnTo>
                  <a:pt x="1139990" y="256159"/>
                </a:lnTo>
                <a:lnTo>
                  <a:pt x="1141247" y="238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86636" y="3029238"/>
            <a:ext cx="137795" cy="40640"/>
          </a:xfrm>
          <a:custGeom>
            <a:avLst/>
            <a:gdLst/>
            <a:ahLst/>
            <a:cxnLst/>
            <a:rect l="l" t="t" r="r" b="b"/>
            <a:pathLst>
              <a:path w="137795" h="40639">
                <a:moveTo>
                  <a:pt x="9078" y="40444"/>
                </a:moveTo>
                <a:lnTo>
                  <a:pt x="5034" y="40444"/>
                </a:lnTo>
                <a:lnTo>
                  <a:pt x="2505" y="39439"/>
                </a:lnTo>
                <a:lnTo>
                  <a:pt x="496" y="35396"/>
                </a:lnTo>
                <a:lnTo>
                  <a:pt x="0" y="32692"/>
                </a:lnTo>
                <a:lnTo>
                  <a:pt x="0" y="24283"/>
                </a:lnTo>
                <a:lnTo>
                  <a:pt x="34341" y="4055"/>
                </a:lnTo>
                <a:lnTo>
                  <a:pt x="101053" y="1041"/>
                </a:lnTo>
                <a:lnTo>
                  <a:pt x="121952" y="0"/>
                </a:lnTo>
                <a:lnTo>
                  <a:pt x="132407" y="0"/>
                </a:lnTo>
                <a:lnTo>
                  <a:pt x="134924" y="768"/>
                </a:lnTo>
                <a:lnTo>
                  <a:pt x="136934" y="3819"/>
                </a:lnTo>
                <a:lnTo>
                  <a:pt x="137443" y="5915"/>
                </a:lnTo>
                <a:lnTo>
                  <a:pt x="137443" y="12985"/>
                </a:lnTo>
                <a:lnTo>
                  <a:pt x="110504" y="36562"/>
                </a:lnTo>
                <a:lnTo>
                  <a:pt x="9078" y="40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35392" y="2822553"/>
            <a:ext cx="1219576" cy="35982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37086" y="3527403"/>
            <a:ext cx="3217323" cy="46345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1323231" y="3530417"/>
            <a:ext cx="1127125" cy="356870"/>
            <a:chOff x="11323231" y="3530417"/>
            <a:chExt cx="1127125" cy="356870"/>
          </a:xfrm>
        </p:grpSpPr>
        <p:sp>
          <p:nvSpPr>
            <p:cNvPr id="16" name="object 16"/>
            <p:cNvSpPr/>
            <p:nvPr/>
          </p:nvSpPr>
          <p:spPr>
            <a:xfrm>
              <a:off x="11323219" y="3530421"/>
              <a:ext cx="715010" cy="356870"/>
            </a:xfrm>
            <a:custGeom>
              <a:avLst/>
              <a:gdLst/>
              <a:ahLst/>
              <a:cxnLst/>
              <a:rect l="l" t="t" r="r" b="b"/>
              <a:pathLst>
                <a:path w="715009" h="356870">
                  <a:moveTo>
                    <a:pt x="252196" y="321462"/>
                  </a:moveTo>
                  <a:lnTo>
                    <a:pt x="250266" y="318681"/>
                  </a:lnTo>
                  <a:lnTo>
                    <a:pt x="242519" y="313626"/>
                  </a:lnTo>
                  <a:lnTo>
                    <a:pt x="236372" y="309156"/>
                  </a:lnTo>
                  <a:lnTo>
                    <a:pt x="207733" y="281774"/>
                  </a:lnTo>
                  <a:lnTo>
                    <a:pt x="178155" y="241592"/>
                  </a:lnTo>
                  <a:lnTo>
                    <a:pt x="157340" y="205714"/>
                  </a:lnTo>
                  <a:lnTo>
                    <a:pt x="155333" y="201930"/>
                  </a:lnTo>
                  <a:lnTo>
                    <a:pt x="197815" y="183273"/>
                  </a:lnTo>
                  <a:lnTo>
                    <a:pt x="201980" y="180454"/>
                  </a:lnTo>
                  <a:lnTo>
                    <a:pt x="206387" y="177482"/>
                  </a:lnTo>
                  <a:lnTo>
                    <a:pt x="234721" y="148018"/>
                  </a:lnTo>
                  <a:lnTo>
                    <a:pt x="248589" y="108115"/>
                  </a:lnTo>
                  <a:lnTo>
                    <a:pt x="249186" y="96558"/>
                  </a:lnTo>
                  <a:lnTo>
                    <a:pt x="248158" y="80403"/>
                  </a:lnTo>
                  <a:lnTo>
                    <a:pt x="245071" y="65836"/>
                  </a:lnTo>
                  <a:lnTo>
                    <a:pt x="239928" y="52844"/>
                  </a:lnTo>
                  <a:lnTo>
                    <a:pt x="232740" y="41452"/>
                  </a:lnTo>
                  <a:lnTo>
                    <a:pt x="229539" y="37922"/>
                  </a:lnTo>
                  <a:lnTo>
                    <a:pt x="223761" y="31521"/>
                  </a:lnTo>
                  <a:lnTo>
                    <a:pt x="187490" y="10121"/>
                  </a:lnTo>
                  <a:lnTo>
                    <a:pt x="139750" y="635"/>
                  </a:lnTo>
                  <a:lnTo>
                    <a:pt x="121818" y="0"/>
                  </a:lnTo>
                  <a:lnTo>
                    <a:pt x="114579" y="0"/>
                  </a:lnTo>
                  <a:lnTo>
                    <a:pt x="100025" y="317"/>
                  </a:lnTo>
                  <a:lnTo>
                    <a:pt x="91274" y="635"/>
                  </a:lnTo>
                  <a:lnTo>
                    <a:pt x="90652" y="635"/>
                  </a:lnTo>
                  <a:lnTo>
                    <a:pt x="44970" y="3873"/>
                  </a:lnTo>
                  <a:lnTo>
                    <a:pt x="33794" y="5689"/>
                  </a:lnTo>
                  <a:lnTo>
                    <a:pt x="1536" y="300228"/>
                  </a:lnTo>
                  <a:lnTo>
                    <a:pt x="508" y="308660"/>
                  </a:lnTo>
                  <a:lnTo>
                    <a:pt x="406" y="310337"/>
                  </a:lnTo>
                  <a:lnTo>
                    <a:pt x="0" y="316242"/>
                  </a:lnTo>
                  <a:lnTo>
                    <a:pt x="0" y="332066"/>
                  </a:lnTo>
                  <a:lnTo>
                    <a:pt x="1181" y="339318"/>
                  </a:lnTo>
                  <a:lnTo>
                    <a:pt x="5892" y="350113"/>
                  </a:lnTo>
                  <a:lnTo>
                    <a:pt x="9944" y="352793"/>
                  </a:lnTo>
                  <a:lnTo>
                    <a:pt x="56603" y="352793"/>
                  </a:lnTo>
                  <a:lnTo>
                    <a:pt x="56680" y="352031"/>
                  </a:lnTo>
                  <a:lnTo>
                    <a:pt x="89966" y="37922"/>
                  </a:lnTo>
                  <a:lnTo>
                    <a:pt x="91986" y="37922"/>
                  </a:lnTo>
                  <a:lnTo>
                    <a:pt x="108483" y="38455"/>
                  </a:lnTo>
                  <a:lnTo>
                    <a:pt x="146570" y="46507"/>
                  </a:lnTo>
                  <a:lnTo>
                    <a:pt x="177533" y="76936"/>
                  </a:lnTo>
                  <a:lnTo>
                    <a:pt x="181952" y="102095"/>
                  </a:lnTo>
                  <a:lnTo>
                    <a:pt x="180505" y="117538"/>
                  </a:lnTo>
                  <a:lnTo>
                    <a:pt x="158953" y="155155"/>
                  </a:lnTo>
                  <a:lnTo>
                    <a:pt x="118059" y="178282"/>
                  </a:lnTo>
                  <a:lnTo>
                    <a:pt x="98907" y="182791"/>
                  </a:lnTo>
                  <a:lnTo>
                    <a:pt x="96380" y="183718"/>
                  </a:lnTo>
                  <a:lnTo>
                    <a:pt x="91668" y="186766"/>
                  </a:lnTo>
                  <a:lnTo>
                    <a:pt x="90500" y="189369"/>
                  </a:lnTo>
                  <a:lnTo>
                    <a:pt x="90500" y="196443"/>
                  </a:lnTo>
                  <a:lnTo>
                    <a:pt x="91249" y="199732"/>
                  </a:lnTo>
                  <a:lnTo>
                    <a:pt x="94272" y="206133"/>
                  </a:lnTo>
                  <a:lnTo>
                    <a:pt x="95707" y="209245"/>
                  </a:lnTo>
                  <a:lnTo>
                    <a:pt x="97040" y="212267"/>
                  </a:lnTo>
                  <a:lnTo>
                    <a:pt x="104965" y="230428"/>
                  </a:lnTo>
                  <a:lnTo>
                    <a:pt x="113093" y="247980"/>
                  </a:lnTo>
                  <a:lnTo>
                    <a:pt x="138468" y="296570"/>
                  </a:lnTo>
                  <a:lnTo>
                    <a:pt x="164020" y="333336"/>
                  </a:lnTo>
                  <a:lnTo>
                    <a:pt x="194081" y="353288"/>
                  </a:lnTo>
                  <a:lnTo>
                    <a:pt x="198462" y="353288"/>
                  </a:lnTo>
                  <a:lnTo>
                    <a:pt x="236385" y="340144"/>
                  </a:lnTo>
                  <a:lnTo>
                    <a:pt x="252196" y="327507"/>
                  </a:lnTo>
                  <a:lnTo>
                    <a:pt x="252196" y="321462"/>
                  </a:lnTo>
                  <a:close/>
                </a:path>
                <a:path w="715009" h="356870">
                  <a:moveTo>
                    <a:pt x="506920" y="132194"/>
                  </a:moveTo>
                  <a:lnTo>
                    <a:pt x="495985" y="100571"/>
                  </a:lnTo>
                  <a:lnTo>
                    <a:pt x="487222" y="100571"/>
                  </a:lnTo>
                  <a:lnTo>
                    <a:pt x="443661" y="113576"/>
                  </a:lnTo>
                  <a:lnTo>
                    <a:pt x="441731" y="116255"/>
                  </a:lnTo>
                  <a:lnTo>
                    <a:pt x="441731" y="119291"/>
                  </a:lnTo>
                  <a:lnTo>
                    <a:pt x="441413" y="122656"/>
                  </a:lnTo>
                  <a:lnTo>
                    <a:pt x="441464" y="122948"/>
                  </a:lnTo>
                  <a:lnTo>
                    <a:pt x="442163" y="126961"/>
                  </a:lnTo>
                  <a:lnTo>
                    <a:pt x="444004" y="132194"/>
                  </a:lnTo>
                  <a:lnTo>
                    <a:pt x="445858" y="137414"/>
                  </a:lnTo>
                  <a:lnTo>
                    <a:pt x="446798" y="143878"/>
                  </a:lnTo>
                  <a:lnTo>
                    <a:pt x="446798" y="151625"/>
                  </a:lnTo>
                  <a:lnTo>
                    <a:pt x="446354" y="159054"/>
                  </a:lnTo>
                  <a:lnTo>
                    <a:pt x="431634" y="205524"/>
                  </a:lnTo>
                  <a:lnTo>
                    <a:pt x="409956" y="246468"/>
                  </a:lnTo>
                  <a:lnTo>
                    <a:pt x="384924" y="281787"/>
                  </a:lnTo>
                  <a:lnTo>
                    <a:pt x="358851" y="305765"/>
                  </a:lnTo>
                  <a:lnTo>
                    <a:pt x="349427" y="305765"/>
                  </a:lnTo>
                  <a:lnTo>
                    <a:pt x="346468" y="304012"/>
                  </a:lnTo>
                  <a:lnTo>
                    <a:pt x="343446" y="296938"/>
                  </a:lnTo>
                  <a:lnTo>
                    <a:pt x="343408" y="296697"/>
                  </a:lnTo>
                  <a:lnTo>
                    <a:pt x="342684" y="291795"/>
                  </a:lnTo>
                  <a:lnTo>
                    <a:pt x="342696" y="280149"/>
                  </a:lnTo>
                  <a:lnTo>
                    <a:pt x="342950" y="274015"/>
                  </a:lnTo>
                  <a:lnTo>
                    <a:pt x="343433" y="266890"/>
                  </a:lnTo>
                  <a:lnTo>
                    <a:pt x="343560" y="265366"/>
                  </a:lnTo>
                  <a:lnTo>
                    <a:pt x="343903" y="261137"/>
                  </a:lnTo>
                  <a:lnTo>
                    <a:pt x="344525" y="255003"/>
                  </a:lnTo>
                  <a:lnTo>
                    <a:pt x="345300" y="248488"/>
                  </a:lnTo>
                  <a:lnTo>
                    <a:pt x="346227" y="241592"/>
                  </a:lnTo>
                  <a:lnTo>
                    <a:pt x="352285" y="200139"/>
                  </a:lnTo>
                  <a:lnTo>
                    <a:pt x="353695" y="190004"/>
                  </a:lnTo>
                  <a:lnTo>
                    <a:pt x="357974" y="146710"/>
                  </a:lnTo>
                  <a:lnTo>
                    <a:pt x="358089" y="143878"/>
                  </a:lnTo>
                  <a:lnTo>
                    <a:pt x="358254" y="140157"/>
                  </a:lnTo>
                  <a:lnTo>
                    <a:pt x="358355" y="125006"/>
                  </a:lnTo>
                  <a:lnTo>
                    <a:pt x="357416" y="117005"/>
                  </a:lnTo>
                  <a:lnTo>
                    <a:pt x="353720" y="103860"/>
                  </a:lnTo>
                  <a:lnTo>
                    <a:pt x="349948" y="100571"/>
                  </a:lnTo>
                  <a:lnTo>
                    <a:pt x="308825" y="100571"/>
                  </a:lnTo>
                  <a:lnTo>
                    <a:pt x="308775" y="100990"/>
                  </a:lnTo>
                  <a:lnTo>
                    <a:pt x="289852" y="249440"/>
                  </a:lnTo>
                  <a:lnTo>
                    <a:pt x="285470" y="285572"/>
                  </a:lnTo>
                  <a:lnTo>
                    <a:pt x="284962" y="291630"/>
                  </a:lnTo>
                  <a:lnTo>
                    <a:pt x="284861" y="294678"/>
                  </a:lnTo>
                  <a:lnTo>
                    <a:pt x="284772" y="297205"/>
                  </a:lnTo>
                  <a:lnTo>
                    <a:pt x="284645" y="301752"/>
                  </a:lnTo>
                  <a:lnTo>
                    <a:pt x="284568" y="311835"/>
                  </a:lnTo>
                  <a:lnTo>
                    <a:pt x="285254" y="322021"/>
                  </a:lnTo>
                  <a:lnTo>
                    <a:pt x="308508" y="352615"/>
                  </a:lnTo>
                  <a:lnTo>
                    <a:pt x="326021" y="355333"/>
                  </a:lnTo>
                  <a:lnTo>
                    <a:pt x="336308" y="354469"/>
                  </a:lnTo>
                  <a:lnTo>
                    <a:pt x="381139" y="333768"/>
                  </a:lnTo>
                  <a:lnTo>
                    <a:pt x="409397" y="305765"/>
                  </a:lnTo>
                  <a:lnTo>
                    <a:pt x="416471" y="297205"/>
                  </a:lnTo>
                  <a:lnTo>
                    <a:pt x="428104" y="280492"/>
                  </a:lnTo>
                  <a:lnTo>
                    <a:pt x="428193" y="280327"/>
                  </a:lnTo>
                  <a:lnTo>
                    <a:pt x="428307" y="280149"/>
                  </a:lnTo>
                  <a:lnTo>
                    <a:pt x="439242" y="261137"/>
                  </a:lnTo>
                  <a:lnTo>
                    <a:pt x="449834" y="239293"/>
                  </a:lnTo>
                  <a:lnTo>
                    <a:pt x="452742" y="232219"/>
                  </a:lnTo>
                  <a:lnTo>
                    <a:pt x="451548" y="236499"/>
                  </a:lnTo>
                  <a:lnTo>
                    <a:pt x="447852" y="249440"/>
                  </a:lnTo>
                  <a:lnTo>
                    <a:pt x="441553" y="270954"/>
                  </a:lnTo>
                  <a:lnTo>
                    <a:pt x="438861" y="280492"/>
                  </a:lnTo>
                  <a:lnTo>
                    <a:pt x="431647" y="320954"/>
                  </a:lnTo>
                  <a:lnTo>
                    <a:pt x="431647" y="323659"/>
                  </a:lnTo>
                  <a:lnTo>
                    <a:pt x="443268" y="353809"/>
                  </a:lnTo>
                  <a:lnTo>
                    <a:pt x="482701" y="353809"/>
                  </a:lnTo>
                  <a:lnTo>
                    <a:pt x="499046" y="206209"/>
                  </a:lnTo>
                  <a:lnTo>
                    <a:pt x="499122" y="205524"/>
                  </a:lnTo>
                  <a:lnTo>
                    <a:pt x="506437" y="139496"/>
                  </a:lnTo>
                  <a:lnTo>
                    <a:pt x="506920" y="132194"/>
                  </a:lnTo>
                  <a:close/>
                </a:path>
                <a:path w="715009" h="356870">
                  <a:moveTo>
                    <a:pt x="714654" y="130416"/>
                  </a:moveTo>
                  <a:lnTo>
                    <a:pt x="680034" y="102743"/>
                  </a:lnTo>
                  <a:lnTo>
                    <a:pt x="651992" y="101092"/>
                  </a:lnTo>
                  <a:lnTo>
                    <a:pt x="630301" y="102374"/>
                  </a:lnTo>
                  <a:lnTo>
                    <a:pt x="580745" y="121551"/>
                  </a:lnTo>
                  <a:lnTo>
                    <a:pt x="557060" y="159219"/>
                  </a:lnTo>
                  <a:lnTo>
                    <a:pt x="555485" y="174879"/>
                  </a:lnTo>
                  <a:lnTo>
                    <a:pt x="556310" y="185953"/>
                  </a:lnTo>
                  <a:lnTo>
                    <a:pt x="575932" y="219621"/>
                  </a:lnTo>
                  <a:lnTo>
                    <a:pt x="641718" y="265188"/>
                  </a:lnTo>
                  <a:lnTo>
                    <a:pt x="647865" y="270002"/>
                  </a:lnTo>
                  <a:lnTo>
                    <a:pt x="655624" y="278409"/>
                  </a:lnTo>
                  <a:lnTo>
                    <a:pt x="657580" y="283705"/>
                  </a:lnTo>
                  <a:lnTo>
                    <a:pt x="657580" y="298856"/>
                  </a:lnTo>
                  <a:lnTo>
                    <a:pt x="655129" y="305854"/>
                  </a:lnTo>
                  <a:lnTo>
                    <a:pt x="645363" y="316318"/>
                  </a:lnTo>
                  <a:lnTo>
                    <a:pt x="637527" y="318935"/>
                  </a:lnTo>
                  <a:lnTo>
                    <a:pt x="619315" y="318935"/>
                  </a:lnTo>
                  <a:lnTo>
                    <a:pt x="577430" y="306806"/>
                  </a:lnTo>
                  <a:lnTo>
                    <a:pt x="550252" y="291630"/>
                  </a:lnTo>
                  <a:lnTo>
                    <a:pt x="547052" y="289775"/>
                  </a:lnTo>
                  <a:lnTo>
                    <a:pt x="529691" y="306793"/>
                  </a:lnTo>
                  <a:lnTo>
                    <a:pt x="529691" y="312877"/>
                  </a:lnTo>
                  <a:lnTo>
                    <a:pt x="551688" y="344944"/>
                  </a:lnTo>
                  <a:lnTo>
                    <a:pt x="593902" y="356069"/>
                  </a:lnTo>
                  <a:lnTo>
                    <a:pt x="612076" y="356819"/>
                  </a:lnTo>
                  <a:lnTo>
                    <a:pt x="625259" y="356222"/>
                  </a:lnTo>
                  <a:lnTo>
                    <a:pt x="662343" y="347218"/>
                  </a:lnTo>
                  <a:lnTo>
                    <a:pt x="700252" y="317931"/>
                  </a:lnTo>
                  <a:lnTo>
                    <a:pt x="714654" y="268376"/>
                  </a:lnTo>
                  <a:lnTo>
                    <a:pt x="713854" y="256514"/>
                  </a:lnTo>
                  <a:lnTo>
                    <a:pt x="686943" y="218160"/>
                  </a:lnTo>
                  <a:lnTo>
                    <a:pt x="635330" y="192582"/>
                  </a:lnTo>
                  <a:lnTo>
                    <a:pt x="625881" y="187845"/>
                  </a:lnTo>
                  <a:lnTo>
                    <a:pt x="619125" y="183299"/>
                  </a:lnTo>
                  <a:lnTo>
                    <a:pt x="611047" y="174536"/>
                  </a:lnTo>
                  <a:lnTo>
                    <a:pt x="609015" y="169151"/>
                  </a:lnTo>
                  <a:lnTo>
                    <a:pt x="609015" y="155003"/>
                  </a:lnTo>
                  <a:lnTo>
                    <a:pt x="611466" y="148869"/>
                  </a:lnTo>
                  <a:lnTo>
                    <a:pt x="621233" y="139763"/>
                  </a:lnTo>
                  <a:lnTo>
                    <a:pt x="627557" y="137477"/>
                  </a:lnTo>
                  <a:lnTo>
                    <a:pt x="643064" y="137477"/>
                  </a:lnTo>
                  <a:lnTo>
                    <a:pt x="686714" y="154990"/>
                  </a:lnTo>
                  <a:lnTo>
                    <a:pt x="691070" y="157695"/>
                  </a:lnTo>
                  <a:lnTo>
                    <a:pt x="693013" y="158546"/>
                  </a:lnTo>
                  <a:lnTo>
                    <a:pt x="697407" y="159880"/>
                  </a:lnTo>
                  <a:lnTo>
                    <a:pt x="699173" y="160210"/>
                  </a:lnTo>
                  <a:lnTo>
                    <a:pt x="704900" y="160210"/>
                  </a:lnTo>
                  <a:lnTo>
                    <a:pt x="708355" y="157353"/>
                  </a:lnTo>
                  <a:lnTo>
                    <a:pt x="713384" y="145884"/>
                  </a:lnTo>
                  <a:lnTo>
                    <a:pt x="714654" y="138823"/>
                  </a:lnTo>
                  <a:lnTo>
                    <a:pt x="714654" y="130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60624" y="3630988"/>
              <a:ext cx="211298" cy="2481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297692" y="3583995"/>
              <a:ext cx="152400" cy="303530"/>
            </a:xfrm>
            <a:custGeom>
              <a:avLst/>
              <a:gdLst/>
              <a:ahLst/>
              <a:cxnLst/>
              <a:rect l="l" t="t" r="r" b="b"/>
              <a:pathLst>
                <a:path w="152400" h="303529">
                  <a:moveTo>
                    <a:pt x="44462" y="303237"/>
                  </a:moveTo>
                  <a:lnTo>
                    <a:pt x="6251" y="281018"/>
                  </a:lnTo>
                  <a:lnTo>
                    <a:pt x="3088" y="258786"/>
                  </a:lnTo>
                  <a:lnTo>
                    <a:pt x="4018" y="244636"/>
                  </a:lnTo>
                  <a:lnTo>
                    <a:pt x="23738" y="90450"/>
                  </a:lnTo>
                  <a:lnTo>
                    <a:pt x="2518" y="90450"/>
                  </a:lnTo>
                  <a:lnTo>
                    <a:pt x="0" y="87759"/>
                  </a:lnTo>
                  <a:lnTo>
                    <a:pt x="0" y="79003"/>
                  </a:lnTo>
                  <a:lnTo>
                    <a:pt x="29586" y="40751"/>
                  </a:lnTo>
                  <a:lnTo>
                    <a:pt x="62285" y="10487"/>
                  </a:lnTo>
                  <a:lnTo>
                    <a:pt x="78482" y="0"/>
                  </a:lnTo>
                  <a:lnTo>
                    <a:pt x="85576" y="0"/>
                  </a:lnTo>
                  <a:lnTo>
                    <a:pt x="88106" y="1438"/>
                  </a:lnTo>
                  <a:lnTo>
                    <a:pt x="90785" y="7168"/>
                  </a:lnTo>
                  <a:lnTo>
                    <a:pt x="91120" y="10777"/>
                  </a:lnTo>
                  <a:lnTo>
                    <a:pt x="90451" y="15143"/>
                  </a:lnTo>
                  <a:lnTo>
                    <a:pt x="85911" y="55103"/>
                  </a:lnTo>
                  <a:lnTo>
                    <a:pt x="147563" y="55103"/>
                  </a:lnTo>
                  <a:lnTo>
                    <a:pt x="150515" y="55947"/>
                  </a:lnTo>
                  <a:lnTo>
                    <a:pt x="152202" y="59295"/>
                  </a:lnTo>
                  <a:lnTo>
                    <a:pt x="151954" y="61986"/>
                  </a:lnTo>
                  <a:lnTo>
                    <a:pt x="146571" y="77167"/>
                  </a:lnTo>
                  <a:lnTo>
                    <a:pt x="142776" y="84162"/>
                  </a:lnTo>
                  <a:lnTo>
                    <a:pt x="135681" y="89197"/>
                  </a:lnTo>
                  <a:lnTo>
                    <a:pt x="129195" y="90450"/>
                  </a:lnTo>
                  <a:lnTo>
                    <a:pt x="79326" y="90450"/>
                  </a:lnTo>
                  <a:lnTo>
                    <a:pt x="66043" y="205036"/>
                  </a:lnTo>
                  <a:lnTo>
                    <a:pt x="64430" y="222547"/>
                  </a:lnTo>
                  <a:lnTo>
                    <a:pt x="64182" y="227769"/>
                  </a:lnTo>
                  <a:lnTo>
                    <a:pt x="64182" y="240246"/>
                  </a:lnTo>
                  <a:lnTo>
                    <a:pt x="66030" y="245715"/>
                  </a:lnTo>
                  <a:lnTo>
                    <a:pt x="73447" y="252115"/>
                  </a:lnTo>
                  <a:lnTo>
                    <a:pt x="79511" y="253714"/>
                  </a:lnTo>
                  <a:lnTo>
                    <a:pt x="96007" y="253714"/>
                  </a:lnTo>
                  <a:lnTo>
                    <a:pt x="103001" y="252028"/>
                  </a:lnTo>
                  <a:lnTo>
                    <a:pt x="114808" y="245281"/>
                  </a:lnTo>
                  <a:lnTo>
                    <a:pt x="118938" y="243594"/>
                  </a:lnTo>
                  <a:lnTo>
                    <a:pt x="123999" y="243594"/>
                  </a:lnTo>
                  <a:lnTo>
                    <a:pt x="125351" y="245281"/>
                  </a:lnTo>
                  <a:lnTo>
                    <a:pt x="125351" y="252028"/>
                  </a:lnTo>
                  <a:lnTo>
                    <a:pt x="123577" y="256753"/>
                  </a:lnTo>
                  <a:lnTo>
                    <a:pt x="98855" y="285764"/>
                  </a:lnTo>
                  <a:lnTo>
                    <a:pt x="62647" y="301656"/>
                  </a:lnTo>
                  <a:lnTo>
                    <a:pt x="53808" y="302842"/>
                  </a:lnTo>
                  <a:lnTo>
                    <a:pt x="44462" y="3032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02380" y="3527403"/>
            <a:ext cx="1303484" cy="462446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3902179" y="3527403"/>
            <a:ext cx="2881630" cy="360045"/>
            <a:chOff x="13902179" y="3527403"/>
            <a:chExt cx="2881630" cy="360045"/>
          </a:xfrm>
        </p:grpSpPr>
        <p:sp>
          <p:nvSpPr>
            <p:cNvPr id="21" name="object 21"/>
            <p:cNvSpPr/>
            <p:nvPr/>
          </p:nvSpPr>
          <p:spPr>
            <a:xfrm>
              <a:off x="13902170" y="3630992"/>
              <a:ext cx="648970" cy="256540"/>
            </a:xfrm>
            <a:custGeom>
              <a:avLst/>
              <a:gdLst/>
              <a:ahLst/>
              <a:cxnLst/>
              <a:rect l="l" t="t" r="r" b="b"/>
              <a:pathLst>
                <a:path w="648969" h="256539">
                  <a:moveTo>
                    <a:pt x="184175" y="18884"/>
                  </a:moveTo>
                  <a:lnTo>
                    <a:pt x="182499" y="12738"/>
                  </a:lnTo>
                  <a:lnTo>
                    <a:pt x="175768" y="2971"/>
                  </a:lnTo>
                  <a:lnTo>
                    <a:pt x="170218" y="520"/>
                  </a:lnTo>
                  <a:lnTo>
                    <a:pt x="162458" y="520"/>
                  </a:lnTo>
                  <a:lnTo>
                    <a:pt x="121488" y="20243"/>
                  </a:lnTo>
                  <a:lnTo>
                    <a:pt x="91605" y="58750"/>
                  </a:lnTo>
                  <a:lnTo>
                    <a:pt x="72199" y="94094"/>
                  </a:lnTo>
                  <a:lnTo>
                    <a:pt x="53073" y="136271"/>
                  </a:lnTo>
                  <a:lnTo>
                    <a:pt x="48133" y="148615"/>
                  </a:lnTo>
                  <a:lnTo>
                    <a:pt x="59347" y="113220"/>
                  </a:lnTo>
                  <a:lnTo>
                    <a:pt x="73177" y="71158"/>
                  </a:lnTo>
                  <a:lnTo>
                    <a:pt x="81076" y="40779"/>
                  </a:lnTo>
                  <a:lnTo>
                    <a:pt x="81076" y="36385"/>
                  </a:lnTo>
                  <a:lnTo>
                    <a:pt x="66421" y="0"/>
                  </a:lnTo>
                  <a:lnTo>
                    <a:pt x="25971" y="0"/>
                  </a:lnTo>
                  <a:lnTo>
                    <a:pt x="25920" y="520"/>
                  </a:lnTo>
                  <a:lnTo>
                    <a:pt x="2235" y="210261"/>
                  </a:lnTo>
                  <a:lnTo>
                    <a:pt x="1143" y="220154"/>
                  </a:lnTo>
                  <a:lnTo>
                    <a:pt x="1092" y="220840"/>
                  </a:lnTo>
                  <a:lnTo>
                    <a:pt x="406" y="228587"/>
                  </a:lnTo>
                  <a:lnTo>
                    <a:pt x="12" y="235572"/>
                  </a:lnTo>
                  <a:lnTo>
                    <a:pt x="0" y="242366"/>
                  </a:lnTo>
                  <a:lnTo>
                    <a:pt x="139" y="247434"/>
                  </a:lnTo>
                  <a:lnTo>
                    <a:pt x="1320" y="251460"/>
                  </a:lnTo>
                  <a:lnTo>
                    <a:pt x="5689" y="254482"/>
                  </a:lnTo>
                  <a:lnTo>
                    <a:pt x="8978" y="255244"/>
                  </a:lnTo>
                  <a:lnTo>
                    <a:pt x="15367" y="255244"/>
                  </a:lnTo>
                  <a:lnTo>
                    <a:pt x="53441" y="242366"/>
                  </a:lnTo>
                  <a:lnTo>
                    <a:pt x="55816" y="236042"/>
                  </a:lnTo>
                  <a:lnTo>
                    <a:pt x="55740" y="235572"/>
                  </a:lnTo>
                  <a:lnTo>
                    <a:pt x="43688" y="159727"/>
                  </a:lnTo>
                  <a:lnTo>
                    <a:pt x="54635" y="228587"/>
                  </a:lnTo>
                  <a:lnTo>
                    <a:pt x="55867" y="235572"/>
                  </a:lnTo>
                  <a:lnTo>
                    <a:pt x="64566" y="154673"/>
                  </a:lnTo>
                  <a:lnTo>
                    <a:pt x="55880" y="235572"/>
                  </a:lnTo>
                  <a:lnTo>
                    <a:pt x="64528" y="190144"/>
                  </a:lnTo>
                  <a:lnTo>
                    <a:pt x="76771" y="151625"/>
                  </a:lnTo>
                  <a:lnTo>
                    <a:pt x="79248" y="144818"/>
                  </a:lnTo>
                  <a:lnTo>
                    <a:pt x="97091" y="105168"/>
                  </a:lnTo>
                  <a:lnTo>
                    <a:pt x="122707" y="65392"/>
                  </a:lnTo>
                  <a:lnTo>
                    <a:pt x="129108" y="60159"/>
                  </a:lnTo>
                  <a:lnTo>
                    <a:pt x="141897" y="60159"/>
                  </a:lnTo>
                  <a:lnTo>
                    <a:pt x="148056" y="61341"/>
                  </a:lnTo>
                  <a:lnTo>
                    <a:pt x="157162" y="66052"/>
                  </a:lnTo>
                  <a:lnTo>
                    <a:pt x="161290" y="67233"/>
                  </a:lnTo>
                  <a:lnTo>
                    <a:pt x="169024" y="67233"/>
                  </a:lnTo>
                  <a:lnTo>
                    <a:pt x="172478" y="65214"/>
                  </a:lnTo>
                  <a:lnTo>
                    <a:pt x="176047" y="60159"/>
                  </a:lnTo>
                  <a:lnTo>
                    <a:pt x="178206" y="57124"/>
                  </a:lnTo>
                  <a:lnTo>
                    <a:pt x="178308" y="56896"/>
                  </a:lnTo>
                  <a:lnTo>
                    <a:pt x="180403" y="51993"/>
                  </a:lnTo>
                  <a:lnTo>
                    <a:pt x="183426" y="39509"/>
                  </a:lnTo>
                  <a:lnTo>
                    <a:pt x="184175" y="33032"/>
                  </a:lnTo>
                  <a:lnTo>
                    <a:pt x="184175" y="18884"/>
                  </a:lnTo>
                  <a:close/>
                </a:path>
                <a:path w="648969" h="256539">
                  <a:moveTo>
                    <a:pt x="391922" y="56603"/>
                  </a:moveTo>
                  <a:lnTo>
                    <a:pt x="390791" y="43764"/>
                  </a:lnTo>
                  <a:lnTo>
                    <a:pt x="389013" y="37909"/>
                  </a:lnTo>
                  <a:lnTo>
                    <a:pt x="387375" y="32486"/>
                  </a:lnTo>
                  <a:lnTo>
                    <a:pt x="351485" y="3670"/>
                  </a:lnTo>
                  <a:lnTo>
                    <a:pt x="333806" y="723"/>
                  </a:lnTo>
                  <a:lnTo>
                    <a:pt x="333806" y="56603"/>
                  </a:lnTo>
                  <a:lnTo>
                    <a:pt x="333806" y="65709"/>
                  </a:lnTo>
                  <a:lnTo>
                    <a:pt x="311988" y="106667"/>
                  </a:lnTo>
                  <a:lnTo>
                    <a:pt x="270332" y="126796"/>
                  </a:lnTo>
                  <a:lnTo>
                    <a:pt x="245719" y="132676"/>
                  </a:lnTo>
                  <a:lnTo>
                    <a:pt x="245643" y="134950"/>
                  </a:lnTo>
                  <a:lnTo>
                    <a:pt x="245452" y="140538"/>
                  </a:lnTo>
                  <a:lnTo>
                    <a:pt x="245719" y="132676"/>
                  </a:lnTo>
                  <a:lnTo>
                    <a:pt x="245783" y="130606"/>
                  </a:lnTo>
                  <a:lnTo>
                    <a:pt x="245859" y="129921"/>
                  </a:lnTo>
                  <a:lnTo>
                    <a:pt x="247167" y="117525"/>
                  </a:lnTo>
                  <a:lnTo>
                    <a:pt x="249453" y="104813"/>
                  </a:lnTo>
                  <a:lnTo>
                    <a:pt x="252653" y="92494"/>
                  </a:lnTo>
                  <a:lnTo>
                    <a:pt x="252730" y="92290"/>
                  </a:lnTo>
                  <a:lnTo>
                    <a:pt x="256768" y="80937"/>
                  </a:lnTo>
                  <a:lnTo>
                    <a:pt x="282003" y="46456"/>
                  </a:lnTo>
                  <a:lnTo>
                    <a:pt x="309549" y="37909"/>
                  </a:lnTo>
                  <a:lnTo>
                    <a:pt x="318630" y="37909"/>
                  </a:lnTo>
                  <a:lnTo>
                    <a:pt x="324942" y="40271"/>
                  </a:lnTo>
                  <a:lnTo>
                    <a:pt x="332028" y="49695"/>
                  </a:lnTo>
                  <a:lnTo>
                    <a:pt x="333806" y="56603"/>
                  </a:lnTo>
                  <a:lnTo>
                    <a:pt x="333806" y="723"/>
                  </a:lnTo>
                  <a:lnTo>
                    <a:pt x="293433" y="3035"/>
                  </a:lnTo>
                  <a:lnTo>
                    <a:pt x="255968" y="18834"/>
                  </a:lnTo>
                  <a:lnTo>
                    <a:pt x="225171" y="46456"/>
                  </a:lnTo>
                  <a:lnTo>
                    <a:pt x="202399" y="84099"/>
                  </a:lnTo>
                  <a:lnTo>
                    <a:pt x="189242" y="129921"/>
                  </a:lnTo>
                  <a:lnTo>
                    <a:pt x="189166" y="130606"/>
                  </a:lnTo>
                  <a:lnTo>
                    <a:pt x="187363" y="146710"/>
                  </a:lnTo>
                  <a:lnTo>
                    <a:pt x="187325" y="147574"/>
                  </a:lnTo>
                  <a:lnTo>
                    <a:pt x="186880" y="159943"/>
                  </a:lnTo>
                  <a:lnTo>
                    <a:pt x="186791" y="165277"/>
                  </a:lnTo>
                  <a:lnTo>
                    <a:pt x="188048" y="184607"/>
                  </a:lnTo>
                  <a:lnTo>
                    <a:pt x="207937" y="231762"/>
                  </a:lnTo>
                  <a:lnTo>
                    <a:pt x="249745" y="254711"/>
                  </a:lnTo>
                  <a:lnTo>
                    <a:pt x="268097" y="256247"/>
                  </a:lnTo>
                  <a:lnTo>
                    <a:pt x="279971" y="255752"/>
                  </a:lnTo>
                  <a:lnTo>
                    <a:pt x="322338" y="244246"/>
                  </a:lnTo>
                  <a:lnTo>
                    <a:pt x="354711" y="223126"/>
                  </a:lnTo>
                  <a:lnTo>
                    <a:pt x="378790" y="190042"/>
                  </a:lnTo>
                  <a:lnTo>
                    <a:pt x="378790" y="182308"/>
                  </a:lnTo>
                  <a:lnTo>
                    <a:pt x="361073" y="182981"/>
                  </a:lnTo>
                  <a:lnTo>
                    <a:pt x="354469" y="186982"/>
                  </a:lnTo>
                  <a:lnTo>
                    <a:pt x="312115" y="203885"/>
                  </a:lnTo>
                  <a:lnTo>
                    <a:pt x="302056" y="205193"/>
                  </a:lnTo>
                  <a:lnTo>
                    <a:pt x="303123" y="205193"/>
                  </a:lnTo>
                  <a:lnTo>
                    <a:pt x="263080" y="198755"/>
                  </a:lnTo>
                  <a:lnTo>
                    <a:pt x="246392" y="163296"/>
                  </a:lnTo>
                  <a:lnTo>
                    <a:pt x="260934" y="159943"/>
                  </a:lnTo>
                  <a:lnTo>
                    <a:pt x="282422" y="154051"/>
                  </a:lnTo>
                  <a:lnTo>
                    <a:pt x="320370" y="140538"/>
                  </a:lnTo>
                  <a:lnTo>
                    <a:pt x="363232" y="115125"/>
                  </a:lnTo>
                  <a:lnTo>
                    <a:pt x="387311" y="82651"/>
                  </a:lnTo>
                  <a:lnTo>
                    <a:pt x="390766" y="70091"/>
                  </a:lnTo>
                  <a:lnTo>
                    <a:pt x="391922" y="56603"/>
                  </a:lnTo>
                  <a:close/>
                </a:path>
                <a:path w="648969" h="256539">
                  <a:moveTo>
                    <a:pt x="499567" y="40779"/>
                  </a:moveTo>
                  <a:lnTo>
                    <a:pt x="489458" y="3708"/>
                  </a:lnTo>
                  <a:lnTo>
                    <a:pt x="484911" y="0"/>
                  </a:lnTo>
                  <a:lnTo>
                    <a:pt x="444461" y="0"/>
                  </a:lnTo>
                  <a:lnTo>
                    <a:pt x="444347" y="1054"/>
                  </a:lnTo>
                  <a:lnTo>
                    <a:pt x="420725" y="210261"/>
                  </a:lnTo>
                  <a:lnTo>
                    <a:pt x="419582" y="220726"/>
                  </a:lnTo>
                  <a:lnTo>
                    <a:pt x="418896" y="228587"/>
                  </a:lnTo>
                  <a:lnTo>
                    <a:pt x="418719" y="231648"/>
                  </a:lnTo>
                  <a:lnTo>
                    <a:pt x="418630" y="247497"/>
                  </a:lnTo>
                  <a:lnTo>
                    <a:pt x="419811" y="251460"/>
                  </a:lnTo>
                  <a:lnTo>
                    <a:pt x="424180" y="254482"/>
                  </a:lnTo>
                  <a:lnTo>
                    <a:pt x="427456" y="255244"/>
                  </a:lnTo>
                  <a:lnTo>
                    <a:pt x="433857" y="255244"/>
                  </a:lnTo>
                  <a:lnTo>
                    <a:pt x="472935" y="240931"/>
                  </a:lnTo>
                  <a:lnTo>
                    <a:pt x="475500" y="232613"/>
                  </a:lnTo>
                  <a:lnTo>
                    <a:pt x="475830" y="234518"/>
                  </a:lnTo>
                  <a:lnTo>
                    <a:pt x="482307" y="195999"/>
                  </a:lnTo>
                  <a:lnTo>
                    <a:pt x="496709" y="154673"/>
                  </a:lnTo>
                  <a:lnTo>
                    <a:pt x="483082" y="154673"/>
                  </a:lnTo>
                  <a:lnTo>
                    <a:pt x="464705" y="154673"/>
                  </a:lnTo>
                  <a:lnTo>
                    <a:pt x="465620" y="151726"/>
                  </a:lnTo>
                  <a:lnTo>
                    <a:pt x="465734" y="151434"/>
                  </a:lnTo>
                  <a:lnTo>
                    <a:pt x="477837" y="113220"/>
                  </a:lnTo>
                  <a:lnTo>
                    <a:pt x="491705" y="70993"/>
                  </a:lnTo>
                  <a:lnTo>
                    <a:pt x="498309" y="47612"/>
                  </a:lnTo>
                  <a:lnTo>
                    <a:pt x="499567" y="40779"/>
                  </a:lnTo>
                  <a:close/>
                </a:path>
                <a:path w="648969" h="256539">
                  <a:moveTo>
                    <a:pt x="648652" y="35725"/>
                  </a:moveTo>
                  <a:lnTo>
                    <a:pt x="647217" y="28054"/>
                  </a:lnTo>
                  <a:lnTo>
                    <a:pt x="644347" y="21501"/>
                  </a:lnTo>
                  <a:lnTo>
                    <a:pt x="641489" y="14935"/>
                  </a:lnTo>
                  <a:lnTo>
                    <a:pt x="636955" y="9804"/>
                  </a:lnTo>
                  <a:lnTo>
                    <a:pt x="624497" y="2387"/>
                  </a:lnTo>
                  <a:lnTo>
                    <a:pt x="616331" y="520"/>
                  </a:lnTo>
                  <a:lnTo>
                    <a:pt x="606209" y="520"/>
                  </a:lnTo>
                  <a:lnTo>
                    <a:pt x="564299" y="14046"/>
                  </a:lnTo>
                  <a:lnTo>
                    <a:pt x="525640" y="46494"/>
                  </a:lnTo>
                  <a:lnTo>
                    <a:pt x="496773" y="85432"/>
                  </a:lnTo>
                  <a:lnTo>
                    <a:pt x="478777" y="119164"/>
                  </a:lnTo>
                  <a:lnTo>
                    <a:pt x="465670" y="151625"/>
                  </a:lnTo>
                  <a:lnTo>
                    <a:pt x="483387" y="151625"/>
                  </a:lnTo>
                  <a:lnTo>
                    <a:pt x="498081" y="151625"/>
                  </a:lnTo>
                  <a:lnTo>
                    <a:pt x="498170" y="151434"/>
                  </a:lnTo>
                  <a:lnTo>
                    <a:pt x="500888" y="145415"/>
                  </a:lnTo>
                  <a:lnTo>
                    <a:pt x="508457" y="130733"/>
                  </a:lnTo>
                  <a:lnTo>
                    <a:pt x="533412" y="93675"/>
                  </a:lnTo>
                  <a:lnTo>
                    <a:pt x="567283" y="60325"/>
                  </a:lnTo>
                  <a:lnTo>
                    <a:pt x="574548" y="56108"/>
                  </a:lnTo>
                  <a:lnTo>
                    <a:pt x="582307" y="56108"/>
                  </a:lnTo>
                  <a:lnTo>
                    <a:pt x="585000" y="57467"/>
                  </a:lnTo>
                  <a:lnTo>
                    <a:pt x="587133" y="60325"/>
                  </a:lnTo>
                  <a:lnTo>
                    <a:pt x="589038" y="62839"/>
                  </a:lnTo>
                  <a:lnTo>
                    <a:pt x="590054" y="66713"/>
                  </a:lnTo>
                  <a:lnTo>
                    <a:pt x="590054" y="78524"/>
                  </a:lnTo>
                  <a:lnTo>
                    <a:pt x="589546" y="84848"/>
                  </a:lnTo>
                  <a:lnTo>
                    <a:pt x="589445" y="85432"/>
                  </a:lnTo>
                  <a:lnTo>
                    <a:pt x="587514" y="96621"/>
                  </a:lnTo>
                  <a:lnTo>
                    <a:pt x="586740" y="101447"/>
                  </a:lnTo>
                  <a:lnTo>
                    <a:pt x="585482" y="109689"/>
                  </a:lnTo>
                  <a:lnTo>
                    <a:pt x="575894" y="168313"/>
                  </a:lnTo>
                  <a:lnTo>
                    <a:pt x="570674" y="214655"/>
                  </a:lnTo>
                  <a:lnTo>
                    <a:pt x="570369" y="220154"/>
                  </a:lnTo>
                  <a:lnTo>
                    <a:pt x="570369" y="228587"/>
                  </a:lnTo>
                  <a:lnTo>
                    <a:pt x="570585" y="231648"/>
                  </a:lnTo>
                  <a:lnTo>
                    <a:pt x="570699" y="232613"/>
                  </a:lnTo>
                  <a:lnTo>
                    <a:pt x="571601" y="240436"/>
                  </a:lnTo>
                  <a:lnTo>
                    <a:pt x="572782" y="244398"/>
                  </a:lnTo>
                  <a:lnTo>
                    <a:pt x="574611" y="247954"/>
                  </a:lnTo>
                  <a:lnTo>
                    <a:pt x="576465" y="251460"/>
                  </a:lnTo>
                  <a:lnTo>
                    <a:pt x="579094" y="253136"/>
                  </a:lnTo>
                  <a:lnTo>
                    <a:pt x="618871" y="253136"/>
                  </a:lnTo>
                  <a:lnTo>
                    <a:pt x="642251" y="100660"/>
                  </a:lnTo>
                  <a:lnTo>
                    <a:pt x="648068" y="61239"/>
                  </a:lnTo>
                  <a:lnTo>
                    <a:pt x="648423" y="56108"/>
                  </a:lnTo>
                  <a:lnTo>
                    <a:pt x="648652" y="52908"/>
                  </a:lnTo>
                  <a:lnTo>
                    <a:pt x="648652" y="35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83697" y="3527403"/>
              <a:ext cx="1119993" cy="35982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731071" y="3527411"/>
              <a:ext cx="951865" cy="360045"/>
            </a:xfrm>
            <a:custGeom>
              <a:avLst/>
              <a:gdLst/>
              <a:ahLst/>
              <a:cxnLst/>
              <a:rect l="l" t="t" r="r" b="b"/>
              <a:pathLst>
                <a:path w="951865" h="360045">
                  <a:moveTo>
                    <a:pt x="178346" y="25069"/>
                  </a:moveTo>
                  <a:lnTo>
                    <a:pt x="176911" y="19939"/>
                  </a:lnTo>
                  <a:lnTo>
                    <a:pt x="174028" y="15405"/>
                  </a:lnTo>
                  <a:lnTo>
                    <a:pt x="171170" y="10833"/>
                  </a:lnTo>
                  <a:lnTo>
                    <a:pt x="167728" y="7124"/>
                  </a:lnTo>
                  <a:lnTo>
                    <a:pt x="159639" y="1422"/>
                  </a:lnTo>
                  <a:lnTo>
                    <a:pt x="155422" y="0"/>
                  </a:lnTo>
                  <a:lnTo>
                    <a:pt x="146316" y="0"/>
                  </a:lnTo>
                  <a:lnTo>
                    <a:pt x="142354" y="1422"/>
                  </a:lnTo>
                  <a:lnTo>
                    <a:pt x="142227" y="1422"/>
                  </a:lnTo>
                  <a:lnTo>
                    <a:pt x="138417" y="4533"/>
                  </a:lnTo>
                  <a:lnTo>
                    <a:pt x="57048" y="73253"/>
                  </a:lnTo>
                  <a:lnTo>
                    <a:pt x="54343" y="75298"/>
                  </a:lnTo>
                  <a:lnTo>
                    <a:pt x="52997" y="77482"/>
                  </a:lnTo>
                  <a:lnTo>
                    <a:pt x="52997" y="82207"/>
                  </a:lnTo>
                  <a:lnTo>
                    <a:pt x="54419" y="84137"/>
                  </a:lnTo>
                  <a:lnTo>
                    <a:pt x="60147" y="87160"/>
                  </a:lnTo>
                  <a:lnTo>
                    <a:pt x="62814" y="87845"/>
                  </a:lnTo>
                  <a:lnTo>
                    <a:pt x="69583" y="87845"/>
                  </a:lnTo>
                  <a:lnTo>
                    <a:pt x="73304" y="87515"/>
                  </a:lnTo>
                  <a:lnTo>
                    <a:pt x="75247" y="86931"/>
                  </a:lnTo>
                  <a:lnTo>
                    <a:pt x="77254" y="85915"/>
                  </a:lnTo>
                  <a:lnTo>
                    <a:pt x="169748" y="41935"/>
                  </a:lnTo>
                  <a:lnTo>
                    <a:pt x="173126" y="40246"/>
                  </a:lnTo>
                  <a:lnTo>
                    <a:pt x="175387" y="38646"/>
                  </a:lnTo>
                  <a:lnTo>
                    <a:pt x="177749" y="35623"/>
                  </a:lnTo>
                  <a:lnTo>
                    <a:pt x="178346" y="33515"/>
                  </a:lnTo>
                  <a:lnTo>
                    <a:pt x="178346" y="25069"/>
                  </a:lnTo>
                  <a:close/>
                </a:path>
                <a:path w="951865" h="360045">
                  <a:moveTo>
                    <a:pt x="205130" y="160185"/>
                  </a:moveTo>
                  <a:lnTo>
                    <a:pt x="204000" y="147345"/>
                  </a:lnTo>
                  <a:lnTo>
                    <a:pt x="202222" y="141490"/>
                  </a:lnTo>
                  <a:lnTo>
                    <a:pt x="200583" y="136067"/>
                  </a:lnTo>
                  <a:lnTo>
                    <a:pt x="164693" y="107251"/>
                  </a:lnTo>
                  <a:lnTo>
                    <a:pt x="147015" y="104305"/>
                  </a:lnTo>
                  <a:lnTo>
                    <a:pt x="147015" y="160185"/>
                  </a:lnTo>
                  <a:lnTo>
                    <a:pt x="147015" y="169291"/>
                  </a:lnTo>
                  <a:lnTo>
                    <a:pt x="125196" y="210248"/>
                  </a:lnTo>
                  <a:lnTo>
                    <a:pt x="83540" y="230378"/>
                  </a:lnTo>
                  <a:lnTo>
                    <a:pt x="58928" y="236258"/>
                  </a:lnTo>
                  <a:lnTo>
                    <a:pt x="58851" y="238531"/>
                  </a:lnTo>
                  <a:lnTo>
                    <a:pt x="58661" y="244119"/>
                  </a:lnTo>
                  <a:lnTo>
                    <a:pt x="58928" y="236258"/>
                  </a:lnTo>
                  <a:lnTo>
                    <a:pt x="58991" y="234188"/>
                  </a:lnTo>
                  <a:lnTo>
                    <a:pt x="59067" y="233502"/>
                  </a:lnTo>
                  <a:lnTo>
                    <a:pt x="60375" y="221107"/>
                  </a:lnTo>
                  <a:lnTo>
                    <a:pt x="62661" y="208394"/>
                  </a:lnTo>
                  <a:lnTo>
                    <a:pt x="65862" y="196075"/>
                  </a:lnTo>
                  <a:lnTo>
                    <a:pt x="65938" y="195872"/>
                  </a:lnTo>
                  <a:lnTo>
                    <a:pt x="69977" y="184518"/>
                  </a:lnTo>
                  <a:lnTo>
                    <a:pt x="95211" y="150037"/>
                  </a:lnTo>
                  <a:lnTo>
                    <a:pt x="122758" y="141490"/>
                  </a:lnTo>
                  <a:lnTo>
                    <a:pt x="131838" y="141490"/>
                  </a:lnTo>
                  <a:lnTo>
                    <a:pt x="138150" y="143852"/>
                  </a:lnTo>
                  <a:lnTo>
                    <a:pt x="145237" y="153276"/>
                  </a:lnTo>
                  <a:lnTo>
                    <a:pt x="147015" y="160185"/>
                  </a:lnTo>
                  <a:lnTo>
                    <a:pt x="147015" y="104305"/>
                  </a:lnTo>
                  <a:lnTo>
                    <a:pt x="106641" y="106616"/>
                  </a:lnTo>
                  <a:lnTo>
                    <a:pt x="69189" y="122415"/>
                  </a:lnTo>
                  <a:lnTo>
                    <a:pt x="38379" y="150037"/>
                  </a:lnTo>
                  <a:lnTo>
                    <a:pt x="15608" y="187680"/>
                  </a:lnTo>
                  <a:lnTo>
                    <a:pt x="2451" y="233502"/>
                  </a:lnTo>
                  <a:lnTo>
                    <a:pt x="2374" y="234188"/>
                  </a:lnTo>
                  <a:lnTo>
                    <a:pt x="571" y="250291"/>
                  </a:lnTo>
                  <a:lnTo>
                    <a:pt x="533" y="251155"/>
                  </a:lnTo>
                  <a:lnTo>
                    <a:pt x="88" y="263525"/>
                  </a:lnTo>
                  <a:lnTo>
                    <a:pt x="0" y="268859"/>
                  </a:lnTo>
                  <a:lnTo>
                    <a:pt x="1257" y="288188"/>
                  </a:lnTo>
                  <a:lnTo>
                    <a:pt x="21145" y="335343"/>
                  </a:lnTo>
                  <a:lnTo>
                    <a:pt x="62953" y="358292"/>
                  </a:lnTo>
                  <a:lnTo>
                    <a:pt x="81305" y="359829"/>
                  </a:lnTo>
                  <a:lnTo>
                    <a:pt x="93179" y="359333"/>
                  </a:lnTo>
                  <a:lnTo>
                    <a:pt x="135547" y="347827"/>
                  </a:lnTo>
                  <a:lnTo>
                    <a:pt x="167932" y="326707"/>
                  </a:lnTo>
                  <a:lnTo>
                    <a:pt x="191998" y="293624"/>
                  </a:lnTo>
                  <a:lnTo>
                    <a:pt x="191998" y="285889"/>
                  </a:lnTo>
                  <a:lnTo>
                    <a:pt x="174294" y="286562"/>
                  </a:lnTo>
                  <a:lnTo>
                    <a:pt x="167678" y="290563"/>
                  </a:lnTo>
                  <a:lnTo>
                    <a:pt x="125323" y="307467"/>
                  </a:lnTo>
                  <a:lnTo>
                    <a:pt x="115265" y="308775"/>
                  </a:lnTo>
                  <a:lnTo>
                    <a:pt x="116332" y="308775"/>
                  </a:lnTo>
                  <a:lnTo>
                    <a:pt x="76288" y="302336"/>
                  </a:lnTo>
                  <a:lnTo>
                    <a:pt x="59918" y="268859"/>
                  </a:lnTo>
                  <a:lnTo>
                    <a:pt x="59601" y="266877"/>
                  </a:lnTo>
                  <a:lnTo>
                    <a:pt x="115443" y="251155"/>
                  </a:lnTo>
                  <a:lnTo>
                    <a:pt x="164172" y="227939"/>
                  </a:lnTo>
                  <a:lnTo>
                    <a:pt x="194754" y="197929"/>
                  </a:lnTo>
                  <a:lnTo>
                    <a:pt x="203974" y="173672"/>
                  </a:lnTo>
                  <a:lnTo>
                    <a:pt x="205130" y="160185"/>
                  </a:lnTo>
                  <a:close/>
                </a:path>
                <a:path w="951865" h="360045">
                  <a:moveTo>
                    <a:pt x="299694" y="204584"/>
                  </a:moveTo>
                  <a:lnTo>
                    <a:pt x="295770" y="179451"/>
                  </a:lnTo>
                  <a:lnTo>
                    <a:pt x="282854" y="235000"/>
                  </a:lnTo>
                  <a:lnTo>
                    <a:pt x="282321" y="237553"/>
                  </a:lnTo>
                  <a:lnTo>
                    <a:pt x="296037" y="210870"/>
                  </a:lnTo>
                  <a:lnTo>
                    <a:pt x="299694" y="204584"/>
                  </a:lnTo>
                  <a:close/>
                </a:path>
                <a:path w="951865" h="360045">
                  <a:moveTo>
                    <a:pt x="317119" y="316357"/>
                  </a:moveTo>
                  <a:lnTo>
                    <a:pt x="317106" y="316204"/>
                  </a:lnTo>
                  <a:lnTo>
                    <a:pt x="307924" y="257352"/>
                  </a:lnTo>
                  <a:lnTo>
                    <a:pt x="301853" y="269875"/>
                  </a:lnTo>
                  <a:lnTo>
                    <a:pt x="292735" y="290347"/>
                  </a:lnTo>
                  <a:lnTo>
                    <a:pt x="287769" y="302399"/>
                  </a:lnTo>
                  <a:lnTo>
                    <a:pt x="288696" y="302983"/>
                  </a:lnTo>
                  <a:lnTo>
                    <a:pt x="317119" y="316357"/>
                  </a:lnTo>
                  <a:close/>
                </a:path>
                <a:path w="951865" h="360045">
                  <a:moveTo>
                    <a:pt x="322897" y="36385"/>
                  </a:moveTo>
                  <a:lnTo>
                    <a:pt x="308241" y="0"/>
                  </a:lnTo>
                  <a:lnTo>
                    <a:pt x="267792" y="0"/>
                  </a:lnTo>
                  <a:lnTo>
                    <a:pt x="295770" y="179451"/>
                  </a:lnTo>
                  <a:lnTo>
                    <a:pt x="313296" y="104101"/>
                  </a:lnTo>
                  <a:lnTo>
                    <a:pt x="321602" y="60439"/>
                  </a:lnTo>
                  <a:lnTo>
                    <a:pt x="322897" y="36385"/>
                  </a:lnTo>
                  <a:close/>
                </a:path>
                <a:path w="951865" h="360045">
                  <a:moveTo>
                    <a:pt x="323748" y="359752"/>
                  </a:moveTo>
                  <a:lnTo>
                    <a:pt x="258699" y="329565"/>
                  </a:lnTo>
                  <a:lnTo>
                    <a:pt x="232410" y="317373"/>
                  </a:lnTo>
                  <a:lnTo>
                    <a:pt x="232321" y="318477"/>
                  </a:lnTo>
                  <a:lnTo>
                    <a:pt x="232194" y="319938"/>
                  </a:lnTo>
                  <a:lnTo>
                    <a:pt x="232092" y="321284"/>
                  </a:lnTo>
                  <a:lnTo>
                    <a:pt x="232029" y="321945"/>
                  </a:lnTo>
                  <a:lnTo>
                    <a:pt x="231736" y="325462"/>
                  </a:lnTo>
                  <a:lnTo>
                    <a:pt x="262293" y="351218"/>
                  </a:lnTo>
                  <a:lnTo>
                    <a:pt x="309092" y="359473"/>
                  </a:lnTo>
                  <a:lnTo>
                    <a:pt x="320763" y="359752"/>
                  </a:lnTo>
                  <a:lnTo>
                    <a:pt x="323748" y="359752"/>
                  </a:lnTo>
                  <a:close/>
                </a:path>
                <a:path w="951865" h="360045">
                  <a:moveTo>
                    <a:pt x="323799" y="359752"/>
                  </a:moveTo>
                  <a:lnTo>
                    <a:pt x="287997" y="334568"/>
                  </a:lnTo>
                  <a:lnTo>
                    <a:pt x="285203" y="312839"/>
                  </a:lnTo>
                  <a:lnTo>
                    <a:pt x="285140" y="312331"/>
                  </a:lnTo>
                  <a:lnTo>
                    <a:pt x="284784" y="309613"/>
                  </a:lnTo>
                  <a:lnTo>
                    <a:pt x="287769" y="302399"/>
                  </a:lnTo>
                  <a:lnTo>
                    <a:pt x="283514" y="299694"/>
                  </a:lnTo>
                  <a:lnTo>
                    <a:pt x="283375" y="298691"/>
                  </a:lnTo>
                  <a:lnTo>
                    <a:pt x="277914" y="256247"/>
                  </a:lnTo>
                  <a:lnTo>
                    <a:pt x="282219" y="237756"/>
                  </a:lnTo>
                  <a:lnTo>
                    <a:pt x="268312" y="267855"/>
                  </a:lnTo>
                  <a:lnTo>
                    <a:pt x="279692" y="301663"/>
                  </a:lnTo>
                  <a:lnTo>
                    <a:pt x="258699" y="329565"/>
                  </a:lnTo>
                  <a:lnTo>
                    <a:pt x="323151" y="359473"/>
                  </a:lnTo>
                  <a:lnTo>
                    <a:pt x="323799" y="359752"/>
                  </a:lnTo>
                  <a:close/>
                </a:path>
                <a:path w="951865" h="360045">
                  <a:moveTo>
                    <a:pt x="467448" y="191541"/>
                  </a:moveTo>
                  <a:lnTo>
                    <a:pt x="466686" y="172593"/>
                  </a:lnTo>
                  <a:lnTo>
                    <a:pt x="464413" y="155663"/>
                  </a:lnTo>
                  <a:lnTo>
                    <a:pt x="463892" y="153631"/>
                  </a:lnTo>
                  <a:lnTo>
                    <a:pt x="460629" y="140754"/>
                  </a:lnTo>
                  <a:lnTo>
                    <a:pt x="428015" y="105587"/>
                  </a:lnTo>
                  <a:lnTo>
                    <a:pt x="414870" y="104101"/>
                  </a:lnTo>
                  <a:lnTo>
                    <a:pt x="404787" y="105003"/>
                  </a:lnTo>
                  <a:lnTo>
                    <a:pt x="360108" y="127012"/>
                  </a:lnTo>
                  <a:lnTo>
                    <a:pt x="322643" y="168287"/>
                  </a:lnTo>
                  <a:lnTo>
                    <a:pt x="299694" y="204584"/>
                  </a:lnTo>
                  <a:lnTo>
                    <a:pt x="307924" y="257352"/>
                  </a:lnTo>
                  <a:lnTo>
                    <a:pt x="310794" y="251434"/>
                  </a:lnTo>
                  <a:lnTo>
                    <a:pt x="319582" y="235000"/>
                  </a:lnTo>
                  <a:lnTo>
                    <a:pt x="344195" y="195999"/>
                  </a:lnTo>
                  <a:lnTo>
                    <a:pt x="371398" y="165277"/>
                  </a:lnTo>
                  <a:lnTo>
                    <a:pt x="389089" y="153631"/>
                  </a:lnTo>
                  <a:lnTo>
                    <a:pt x="398538" y="153631"/>
                  </a:lnTo>
                  <a:lnTo>
                    <a:pt x="403161" y="158686"/>
                  </a:lnTo>
                  <a:lnTo>
                    <a:pt x="406019" y="168808"/>
                  </a:lnTo>
                  <a:lnTo>
                    <a:pt x="407911" y="177266"/>
                  </a:lnTo>
                  <a:lnTo>
                    <a:pt x="407987" y="177914"/>
                  </a:lnTo>
                  <a:lnTo>
                    <a:pt x="409257" y="187490"/>
                  </a:lnTo>
                  <a:lnTo>
                    <a:pt x="409270" y="187782"/>
                  </a:lnTo>
                  <a:lnTo>
                    <a:pt x="410070" y="199491"/>
                  </a:lnTo>
                  <a:lnTo>
                    <a:pt x="410159" y="204584"/>
                  </a:lnTo>
                  <a:lnTo>
                    <a:pt x="408432" y="242963"/>
                  </a:lnTo>
                  <a:lnTo>
                    <a:pt x="398602" y="281076"/>
                  </a:lnTo>
                  <a:lnTo>
                    <a:pt x="375196" y="314121"/>
                  </a:lnTo>
                  <a:lnTo>
                    <a:pt x="351701" y="321945"/>
                  </a:lnTo>
                  <a:lnTo>
                    <a:pt x="345643" y="321945"/>
                  </a:lnTo>
                  <a:lnTo>
                    <a:pt x="338988" y="321284"/>
                  </a:lnTo>
                  <a:lnTo>
                    <a:pt x="323913" y="318477"/>
                  </a:lnTo>
                  <a:lnTo>
                    <a:pt x="324129" y="318477"/>
                  </a:lnTo>
                  <a:lnTo>
                    <a:pt x="317119" y="316357"/>
                  </a:lnTo>
                  <a:lnTo>
                    <a:pt x="323888" y="359752"/>
                  </a:lnTo>
                  <a:lnTo>
                    <a:pt x="325069" y="359752"/>
                  </a:lnTo>
                  <a:lnTo>
                    <a:pt x="345948" y="358432"/>
                  </a:lnTo>
                  <a:lnTo>
                    <a:pt x="345541" y="358432"/>
                  </a:lnTo>
                  <a:lnTo>
                    <a:pt x="365264" y="354393"/>
                  </a:lnTo>
                  <a:lnTo>
                    <a:pt x="383628" y="347599"/>
                  </a:lnTo>
                  <a:lnTo>
                    <a:pt x="400443" y="338099"/>
                  </a:lnTo>
                  <a:lnTo>
                    <a:pt x="415582" y="326224"/>
                  </a:lnTo>
                  <a:lnTo>
                    <a:pt x="419671" y="321945"/>
                  </a:lnTo>
                  <a:lnTo>
                    <a:pt x="428879" y="312331"/>
                  </a:lnTo>
                  <a:lnTo>
                    <a:pt x="449999" y="278498"/>
                  </a:lnTo>
                  <a:lnTo>
                    <a:pt x="463092" y="237756"/>
                  </a:lnTo>
                  <a:lnTo>
                    <a:pt x="463118" y="237553"/>
                  </a:lnTo>
                  <a:lnTo>
                    <a:pt x="466356" y="215366"/>
                  </a:lnTo>
                  <a:lnTo>
                    <a:pt x="466458" y="213271"/>
                  </a:lnTo>
                  <a:lnTo>
                    <a:pt x="466559" y="210870"/>
                  </a:lnTo>
                  <a:lnTo>
                    <a:pt x="467448" y="191541"/>
                  </a:lnTo>
                  <a:close/>
                </a:path>
                <a:path w="951865" h="360045">
                  <a:moveTo>
                    <a:pt x="694880" y="160185"/>
                  </a:moveTo>
                  <a:lnTo>
                    <a:pt x="676694" y="118237"/>
                  </a:lnTo>
                  <a:lnTo>
                    <a:pt x="640295" y="104495"/>
                  </a:lnTo>
                  <a:lnTo>
                    <a:pt x="636765" y="104305"/>
                  </a:lnTo>
                  <a:lnTo>
                    <a:pt x="636765" y="160185"/>
                  </a:lnTo>
                  <a:lnTo>
                    <a:pt x="636765" y="169291"/>
                  </a:lnTo>
                  <a:lnTo>
                    <a:pt x="614946" y="210248"/>
                  </a:lnTo>
                  <a:lnTo>
                    <a:pt x="573290" y="230378"/>
                  </a:lnTo>
                  <a:lnTo>
                    <a:pt x="548678" y="236258"/>
                  </a:lnTo>
                  <a:lnTo>
                    <a:pt x="548601" y="238531"/>
                  </a:lnTo>
                  <a:lnTo>
                    <a:pt x="548411" y="244119"/>
                  </a:lnTo>
                  <a:lnTo>
                    <a:pt x="548678" y="236258"/>
                  </a:lnTo>
                  <a:lnTo>
                    <a:pt x="548741" y="234188"/>
                  </a:lnTo>
                  <a:lnTo>
                    <a:pt x="548817" y="233502"/>
                  </a:lnTo>
                  <a:lnTo>
                    <a:pt x="550125" y="221107"/>
                  </a:lnTo>
                  <a:lnTo>
                    <a:pt x="552411" y="208394"/>
                  </a:lnTo>
                  <a:lnTo>
                    <a:pt x="570585" y="164820"/>
                  </a:lnTo>
                  <a:lnTo>
                    <a:pt x="602538" y="142443"/>
                  </a:lnTo>
                  <a:lnTo>
                    <a:pt x="612508" y="141490"/>
                  </a:lnTo>
                  <a:lnTo>
                    <a:pt x="621588" y="141490"/>
                  </a:lnTo>
                  <a:lnTo>
                    <a:pt x="627900" y="143852"/>
                  </a:lnTo>
                  <a:lnTo>
                    <a:pt x="635000" y="153276"/>
                  </a:lnTo>
                  <a:lnTo>
                    <a:pt x="636765" y="160185"/>
                  </a:lnTo>
                  <a:lnTo>
                    <a:pt x="636765" y="104305"/>
                  </a:lnTo>
                  <a:lnTo>
                    <a:pt x="596392" y="106616"/>
                  </a:lnTo>
                  <a:lnTo>
                    <a:pt x="558939" y="122415"/>
                  </a:lnTo>
                  <a:lnTo>
                    <a:pt x="528142" y="150037"/>
                  </a:lnTo>
                  <a:lnTo>
                    <a:pt x="505358" y="187680"/>
                  </a:lnTo>
                  <a:lnTo>
                    <a:pt x="492213" y="233502"/>
                  </a:lnTo>
                  <a:lnTo>
                    <a:pt x="492137" y="234188"/>
                  </a:lnTo>
                  <a:lnTo>
                    <a:pt x="490321" y="250291"/>
                  </a:lnTo>
                  <a:lnTo>
                    <a:pt x="490283" y="251155"/>
                  </a:lnTo>
                  <a:lnTo>
                    <a:pt x="489839" y="263525"/>
                  </a:lnTo>
                  <a:lnTo>
                    <a:pt x="489750" y="268859"/>
                  </a:lnTo>
                  <a:lnTo>
                    <a:pt x="491007" y="288188"/>
                  </a:lnTo>
                  <a:lnTo>
                    <a:pt x="510895" y="335343"/>
                  </a:lnTo>
                  <a:lnTo>
                    <a:pt x="552704" y="358292"/>
                  </a:lnTo>
                  <a:lnTo>
                    <a:pt x="571055" y="359829"/>
                  </a:lnTo>
                  <a:lnTo>
                    <a:pt x="582930" y="359333"/>
                  </a:lnTo>
                  <a:lnTo>
                    <a:pt x="625297" y="347827"/>
                  </a:lnTo>
                  <a:lnTo>
                    <a:pt x="657682" y="326707"/>
                  </a:lnTo>
                  <a:lnTo>
                    <a:pt x="673252" y="309295"/>
                  </a:lnTo>
                  <a:lnTo>
                    <a:pt x="673646" y="308775"/>
                  </a:lnTo>
                  <a:lnTo>
                    <a:pt x="679043" y="300697"/>
                  </a:lnTo>
                  <a:lnTo>
                    <a:pt x="681748" y="293624"/>
                  </a:lnTo>
                  <a:lnTo>
                    <a:pt x="681748" y="285889"/>
                  </a:lnTo>
                  <a:lnTo>
                    <a:pt x="681240" y="284365"/>
                  </a:lnTo>
                  <a:lnTo>
                    <a:pt x="679208" y="281673"/>
                  </a:lnTo>
                  <a:lnTo>
                    <a:pt x="677862" y="280987"/>
                  </a:lnTo>
                  <a:lnTo>
                    <a:pt x="674827" y="280987"/>
                  </a:lnTo>
                  <a:lnTo>
                    <a:pt x="673138" y="281495"/>
                  </a:lnTo>
                  <a:lnTo>
                    <a:pt x="669099" y="283527"/>
                  </a:lnTo>
                  <a:lnTo>
                    <a:pt x="666750" y="284886"/>
                  </a:lnTo>
                  <a:lnTo>
                    <a:pt x="664044" y="286562"/>
                  </a:lnTo>
                  <a:lnTo>
                    <a:pt x="657428" y="290563"/>
                  </a:lnTo>
                  <a:lnTo>
                    <a:pt x="615073" y="307467"/>
                  </a:lnTo>
                  <a:lnTo>
                    <a:pt x="605015" y="308775"/>
                  </a:lnTo>
                  <a:lnTo>
                    <a:pt x="606082" y="308775"/>
                  </a:lnTo>
                  <a:lnTo>
                    <a:pt x="566039" y="302336"/>
                  </a:lnTo>
                  <a:lnTo>
                    <a:pt x="549668" y="268859"/>
                  </a:lnTo>
                  <a:lnTo>
                    <a:pt x="549363" y="266877"/>
                  </a:lnTo>
                  <a:lnTo>
                    <a:pt x="605193" y="251155"/>
                  </a:lnTo>
                  <a:lnTo>
                    <a:pt x="653935" y="227939"/>
                  </a:lnTo>
                  <a:lnTo>
                    <a:pt x="684504" y="197929"/>
                  </a:lnTo>
                  <a:lnTo>
                    <a:pt x="693737" y="173672"/>
                  </a:lnTo>
                  <a:lnTo>
                    <a:pt x="694880" y="160185"/>
                  </a:lnTo>
                  <a:close/>
                </a:path>
                <a:path w="951865" h="360045">
                  <a:moveTo>
                    <a:pt x="802525" y="144360"/>
                  </a:moveTo>
                  <a:lnTo>
                    <a:pt x="792416" y="107289"/>
                  </a:lnTo>
                  <a:lnTo>
                    <a:pt x="787869" y="103581"/>
                  </a:lnTo>
                  <a:lnTo>
                    <a:pt x="747420" y="103581"/>
                  </a:lnTo>
                  <a:lnTo>
                    <a:pt x="747306" y="104635"/>
                  </a:lnTo>
                  <a:lnTo>
                    <a:pt x="723684" y="313842"/>
                  </a:lnTo>
                  <a:lnTo>
                    <a:pt x="722541" y="324307"/>
                  </a:lnTo>
                  <a:lnTo>
                    <a:pt x="721855" y="332168"/>
                  </a:lnTo>
                  <a:lnTo>
                    <a:pt x="721677" y="335229"/>
                  </a:lnTo>
                  <a:lnTo>
                    <a:pt x="721588" y="351078"/>
                  </a:lnTo>
                  <a:lnTo>
                    <a:pt x="722769" y="355041"/>
                  </a:lnTo>
                  <a:lnTo>
                    <a:pt x="727138" y="358063"/>
                  </a:lnTo>
                  <a:lnTo>
                    <a:pt x="730427" y="358825"/>
                  </a:lnTo>
                  <a:lnTo>
                    <a:pt x="736815" y="358825"/>
                  </a:lnTo>
                  <a:lnTo>
                    <a:pt x="775906" y="344512"/>
                  </a:lnTo>
                  <a:lnTo>
                    <a:pt x="778459" y="336194"/>
                  </a:lnTo>
                  <a:lnTo>
                    <a:pt x="778789" y="338099"/>
                  </a:lnTo>
                  <a:lnTo>
                    <a:pt x="785279" y="299580"/>
                  </a:lnTo>
                  <a:lnTo>
                    <a:pt x="799668" y="258254"/>
                  </a:lnTo>
                  <a:lnTo>
                    <a:pt x="786041" y="258254"/>
                  </a:lnTo>
                  <a:lnTo>
                    <a:pt x="767664" y="258254"/>
                  </a:lnTo>
                  <a:lnTo>
                    <a:pt x="768604" y="255231"/>
                  </a:lnTo>
                  <a:lnTo>
                    <a:pt x="768692" y="255003"/>
                  </a:lnTo>
                  <a:lnTo>
                    <a:pt x="780796" y="216801"/>
                  </a:lnTo>
                  <a:lnTo>
                    <a:pt x="782891" y="210756"/>
                  </a:lnTo>
                  <a:lnTo>
                    <a:pt x="785101" y="204241"/>
                  </a:lnTo>
                  <a:lnTo>
                    <a:pt x="796759" y="167513"/>
                  </a:lnTo>
                  <a:lnTo>
                    <a:pt x="801268" y="151193"/>
                  </a:lnTo>
                  <a:lnTo>
                    <a:pt x="802525" y="144360"/>
                  </a:lnTo>
                  <a:close/>
                </a:path>
                <a:path w="951865" h="360045">
                  <a:moveTo>
                    <a:pt x="951611" y="139306"/>
                  </a:moveTo>
                  <a:lnTo>
                    <a:pt x="950175" y="131635"/>
                  </a:lnTo>
                  <a:lnTo>
                    <a:pt x="947293" y="125082"/>
                  </a:lnTo>
                  <a:lnTo>
                    <a:pt x="944448" y="118516"/>
                  </a:lnTo>
                  <a:lnTo>
                    <a:pt x="939901" y="113385"/>
                  </a:lnTo>
                  <a:lnTo>
                    <a:pt x="927455" y="105968"/>
                  </a:lnTo>
                  <a:lnTo>
                    <a:pt x="919289" y="104101"/>
                  </a:lnTo>
                  <a:lnTo>
                    <a:pt x="909154" y="104101"/>
                  </a:lnTo>
                  <a:lnTo>
                    <a:pt x="867270" y="117627"/>
                  </a:lnTo>
                  <a:lnTo>
                    <a:pt x="828598" y="150075"/>
                  </a:lnTo>
                  <a:lnTo>
                    <a:pt x="799744" y="189014"/>
                  </a:lnTo>
                  <a:lnTo>
                    <a:pt x="781735" y="222745"/>
                  </a:lnTo>
                  <a:lnTo>
                    <a:pt x="768629" y="255206"/>
                  </a:lnTo>
                  <a:lnTo>
                    <a:pt x="786345" y="255206"/>
                  </a:lnTo>
                  <a:lnTo>
                    <a:pt x="801039" y="255206"/>
                  </a:lnTo>
                  <a:lnTo>
                    <a:pt x="801141" y="255003"/>
                  </a:lnTo>
                  <a:lnTo>
                    <a:pt x="803846" y="248996"/>
                  </a:lnTo>
                  <a:lnTo>
                    <a:pt x="811428" y="234315"/>
                  </a:lnTo>
                  <a:lnTo>
                    <a:pt x="836371" y="197256"/>
                  </a:lnTo>
                  <a:lnTo>
                    <a:pt x="870254" y="163906"/>
                  </a:lnTo>
                  <a:lnTo>
                    <a:pt x="877493" y="159689"/>
                  </a:lnTo>
                  <a:lnTo>
                    <a:pt x="885266" y="159689"/>
                  </a:lnTo>
                  <a:lnTo>
                    <a:pt x="887958" y="161048"/>
                  </a:lnTo>
                  <a:lnTo>
                    <a:pt x="890092" y="163906"/>
                  </a:lnTo>
                  <a:lnTo>
                    <a:pt x="891997" y="166420"/>
                  </a:lnTo>
                  <a:lnTo>
                    <a:pt x="893013" y="170294"/>
                  </a:lnTo>
                  <a:lnTo>
                    <a:pt x="893013" y="182105"/>
                  </a:lnTo>
                  <a:lnTo>
                    <a:pt x="892505" y="188429"/>
                  </a:lnTo>
                  <a:lnTo>
                    <a:pt x="892416" y="189014"/>
                  </a:lnTo>
                  <a:lnTo>
                    <a:pt x="890473" y="200202"/>
                  </a:lnTo>
                  <a:lnTo>
                    <a:pt x="889457" y="206527"/>
                  </a:lnTo>
                  <a:lnTo>
                    <a:pt x="888441" y="213271"/>
                  </a:lnTo>
                  <a:lnTo>
                    <a:pt x="878852" y="271894"/>
                  </a:lnTo>
                  <a:lnTo>
                    <a:pt x="877849" y="279057"/>
                  </a:lnTo>
                  <a:lnTo>
                    <a:pt x="875817" y="295567"/>
                  </a:lnTo>
                  <a:lnTo>
                    <a:pt x="874979" y="303415"/>
                  </a:lnTo>
                  <a:lnTo>
                    <a:pt x="873633" y="318236"/>
                  </a:lnTo>
                  <a:lnTo>
                    <a:pt x="873328" y="323735"/>
                  </a:lnTo>
                  <a:lnTo>
                    <a:pt x="873328" y="332168"/>
                  </a:lnTo>
                  <a:lnTo>
                    <a:pt x="873544" y="335229"/>
                  </a:lnTo>
                  <a:lnTo>
                    <a:pt x="873658" y="336194"/>
                  </a:lnTo>
                  <a:lnTo>
                    <a:pt x="874560" y="344017"/>
                  </a:lnTo>
                  <a:lnTo>
                    <a:pt x="875741" y="347980"/>
                  </a:lnTo>
                  <a:lnTo>
                    <a:pt x="877570" y="351536"/>
                  </a:lnTo>
                  <a:lnTo>
                    <a:pt x="879424" y="355041"/>
                  </a:lnTo>
                  <a:lnTo>
                    <a:pt x="882053" y="356717"/>
                  </a:lnTo>
                  <a:lnTo>
                    <a:pt x="921829" y="356717"/>
                  </a:lnTo>
                  <a:lnTo>
                    <a:pt x="945210" y="204241"/>
                  </a:lnTo>
                  <a:lnTo>
                    <a:pt x="951026" y="164820"/>
                  </a:lnTo>
                  <a:lnTo>
                    <a:pt x="951382" y="159689"/>
                  </a:lnTo>
                  <a:lnTo>
                    <a:pt x="951611" y="156489"/>
                  </a:lnTo>
                  <a:lnTo>
                    <a:pt x="951611" y="1393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08970" y="3812930"/>
              <a:ext cx="74304" cy="7430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2669" y="4307784"/>
            <a:ext cx="180975" cy="180975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961693" y="4235267"/>
            <a:ext cx="437515" cy="354965"/>
            <a:chOff x="7961693" y="4235267"/>
            <a:chExt cx="437515" cy="354965"/>
          </a:xfrm>
        </p:grpSpPr>
        <p:sp>
          <p:nvSpPr>
            <p:cNvPr id="27" name="object 27"/>
            <p:cNvSpPr/>
            <p:nvPr/>
          </p:nvSpPr>
          <p:spPr>
            <a:xfrm>
              <a:off x="7961693" y="4235267"/>
              <a:ext cx="222885" cy="354965"/>
            </a:xfrm>
            <a:custGeom>
              <a:avLst/>
              <a:gdLst/>
              <a:ahLst/>
              <a:cxnLst/>
              <a:rect l="l" t="t" r="r" b="b"/>
              <a:pathLst>
                <a:path w="222884" h="354964">
                  <a:moveTo>
                    <a:pt x="18677" y="354806"/>
                  </a:moveTo>
                  <a:lnTo>
                    <a:pt x="12625" y="354806"/>
                  </a:lnTo>
                  <a:lnTo>
                    <a:pt x="7999" y="351098"/>
                  </a:lnTo>
                  <a:lnTo>
                    <a:pt x="1599" y="336265"/>
                  </a:lnTo>
                  <a:lnTo>
                    <a:pt x="0" y="328017"/>
                  </a:lnTo>
                  <a:lnTo>
                    <a:pt x="24" y="317934"/>
                  </a:lnTo>
                  <a:lnTo>
                    <a:pt x="187" y="311383"/>
                  </a:lnTo>
                  <a:lnTo>
                    <a:pt x="283" y="307530"/>
                  </a:lnTo>
                  <a:lnTo>
                    <a:pt x="1134" y="293024"/>
                  </a:lnTo>
                  <a:lnTo>
                    <a:pt x="2553" y="275420"/>
                  </a:lnTo>
                  <a:lnTo>
                    <a:pt x="4539" y="254719"/>
                  </a:lnTo>
                  <a:lnTo>
                    <a:pt x="29701" y="6064"/>
                  </a:lnTo>
                  <a:lnTo>
                    <a:pt x="29810" y="4981"/>
                  </a:lnTo>
                  <a:lnTo>
                    <a:pt x="124657" y="4981"/>
                  </a:lnTo>
                  <a:lnTo>
                    <a:pt x="139805" y="4744"/>
                  </a:lnTo>
                  <a:lnTo>
                    <a:pt x="153083" y="4348"/>
                  </a:lnTo>
                  <a:lnTo>
                    <a:pt x="164492" y="3795"/>
                  </a:lnTo>
                  <a:lnTo>
                    <a:pt x="182947" y="2530"/>
                  </a:lnTo>
                  <a:lnTo>
                    <a:pt x="191572" y="1785"/>
                  </a:lnTo>
                  <a:lnTo>
                    <a:pt x="191348" y="1785"/>
                  </a:lnTo>
                  <a:lnTo>
                    <a:pt x="196341" y="1264"/>
                  </a:lnTo>
                  <a:lnTo>
                    <a:pt x="203584" y="421"/>
                  </a:lnTo>
                  <a:lnTo>
                    <a:pt x="208892" y="0"/>
                  </a:lnTo>
                  <a:lnTo>
                    <a:pt x="215962" y="0"/>
                  </a:lnTo>
                  <a:lnTo>
                    <a:pt x="218566" y="595"/>
                  </a:lnTo>
                  <a:lnTo>
                    <a:pt x="220079" y="1785"/>
                  </a:lnTo>
                  <a:lnTo>
                    <a:pt x="221617" y="2951"/>
                  </a:lnTo>
                  <a:lnTo>
                    <a:pt x="222386" y="6064"/>
                  </a:lnTo>
                  <a:lnTo>
                    <a:pt x="222386" y="17177"/>
                  </a:lnTo>
                  <a:lnTo>
                    <a:pt x="221196" y="23750"/>
                  </a:lnTo>
                  <a:lnTo>
                    <a:pt x="216458" y="37914"/>
                  </a:lnTo>
                  <a:lnTo>
                    <a:pt x="213860" y="42973"/>
                  </a:lnTo>
                  <a:lnTo>
                    <a:pt x="87436" y="42973"/>
                  </a:lnTo>
                  <a:lnTo>
                    <a:pt x="77175" y="144549"/>
                  </a:lnTo>
                  <a:lnTo>
                    <a:pt x="77098" y="145305"/>
                  </a:lnTo>
                  <a:lnTo>
                    <a:pt x="77020" y="146075"/>
                  </a:lnTo>
                  <a:lnTo>
                    <a:pt x="76943" y="146837"/>
                  </a:lnTo>
                  <a:lnTo>
                    <a:pt x="76866" y="147600"/>
                  </a:lnTo>
                  <a:lnTo>
                    <a:pt x="76792" y="148331"/>
                  </a:lnTo>
                  <a:lnTo>
                    <a:pt x="76712" y="149126"/>
                  </a:lnTo>
                  <a:lnTo>
                    <a:pt x="76600" y="150242"/>
                  </a:lnTo>
                  <a:lnTo>
                    <a:pt x="76579" y="150440"/>
                  </a:lnTo>
                  <a:lnTo>
                    <a:pt x="51077" y="150440"/>
                  </a:lnTo>
                  <a:lnTo>
                    <a:pt x="44729" y="187953"/>
                  </a:lnTo>
                  <a:lnTo>
                    <a:pt x="44632" y="188528"/>
                  </a:lnTo>
                  <a:lnTo>
                    <a:pt x="44536" y="189095"/>
                  </a:lnTo>
                  <a:lnTo>
                    <a:pt x="44462" y="189533"/>
                  </a:lnTo>
                  <a:lnTo>
                    <a:pt x="72630" y="189533"/>
                  </a:lnTo>
                  <a:lnTo>
                    <a:pt x="64665" y="268374"/>
                  </a:lnTo>
                  <a:lnTo>
                    <a:pt x="63998" y="275420"/>
                  </a:lnTo>
                  <a:lnTo>
                    <a:pt x="63661" y="282526"/>
                  </a:lnTo>
                  <a:lnTo>
                    <a:pt x="63661" y="296689"/>
                  </a:lnTo>
                  <a:lnTo>
                    <a:pt x="64169" y="303758"/>
                  </a:lnTo>
                  <a:lnTo>
                    <a:pt x="65187" y="310827"/>
                  </a:lnTo>
                  <a:lnTo>
                    <a:pt x="200858" y="310827"/>
                  </a:lnTo>
                  <a:lnTo>
                    <a:pt x="200743" y="311383"/>
                  </a:lnTo>
                  <a:lnTo>
                    <a:pt x="181942" y="345802"/>
                  </a:lnTo>
                  <a:lnTo>
                    <a:pt x="175703" y="348741"/>
                  </a:lnTo>
                  <a:lnTo>
                    <a:pt x="153143" y="348741"/>
                  </a:lnTo>
                  <a:lnTo>
                    <a:pt x="126345" y="348930"/>
                  </a:lnTo>
                  <a:lnTo>
                    <a:pt x="102579" y="349495"/>
                  </a:lnTo>
                  <a:lnTo>
                    <a:pt x="81846" y="350437"/>
                  </a:lnTo>
                  <a:lnTo>
                    <a:pt x="64144" y="351755"/>
                  </a:lnTo>
                  <a:lnTo>
                    <a:pt x="49178" y="353090"/>
                  </a:lnTo>
                  <a:lnTo>
                    <a:pt x="36611" y="354044"/>
                  </a:lnTo>
                  <a:lnTo>
                    <a:pt x="26444" y="354615"/>
                  </a:lnTo>
                  <a:lnTo>
                    <a:pt x="18677" y="354806"/>
                  </a:lnTo>
                  <a:close/>
                </a:path>
                <a:path w="222884" h="354964">
                  <a:moveTo>
                    <a:pt x="201141" y="56591"/>
                  </a:moveTo>
                  <a:lnTo>
                    <a:pt x="192707" y="56591"/>
                  </a:lnTo>
                  <a:lnTo>
                    <a:pt x="187151" y="56095"/>
                  </a:lnTo>
                  <a:lnTo>
                    <a:pt x="87436" y="42973"/>
                  </a:lnTo>
                  <a:lnTo>
                    <a:pt x="213860" y="42973"/>
                  </a:lnTo>
                  <a:lnTo>
                    <a:pt x="213344" y="43978"/>
                  </a:lnTo>
                  <a:lnTo>
                    <a:pt x="205605" y="54074"/>
                  </a:lnTo>
                  <a:lnTo>
                    <a:pt x="201141" y="56591"/>
                  </a:lnTo>
                  <a:close/>
                </a:path>
                <a:path w="222884" h="354964">
                  <a:moveTo>
                    <a:pt x="72674" y="189095"/>
                  </a:moveTo>
                  <a:lnTo>
                    <a:pt x="76579" y="150440"/>
                  </a:lnTo>
                  <a:lnTo>
                    <a:pt x="89004" y="150440"/>
                  </a:lnTo>
                  <a:lnTo>
                    <a:pt x="96403" y="150242"/>
                  </a:lnTo>
                  <a:lnTo>
                    <a:pt x="141621" y="146837"/>
                  </a:lnTo>
                  <a:lnTo>
                    <a:pt x="157348" y="145058"/>
                  </a:lnTo>
                  <a:lnTo>
                    <a:pt x="162917" y="144549"/>
                  </a:lnTo>
                  <a:lnTo>
                    <a:pt x="167952" y="144549"/>
                  </a:lnTo>
                  <a:lnTo>
                    <a:pt x="169962" y="145305"/>
                  </a:lnTo>
                  <a:lnTo>
                    <a:pt x="172665" y="148331"/>
                  </a:lnTo>
                  <a:lnTo>
                    <a:pt x="173283" y="150242"/>
                  </a:lnTo>
                  <a:lnTo>
                    <a:pt x="173347" y="158204"/>
                  </a:lnTo>
                  <a:lnTo>
                    <a:pt x="169974" y="163426"/>
                  </a:lnTo>
                  <a:lnTo>
                    <a:pt x="130813" y="184921"/>
                  </a:lnTo>
                  <a:lnTo>
                    <a:pt x="109165" y="188528"/>
                  </a:lnTo>
                  <a:lnTo>
                    <a:pt x="72674" y="189095"/>
                  </a:lnTo>
                  <a:close/>
                </a:path>
                <a:path w="222884" h="354964">
                  <a:moveTo>
                    <a:pt x="44462" y="189533"/>
                  </a:moveTo>
                  <a:lnTo>
                    <a:pt x="51077" y="150440"/>
                  </a:lnTo>
                  <a:lnTo>
                    <a:pt x="76579" y="150440"/>
                  </a:lnTo>
                  <a:lnTo>
                    <a:pt x="72911" y="186751"/>
                  </a:lnTo>
                  <a:lnTo>
                    <a:pt x="72790" y="187953"/>
                  </a:lnTo>
                  <a:lnTo>
                    <a:pt x="72674" y="189095"/>
                  </a:lnTo>
                  <a:lnTo>
                    <a:pt x="44462" y="189533"/>
                  </a:lnTo>
                  <a:close/>
                </a:path>
                <a:path w="222884" h="354964">
                  <a:moveTo>
                    <a:pt x="72630" y="189533"/>
                  </a:moveTo>
                  <a:lnTo>
                    <a:pt x="44462" y="189533"/>
                  </a:lnTo>
                  <a:lnTo>
                    <a:pt x="72674" y="189095"/>
                  </a:lnTo>
                  <a:lnTo>
                    <a:pt x="72630" y="189533"/>
                  </a:lnTo>
                  <a:close/>
                </a:path>
                <a:path w="222884" h="354964">
                  <a:moveTo>
                    <a:pt x="200858" y="310827"/>
                  </a:moveTo>
                  <a:lnTo>
                    <a:pt x="65187" y="310827"/>
                  </a:lnTo>
                  <a:lnTo>
                    <a:pt x="173347" y="289620"/>
                  </a:lnTo>
                  <a:lnTo>
                    <a:pt x="184559" y="287152"/>
                  </a:lnTo>
                  <a:lnTo>
                    <a:pt x="192967" y="285465"/>
                  </a:lnTo>
                  <a:lnTo>
                    <a:pt x="195746" y="285043"/>
                  </a:lnTo>
                  <a:lnTo>
                    <a:pt x="201129" y="285043"/>
                  </a:lnTo>
                  <a:lnTo>
                    <a:pt x="203150" y="287412"/>
                  </a:lnTo>
                  <a:lnTo>
                    <a:pt x="203113" y="293024"/>
                  </a:lnTo>
                  <a:lnTo>
                    <a:pt x="202958" y="296689"/>
                  </a:lnTo>
                  <a:lnTo>
                    <a:pt x="202882" y="298491"/>
                  </a:lnTo>
                  <a:lnTo>
                    <a:pt x="202080" y="304902"/>
                  </a:lnTo>
                  <a:lnTo>
                    <a:pt x="200858" y="310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7589" y="4335838"/>
              <a:ext cx="211298" cy="248171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538449" y="4335838"/>
            <a:ext cx="474980" cy="256540"/>
            <a:chOff x="8538449" y="4335838"/>
            <a:chExt cx="474980" cy="256540"/>
          </a:xfrm>
        </p:grpSpPr>
        <p:sp>
          <p:nvSpPr>
            <p:cNvPr id="30" name="object 30"/>
            <p:cNvSpPr/>
            <p:nvPr/>
          </p:nvSpPr>
          <p:spPr>
            <a:xfrm>
              <a:off x="8538449" y="4336359"/>
              <a:ext cx="250190" cy="255904"/>
            </a:xfrm>
            <a:custGeom>
              <a:avLst/>
              <a:gdLst/>
              <a:ahLst/>
              <a:cxnLst/>
              <a:rect l="l" t="t" r="r" b="b"/>
              <a:pathLst>
                <a:path w="250190" h="255904">
                  <a:moveTo>
                    <a:pt x="52490" y="255724"/>
                  </a:moveTo>
                  <a:lnTo>
                    <a:pt x="12045" y="232730"/>
                  </a:lnTo>
                  <a:lnTo>
                    <a:pt x="762" y="188528"/>
                  </a:lnTo>
                  <a:lnTo>
                    <a:pt x="0" y="166050"/>
                  </a:lnTo>
                  <a:lnTo>
                    <a:pt x="541" y="151651"/>
                  </a:lnTo>
                  <a:lnTo>
                    <a:pt x="594" y="150228"/>
                  </a:lnTo>
                  <a:lnTo>
                    <a:pt x="10829" y="100450"/>
                  </a:lnTo>
                  <a:lnTo>
                    <a:pt x="31472" y="59012"/>
                  </a:lnTo>
                  <a:lnTo>
                    <a:pt x="60554" y="27282"/>
                  </a:lnTo>
                  <a:lnTo>
                    <a:pt x="96396" y="6969"/>
                  </a:lnTo>
                  <a:lnTo>
                    <a:pt x="136392" y="0"/>
                  </a:lnTo>
                  <a:lnTo>
                    <a:pt x="147019" y="362"/>
                  </a:lnTo>
                  <a:lnTo>
                    <a:pt x="184690" y="8722"/>
                  </a:lnTo>
                  <a:lnTo>
                    <a:pt x="198884" y="14209"/>
                  </a:lnTo>
                  <a:lnTo>
                    <a:pt x="191237" y="15829"/>
                  </a:lnTo>
                  <a:lnTo>
                    <a:pt x="183384" y="17189"/>
                  </a:lnTo>
                  <a:lnTo>
                    <a:pt x="180090" y="37914"/>
                  </a:lnTo>
                  <a:lnTo>
                    <a:pt x="108598" y="37914"/>
                  </a:lnTo>
                  <a:lnTo>
                    <a:pt x="101654" y="38784"/>
                  </a:lnTo>
                  <a:lnTo>
                    <a:pt x="71939" y="68368"/>
                  </a:lnTo>
                  <a:lnTo>
                    <a:pt x="58759" y="116369"/>
                  </a:lnTo>
                  <a:lnTo>
                    <a:pt x="57208" y="140009"/>
                  </a:lnTo>
                  <a:lnTo>
                    <a:pt x="57296" y="160334"/>
                  </a:lnTo>
                  <a:lnTo>
                    <a:pt x="58036" y="171413"/>
                  </a:lnTo>
                  <a:lnTo>
                    <a:pt x="58098" y="172343"/>
                  </a:lnTo>
                  <a:lnTo>
                    <a:pt x="59436" y="182584"/>
                  </a:lnTo>
                  <a:lnTo>
                    <a:pt x="61308" y="191058"/>
                  </a:lnTo>
                  <a:lnTo>
                    <a:pt x="64184" y="201153"/>
                  </a:lnTo>
                  <a:lnTo>
                    <a:pt x="68823" y="206201"/>
                  </a:lnTo>
                  <a:lnTo>
                    <a:pt x="131353" y="206201"/>
                  </a:lnTo>
                  <a:lnTo>
                    <a:pt x="120197" y="219345"/>
                  </a:lnTo>
                  <a:lnTo>
                    <a:pt x="85648" y="246913"/>
                  </a:lnTo>
                  <a:lnTo>
                    <a:pt x="63417" y="254745"/>
                  </a:lnTo>
                  <a:lnTo>
                    <a:pt x="52490" y="255724"/>
                  </a:lnTo>
                  <a:close/>
                </a:path>
                <a:path w="250190" h="255904">
                  <a:moveTo>
                    <a:pt x="231541" y="70767"/>
                  </a:moveTo>
                  <a:lnTo>
                    <a:pt x="191979" y="70767"/>
                  </a:lnTo>
                  <a:lnTo>
                    <a:pt x="206639" y="17673"/>
                  </a:lnTo>
                  <a:lnTo>
                    <a:pt x="199983" y="14657"/>
                  </a:lnTo>
                  <a:lnTo>
                    <a:pt x="198884" y="14209"/>
                  </a:lnTo>
                  <a:lnTo>
                    <a:pt x="205506" y="12536"/>
                  </a:lnTo>
                  <a:lnTo>
                    <a:pt x="211922" y="10604"/>
                  </a:lnTo>
                  <a:lnTo>
                    <a:pt x="220181" y="7900"/>
                  </a:lnTo>
                  <a:lnTo>
                    <a:pt x="227090" y="5543"/>
                  </a:lnTo>
                  <a:lnTo>
                    <a:pt x="238419" y="1451"/>
                  </a:lnTo>
                  <a:lnTo>
                    <a:pt x="242668" y="362"/>
                  </a:lnTo>
                  <a:lnTo>
                    <a:pt x="248137" y="362"/>
                  </a:lnTo>
                  <a:lnTo>
                    <a:pt x="250096" y="2505"/>
                  </a:lnTo>
                  <a:lnTo>
                    <a:pt x="250096" y="8235"/>
                  </a:lnTo>
                  <a:lnTo>
                    <a:pt x="247988" y="15403"/>
                  </a:lnTo>
                  <a:lnTo>
                    <a:pt x="243771" y="28054"/>
                  </a:lnTo>
                  <a:lnTo>
                    <a:pt x="240628" y="37914"/>
                  </a:lnTo>
                  <a:lnTo>
                    <a:pt x="237194" y="49587"/>
                  </a:lnTo>
                  <a:lnTo>
                    <a:pt x="233788" y="62042"/>
                  </a:lnTo>
                  <a:lnTo>
                    <a:pt x="231541" y="70767"/>
                  </a:lnTo>
                  <a:close/>
                </a:path>
                <a:path w="250190" h="255904">
                  <a:moveTo>
                    <a:pt x="176479" y="60632"/>
                  </a:moveTo>
                  <a:lnTo>
                    <a:pt x="183307" y="17673"/>
                  </a:lnTo>
                  <a:lnTo>
                    <a:pt x="183384" y="17189"/>
                  </a:lnTo>
                  <a:lnTo>
                    <a:pt x="191237" y="15829"/>
                  </a:lnTo>
                  <a:lnTo>
                    <a:pt x="198939" y="14209"/>
                  </a:lnTo>
                  <a:lnTo>
                    <a:pt x="199983" y="14657"/>
                  </a:lnTo>
                  <a:lnTo>
                    <a:pt x="206639" y="17673"/>
                  </a:lnTo>
                  <a:lnTo>
                    <a:pt x="198543" y="46992"/>
                  </a:lnTo>
                  <a:lnTo>
                    <a:pt x="182379" y="46992"/>
                  </a:lnTo>
                  <a:lnTo>
                    <a:pt x="176479" y="60632"/>
                  </a:lnTo>
                  <a:close/>
                </a:path>
                <a:path w="250190" h="255904">
                  <a:moveTo>
                    <a:pt x="176168" y="61349"/>
                  </a:moveTo>
                  <a:lnTo>
                    <a:pt x="137424" y="44576"/>
                  </a:lnTo>
                  <a:lnTo>
                    <a:pt x="113311" y="37914"/>
                  </a:lnTo>
                  <a:lnTo>
                    <a:pt x="180090" y="37914"/>
                  </a:lnTo>
                  <a:lnTo>
                    <a:pt x="176479" y="60632"/>
                  </a:lnTo>
                  <a:lnTo>
                    <a:pt x="176168" y="61349"/>
                  </a:lnTo>
                  <a:close/>
                </a:path>
                <a:path w="250190" h="255904">
                  <a:moveTo>
                    <a:pt x="180078" y="126525"/>
                  </a:moveTo>
                  <a:lnTo>
                    <a:pt x="185838" y="106895"/>
                  </a:lnTo>
                  <a:lnTo>
                    <a:pt x="185914" y="106635"/>
                  </a:lnTo>
                  <a:lnTo>
                    <a:pt x="171254" y="93501"/>
                  </a:lnTo>
                  <a:lnTo>
                    <a:pt x="176214" y="62300"/>
                  </a:lnTo>
                  <a:lnTo>
                    <a:pt x="176255" y="62042"/>
                  </a:lnTo>
                  <a:lnTo>
                    <a:pt x="176365" y="61349"/>
                  </a:lnTo>
                  <a:lnTo>
                    <a:pt x="176479" y="60632"/>
                  </a:lnTo>
                  <a:lnTo>
                    <a:pt x="182267" y="47252"/>
                  </a:lnTo>
                  <a:lnTo>
                    <a:pt x="182379" y="46992"/>
                  </a:lnTo>
                  <a:lnTo>
                    <a:pt x="186892" y="61349"/>
                  </a:lnTo>
                  <a:lnTo>
                    <a:pt x="176168" y="61349"/>
                  </a:lnTo>
                  <a:lnTo>
                    <a:pt x="177505" y="62042"/>
                  </a:lnTo>
                  <a:lnTo>
                    <a:pt x="184947" y="66307"/>
                  </a:lnTo>
                  <a:lnTo>
                    <a:pt x="189323" y="69083"/>
                  </a:lnTo>
                  <a:lnTo>
                    <a:pt x="196518" y="91975"/>
                  </a:lnTo>
                  <a:lnTo>
                    <a:pt x="183037" y="120752"/>
                  </a:lnTo>
                  <a:lnTo>
                    <a:pt x="180078" y="126525"/>
                  </a:lnTo>
                  <a:close/>
                </a:path>
                <a:path w="250190" h="255904">
                  <a:moveTo>
                    <a:pt x="191979" y="70767"/>
                  </a:moveTo>
                  <a:lnTo>
                    <a:pt x="189323" y="69083"/>
                  </a:lnTo>
                  <a:lnTo>
                    <a:pt x="182461" y="47252"/>
                  </a:lnTo>
                  <a:lnTo>
                    <a:pt x="182379" y="46992"/>
                  </a:lnTo>
                  <a:lnTo>
                    <a:pt x="198543" y="46992"/>
                  </a:lnTo>
                  <a:lnTo>
                    <a:pt x="191979" y="70767"/>
                  </a:lnTo>
                  <a:close/>
                </a:path>
                <a:path w="250190" h="255904">
                  <a:moveTo>
                    <a:pt x="131353" y="206201"/>
                  </a:moveTo>
                  <a:lnTo>
                    <a:pt x="75223" y="206201"/>
                  </a:lnTo>
                  <a:lnTo>
                    <a:pt x="79700" y="205122"/>
                  </a:lnTo>
                  <a:lnTo>
                    <a:pt x="79349" y="205122"/>
                  </a:lnTo>
                  <a:lnTo>
                    <a:pt x="114774" y="171413"/>
                  </a:lnTo>
                  <a:lnTo>
                    <a:pt x="146633" y="122539"/>
                  </a:lnTo>
                  <a:lnTo>
                    <a:pt x="170147" y="75267"/>
                  </a:lnTo>
                  <a:lnTo>
                    <a:pt x="176479" y="60632"/>
                  </a:lnTo>
                  <a:lnTo>
                    <a:pt x="171254" y="93501"/>
                  </a:lnTo>
                  <a:lnTo>
                    <a:pt x="185914" y="106635"/>
                  </a:lnTo>
                  <a:lnTo>
                    <a:pt x="180078" y="126525"/>
                  </a:lnTo>
                  <a:lnTo>
                    <a:pt x="169868" y="146437"/>
                  </a:lnTo>
                  <a:lnTo>
                    <a:pt x="157011" y="169029"/>
                  </a:lnTo>
                  <a:lnTo>
                    <a:pt x="144465" y="188528"/>
                  </a:lnTo>
                  <a:lnTo>
                    <a:pt x="132260" y="205122"/>
                  </a:lnTo>
                  <a:lnTo>
                    <a:pt x="131353" y="206201"/>
                  </a:lnTo>
                  <a:close/>
                </a:path>
                <a:path w="250190" h="255904">
                  <a:moveTo>
                    <a:pt x="189323" y="69083"/>
                  </a:moveTo>
                  <a:lnTo>
                    <a:pt x="184947" y="66307"/>
                  </a:lnTo>
                  <a:lnTo>
                    <a:pt x="177505" y="62042"/>
                  </a:lnTo>
                  <a:lnTo>
                    <a:pt x="176168" y="61349"/>
                  </a:lnTo>
                  <a:lnTo>
                    <a:pt x="186892" y="61349"/>
                  </a:lnTo>
                  <a:lnTo>
                    <a:pt x="189323" y="69083"/>
                  </a:lnTo>
                  <a:close/>
                </a:path>
                <a:path w="250190" h="255904">
                  <a:moveTo>
                    <a:pt x="208647" y="252709"/>
                  </a:moveTo>
                  <a:lnTo>
                    <a:pt x="166541" y="252709"/>
                  </a:lnTo>
                  <a:lnTo>
                    <a:pt x="162498" y="249423"/>
                  </a:lnTo>
                  <a:lnTo>
                    <a:pt x="159795" y="236277"/>
                  </a:lnTo>
                  <a:lnTo>
                    <a:pt x="159125" y="229282"/>
                  </a:lnTo>
                  <a:lnTo>
                    <a:pt x="159125" y="216135"/>
                  </a:lnTo>
                  <a:lnTo>
                    <a:pt x="167198" y="173347"/>
                  </a:lnTo>
                  <a:lnTo>
                    <a:pt x="180078" y="126525"/>
                  </a:lnTo>
                  <a:lnTo>
                    <a:pt x="183037" y="120752"/>
                  </a:lnTo>
                  <a:lnTo>
                    <a:pt x="196518" y="91975"/>
                  </a:lnTo>
                  <a:lnTo>
                    <a:pt x="189323" y="69083"/>
                  </a:lnTo>
                  <a:lnTo>
                    <a:pt x="191979" y="70767"/>
                  </a:lnTo>
                  <a:lnTo>
                    <a:pt x="231541" y="70767"/>
                  </a:lnTo>
                  <a:lnTo>
                    <a:pt x="221361" y="122539"/>
                  </a:lnTo>
                  <a:lnTo>
                    <a:pt x="208732" y="251808"/>
                  </a:lnTo>
                  <a:lnTo>
                    <a:pt x="208647" y="252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01674" y="4335838"/>
              <a:ext cx="211298" cy="248171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50508" y="4232254"/>
            <a:ext cx="1588439" cy="35983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0902316" y="4232031"/>
            <a:ext cx="2346325" cy="360680"/>
            <a:chOff x="10902316" y="4232031"/>
            <a:chExt cx="2346325" cy="360680"/>
          </a:xfrm>
        </p:grpSpPr>
        <p:sp>
          <p:nvSpPr>
            <p:cNvPr id="34" name="object 34"/>
            <p:cNvSpPr/>
            <p:nvPr/>
          </p:nvSpPr>
          <p:spPr>
            <a:xfrm>
              <a:off x="10902315" y="4232033"/>
              <a:ext cx="1326515" cy="360680"/>
            </a:xfrm>
            <a:custGeom>
              <a:avLst/>
              <a:gdLst/>
              <a:ahLst/>
              <a:cxnLst/>
              <a:rect l="l" t="t" r="r" b="b"/>
              <a:pathLst>
                <a:path w="1326515" h="360679">
                  <a:moveTo>
                    <a:pt x="87833" y="41160"/>
                  </a:moveTo>
                  <a:lnTo>
                    <a:pt x="76873" y="4356"/>
                  </a:lnTo>
                  <a:lnTo>
                    <a:pt x="71831" y="228"/>
                  </a:lnTo>
                  <a:lnTo>
                    <a:pt x="60718" y="228"/>
                  </a:lnTo>
                  <a:lnTo>
                    <a:pt x="20040" y="12941"/>
                  </a:lnTo>
                  <a:lnTo>
                    <a:pt x="17094" y="16217"/>
                  </a:lnTo>
                  <a:lnTo>
                    <a:pt x="17094" y="26314"/>
                  </a:lnTo>
                  <a:lnTo>
                    <a:pt x="17932" y="34061"/>
                  </a:lnTo>
                  <a:lnTo>
                    <a:pt x="19646" y="43510"/>
                  </a:lnTo>
                  <a:lnTo>
                    <a:pt x="20789" y="50241"/>
                  </a:lnTo>
                  <a:lnTo>
                    <a:pt x="21869" y="57835"/>
                  </a:lnTo>
                  <a:lnTo>
                    <a:pt x="22821" y="65925"/>
                  </a:lnTo>
                  <a:lnTo>
                    <a:pt x="23647" y="74523"/>
                  </a:lnTo>
                  <a:lnTo>
                    <a:pt x="24117" y="83680"/>
                  </a:lnTo>
                  <a:lnTo>
                    <a:pt x="24028" y="93472"/>
                  </a:lnTo>
                  <a:lnTo>
                    <a:pt x="23355" y="103886"/>
                  </a:lnTo>
                  <a:lnTo>
                    <a:pt x="23266" y="104724"/>
                  </a:lnTo>
                  <a:lnTo>
                    <a:pt x="22072" y="115277"/>
                  </a:lnTo>
                  <a:lnTo>
                    <a:pt x="7975" y="234226"/>
                  </a:lnTo>
                  <a:lnTo>
                    <a:pt x="2921" y="281254"/>
                  </a:lnTo>
                  <a:lnTo>
                    <a:pt x="1778" y="292709"/>
                  </a:lnTo>
                  <a:lnTo>
                    <a:pt x="901" y="303352"/>
                  </a:lnTo>
                  <a:lnTo>
                    <a:pt x="825" y="304609"/>
                  </a:lnTo>
                  <a:lnTo>
                    <a:pt x="279" y="313182"/>
                  </a:lnTo>
                  <a:lnTo>
                    <a:pt x="190" y="315264"/>
                  </a:lnTo>
                  <a:lnTo>
                    <a:pt x="38" y="318909"/>
                  </a:lnTo>
                  <a:lnTo>
                    <a:pt x="0" y="329272"/>
                  </a:lnTo>
                  <a:lnTo>
                    <a:pt x="787" y="335927"/>
                  </a:lnTo>
                  <a:lnTo>
                    <a:pt x="2260" y="342150"/>
                  </a:lnTo>
                  <a:lnTo>
                    <a:pt x="4445" y="347929"/>
                  </a:lnTo>
                  <a:lnTo>
                    <a:pt x="7823" y="355346"/>
                  </a:lnTo>
                  <a:lnTo>
                    <a:pt x="12534" y="359054"/>
                  </a:lnTo>
                  <a:lnTo>
                    <a:pt x="53962" y="359054"/>
                  </a:lnTo>
                  <a:lnTo>
                    <a:pt x="58064" y="309524"/>
                  </a:lnTo>
                  <a:lnTo>
                    <a:pt x="59512" y="286537"/>
                  </a:lnTo>
                  <a:lnTo>
                    <a:pt x="60718" y="268452"/>
                  </a:lnTo>
                  <a:lnTo>
                    <a:pt x="62344" y="250101"/>
                  </a:lnTo>
                  <a:lnTo>
                    <a:pt x="64274" y="232194"/>
                  </a:lnTo>
                  <a:lnTo>
                    <a:pt x="66624" y="214020"/>
                  </a:lnTo>
                  <a:lnTo>
                    <a:pt x="84162" y="87668"/>
                  </a:lnTo>
                  <a:lnTo>
                    <a:pt x="85305" y="78168"/>
                  </a:lnTo>
                  <a:lnTo>
                    <a:pt x="86194" y="69240"/>
                  </a:lnTo>
                  <a:lnTo>
                    <a:pt x="86817" y="60871"/>
                  </a:lnTo>
                  <a:lnTo>
                    <a:pt x="87490" y="50088"/>
                  </a:lnTo>
                  <a:lnTo>
                    <a:pt x="87833" y="43510"/>
                  </a:lnTo>
                  <a:lnTo>
                    <a:pt x="87833" y="41160"/>
                  </a:lnTo>
                  <a:close/>
                </a:path>
                <a:path w="1326515" h="360679">
                  <a:moveTo>
                    <a:pt x="237439" y="121335"/>
                  </a:moveTo>
                  <a:lnTo>
                    <a:pt x="236004" y="115277"/>
                  </a:lnTo>
                  <a:lnTo>
                    <a:pt x="233121" y="110921"/>
                  </a:lnTo>
                  <a:lnTo>
                    <a:pt x="230263" y="106527"/>
                  </a:lnTo>
                  <a:lnTo>
                    <a:pt x="224294" y="104330"/>
                  </a:lnTo>
                  <a:lnTo>
                    <a:pt x="215188" y="104330"/>
                  </a:lnTo>
                  <a:lnTo>
                    <a:pt x="170802" y="114122"/>
                  </a:lnTo>
                  <a:lnTo>
                    <a:pt x="136029" y="134226"/>
                  </a:lnTo>
                  <a:lnTo>
                    <a:pt x="105930" y="161798"/>
                  </a:lnTo>
                  <a:lnTo>
                    <a:pt x="81864" y="198767"/>
                  </a:lnTo>
                  <a:lnTo>
                    <a:pt x="81280" y="202209"/>
                  </a:lnTo>
                  <a:lnTo>
                    <a:pt x="81280" y="211315"/>
                  </a:lnTo>
                  <a:lnTo>
                    <a:pt x="92062" y="248081"/>
                  </a:lnTo>
                  <a:lnTo>
                    <a:pt x="110286" y="290614"/>
                  </a:lnTo>
                  <a:lnTo>
                    <a:pt x="131851" y="327190"/>
                  </a:lnTo>
                  <a:lnTo>
                    <a:pt x="164312" y="357530"/>
                  </a:lnTo>
                  <a:lnTo>
                    <a:pt x="176784" y="357530"/>
                  </a:lnTo>
                  <a:lnTo>
                    <a:pt x="214452" y="338429"/>
                  </a:lnTo>
                  <a:lnTo>
                    <a:pt x="206286" y="319214"/>
                  </a:lnTo>
                  <a:lnTo>
                    <a:pt x="201231" y="315264"/>
                  </a:lnTo>
                  <a:lnTo>
                    <a:pt x="172935" y="280238"/>
                  </a:lnTo>
                  <a:lnTo>
                    <a:pt x="145059" y="230035"/>
                  </a:lnTo>
                  <a:lnTo>
                    <a:pt x="132702" y="200850"/>
                  </a:lnTo>
                  <a:lnTo>
                    <a:pt x="127965" y="188734"/>
                  </a:lnTo>
                  <a:lnTo>
                    <a:pt x="164477" y="161264"/>
                  </a:lnTo>
                  <a:lnTo>
                    <a:pt x="184378" y="157911"/>
                  </a:lnTo>
                  <a:lnTo>
                    <a:pt x="192468" y="157911"/>
                  </a:lnTo>
                  <a:lnTo>
                    <a:pt x="199377" y="159258"/>
                  </a:lnTo>
                  <a:lnTo>
                    <a:pt x="210832" y="164642"/>
                  </a:lnTo>
                  <a:lnTo>
                    <a:pt x="215887" y="165989"/>
                  </a:lnTo>
                  <a:lnTo>
                    <a:pt x="222605" y="165989"/>
                  </a:lnTo>
                  <a:lnTo>
                    <a:pt x="225132" y="164477"/>
                  </a:lnTo>
                  <a:lnTo>
                    <a:pt x="230543" y="158419"/>
                  </a:lnTo>
                  <a:lnTo>
                    <a:pt x="230809" y="157911"/>
                  </a:lnTo>
                  <a:lnTo>
                    <a:pt x="232816" y="154127"/>
                  </a:lnTo>
                  <a:lnTo>
                    <a:pt x="236512" y="142989"/>
                  </a:lnTo>
                  <a:lnTo>
                    <a:pt x="237439" y="136486"/>
                  </a:lnTo>
                  <a:lnTo>
                    <a:pt x="237439" y="121335"/>
                  </a:lnTo>
                  <a:close/>
                </a:path>
                <a:path w="1326515" h="360679">
                  <a:moveTo>
                    <a:pt x="328422" y="140195"/>
                  </a:moveTo>
                  <a:lnTo>
                    <a:pt x="318985" y="103809"/>
                  </a:lnTo>
                  <a:lnTo>
                    <a:pt x="276847" y="103809"/>
                  </a:lnTo>
                  <a:lnTo>
                    <a:pt x="258660" y="266077"/>
                  </a:lnTo>
                  <a:lnTo>
                    <a:pt x="256705" y="282498"/>
                  </a:lnTo>
                  <a:lnTo>
                    <a:pt x="253225" y="320890"/>
                  </a:lnTo>
                  <a:lnTo>
                    <a:pt x="253111" y="336829"/>
                  </a:lnTo>
                  <a:lnTo>
                    <a:pt x="253961" y="343662"/>
                  </a:lnTo>
                  <a:lnTo>
                    <a:pt x="257327" y="356781"/>
                  </a:lnTo>
                  <a:lnTo>
                    <a:pt x="261035" y="360057"/>
                  </a:lnTo>
                  <a:lnTo>
                    <a:pt x="302145" y="360057"/>
                  </a:lnTo>
                  <a:lnTo>
                    <a:pt x="303149" y="352323"/>
                  </a:lnTo>
                  <a:lnTo>
                    <a:pt x="305993" y="329196"/>
                  </a:lnTo>
                  <a:lnTo>
                    <a:pt x="306946" y="321932"/>
                  </a:lnTo>
                  <a:lnTo>
                    <a:pt x="308013" y="314032"/>
                  </a:lnTo>
                  <a:lnTo>
                    <a:pt x="309333" y="304723"/>
                  </a:lnTo>
                  <a:lnTo>
                    <a:pt x="310515" y="296113"/>
                  </a:lnTo>
                  <a:lnTo>
                    <a:pt x="311873" y="285648"/>
                  </a:lnTo>
                  <a:lnTo>
                    <a:pt x="313283" y="274116"/>
                  </a:lnTo>
                  <a:lnTo>
                    <a:pt x="324358" y="179120"/>
                  </a:lnTo>
                  <a:lnTo>
                    <a:pt x="328091" y="149885"/>
                  </a:lnTo>
                  <a:lnTo>
                    <a:pt x="328422" y="144907"/>
                  </a:lnTo>
                  <a:lnTo>
                    <a:pt x="328422" y="140195"/>
                  </a:lnTo>
                  <a:close/>
                </a:path>
                <a:path w="1326515" h="360679">
                  <a:moveTo>
                    <a:pt x="350329" y="34378"/>
                  </a:moveTo>
                  <a:lnTo>
                    <a:pt x="329425" y="2159"/>
                  </a:lnTo>
                  <a:lnTo>
                    <a:pt x="315988" y="0"/>
                  </a:lnTo>
                  <a:lnTo>
                    <a:pt x="309676" y="546"/>
                  </a:lnTo>
                  <a:lnTo>
                    <a:pt x="308775" y="546"/>
                  </a:lnTo>
                  <a:lnTo>
                    <a:pt x="276796" y="30607"/>
                  </a:lnTo>
                  <a:lnTo>
                    <a:pt x="276034" y="39446"/>
                  </a:lnTo>
                  <a:lnTo>
                    <a:pt x="276682" y="46901"/>
                  </a:lnTo>
                  <a:lnTo>
                    <a:pt x="303695" y="73596"/>
                  </a:lnTo>
                  <a:lnTo>
                    <a:pt x="302831" y="73596"/>
                  </a:lnTo>
                  <a:lnTo>
                    <a:pt x="310934" y="74307"/>
                  </a:lnTo>
                  <a:lnTo>
                    <a:pt x="318719" y="73596"/>
                  </a:lnTo>
                  <a:lnTo>
                    <a:pt x="325945" y="71475"/>
                  </a:lnTo>
                  <a:lnTo>
                    <a:pt x="349605" y="42621"/>
                  </a:lnTo>
                  <a:lnTo>
                    <a:pt x="350329" y="34378"/>
                  </a:lnTo>
                  <a:close/>
                </a:path>
                <a:path w="1326515" h="360679">
                  <a:moveTo>
                    <a:pt x="564959" y="160413"/>
                  </a:moveTo>
                  <a:lnTo>
                    <a:pt x="563829" y="147574"/>
                  </a:lnTo>
                  <a:lnTo>
                    <a:pt x="562051" y="141732"/>
                  </a:lnTo>
                  <a:lnTo>
                    <a:pt x="560412" y="136296"/>
                  </a:lnTo>
                  <a:lnTo>
                    <a:pt x="524522" y="107480"/>
                  </a:lnTo>
                  <a:lnTo>
                    <a:pt x="506844" y="104533"/>
                  </a:lnTo>
                  <a:lnTo>
                    <a:pt x="506844" y="160413"/>
                  </a:lnTo>
                  <a:lnTo>
                    <a:pt x="506844" y="169519"/>
                  </a:lnTo>
                  <a:lnTo>
                    <a:pt x="485025" y="210477"/>
                  </a:lnTo>
                  <a:lnTo>
                    <a:pt x="443369" y="230619"/>
                  </a:lnTo>
                  <a:lnTo>
                    <a:pt x="418757" y="236486"/>
                  </a:lnTo>
                  <a:lnTo>
                    <a:pt x="418680" y="238760"/>
                  </a:lnTo>
                  <a:lnTo>
                    <a:pt x="418490" y="244348"/>
                  </a:lnTo>
                  <a:lnTo>
                    <a:pt x="418757" y="236486"/>
                  </a:lnTo>
                  <a:lnTo>
                    <a:pt x="418820" y="234416"/>
                  </a:lnTo>
                  <a:lnTo>
                    <a:pt x="418896" y="233730"/>
                  </a:lnTo>
                  <a:lnTo>
                    <a:pt x="420204" y="221335"/>
                  </a:lnTo>
                  <a:lnTo>
                    <a:pt x="422490" y="208622"/>
                  </a:lnTo>
                  <a:lnTo>
                    <a:pt x="425691" y="196303"/>
                  </a:lnTo>
                  <a:lnTo>
                    <a:pt x="425767" y="196100"/>
                  </a:lnTo>
                  <a:lnTo>
                    <a:pt x="429806" y="184746"/>
                  </a:lnTo>
                  <a:lnTo>
                    <a:pt x="455041" y="150266"/>
                  </a:lnTo>
                  <a:lnTo>
                    <a:pt x="482587" y="141732"/>
                  </a:lnTo>
                  <a:lnTo>
                    <a:pt x="491667" y="141732"/>
                  </a:lnTo>
                  <a:lnTo>
                    <a:pt x="497979" y="144081"/>
                  </a:lnTo>
                  <a:lnTo>
                    <a:pt x="505079" y="153504"/>
                  </a:lnTo>
                  <a:lnTo>
                    <a:pt x="506844" y="160413"/>
                  </a:lnTo>
                  <a:lnTo>
                    <a:pt x="506844" y="104533"/>
                  </a:lnTo>
                  <a:lnTo>
                    <a:pt x="466471" y="106845"/>
                  </a:lnTo>
                  <a:lnTo>
                    <a:pt x="429018" y="122643"/>
                  </a:lnTo>
                  <a:lnTo>
                    <a:pt x="398208" y="150266"/>
                  </a:lnTo>
                  <a:lnTo>
                    <a:pt x="375437" y="187909"/>
                  </a:lnTo>
                  <a:lnTo>
                    <a:pt x="362292" y="233730"/>
                  </a:lnTo>
                  <a:lnTo>
                    <a:pt x="362216" y="234416"/>
                  </a:lnTo>
                  <a:lnTo>
                    <a:pt x="360400" y="250520"/>
                  </a:lnTo>
                  <a:lnTo>
                    <a:pt x="360362" y="251383"/>
                  </a:lnTo>
                  <a:lnTo>
                    <a:pt x="359918" y="263753"/>
                  </a:lnTo>
                  <a:lnTo>
                    <a:pt x="359829" y="269087"/>
                  </a:lnTo>
                  <a:lnTo>
                    <a:pt x="361086" y="288417"/>
                  </a:lnTo>
                  <a:lnTo>
                    <a:pt x="380974" y="335572"/>
                  </a:lnTo>
                  <a:lnTo>
                    <a:pt x="422783" y="358521"/>
                  </a:lnTo>
                  <a:lnTo>
                    <a:pt x="441134" y="360057"/>
                  </a:lnTo>
                  <a:lnTo>
                    <a:pt x="453009" y="359562"/>
                  </a:lnTo>
                  <a:lnTo>
                    <a:pt x="495376" y="348056"/>
                  </a:lnTo>
                  <a:lnTo>
                    <a:pt x="527761" y="326936"/>
                  </a:lnTo>
                  <a:lnTo>
                    <a:pt x="551827" y="293852"/>
                  </a:lnTo>
                  <a:lnTo>
                    <a:pt x="551827" y="286118"/>
                  </a:lnTo>
                  <a:lnTo>
                    <a:pt x="534123" y="286791"/>
                  </a:lnTo>
                  <a:lnTo>
                    <a:pt x="527507" y="290791"/>
                  </a:lnTo>
                  <a:lnTo>
                    <a:pt x="485152" y="307695"/>
                  </a:lnTo>
                  <a:lnTo>
                    <a:pt x="475094" y="309003"/>
                  </a:lnTo>
                  <a:lnTo>
                    <a:pt x="476161" y="309003"/>
                  </a:lnTo>
                  <a:lnTo>
                    <a:pt x="436118" y="302564"/>
                  </a:lnTo>
                  <a:lnTo>
                    <a:pt x="419747" y="269087"/>
                  </a:lnTo>
                  <a:lnTo>
                    <a:pt x="419442" y="267106"/>
                  </a:lnTo>
                  <a:lnTo>
                    <a:pt x="475272" y="251383"/>
                  </a:lnTo>
                  <a:lnTo>
                    <a:pt x="524002" y="228168"/>
                  </a:lnTo>
                  <a:lnTo>
                    <a:pt x="554583" y="198158"/>
                  </a:lnTo>
                  <a:lnTo>
                    <a:pt x="563803" y="173901"/>
                  </a:lnTo>
                  <a:lnTo>
                    <a:pt x="564959" y="160413"/>
                  </a:lnTo>
                  <a:close/>
                </a:path>
                <a:path w="1326515" h="360679">
                  <a:moveTo>
                    <a:pt x="971791" y="150304"/>
                  </a:moveTo>
                  <a:lnTo>
                    <a:pt x="959599" y="113614"/>
                  </a:lnTo>
                  <a:lnTo>
                    <a:pt x="928370" y="104330"/>
                  </a:lnTo>
                  <a:lnTo>
                    <a:pt x="918603" y="105295"/>
                  </a:lnTo>
                  <a:lnTo>
                    <a:pt x="871740" y="128651"/>
                  </a:lnTo>
                  <a:lnTo>
                    <a:pt x="833602" y="170040"/>
                  </a:lnTo>
                  <a:lnTo>
                    <a:pt x="809218" y="210985"/>
                  </a:lnTo>
                  <a:lnTo>
                    <a:pt x="792454" y="250240"/>
                  </a:lnTo>
                  <a:lnTo>
                    <a:pt x="792543" y="249885"/>
                  </a:lnTo>
                  <a:lnTo>
                    <a:pt x="805776" y="206171"/>
                  </a:lnTo>
                  <a:lnTo>
                    <a:pt x="809015" y="196799"/>
                  </a:lnTo>
                  <a:lnTo>
                    <a:pt x="811745" y="188658"/>
                  </a:lnTo>
                  <a:lnTo>
                    <a:pt x="814451" y="180238"/>
                  </a:lnTo>
                  <a:lnTo>
                    <a:pt x="816635" y="173050"/>
                  </a:lnTo>
                  <a:lnTo>
                    <a:pt x="816762" y="172567"/>
                  </a:lnTo>
                  <a:lnTo>
                    <a:pt x="818413" y="166293"/>
                  </a:lnTo>
                  <a:lnTo>
                    <a:pt x="818502" y="165811"/>
                  </a:lnTo>
                  <a:lnTo>
                    <a:pt x="819632" y="159918"/>
                  </a:lnTo>
                  <a:lnTo>
                    <a:pt x="819683" y="159664"/>
                  </a:lnTo>
                  <a:lnTo>
                    <a:pt x="820432" y="153162"/>
                  </a:lnTo>
                  <a:lnTo>
                    <a:pt x="820547" y="150304"/>
                  </a:lnTo>
                  <a:lnTo>
                    <a:pt x="820686" y="146786"/>
                  </a:lnTo>
                  <a:lnTo>
                    <a:pt x="820686" y="139712"/>
                  </a:lnTo>
                  <a:lnTo>
                    <a:pt x="798639" y="107746"/>
                  </a:lnTo>
                  <a:lnTo>
                    <a:pt x="792200" y="105727"/>
                  </a:lnTo>
                  <a:lnTo>
                    <a:pt x="791857" y="105727"/>
                  </a:lnTo>
                  <a:lnTo>
                    <a:pt x="785444" y="104686"/>
                  </a:lnTo>
                  <a:lnTo>
                    <a:pt x="784999" y="104686"/>
                  </a:lnTo>
                  <a:lnTo>
                    <a:pt x="777760" y="104330"/>
                  </a:lnTo>
                  <a:lnTo>
                    <a:pt x="770877" y="104863"/>
                  </a:lnTo>
                  <a:lnTo>
                    <a:pt x="728268" y="124053"/>
                  </a:lnTo>
                  <a:lnTo>
                    <a:pt x="699173" y="150304"/>
                  </a:lnTo>
                  <a:lnTo>
                    <a:pt x="670077" y="189242"/>
                  </a:lnTo>
                  <a:lnTo>
                    <a:pt x="651878" y="222973"/>
                  </a:lnTo>
                  <a:lnTo>
                    <a:pt x="637743" y="258483"/>
                  </a:lnTo>
                  <a:lnTo>
                    <a:pt x="638517" y="255955"/>
                  </a:lnTo>
                  <a:lnTo>
                    <a:pt x="635698" y="263537"/>
                  </a:lnTo>
                  <a:lnTo>
                    <a:pt x="638733" y="255346"/>
                  </a:lnTo>
                  <a:lnTo>
                    <a:pt x="650875" y="217030"/>
                  </a:lnTo>
                  <a:lnTo>
                    <a:pt x="664756" y="174802"/>
                  </a:lnTo>
                  <a:lnTo>
                    <a:pt x="672604" y="144589"/>
                  </a:lnTo>
                  <a:lnTo>
                    <a:pt x="672503" y="137680"/>
                  </a:lnTo>
                  <a:lnTo>
                    <a:pt x="672312" y="133324"/>
                  </a:lnTo>
                  <a:lnTo>
                    <a:pt x="672249" y="132892"/>
                  </a:lnTo>
                  <a:lnTo>
                    <a:pt x="671410" y="126809"/>
                  </a:lnTo>
                  <a:lnTo>
                    <a:pt x="659638" y="103809"/>
                  </a:lnTo>
                  <a:lnTo>
                    <a:pt x="617499" y="103809"/>
                  </a:lnTo>
                  <a:lnTo>
                    <a:pt x="617385" y="104863"/>
                  </a:lnTo>
                  <a:lnTo>
                    <a:pt x="617283" y="105727"/>
                  </a:lnTo>
                  <a:lnTo>
                    <a:pt x="617207" y="106476"/>
                  </a:lnTo>
                  <a:lnTo>
                    <a:pt x="617093" y="107467"/>
                  </a:lnTo>
                  <a:lnTo>
                    <a:pt x="617016" y="108178"/>
                  </a:lnTo>
                  <a:lnTo>
                    <a:pt x="616902" y="109169"/>
                  </a:lnTo>
                  <a:lnTo>
                    <a:pt x="616813" y="109918"/>
                  </a:lnTo>
                  <a:lnTo>
                    <a:pt x="616762" y="110401"/>
                  </a:lnTo>
                  <a:lnTo>
                    <a:pt x="593763" y="314071"/>
                  </a:lnTo>
                  <a:lnTo>
                    <a:pt x="592620" y="324535"/>
                  </a:lnTo>
                  <a:lnTo>
                    <a:pt x="591934" y="332397"/>
                  </a:lnTo>
                  <a:lnTo>
                    <a:pt x="591629" y="337845"/>
                  </a:lnTo>
                  <a:lnTo>
                    <a:pt x="591667" y="351307"/>
                  </a:lnTo>
                  <a:lnTo>
                    <a:pt x="592823" y="355193"/>
                  </a:lnTo>
                  <a:lnTo>
                    <a:pt x="593318" y="355587"/>
                  </a:lnTo>
                  <a:lnTo>
                    <a:pt x="597217" y="358292"/>
                  </a:lnTo>
                  <a:lnTo>
                    <a:pt x="600506" y="359054"/>
                  </a:lnTo>
                  <a:lnTo>
                    <a:pt x="607568" y="359054"/>
                  </a:lnTo>
                  <a:lnTo>
                    <a:pt x="611924" y="358546"/>
                  </a:lnTo>
                  <a:lnTo>
                    <a:pt x="611644" y="358546"/>
                  </a:lnTo>
                  <a:lnTo>
                    <a:pt x="620280" y="356946"/>
                  </a:lnTo>
                  <a:lnTo>
                    <a:pt x="647827" y="337845"/>
                  </a:lnTo>
                  <a:lnTo>
                    <a:pt x="656107" y="258483"/>
                  </a:lnTo>
                  <a:lnTo>
                    <a:pt x="648398" y="332397"/>
                  </a:lnTo>
                  <a:lnTo>
                    <a:pt x="648144" y="335457"/>
                  </a:lnTo>
                  <a:lnTo>
                    <a:pt x="650481" y="318096"/>
                  </a:lnTo>
                  <a:lnTo>
                    <a:pt x="654405" y="299300"/>
                  </a:lnTo>
                  <a:lnTo>
                    <a:pt x="670255" y="255346"/>
                  </a:lnTo>
                  <a:lnTo>
                    <a:pt x="689102" y="220662"/>
                  </a:lnTo>
                  <a:lnTo>
                    <a:pt x="714616" y="187845"/>
                  </a:lnTo>
                  <a:lnTo>
                    <a:pt x="744245" y="163080"/>
                  </a:lnTo>
                  <a:lnTo>
                    <a:pt x="753452" y="159918"/>
                  </a:lnTo>
                  <a:lnTo>
                    <a:pt x="757174" y="159918"/>
                  </a:lnTo>
                  <a:lnTo>
                    <a:pt x="759879" y="161099"/>
                  </a:lnTo>
                  <a:lnTo>
                    <a:pt x="760006" y="161277"/>
                  </a:lnTo>
                  <a:lnTo>
                    <a:pt x="763257" y="165811"/>
                  </a:lnTo>
                  <a:lnTo>
                    <a:pt x="763371" y="166293"/>
                  </a:lnTo>
                  <a:lnTo>
                    <a:pt x="763460" y="166649"/>
                  </a:lnTo>
                  <a:lnTo>
                    <a:pt x="763549" y="167030"/>
                  </a:lnTo>
                  <a:lnTo>
                    <a:pt x="764095" y="169341"/>
                  </a:lnTo>
                  <a:lnTo>
                    <a:pt x="764006" y="182333"/>
                  </a:lnTo>
                  <a:lnTo>
                    <a:pt x="763676" y="187464"/>
                  </a:lnTo>
                  <a:lnTo>
                    <a:pt x="763587" y="188163"/>
                  </a:lnTo>
                  <a:lnTo>
                    <a:pt x="763485" y="188963"/>
                  </a:lnTo>
                  <a:lnTo>
                    <a:pt x="763447" y="189242"/>
                  </a:lnTo>
                  <a:lnTo>
                    <a:pt x="763346" y="190017"/>
                  </a:lnTo>
                  <a:lnTo>
                    <a:pt x="761987" y="200609"/>
                  </a:lnTo>
                  <a:lnTo>
                    <a:pt x="760882" y="207276"/>
                  </a:lnTo>
                  <a:lnTo>
                    <a:pt x="750443" y="266077"/>
                  </a:lnTo>
                  <a:lnTo>
                    <a:pt x="743750" y="308914"/>
                  </a:lnTo>
                  <a:lnTo>
                    <a:pt x="740879" y="337845"/>
                  </a:lnTo>
                  <a:lnTo>
                    <a:pt x="740930" y="349631"/>
                  </a:lnTo>
                  <a:lnTo>
                    <a:pt x="741514" y="353161"/>
                  </a:lnTo>
                  <a:lnTo>
                    <a:pt x="744220" y="357873"/>
                  </a:lnTo>
                  <a:lnTo>
                    <a:pt x="747928" y="359054"/>
                  </a:lnTo>
                  <a:lnTo>
                    <a:pt x="757008" y="359054"/>
                  </a:lnTo>
                  <a:lnTo>
                    <a:pt x="796277" y="344220"/>
                  </a:lnTo>
                  <a:lnTo>
                    <a:pt x="798436" y="337845"/>
                  </a:lnTo>
                  <a:lnTo>
                    <a:pt x="802538" y="298259"/>
                  </a:lnTo>
                  <a:lnTo>
                    <a:pt x="799007" y="332397"/>
                  </a:lnTo>
                  <a:lnTo>
                    <a:pt x="798766" y="335457"/>
                  </a:lnTo>
                  <a:lnTo>
                    <a:pt x="801103" y="318096"/>
                  </a:lnTo>
                  <a:lnTo>
                    <a:pt x="805014" y="299300"/>
                  </a:lnTo>
                  <a:lnTo>
                    <a:pt x="810196" y="281444"/>
                  </a:lnTo>
                  <a:lnTo>
                    <a:pt x="816635" y="264541"/>
                  </a:lnTo>
                  <a:lnTo>
                    <a:pt x="823379" y="249885"/>
                  </a:lnTo>
                  <a:lnTo>
                    <a:pt x="823912" y="248716"/>
                  </a:lnTo>
                  <a:lnTo>
                    <a:pt x="848004" y="208432"/>
                  </a:lnTo>
                  <a:lnTo>
                    <a:pt x="880338" y="172567"/>
                  </a:lnTo>
                  <a:lnTo>
                    <a:pt x="897699" y="159918"/>
                  </a:lnTo>
                  <a:lnTo>
                    <a:pt x="905433" y="159918"/>
                  </a:lnTo>
                  <a:lnTo>
                    <a:pt x="908126" y="161277"/>
                  </a:lnTo>
                  <a:lnTo>
                    <a:pt x="910259" y="164134"/>
                  </a:lnTo>
                  <a:lnTo>
                    <a:pt x="912177" y="166649"/>
                  </a:lnTo>
                  <a:lnTo>
                    <a:pt x="912266" y="167030"/>
                  </a:lnTo>
                  <a:lnTo>
                    <a:pt x="913193" y="170522"/>
                  </a:lnTo>
                  <a:lnTo>
                    <a:pt x="913193" y="182333"/>
                  </a:lnTo>
                  <a:lnTo>
                    <a:pt x="912685" y="188658"/>
                  </a:lnTo>
                  <a:lnTo>
                    <a:pt x="912583" y="189242"/>
                  </a:lnTo>
                  <a:lnTo>
                    <a:pt x="910640" y="200609"/>
                  </a:lnTo>
                  <a:lnTo>
                    <a:pt x="909904" y="205257"/>
                  </a:lnTo>
                  <a:lnTo>
                    <a:pt x="908570" y="214020"/>
                  </a:lnTo>
                  <a:lnTo>
                    <a:pt x="900049" y="266077"/>
                  </a:lnTo>
                  <a:lnTo>
                    <a:pt x="899033" y="272122"/>
                  </a:lnTo>
                  <a:lnTo>
                    <a:pt x="898017" y="279285"/>
                  </a:lnTo>
                  <a:lnTo>
                    <a:pt x="896010" y="295795"/>
                  </a:lnTo>
                  <a:lnTo>
                    <a:pt x="895896" y="296913"/>
                  </a:lnTo>
                  <a:lnTo>
                    <a:pt x="895172" y="303644"/>
                  </a:lnTo>
                  <a:lnTo>
                    <a:pt x="893800" y="318643"/>
                  </a:lnTo>
                  <a:lnTo>
                    <a:pt x="893495" y="323964"/>
                  </a:lnTo>
                  <a:lnTo>
                    <a:pt x="893495" y="332397"/>
                  </a:lnTo>
                  <a:lnTo>
                    <a:pt x="901242" y="356946"/>
                  </a:lnTo>
                  <a:lnTo>
                    <a:pt x="941997" y="356946"/>
                  </a:lnTo>
                  <a:lnTo>
                    <a:pt x="942060" y="356539"/>
                  </a:lnTo>
                  <a:lnTo>
                    <a:pt x="968870" y="181749"/>
                  </a:lnTo>
                  <a:lnTo>
                    <a:pt x="971245" y="165811"/>
                  </a:lnTo>
                  <a:lnTo>
                    <a:pt x="971702" y="159918"/>
                  </a:lnTo>
                  <a:lnTo>
                    <a:pt x="971791" y="150304"/>
                  </a:lnTo>
                  <a:close/>
                </a:path>
                <a:path w="1326515" h="360679">
                  <a:moveTo>
                    <a:pt x="1207858" y="160413"/>
                  </a:moveTo>
                  <a:lnTo>
                    <a:pt x="1206715" y="147574"/>
                  </a:lnTo>
                  <a:lnTo>
                    <a:pt x="1204950" y="141732"/>
                  </a:lnTo>
                  <a:lnTo>
                    <a:pt x="1203312" y="136296"/>
                  </a:lnTo>
                  <a:lnTo>
                    <a:pt x="1167422" y="107480"/>
                  </a:lnTo>
                  <a:lnTo>
                    <a:pt x="1149743" y="104533"/>
                  </a:lnTo>
                  <a:lnTo>
                    <a:pt x="1149743" y="160413"/>
                  </a:lnTo>
                  <a:lnTo>
                    <a:pt x="1149743" y="169519"/>
                  </a:lnTo>
                  <a:lnTo>
                    <a:pt x="1127925" y="210477"/>
                  </a:lnTo>
                  <a:lnTo>
                    <a:pt x="1086256" y="230619"/>
                  </a:lnTo>
                  <a:lnTo>
                    <a:pt x="1061643" y="236486"/>
                  </a:lnTo>
                  <a:lnTo>
                    <a:pt x="1061567" y="238760"/>
                  </a:lnTo>
                  <a:lnTo>
                    <a:pt x="1061377" y="244348"/>
                  </a:lnTo>
                  <a:lnTo>
                    <a:pt x="1061643" y="236486"/>
                  </a:lnTo>
                  <a:lnTo>
                    <a:pt x="1061720" y="234416"/>
                  </a:lnTo>
                  <a:lnTo>
                    <a:pt x="1061796" y="233730"/>
                  </a:lnTo>
                  <a:lnTo>
                    <a:pt x="1063091" y="221335"/>
                  </a:lnTo>
                  <a:lnTo>
                    <a:pt x="1065390" y="208622"/>
                  </a:lnTo>
                  <a:lnTo>
                    <a:pt x="1068590" y="196303"/>
                  </a:lnTo>
                  <a:lnTo>
                    <a:pt x="1068666" y="196100"/>
                  </a:lnTo>
                  <a:lnTo>
                    <a:pt x="1072692" y="184746"/>
                  </a:lnTo>
                  <a:lnTo>
                    <a:pt x="1097927" y="150266"/>
                  </a:lnTo>
                  <a:lnTo>
                    <a:pt x="1125486" y="141732"/>
                  </a:lnTo>
                  <a:lnTo>
                    <a:pt x="1134554" y="141732"/>
                  </a:lnTo>
                  <a:lnTo>
                    <a:pt x="1140866" y="144081"/>
                  </a:lnTo>
                  <a:lnTo>
                    <a:pt x="1147965" y="153504"/>
                  </a:lnTo>
                  <a:lnTo>
                    <a:pt x="1149743" y="160413"/>
                  </a:lnTo>
                  <a:lnTo>
                    <a:pt x="1149743" y="104533"/>
                  </a:lnTo>
                  <a:lnTo>
                    <a:pt x="1109357" y="106845"/>
                  </a:lnTo>
                  <a:lnTo>
                    <a:pt x="1071905" y="122643"/>
                  </a:lnTo>
                  <a:lnTo>
                    <a:pt x="1041107" y="150266"/>
                  </a:lnTo>
                  <a:lnTo>
                    <a:pt x="1018336" y="187909"/>
                  </a:lnTo>
                  <a:lnTo>
                    <a:pt x="1005179" y="233730"/>
                  </a:lnTo>
                  <a:lnTo>
                    <a:pt x="1005103" y="234416"/>
                  </a:lnTo>
                  <a:lnTo>
                    <a:pt x="1003287" y="250520"/>
                  </a:lnTo>
                  <a:lnTo>
                    <a:pt x="1003261" y="251383"/>
                  </a:lnTo>
                  <a:lnTo>
                    <a:pt x="1002817" y="263753"/>
                  </a:lnTo>
                  <a:lnTo>
                    <a:pt x="1002728" y="269087"/>
                  </a:lnTo>
                  <a:lnTo>
                    <a:pt x="1014590" y="322160"/>
                  </a:lnTo>
                  <a:lnTo>
                    <a:pt x="1049528" y="353936"/>
                  </a:lnTo>
                  <a:lnTo>
                    <a:pt x="1084033" y="360057"/>
                  </a:lnTo>
                  <a:lnTo>
                    <a:pt x="1095908" y="359562"/>
                  </a:lnTo>
                  <a:lnTo>
                    <a:pt x="1138262" y="348056"/>
                  </a:lnTo>
                  <a:lnTo>
                    <a:pt x="1170647" y="326936"/>
                  </a:lnTo>
                  <a:lnTo>
                    <a:pt x="1194727" y="293852"/>
                  </a:lnTo>
                  <a:lnTo>
                    <a:pt x="1194727" y="286118"/>
                  </a:lnTo>
                  <a:lnTo>
                    <a:pt x="1177010" y="286791"/>
                  </a:lnTo>
                  <a:lnTo>
                    <a:pt x="1170406" y="290791"/>
                  </a:lnTo>
                  <a:lnTo>
                    <a:pt x="1128052" y="307695"/>
                  </a:lnTo>
                  <a:lnTo>
                    <a:pt x="1117993" y="309003"/>
                  </a:lnTo>
                  <a:lnTo>
                    <a:pt x="1119060" y="309003"/>
                  </a:lnTo>
                  <a:lnTo>
                    <a:pt x="1079017" y="302564"/>
                  </a:lnTo>
                  <a:lnTo>
                    <a:pt x="1062329" y="267106"/>
                  </a:lnTo>
                  <a:lnTo>
                    <a:pt x="1076871" y="263753"/>
                  </a:lnTo>
                  <a:lnTo>
                    <a:pt x="1098359" y="257860"/>
                  </a:lnTo>
                  <a:lnTo>
                    <a:pt x="1136307" y="244348"/>
                  </a:lnTo>
                  <a:lnTo>
                    <a:pt x="1179169" y="218948"/>
                  </a:lnTo>
                  <a:lnTo>
                    <a:pt x="1203248" y="186461"/>
                  </a:lnTo>
                  <a:lnTo>
                    <a:pt x="1206703" y="173901"/>
                  </a:lnTo>
                  <a:lnTo>
                    <a:pt x="1207858" y="160413"/>
                  </a:lnTo>
                  <a:close/>
                </a:path>
                <a:path w="1326515" h="360679">
                  <a:moveTo>
                    <a:pt x="1326108" y="43510"/>
                  </a:moveTo>
                  <a:lnTo>
                    <a:pt x="1315161" y="4356"/>
                  </a:lnTo>
                  <a:lnTo>
                    <a:pt x="1310106" y="228"/>
                  </a:lnTo>
                  <a:lnTo>
                    <a:pt x="1298994" y="228"/>
                  </a:lnTo>
                  <a:lnTo>
                    <a:pt x="1258316" y="12941"/>
                  </a:lnTo>
                  <a:lnTo>
                    <a:pt x="1255369" y="16217"/>
                  </a:lnTo>
                  <a:lnTo>
                    <a:pt x="1255369" y="26314"/>
                  </a:lnTo>
                  <a:lnTo>
                    <a:pt x="1256207" y="34061"/>
                  </a:lnTo>
                  <a:lnTo>
                    <a:pt x="1259065" y="50241"/>
                  </a:lnTo>
                  <a:lnTo>
                    <a:pt x="1260144" y="57835"/>
                  </a:lnTo>
                  <a:lnTo>
                    <a:pt x="1261922" y="74523"/>
                  </a:lnTo>
                  <a:lnTo>
                    <a:pt x="1262405" y="83680"/>
                  </a:lnTo>
                  <a:lnTo>
                    <a:pt x="1262303" y="93472"/>
                  </a:lnTo>
                  <a:lnTo>
                    <a:pt x="1261643" y="103886"/>
                  </a:lnTo>
                  <a:lnTo>
                    <a:pt x="1246263" y="234226"/>
                  </a:lnTo>
                  <a:lnTo>
                    <a:pt x="1241196" y="281254"/>
                  </a:lnTo>
                  <a:lnTo>
                    <a:pt x="1239177" y="303352"/>
                  </a:lnTo>
                  <a:lnTo>
                    <a:pt x="1238554" y="313182"/>
                  </a:lnTo>
                  <a:lnTo>
                    <a:pt x="1238186" y="322186"/>
                  </a:lnTo>
                  <a:lnTo>
                    <a:pt x="1238275" y="329272"/>
                  </a:lnTo>
                  <a:lnTo>
                    <a:pt x="1250810" y="359054"/>
                  </a:lnTo>
                  <a:lnTo>
                    <a:pt x="1256868" y="359054"/>
                  </a:lnTo>
                  <a:lnTo>
                    <a:pt x="1292250" y="359054"/>
                  </a:lnTo>
                  <a:lnTo>
                    <a:pt x="1295400" y="322732"/>
                  </a:lnTo>
                  <a:lnTo>
                    <a:pt x="1299006" y="268452"/>
                  </a:lnTo>
                  <a:lnTo>
                    <a:pt x="1300594" y="250342"/>
                  </a:lnTo>
                  <a:lnTo>
                    <a:pt x="1302562" y="232194"/>
                  </a:lnTo>
                  <a:lnTo>
                    <a:pt x="1304899" y="214020"/>
                  </a:lnTo>
                  <a:lnTo>
                    <a:pt x="1321041" y="97751"/>
                  </a:lnTo>
                  <a:lnTo>
                    <a:pt x="1323581" y="78168"/>
                  </a:lnTo>
                  <a:lnTo>
                    <a:pt x="1324470" y="69240"/>
                  </a:lnTo>
                  <a:lnTo>
                    <a:pt x="1325105" y="60871"/>
                  </a:lnTo>
                  <a:lnTo>
                    <a:pt x="1326108" y="43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64424" y="4232254"/>
              <a:ext cx="984083" cy="359830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370698" y="4232031"/>
            <a:ext cx="1521293" cy="36005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962869" y="4232031"/>
            <a:ext cx="902061" cy="463674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6025229" y="4232261"/>
            <a:ext cx="400050" cy="360045"/>
          </a:xfrm>
          <a:custGeom>
            <a:avLst/>
            <a:gdLst/>
            <a:ahLst/>
            <a:cxnLst/>
            <a:rect l="l" t="t" r="r" b="b"/>
            <a:pathLst>
              <a:path w="400050" h="360045">
                <a:moveTo>
                  <a:pt x="178346" y="25069"/>
                </a:moveTo>
                <a:lnTo>
                  <a:pt x="176898" y="19939"/>
                </a:lnTo>
                <a:lnTo>
                  <a:pt x="174028" y="15405"/>
                </a:lnTo>
                <a:lnTo>
                  <a:pt x="171170" y="10833"/>
                </a:lnTo>
                <a:lnTo>
                  <a:pt x="167728" y="7124"/>
                </a:lnTo>
                <a:lnTo>
                  <a:pt x="159639" y="1422"/>
                </a:lnTo>
                <a:lnTo>
                  <a:pt x="155422" y="0"/>
                </a:lnTo>
                <a:lnTo>
                  <a:pt x="146316" y="0"/>
                </a:lnTo>
                <a:lnTo>
                  <a:pt x="142354" y="1422"/>
                </a:lnTo>
                <a:lnTo>
                  <a:pt x="142214" y="1422"/>
                </a:lnTo>
                <a:lnTo>
                  <a:pt x="138417" y="4533"/>
                </a:lnTo>
                <a:lnTo>
                  <a:pt x="57048" y="73253"/>
                </a:lnTo>
                <a:lnTo>
                  <a:pt x="54343" y="75298"/>
                </a:lnTo>
                <a:lnTo>
                  <a:pt x="52997" y="77482"/>
                </a:lnTo>
                <a:lnTo>
                  <a:pt x="52997" y="82207"/>
                </a:lnTo>
                <a:lnTo>
                  <a:pt x="54419" y="84137"/>
                </a:lnTo>
                <a:lnTo>
                  <a:pt x="60147" y="87160"/>
                </a:lnTo>
                <a:lnTo>
                  <a:pt x="62814" y="87845"/>
                </a:lnTo>
                <a:lnTo>
                  <a:pt x="69583" y="87845"/>
                </a:lnTo>
                <a:lnTo>
                  <a:pt x="73304" y="87515"/>
                </a:lnTo>
                <a:lnTo>
                  <a:pt x="75234" y="86931"/>
                </a:lnTo>
                <a:lnTo>
                  <a:pt x="77254" y="85915"/>
                </a:lnTo>
                <a:lnTo>
                  <a:pt x="169748" y="41935"/>
                </a:lnTo>
                <a:lnTo>
                  <a:pt x="173113" y="40246"/>
                </a:lnTo>
                <a:lnTo>
                  <a:pt x="175387" y="38646"/>
                </a:lnTo>
                <a:lnTo>
                  <a:pt x="177749" y="35623"/>
                </a:lnTo>
                <a:lnTo>
                  <a:pt x="178346" y="33515"/>
                </a:lnTo>
                <a:lnTo>
                  <a:pt x="178346" y="25069"/>
                </a:lnTo>
                <a:close/>
              </a:path>
              <a:path w="400050" h="360045">
                <a:moveTo>
                  <a:pt x="205130" y="160185"/>
                </a:moveTo>
                <a:lnTo>
                  <a:pt x="203987" y="147345"/>
                </a:lnTo>
                <a:lnTo>
                  <a:pt x="202222" y="141503"/>
                </a:lnTo>
                <a:lnTo>
                  <a:pt x="200583" y="136067"/>
                </a:lnTo>
                <a:lnTo>
                  <a:pt x="164693" y="107251"/>
                </a:lnTo>
                <a:lnTo>
                  <a:pt x="147015" y="104305"/>
                </a:lnTo>
                <a:lnTo>
                  <a:pt x="147015" y="160185"/>
                </a:lnTo>
                <a:lnTo>
                  <a:pt x="147015" y="169291"/>
                </a:lnTo>
                <a:lnTo>
                  <a:pt x="125196" y="210248"/>
                </a:lnTo>
                <a:lnTo>
                  <a:pt x="83527" y="230390"/>
                </a:lnTo>
                <a:lnTo>
                  <a:pt x="58928" y="236258"/>
                </a:lnTo>
                <a:lnTo>
                  <a:pt x="58991" y="234188"/>
                </a:lnTo>
                <a:lnTo>
                  <a:pt x="59067" y="233502"/>
                </a:lnTo>
                <a:lnTo>
                  <a:pt x="60363" y="221107"/>
                </a:lnTo>
                <a:lnTo>
                  <a:pt x="62661" y="208394"/>
                </a:lnTo>
                <a:lnTo>
                  <a:pt x="65862" y="196075"/>
                </a:lnTo>
                <a:lnTo>
                  <a:pt x="65938" y="195872"/>
                </a:lnTo>
                <a:lnTo>
                  <a:pt x="69977" y="184518"/>
                </a:lnTo>
                <a:lnTo>
                  <a:pt x="95199" y="150037"/>
                </a:lnTo>
                <a:lnTo>
                  <a:pt x="122758" y="141503"/>
                </a:lnTo>
                <a:lnTo>
                  <a:pt x="131826" y="141503"/>
                </a:lnTo>
                <a:lnTo>
                  <a:pt x="138150" y="143852"/>
                </a:lnTo>
                <a:lnTo>
                  <a:pt x="145237" y="153276"/>
                </a:lnTo>
                <a:lnTo>
                  <a:pt x="147015" y="160185"/>
                </a:lnTo>
                <a:lnTo>
                  <a:pt x="147015" y="104305"/>
                </a:lnTo>
                <a:lnTo>
                  <a:pt x="106629" y="106616"/>
                </a:lnTo>
                <a:lnTo>
                  <a:pt x="69176" y="122415"/>
                </a:lnTo>
                <a:lnTo>
                  <a:pt x="38379" y="150037"/>
                </a:lnTo>
                <a:lnTo>
                  <a:pt x="15608" y="187680"/>
                </a:lnTo>
                <a:lnTo>
                  <a:pt x="2451" y="233502"/>
                </a:lnTo>
                <a:lnTo>
                  <a:pt x="2374" y="234188"/>
                </a:lnTo>
                <a:lnTo>
                  <a:pt x="558" y="250291"/>
                </a:lnTo>
                <a:lnTo>
                  <a:pt x="533" y="251155"/>
                </a:lnTo>
                <a:lnTo>
                  <a:pt x="88" y="263525"/>
                </a:lnTo>
                <a:lnTo>
                  <a:pt x="0" y="268859"/>
                </a:lnTo>
                <a:lnTo>
                  <a:pt x="11861" y="321932"/>
                </a:lnTo>
                <a:lnTo>
                  <a:pt x="46799" y="353707"/>
                </a:lnTo>
                <a:lnTo>
                  <a:pt x="81305" y="359829"/>
                </a:lnTo>
                <a:lnTo>
                  <a:pt x="93179" y="359333"/>
                </a:lnTo>
                <a:lnTo>
                  <a:pt x="135534" y="347827"/>
                </a:lnTo>
                <a:lnTo>
                  <a:pt x="167919" y="326707"/>
                </a:lnTo>
                <a:lnTo>
                  <a:pt x="191998" y="293624"/>
                </a:lnTo>
                <a:lnTo>
                  <a:pt x="191998" y="285889"/>
                </a:lnTo>
                <a:lnTo>
                  <a:pt x="174282" y="286562"/>
                </a:lnTo>
                <a:lnTo>
                  <a:pt x="167678" y="290563"/>
                </a:lnTo>
                <a:lnTo>
                  <a:pt x="125323" y="307467"/>
                </a:lnTo>
                <a:lnTo>
                  <a:pt x="115265" y="308775"/>
                </a:lnTo>
                <a:lnTo>
                  <a:pt x="116332" y="308775"/>
                </a:lnTo>
                <a:lnTo>
                  <a:pt x="76288" y="302336"/>
                </a:lnTo>
                <a:lnTo>
                  <a:pt x="59601" y="266877"/>
                </a:lnTo>
                <a:lnTo>
                  <a:pt x="74142" y="263525"/>
                </a:lnTo>
                <a:lnTo>
                  <a:pt x="95631" y="257632"/>
                </a:lnTo>
                <a:lnTo>
                  <a:pt x="133578" y="244119"/>
                </a:lnTo>
                <a:lnTo>
                  <a:pt x="176441" y="218719"/>
                </a:lnTo>
                <a:lnTo>
                  <a:pt x="200520" y="186232"/>
                </a:lnTo>
                <a:lnTo>
                  <a:pt x="203974" y="173672"/>
                </a:lnTo>
                <a:lnTo>
                  <a:pt x="205130" y="160185"/>
                </a:lnTo>
                <a:close/>
              </a:path>
              <a:path w="400050" h="360045">
                <a:moveTo>
                  <a:pt x="399694" y="133426"/>
                </a:moveTo>
                <a:lnTo>
                  <a:pt x="365074" y="105752"/>
                </a:lnTo>
                <a:lnTo>
                  <a:pt x="337032" y="104101"/>
                </a:lnTo>
                <a:lnTo>
                  <a:pt x="315341" y="105384"/>
                </a:lnTo>
                <a:lnTo>
                  <a:pt x="265785" y="124561"/>
                </a:lnTo>
                <a:lnTo>
                  <a:pt x="242100" y="162229"/>
                </a:lnTo>
                <a:lnTo>
                  <a:pt x="240525" y="177888"/>
                </a:lnTo>
                <a:lnTo>
                  <a:pt x="241350" y="188963"/>
                </a:lnTo>
                <a:lnTo>
                  <a:pt x="260972" y="222631"/>
                </a:lnTo>
                <a:lnTo>
                  <a:pt x="326745" y="268198"/>
                </a:lnTo>
                <a:lnTo>
                  <a:pt x="332905" y="273011"/>
                </a:lnTo>
                <a:lnTo>
                  <a:pt x="340664" y="281419"/>
                </a:lnTo>
                <a:lnTo>
                  <a:pt x="342620" y="286715"/>
                </a:lnTo>
                <a:lnTo>
                  <a:pt x="342620" y="301866"/>
                </a:lnTo>
                <a:lnTo>
                  <a:pt x="340169" y="308864"/>
                </a:lnTo>
                <a:lnTo>
                  <a:pt x="330403" y="319328"/>
                </a:lnTo>
                <a:lnTo>
                  <a:pt x="322554" y="321957"/>
                </a:lnTo>
                <a:lnTo>
                  <a:pt x="304355" y="321957"/>
                </a:lnTo>
                <a:lnTo>
                  <a:pt x="262470" y="309816"/>
                </a:lnTo>
                <a:lnTo>
                  <a:pt x="235280" y="294640"/>
                </a:lnTo>
                <a:lnTo>
                  <a:pt x="232079" y="292785"/>
                </a:lnTo>
                <a:lnTo>
                  <a:pt x="214731" y="309803"/>
                </a:lnTo>
                <a:lnTo>
                  <a:pt x="214731" y="315887"/>
                </a:lnTo>
                <a:lnTo>
                  <a:pt x="236728" y="347954"/>
                </a:lnTo>
                <a:lnTo>
                  <a:pt x="278942" y="359092"/>
                </a:lnTo>
                <a:lnTo>
                  <a:pt x="297116" y="359829"/>
                </a:lnTo>
                <a:lnTo>
                  <a:pt x="310299" y="359232"/>
                </a:lnTo>
                <a:lnTo>
                  <a:pt x="347383" y="350227"/>
                </a:lnTo>
                <a:lnTo>
                  <a:pt x="385292" y="320941"/>
                </a:lnTo>
                <a:lnTo>
                  <a:pt x="399694" y="271386"/>
                </a:lnTo>
                <a:lnTo>
                  <a:pt x="398881" y="259524"/>
                </a:lnTo>
                <a:lnTo>
                  <a:pt x="371983" y="221170"/>
                </a:lnTo>
                <a:lnTo>
                  <a:pt x="320370" y="195592"/>
                </a:lnTo>
                <a:lnTo>
                  <a:pt x="310908" y="190855"/>
                </a:lnTo>
                <a:lnTo>
                  <a:pt x="304165" y="186309"/>
                </a:lnTo>
                <a:lnTo>
                  <a:pt x="296075" y="177546"/>
                </a:lnTo>
                <a:lnTo>
                  <a:pt x="294055" y="172161"/>
                </a:lnTo>
                <a:lnTo>
                  <a:pt x="294055" y="158013"/>
                </a:lnTo>
                <a:lnTo>
                  <a:pt x="296506" y="151879"/>
                </a:lnTo>
                <a:lnTo>
                  <a:pt x="306273" y="142773"/>
                </a:lnTo>
                <a:lnTo>
                  <a:pt x="312597" y="140487"/>
                </a:lnTo>
                <a:lnTo>
                  <a:pt x="328104" y="140487"/>
                </a:lnTo>
                <a:lnTo>
                  <a:pt x="371741" y="158000"/>
                </a:lnTo>
                <a:lnTo>
                  <a:pt x="376110" y="160705"/>
                </a:lnTo>
                <a:lnTo>
                  <a:pt x="378053" y="161556"/>
                </a:lnTo>
                <a:lnTo>
                  <a:pt x="382435" y="162890"/>
                </a:lnTo>
                <a:lnTo>
                  <a:pt x="384213" y="163220"/>
                </a:lnTo>
                <a:lnTo>
                  <a:pt x="389940" y="163220"/>
                </a:lnTo>
                <a:lnTo>
                  <a:pt x="393395" y="160362"/>
                </a:lnTo>
                <a:lnTo>
                  <a:pt x="398424" y="148894"/>
                </a:lnTo>
                <a:lnTo>
                  <a:pt x="399694" y="141833"/>
                </a:lnTo>
                <a:lnTo>
                  <a:pt x="399694" y="133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955102" y="4937111"/>
            <a:ext cx="1300480" cy="360045"/>
          </a:xfrm>
          <a:custGeom>
            <a:avLst/>
            <a:gdLst/>
            <a:ahLst/>
            <a:cxnLst/>
            <a:rect l="l" t="t" r="r" b="b"/>
            <a:pathLst>
              <a:path w="1300479" h="360045">
                <a:moveTo>
                  <a:pt x="297205" y="161709"/>
                </a:moveTo>
                <a:lnTo>
                  <a:pt x="296100" y="155562"/>
                </a:lnTo>
                <a:lnTo>
                  <a:pt x="291719" y="149161"/>
                </a:lnTo>
                <a:lnTo>
                  <a:pt x="287248" y="147561"/>
                </a:lnTo>
                <a:lnTo>
                  <a:pt x="240093" y="147561"/>
                </a:lnTo>
                <a:lnTo>
                  <a:pt x="221386" y="317373"/>
                </a:lnTo>
                <a:lnTo>
                  <a:pt x="196672" y="316712"/>
                </a:lnTo>
                <a:lnTo>
                  <a:pt x="153695" y="311416"/>
                </a:lnTo>
                <a:lnTo>
                  <a:pt x="105448" y="292366"/>
                </a:lnTo>
                <a:lnTo>
                  <a:pt x="76758" y="256286"/>
                </a:lnTo>
                <a:lnTo>
                  <a:pt x="67233" y="199618"/>
                </a:lnTo>
                <a:lnTo>
                  <a:pt x="68148" y="176161"/>
                </a:lnTo>
                <a:lnTo>
                  <a:pt x="75476" y="134099"/>
                </a:lnTo>
                <a:lnTo>
                  <a:pt x="89903" y="98666"/>
                </a:lnTo>
                <a:lnTo>
                  <a:pt x="122072" y="60121"/>
                </a:lnTo>
                <a:lnTo>
                  <a:pt x="164185" y="41643"/>
                </a:lnTo>
                <a:lnTo>
                  <a:pt x="179933" y="40411"/>
                </a:lnTo>
                <a:lnTo>
                  <a:pt x="189877" y="40830"/>
                </a:lnTo>
                <a:lnTo>
                  <a:pt x="245808" y="62484"/>
                </a:lnTo>
                <a:lnTo>
                  <a:pt x="257429" y="68719"/>
                </a:lnTo>
                <a:lnTo>
                  <a:pt x="260985" y="69723"/>
                </a:lnTo>
                <a:lnTo>
                  <a:pt x="276720" y="29908"/>
                </a:lnTo>
                <a:lnTo>
                  <a:pt x="246964" y="4978"/>
                </a:lnTo>
                <a:lnTo>
                  <a:pt x="201180" y="0"/>
                </a:lnTo>
                <a:lnTo>
                  <a:pt x="178714" y="965"/>
                </a:lnTo>
                <a:lnTo>
                  <a:pt x="137147" y="8661"/>
                </a:lnTo>
                <a:lnTo>
                  <a:pt x="100126" y="23901"/>
                </a:lnTo>
                <a:lnTo>
                  <a:pt x="68414" y="45618"/>
                </a:lnTo>
                <a:lnTo>
                  <a:pt x="42202" y="73520"/>
                </a:lnTo>
                <a:lnTo>
                  <a:pt x="21983" y="106629"/>
                </a:lnTo>
                <a:lnTo>
                  <a:pt x="7950" y="144614"/>
                </a:lnTo>
                <a:lnTo>
                  <a:pt x="876" y="186436"/>
                </a:lnTo>
                <a:lnTo>
                  <a:pt x="0" y="208737"/>
                </a:lnTo>
                <a:lnTo>
                  <a:pt x="1193" y="232511"/>
                </a:lnTo>
                <a:lnTo>
                  <a:pt x="10795" y="274205"/>
                </a:lnTo>
                <a:lnTo>
                  <a:pt x="29857" y="307987"/>
                </a:lnTo>
                <a:lnTo>
                  <a:pt x="74523" y="342900"/>
                </a:lnTo>
                <a:lnTo>
                  <a:pt x="114274" y="355600"/>
                </a:lnTo>
                <a:lnTo>
                  <a:pt x="161213" y="359829"/>
                </a:lnTo>
                <a:lnTo>
                  <a:pt x="172745" y="359702"/>
                </a:lnTo>
                <a:lnTo>
                  <a:pt x="221653" y="356692"/>
                </a:lnTo>
                <a:lnTo>
                  <a:pt x="268046" y="350735"/>
                </a:lnTo>
                <a:lnTo>
                  <a:pt x="281025" y="313359"/>
                </a:lnTo>
                <a:lnTo>
                  <a:pt x="297205" y="178892"/>
                </a:lnTo>
                <a:lnTo>
                  <a:pt x="297205" y="161709"/>
                </a:lnTo>
                <a:close/>
              </a:path>
              <a:path w="1300479" h="360045">
                <a:moveTo>
                  <a:pt x="521957" y="25082"/>
                </a:moveTo>
                <a:lnTo>
                  <a:pt x="520509" y="19939"/>
                </a:lnTo>
                <a:lnTo>
                  <a:pt x="517639" y="15405"/>
                </a:lnTo>
                <a:lnTo>
                  <a:pt x="514781" y="10833"/>
                </a:lnTo>
                <a:lnTo>
                  <a:pt x="511340" y="7124"/>
                </a:lnTo>
                <a:lnTo>
                  <a:pt x="503250" y="1422"/>
                </a:lnTo>
                <a:lnTo>
                  <a:pt x="499033" y="0"/>
                </a:lnTo>
                <a:lnTo>
                  <a:pt x="489927" y="0"/>
                </a:lnTo>
                <a:lnTo>
                  <a:pt x="485965" y="1422"/>
                </a:lnTo>
                <a:lnTo>
                  <a:pt x="485838" y="1422"/>
                </a:lnTo>
                <a:lnTo>
                  <a:pt x="482028" y="4533"/>
                </a:lnTo>
                <a:lnTo>
                  <a:pt x="400659" y="73253"/>
                </a:lnTo>
                <a:lnTo>
                  <a:pt x="397954" y="75298"/>
                </a:lnTo>
                <a:lnTo>
                  <a:pt x="396608" y="77482"/>
                </a:lnTo>
                <a:lnTo>
                  <a:pt x="396608" y="82207"/>
                </a:lnTo>
                <a:lnTo>
                  <a:pt x="398030" y="84137"/>
                </a:lnTo>
                <a:lnTo>
                  <a:pt x="403758" y="87160"/>
                </a:lnTo>
                <a:lnTo>
                  <a:pt x="406425" y="87845"/>
                </a:lnTo>
                <a:lnTo>
                  <a:pt x="413194" y="87845"/>
                </a:lnTo>
                <a:lnTo>
                  <a:pt x="416915" y="87528"/>
                </a:lnTo>
                <a:lnTo>
                  <a:pt x="418846" y="86931"/>
                </a:lnTo>
                <a:lnTo>
                  <a:pt x="420865" y="85915"/>
                </a:lnTo>
                <a:lnTo>
                  <a:pt x="513359" y="41935"/>
                </a:lnTo>
                <a:lnTo>
                  <a:pt x="516737" y="40246"/>
                </a:lnTo>
                <a:lnTo>
                  <a:pt x="518998" y="38646"/>
                </a:lnTo>
                <a:lnTo>
                  <a:pt x="521360" y="35623"/>
                </a:lnTo>
                <a:lnTo>
                  <a:pt x="521957" y="33515"/>
                </a:lnTo>
                <a:lnTo>
                  <a:pt x="521957" y="25082"/>
                </a:lnTo>
                <a:close/>
              </a:path>
              <a:path w="1300479" h="360045">
                <a:moveTo>
                  <a:pt x="576681" y="106603"/>
                </a:moveTo>
                <a:lnTo>
                  <a:pt x="574725" y="104470"/>
                </a:lnTo>
                <a:lnTo>
                  <a:pt x="569252" y="104470"/>
                </a:lnTo>
                <a:lnTo>
                  <a:pt x="565010" y="105549"/>
                </a:lnTo>
                <a:lnTo>
                  <a:pt x="553681" y="109651"/>
                </a:lnTo>
                <a:lnTo>
                  <a:pt x="546773" y="112001"/>
                </a:lnTo>
                <a:lnTo>
                  <a:pt x="538505" y="114706"/>
                </a:lnTo>
                <a:lnTo>
                  <a:pt x="532091" y="116636"/>
                </a:lnTo>
                <a:lnTo>
                  <a:pt x="525475" y="118313"/>
                </a:lnTo>
                <a:lnTo>
                  <a:pt x="517829" y="119938"/>
                </a:lnTo>
                <a:lnTo>
                  <a:pt x="525475" y="118313"/>
                </a:lnTo>
                <a:lnTo>
                  <a:pt x="519252" y="115773"/>
                </a:lnTo>
                <a:lnTo>
                  <a:pt x="511517" y="112928"/>
                </a:lnTo>
                <a:lnTo>
                  <a:pt x="511517" y="159232"/>
                </a:lnTo>
                <a:lnTo>
                  <a:pt x="508965" y="151091"/>
                </a:lnTo>
                <a:lnTo>
                  <a:pt x="509054" y="151358"/>
                </a:lnTo>
                <a:lnTo>
                  <a:pt x="511517" y="159232"/>
                </a:lnTo>
                <a:lnTo>
                  <a:pt x="511517" y="112928"/>
                </a:lnTo>
                <a:lnTo>
                  <a:pt x="511276" y="112826"/>
                </a:lnTo>
                <a:lnTo>
                  <a:pt x="502754" y="109956"/>
                </a:lnTo>
                <a:lnTo>
                  <a:pt x="502754" y="165455"/>
                </a:lnTo>
                <a:lnTo>
                  <a:pt x="484822" y="204558"/>
                </a:lnTo>
                <a:lnTo>
                  <a:pt x="461937" y="245643"/>
                </a:lnTo>
                <a:lnTo>
                  <a:pt x="432320" y="286689"/>
                </a:lnTo>
                <a:lnTo>
                  <a:pt x="405942" y="309232"/>
                </a:lnTo>
                <a:lnTo>
                  <a:pt x="406285" y="309232"/>
                </a:lnTo>
                <a:lnTo>
                  <a:pt x="401815" y="310311"/>
                </a:lnTo>
                <a:lnTo>
                  <a:pt x="395414" y="310311"/>
                </a:lnTo>
                <a:lnTo>
                  <a:pt x="383882" y="264439"/>
                </a:lnTo>
                <a:lnTo>
                  <a:pt x="383794" y="244119"/>
                </a:lnTo>
                <a:lnTo>
                  <a:pt x="384048" y="235204"/>
                </a:lnTo>
                <a:lnTo>
                  <a:pt x="390423" y="194335"/>
                </a:lnTo>
                <a:lnTo>
                  <a:pt x="409143" y="155930"/>
                </a:lnTo>
                <a:lnTo>
                  <a:pt x="435190" y="142024"/>
                </a:lnTo>
                <a:lnTo>
                  <a:pt x="439902" y="142024"/>
                </a:lnTo>
                <a:lnTo>
                  <a:pt x="479679" y="154609"/>
                </a:lnTo>
                <a:lnTo>
                  <a:pt x="502754" y="165455"/>
                </a:lnTo>
                <a:lnTo>
                  <a:pt x="502754" y="109956"/>
                </a:lnTo>
                <a:lnTo>
                  <a:pt x="462978" y="104101"/>
                </a:lnTo>
                <a:lnTo>
                  <a:pt x="449275" y="104876"/>
                </a:lnTo>
                <a:lnTo>
                  <a:pt x="410400" y="116497"/>
                </a:lnTo>
                <a:lnTo>
                  <a:pt x="376643" y="140741"/>
                </a:lnTo>
                <a:lnTo>
                  <a:pt x="350189" y="175920"/>
                </a:lnTo>
                <a:lnTo>
                  <a:pt x="332613" y="220472"/>
                </a:lnTo>
                <a:lnTo>
                  <a:pt x="327126" y="255752"/>
                </a:lnTo>
                <a:lnTo>
                  <a:pt x="326593" y="270154"/>
                </a:lnTo>
                <a:lnTo>
                  <a:pt x="329539" y="309232"/>
                </a:lnTo>
                <a:lnTo>
                  <a:pt x="345706" y="346900"/>
                </a:lnTo>
                <a:lnTo>
                  <a:pt x="379082" y="359829"/>
                </a:lnTo>
                <a:lnTo>
                  <a:pt x="390004" y="358851"/>
                </a:lnTo>
                <a:lnTo>
                  <a:pt x="435038" y="335064"/>
                </a:lnTo>
                <a:lnTo>
                  <a:pt x="471055" y="292633"/>
                </a:lnTo>
                <a:lnTo>
                  <a:pt x="496455" y="250545"/>
                </a:lnTo>
                <a:lnTo>
                  <a:pt x="506666" y="230632"/>
                </a:lnTo>
                <a:lnTo>
                  <a:pt x="501383" y="248653"/>
                </a:lnTo>
                <a:lnTo>
                  <a:pt x="490499" y="291960"/>
                </a:lnTo>
                <a:lnTo>
                  <a:pt x="485711" y="320243"/>
                </a:lnTo>
                <a:lnTo>
                  <a:pt x="485711" y="333387"/>
                </a:lnTo>
                <a:lnTo>
                  <a:pt x="486384" y="340385"/>
                </a:lnTo>
                <a:lnTo>
                  <a:pt x="489089" y="353529"/>
                </a:lnTo>
                <a:lnTo>
                  <a:pt x="493128" y="356819"/>
                </a:lnTo>
                <a:lnTo>
                  <a:pt x="535241" y="356819"/>
                </a:lnTo>
                <a:lnTo>
                  <a:pt x="535317" y="355917"/>
                </a:lnTo>
                <a:lnTo>
                  <a:pt x="545846" y="244119"/>
                </a:lnTo>
                <a:lnTo>
                  <a:pt x="547852" y="227241"/>
                </a:lnTo>
                <a:lnTo>
                  <a:pt x="547954" y="226644"/>
                </a:lnTo>
                <a:lnTo>
                  <a:pt x="550392" y="210743"/>
                </a:lnTo>
                <a:lnTo>
                  <a:pt x="560374" y="166141"/>
                </a:lnTo>
                <a:lnTo>
                  <a:pt x="574573" y="119507"/>
                </a:lnTo>
                <a:lnTo>
                  <a:pt x="576681" y="112344"/>
                </a:lnTo>
                <a:lnTo>
                  <a:pt x="576681" y="106603"/>
                </a:lnTo>
                <a:close/>
              </a:path>
              <a:path w="1300479" h="360045">
                <a:moveTo>
                  <a:pt x="670750" y="204584"/>
                </a:moveTo>
                <a:lnTo>
                  <a:pt x="666838" y="179451"/>
                </a:lnTo>
                <a:lnTo>
                  <a:pt x="653910" y="235000"/>
                </a:lnTo>
                <a:lnTo>
                  <a:pt x="653376" y="237553"/>
                </a:lnTo>
                <a:lnTo>
                  <a:pt x="667092" y="210870"/>
                </a:lnTo>
                <a:lnTo>
                  <a:pt x="670750" y="204584"/>
                </a:lnTo>
                <a:close/>
              </a:path>
              <a:path w="1300479" h="360045">
                <a:moveTo>
                  <a:pt x="688174" y="316357"/>
                </a:moveTo>
                <a:lnTo>
                  <a:pt x="688162" y="316204"/>
                </a:lnTo>
                <a:lnTo>
                  <a:pt x="678980" y="257352"/>
                </a:lnTo>
                <a:lnTo>
                  <a:pt x="672909" y="269875"/>
                </a:lnTo>
                <a:lnTo>
                  <a:pt x="663790" y="290347"/>
                </a:lnTo>
                <a:lnTo>
                  <a:pt x="658825" y="302399"/>
                </a:lnTo>
                <a:lnTo>
                  <a:pt x="659752" y="302983"/>
                </a:lnTo>
                <a:lnTo>
                  <a:pt x="688174" y="316357"/>
                </a:lnTo>
                <a:close/>
              </a:path>
              <a:path w="1300479" h="360045">
                <a:moveTo>
                  <a:pt x="693953" y="36385"/>
                </a:moveTo>
                <a:lnTo>
                  <a:pt x="679297" y="0"/>
                </a:lnTo>
                <a:lnTo>
                  <a:pt x="638848" y="0"/>
                </a:lnTo>
                <a:lnTo>
                  <a:pt x="666838" y="179451"/>
                </a:lnTo>
                <a:lnTo>
                  <a:pt x="684352" y="104101"/>
                </a:lnTo>
                <a:lnTo>
                  <a:pt x="692658" y="60439"/>
                </a:lnTo>
                <a:lnTo>
                  <a:pt x="693953" y="36385"/>
                </a:lnTo>
                <a:close/>
              </a:path>
              <a:path w="1300479" h="360045">
                <a:moveTo>
                  <a:pt x="694855" y="359752"/>
                </a:moveTo>
                <a:lnTo>
                  <a:pt x="659053" y="334568"/>
                </a:lnTo>
                <a:lnTo>
                  <a:pt x="656259" y="312839"/>
                </a:lnTo>
                <a:lnTo>
                  <a:pt x="656196" y="312331"/>
                </a:lnTo>
                <a:lnTo>
                  <a:pt x="655840" y="309613"/>
                </a:lnTo>
                <a:lnTo>
                  <a:pt x="658825" y="302399"/>
                </a:lnTo>
                <a:lnTo>
                  <a:pt x="654570" y="299694"/>
                </a:lnTo>
                <a:lnTo>
                  <a:pt x="654443" y="298704"/>
                </a:lnTo>
                <a:lnTo>
                  <a:pt x="648970" y="256247"/>
                </a:lnTo>
                <a:lnTo>
                  <a:pt x="653288" y="237756"/>
                </a:lnTo>
                <a:lnTo>
                  <a:pt x="639368" y="267855"/>
                </a:lnTo>
                <a:lnTo>
                  <a:pt x="650760" y="301663"/>
                </a:lnTo>
                <a:lnTo>
                  <a:pt x="629754" y="329577"/>
                </a:lnTo>
                <a:lnTo>
                  <a:pt x="603465" y="317373"/>
                </a:lnTo>
                <a:lnTo>
                  <a:pt x="603377" y="318477"/>
                </a:lnTo>
                <a:lnTo>
                  <a:pt x="603250" y="319938"/>
                </a:lnTo>
                <a:lnTo>
                  <a:pt x="603148" y="321284"/>
                </a:lnTo>
                <a:lnTo>
                  <a:pt x="603084" y="321957"/>
                </a:lnTo>
                <a:lnTo>
                  <a:pt x="633349" y="351218"/>
                </a:lnTo>
                <a:lnTo>
                  <a:pt x="680148" y="359486"/>
                </a:lnTo>
                <a:lnTo>
                  <a:pt x="691819" y="359752"/>
                </a:lnTo>
                <a:lnTo>
                  <a:pt x="694804" y="359752"/>
                </a:lnTo>
                <a:lnTo>
                  <a:pt x="694397" y="359575"/>
                </a:lnTo>
                <a:lnTo>
                  <a:pt x="694855" y="359752"/>
                </a:lnTo>
                <a:close/>
              </a:path>
              <a:path w="1300479" h="360045">
                <a:moveTo>
                  <a:pt x="838504" y="191541"/>
                </a:moveTo>
                <a:lnTo>
                  <a:pt x="837742" y="172593"/>
                </a:lnTo>
                <a:lnTo>
                  <a:pt x="835469" y="155663"/>
                </a:lnTo>
                <a:lnTo>
                  <a:pt x="834948" y="153631"/>
                </a:lnTo>
                <a:lnTo>
                  <a:pt x="831684" y="140754"/>
                </a:lnTo>
                <a:lnTo>
                  <a:pt x="799071" y="105587"/>
                </a:lnTo>
                <a:lnTo>
                  <a:pt x="785926" y="104101"/>
                </a:lnTo>
                <a:lnTo>
                  <a:pt x="775855" y="105003"/>
                </a:lnTo>
                <a:lnTo>
                  <a:pt x="731177" y="127012"/>
                </a:lnTo>
                <a:lnTo>
                  <a:pt x="693699" y="168287"/>
                </a:lnTo>
                <a:lnTo>
                  <a:pt x="670750" y="204584"/>
                </a:lnTo>
                <a:lnTo>
                  <a:pt x="678980" y="257352"/>
                </a:lnTo>
                <a:lnTo>
                  <a:pt x="681850" y="251434"/>
                </a:lnTo>
                <a:lnTo>
                  <a:pt x="690638" y="235000"/>
                </a:lnTo>
                <a:lnTo>
                  <a:pt x="715251" y="195999"/>
                </a:lnTo>
                <a:lnTo>
                  <a:pt x="742467" y="165290"/>
                </a:lnTo>
                <a:lnTo>
                  <a:pt x="760145" y="153631"/>
                </a:lnTo>
                <a:lnTo>
                  <a:pt x="769594" y="153631"/>
                </a:lnTo>
                <a:lnTo>
                  <a:pt x="774217" y="158686"/>
                </a:lnTo>
                <a:lnTo>
                  <a:pt x="777074" y="168808"/>
                </a:lnTo>
                <a:lnTo>
                  <a:pt x="778967" y="177266"/>
                </a:lnTo>
                <a:lnTo>
                  <a:pt x="779043" y="177914"/>
                </a:lnTo>
                <a:lnTo>
                  <a:pt x="780313" y="187490"/>
                </a:lnTo>
                <a:lnTo>
                  <a:pt x="780326" y="187782"/>
                </a:lnTo>
                <a:lnTo>
                  <a:pt x="781126" y="199491"/>
                </a:lnTo>
                <a:lnTo>
                  <a:pt x="781215" y="204584"/>
                </a:lnTo>
                <a:lnTo>
                  <a:pt x="779487" y="242963"/>
                </a:lnTo>
                <a:lnTo>
                  <a:pt x="769658" y="281076"/>
                </a:lnTo>
                <a:lnTo>
                  <a:pt x="746252" y="314121"/>
                </a:lnTo>
                <a:lnTo>
                  <a:pt x="722757" y="321957"/>
                </a:lnTo>
                <a:lnTo>
                  <a:pt x="716699" y="321957"/>
                </a:lnTo>
                <a:lnTo>
                  <a:pt x="710044" y="321284"/>
                </a:lnTo>
                <a:lnTo>
                  <a:pt x="694969" y="318477"/>
                </a:lnTo>
                <a:lnTo>
                  <a:pt x="695185" y="318477"/>
                </a:lnTo>
                <a:lnTo>
                  <a:pt x="688174" y="316357"/>
                </a:lnTo>
                <a:lnTo>
                  <a:pt x="694944" y="359752"/>
                </a:lnTo>
                <a:lnTo>
                  <a:pt x="696125" y="359752"/>
                </a:lnTo>
                <a:lnTo>
                  <a:pt x="717003" y="358432"/>
                </a:lnTo>
                <a:lnTo>
                  <a:pt x="716597" y="358432"/>
                </a:lnTo>
                <a:lnTo>
                  <a:pt x="736320" y="354393"/>
                </a:lnTo>
                <a:lnTo>
                  <a:pt x="771499" y="338099"/>
                </a:lnTo>
                <a:lnTo>
                  <a:pt x="799934" y="312331"/>
                </a:lnTo>
                <a:lnTo>
                  <a:pt x="821055" y="278498"/>
                </a:lnTo>
                <a:lnTo>
                  <a:pt x="834148" y="237756"/>
                </a:lnTo>
                <a:lnTo>
                  <a:pt x="834174" y="237553"/>
                </a:lnTo>
                <a:lnTo>
                  <a:pt x="837412" y="215366"/>
                </a:lnTo>
                <a:lnTo>
                  <a:pt x="837514" y="213271"/>
                </a:lnTo>
                <a:lnTo>
                  <a:pt x="837615" y="210870"/>
                </a:lnTo>
                <a:lnTo>
                  <a:pt x="838504" y="191541"/>
                </a:lnTo>
                <a:close/>
              </a:path>
              <a:path w="1300479" h="360045">
                <a:moveTo>
                  <a:pt x="1086142" y="207200"/>
                </a:moveTo>
                <a:lnTo>
                  <a:pt x="1086129" y="206997"/>
                </a:lnTo>
                <a:lnTo>
                  <a:pt x="1084795" y="184264"/>
                </a:lnTo>
                <a:lnTo>
                  <a:pt x="1084694" y="182714"/>
                </a:lnTo>
                <a:lnTo>
                  <a:pt x="1080401" y="161721"/>
                </a:lnTo>
                <a:lnTo>
                  <a:pt x="1073213" y="143903"/>
                </a:lnTo>
                <a:lnTo>
                  <a:pt x="1071549" y="141503"/>
                </a:lnTo>
                <a:lnTo>
                  <a:pt x="1063155" y="129362"/>
                </a:lnTo>
                <a:lnTo>
                  <a:pt x="1050378" y="118084"/>
                </a:lnTo>
                <a:lnTo>
                  <a:pt x="1035037" y="110032"/>
                </a:lnTo>
                <a:lnTo>
                  <a:pt x="1026502" y="107734"/>
                </a:lnTo>
                <a:lnTo>
                  <a:pt x="1026502" y="212750"/>
                </a:lnTo>
                <a:lnTo>
                  <a:pt x="1026045" y="227787"/>
                </a:lnTo>
                <a:lnTo>
                  <a:pt x="1024674" y="242074"/>
                </a:lnTo>
                <a:lnTo>
                  <a:pt x="1024572" y="242646"/>
                </a:lnTo>
                <a:lnTo>
                  <a:pt x="1022375" y="255600"/>
                </a:lnTo>
                <a:lnTo>
                  <a:pt x="1004468" y="299542"/>
                </a:lnTo>
                <a:lnTo>
                  <a:pt x="964844" y="321437"/>
                </a:lnTo>
                <a:lnTo>
                  <a:pt x="954646" y="320294"/>
                </a:lnTo>
                <a:lnTo>
                  <a:pt x="927125" y="293103"/>
                </a:lnTo>
                <a:lnTo>
                  <a:pt x="923544" y="280085"/>
                </a:lnTo>
                <a:lnTo>
                  <a:pt x="923442" y="279463"/>
                </a:lnTo>
                <a:lnTo>
                  <a:pt x="921562" y="266573"/>
                </a:lnTo>
                <a:lnTo>
                  <a:pt x="921550" y="266103"/>
                </a:lnTo>
                <a:lnTo>
                  <a:pt x="920877" y="250177"/>
                </a:lnTo>
                <a:lnTo>
                  <a:pt x="925271" y="206997"/>
                </a:lnTo>
                <a:lnTo>
                  <a:pt x="944143" y="163385"/>
                </a:lnTo>
                <a:lnTo>
                  <a:pt x="984046" y="141503"/>
                </a:lnTo>
                <a:lnTo>
                  <a:pt x="994613" y="142697"/>
                </a:lnTo>
                <a:lnTo>
                  <a:pt x="1020953" y="171145"/>
                </a:lnTo>
                <a:lnTo>
                  <a:pt x="1026502" y="212750"/>
                </a:lnTo>
                <a:lnTo>
                  <a:pt x="1026502" y="107734"/>
                </a:lnTo>
                <a:lnTo>
                  <a:pt x="1017155" y="105194"/>
                </a:lnTo>
                <a:lnTo>
                  <a:pt x="996696" y="103581"/>
                </a:lnTo>
                <a:lnTo>
                  <a:pt x="983221" y="104330"/>
                </a:lnTo>
                <a:lnTo>
                  <a:pt x="944867" y="115493"/>
                </a:lnTo>
                <a:lnTo>
                  <a:pt x="911390" y="138569"/>
                </a:lnTo>
                <a:lnTo>
                  <a:pt x="884923" y="171526"/>
                </a:lnTo>
                <a:lnTo>
                  <a:pt x="867346" y="212191"/>
                </a:lnTo>
                <a:lnTo>
                  <a:pt x="867219" y="212750"/>
                </a:lnTo>
                <a:lnTo>
                  <a:pt x="863942" y="227126"/>
                </a:lnTo>
                <a:lnTo>
                  <a:pt x="863854" y="227787"/>
                </a:lnTo>
                <a:lnTo>
                  <a:pt x="861910" y="242646"/>
                </a:lnTo>
                <a:lnTo>
                  <a:pt x="861225" y="258775"/>
                </a:lnTo>
                <a:lnTo>
                  <a:pt x="862723" y="282041"/>
                </a:lnTo>
                <a:lnTo>
                  <a:pt x="874725" y="319557"/>
                </a:lnTo>
                <a:lnTo>
                  <a:pt x="914120" y="352958"/>
                </a:lnTo>
                <a:lnTo>
                  <a:pt x="952715" y="359346"/>
                </a:lnTo>
                <a:lnTo>
                  <a:pt x="966393" y="358597"/>
                </a:lnTo>
                <a:lnTo>
                  <a:pt x="1004773" y="347472"/>
                </a:lnTo>
                <a:lnTo>
                  <a:pt x="1037755" y="324535"/>
                </a:lnTo>
                <a:lnTo>
                  <a:pt x="1040714" y="321437"/>
                </a:lnTo>
                <a:lnTo>
                  <a:pt x="1047229" y="314617"/>
                </a:lnTo>
                <a:lnTo>
                  <a:pt x="1070102" y="279463"/>
                </a:lnTo>
                <a:lnTo>
                  <a:pt x="1083551" y="237591"/>
                </a:lnTo>
                <a:lnTo>
                  <a:pt x="1085583" y="220535"/>
                </a:lnTo>
                <a:lnTo>
                  <a:pt x="1086142" y="207200"/>
                </a:lnTo>
                <a:close/>
              </a:path>
              <a:path w="1300479" h="360045">
                <a:moveTo>
                  <a:pt x="1299933" y="122478"/>
                </a:moveTo>
                <a:lnTo>
                  <a:pt x="1298244" y="116319"/>
                </a:lnTo>
                <a:lnTo>
                  <a:pt x="1291526" y="106553"/>
                </a:lnTo>
                <a:lnTo>
                  <a:pt x="1285976" y="104101"/>
                </a:lnTo>
                <a:lnTo>
                  <a:pt x="1278204" y="104101"/>
                </a:lnTo>
                <a:lnTo>
                  <a:pt x="1237246" y="123825"/>
                </a:lnTo>
                <a:lnTo>
                  <a:pt x="1207350" y="162331"/>
                </a:lnTo>
                <a:lnTo>
                  <a:pt x="1187958" y="197675"/>
                </a:lnTo>
                <a:lnTo>
                  <a:pt x="1168831" y="239864"/>
                </a:lnTo>
                <a:lnTo>
                  <a:pt x="1163891" y="252196"/>
                </a:lnTo>
                <a:lnTo>
                  <a:pt x="1175105" y="216801"/>
                </a:lnTo>
                <a:lnTo>
                  <a:pt x="1188935" y="174739"/>
                </a:lnTo>
                <a:lnTo>
                  <a:pt x="1196835" y="144360"/>
                </a:lnTo>
                <a:lnTo>
                  <a:pt x="1196835" y="139966"/>
                </a:lnTo>
                <a:lnTo>
                  <a:pt x="1182179" y="103581"/>
                </a:lnTo>
                <a:lnTo>
                  <a:pt x="1141730" y="103581"/>
                </a:lnTo>
                <a:lnTo>
                  <a:pt x="1141679" y="104101"/>
                </a:lnTo>
                <a:lnTo>
                  <a:pt x="1117993" y="313842"/>
                </a:lnTo>
                <a:lnTo>
                  <a:pt x="1115758" y="345948"/>
                </a:lnTo>
                <a:lnTo>
                  <a:pt x="1115898" y="351015"/>
                </a:lnTo>
                <a:lnTo>
                  <a:pt x="1117079" y="355041"/>
                </a:lnTo>
                <a:lnTo>
                  <a:pt x="1121448" y="358063"/>
                </a:lnTo>
                <a:lnTo>
                  <a:pt x="1124724" y="358825"/>
                </a:lnTo>
                <a:lnTo>
                  <a:pt x="1131125" y="358825"/>
                </a:lnTo>
                <a:lnTo>
                  <a:pt x="1169187" y="345948"/>
                </a:lnTo>
                <a:lnTo>
                  <a:pt x="1171575" y="339623"/>
                </a:lnTo>
                <a:lnTo>
                  <a:pt x="1171498" y="339153"/>
                </a:lnTo>
                <a:lnTo>
                  <a:pt x="1159446" y="263309"/>
                </a:lnTo>
                <a:lnTo>
                  <a:pt x="1170393" y="332168"/>
                </a:lnTo>
                <a:lnTo>
                  <a:pt x="1171625" y="339153"/>
                </a:lnTo>
                <a:lnTo>
                  <a:pt x="1180325" y="258254"/>
                </a:lnTo>
                <a:lnTo>
                  <a:pt x="1171638" y="339153"/>
                </a:lnTo>
                <a:lnTo>
                  <a:pt x="1180287" y="293725"/>
                </a:lnTo>
                <a:lnTo>
                  <a:pt x="1192530" y="255206"/>
                </a:lnTo>
                <a:lnTo>
                  <a:pt x="1195006" y="248399"/>
                </a:lnTo>
                <a:lnTo>
                  <a:pt x="1212837" y="208749"/>
                </a:lnTo>
                <a:lnTo>
                  <a:pt x="1238453" y="168973"/>
                </a:lnTo>
                <a:lnTo>
                  <a:pt x="1244854" y="163741"/>
                </a:lnTo>
                <a:lnTo>
                  <a:pt x="1257655" y="163741"/>
                </a:lnTo>
                <a:lnTo>
                  <a:pt x="1263815" y="164922"/>
                </a:lnTo>
                <a:lnTo>
                  <a:pt x="1272908" y="169633"/>
                </a:lnTo>
                <a:lnTo>
                  <a:pt x="1277048" y="170815"/>
                </a:lnTo>
                <a:lnTo>
                  <a:pt x="1284782" y="170815"/>
                </a:lnTo>
                <a:lnTo>
                  <a:pt x="1288224" y="168795"/>
                </a:lnTo>
                <a:lnTo>
                  <a:pt x="1291805" y="163741"/>
                </a:lnTo>
                <a:lnTo>
                  <a:pt x="1293964" y="160705"/>
                </a:lnTo>
                <a:lnTo>
                  <a:pt x="1294053" y="160477"/>
                </a:lnTo>
                <a:lnTo>
                  <a:pt x="1296149" y="155575"/>
                </a:lnTo>
                <a:lnTo>
                  <a:pt x="1299184" y="143103"/>
                </a:lnTo>
                <a:lnTo>
                  <a:pt x="1299933" y="136613"/>
                </a:lnTo>
                <a:lnTo>
                  <a:pt x="1299933" y="122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96688" y="4936881"/>
            <a:ext cx="1308396" cy="360052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0858328" y="4937104"/>
            <a:ext cx="2529840" cy="360045"/>
            <a:chOff x="10858328" y="4937104"/>
            <a:chExt cx="2529840" cy="360045"/>
          </a:xfrm>
        </p:grpSpPr>
        <p:sp>
          <p:nvSpPr>
            <p:cNvPr id="42" name="object 42"/>
            <p:cNvSpPr/>
            <p:nvPr/>
          </p:nvSpPr>
          <p:spPr>
            <a:xfrm>
              <a:off x="10858322" y="4937111"/>
              <a:ext cx="643890" cy="360045"/>
            </a:xfrm>
            <a:custGeom>
              <a:avLst/>
              <a:gdLst/>
              <a:ahLst/>
              <a:cxnLst/>
              <a:rect l="l" t="t" r="r" b="b"/>
              <a:pathLst>
                <a:path w="643890" h="360045">
                  <a:moveTo>
                    <a:pt x="250101" y="106603"/>
                  </a:moveTo>
                  <a:lnTo>
                    <a:pt x="248132" y="104470"/>
                  </a:lnTo>
                  <a:lnTo>
                    <a:pt x="242671" y="104470"/>
                  </a:lnTo>
                  <a:lnTo>
                    <a:pt x="238417" y="105549"/>
                  </a:lnTo>
                  <a:lnTo>
                    <a:pt x="227088" y="109651"/>
                  </a:lnTo>
                  <a:lnTo>
                    <a:pt x="220179" y="112001"/>
                  </a:lnTo>
                  <a:lnTo>
                    <a:pt x="211924" y="114706"/>
                  </a:lnTo>
                  <a:lnTo>
                    <a:pt x="205511" y="116636"/>
                  </a:lnTo>
                  <a:lnTo>
                    <a:pt x="198882" y="118313"/>
                  </a:lnTo>
                  <a:lnTo>
                    <a:pt x="191236" y="119938"/>
                  </a:lnTo>
                  <a:lnTo>
                    <a:pt x="198882" y="118313"/>
                  </a:lnTo>
                  <a:lnTo>
                    <a:pt x="192671" y="115773"/>
                  </a:lnTo>
                  <a:lnTo>
                    <a:pt x="184696" y="112826"/>
                  </a:lnTo>
                  <a:lnTo>
                    <a:pt x="176364" y="110020"/>
                  </a:lnTo>
                  <a:lnTo>
                    <a:pt x="176364" y="165455"/>
                  </a:lnTo>
                  <a:lnTo>
                    <a:pt x="176364" y="110020"/>
                  </a:lnTo>
                  <a:lnTo>
                    <a:pt x="176161" y="109943"/>
                  </a:lnTo>
                  <a:lnTo>
                    <a:pt x="176161" y="165455"/>
                  </a:lnTo>
                  <a:lnTo>
                    <a:pt x="170141" y="179374"/>
                  </a:lnTo>
                  <a:lnTo>
                    <a:pt x="146634" y="226644"/>
                  </a:lnTo>
                  <a:lnTo>
                    <a:pt x="124650" y="261823"/>
                  </a:lnTo>
                  <a:lnTo>
                    <a:pt x="97472" y="295427"/>
                  </a:lnTo>
                  <a:lnTo>
                    <a:pt x="79349" y="309232"/>
                  </a:lnTo>
                  <a:lnTo>
                    <a:pt x="79705" y="309232"/>
                  </a:lnTo>
                  <a:lnTo>
                    <a:pt x="75222" y="310311"/>
                  </a:lnTo>
                  <a:lnTo>
                    <a:pt x="68821" y="310311"/>
                  </a:lnTo>
                  <a:lnTo>
                    <a:pt x="57302" y="264439"/>
                  </a:lnTo>
                  <a:lnTo>
                    <a:pt x="57213" y="244119"/>
                  </a:lnTo>
                  <a:lnTo>
                    <a:pt x="57454" y="235204"/>
                  </a:lnTo>
                  <a:lnTo>
                    <a:pt x="63842" y="194335"/>
                  </a:lnTo>
                  <a:lnTo>
                    <a:pt x="82550" y="155930"/>
                  </a:lnTo>
                  <a:lnTo>
                    <a:pt x="108597" y="142024"/>
                  </a:lnTo>
                  <a:lnTo>
                    <a:pt x="113309" y="142024"/>
                  </a:lnTo>
                  <a:lnTo>
                    <a:pt x="153085" y="154609"/>
                  </a:lnTo>
                  <a:lnTo>
                    <a:pt x="176161" y="165455"/>
                  </a:lnTo>
                  <a:lnTo>
                    <a:pt x="176161" y="109943"/>
                  </a:lnTo>
                  <a:lnTo>
                    <a:pt x="136398" y="104101"/>
                  </a:lnTo>
                  <a:lnTo>
                    <a:pt x="122682" y="104876"/>
                  </a:lnTo>
                  <a:lnTo>
                    <a:pt x="83820" y="116497"/>
                  </a:lnTo>
                  <a:lnTo>
                    <a:pt x="50063" y="140741"/>
                  </a:lnTo>
                  <a:lnTo>
                    <a:pt x="23596" y="175920"/>
                  </a:lnTo>
                  <a:lnTo>
                    <a:pt x="6032" y="220472"/>
                  </a:lnTo>
                  <a:lnTo>
                    <a:pt x="546" y="255752"/>
                  </a:lnTo>
                  <a:lnTo>
                    <a:pt x="0" y="270154"/>
                  </a:lnTo>
                  <a:lnTo>
                    <a:pt x="2946" y="309232"/>
                  </a:lnTo>
                  <a:lnTo>
                    <a:pt x="19126" y="346900"/>
                  </a:lnTo>
                  <a:lnTo>
                    <a:pt x="52489" y="359829"/>
                  </a:lnTo>
                  <a:lnTo>
                    <a:pt x="63411" y="358851"/>
                  </a:lnTo>
                  <a:lnTo>
                    <a:pt x="108445" y="335064"/>
                  </a:lnTo>
                  <a:lnTo>
                    <a:pt x="144462" y="292633"/>
                  </a:lnTo>
                  <a:lnTo>
                    <a:pt x="169875" y="250545"/>
                  </a:lnTo>
                  <a:lnTo>
                    <a:pt x="180073" y="230632"/>
                  </a:lnTo>
                  <a:lnTo>
                    <a:pt x="174790" y="248653"/>
                  </a:lnTo>
                  <a:lnTo>
                    <a:pt x="163906" y="291960"/>
                  </a:lnTo>
                  <a:lnTo>
                    <a:pt x="159131" y="320243"/>
                  </a:lnTo>
                  <a:lnTo>
                    <a:pt x="159131" y="333387"/>
                  </a:lnTo>
                  <a:lnTo>
                    <a:pt x="159791" y="340385"/>
                  </a:lnTo>
                  <a:lnTo>
                    <a:pt x="162496" y="353529"/>
                  </a:lnTo>
                  <a:lnTo>
                    <a:pt x="166547" y="356819"/>
                  </a:lnTo>
                  <a:lnTo>
                    <a:pt x="208648" y="356819"/>
                  </a:lnTo>
                  <a:lnTo>
                    <a:pt x="208737" y="355917"/>
                  </a:lnTo>
                  <a:lnTo>
                    <a:pt x="219252" y="244119"/>
                  </a:lnTo>
                  <a:lnTo>
                    <a:pt x="221272" y="227241"/>
                  </a:lnTo>
                  <a:lnTo>
                    <a:pt x="230111" y="180416"/>
                  </a:lnTo>
                  <a:lnTo>
                    <a:pt x="231546" y="174866"/>
                  </a:lnTo>
                  <a:lnTo>
                    <a:pt x="233794" y="166141"/>
                  </a:lnTo>
                  <a:lnTo>
                    <a:pt x="237197" y="153695"/>
                  </a:lnTo>
                  <a:lnTo>
                    <a:pt x="240626" y="142024"/>
                  </a:lnTo>
                  <a:lnTo>
                    <a:pt x="243776" y="132156"/>
                  </a:lnTo>
                  <a:lnTo>
                    <a:pt x="247992" y="119507"/>
                  </a:lnTo>
                  <a:lnTo>
                    <a:pt x="250101" y="112344"/>
                  </a:lnTo>
                  <a:lnTo>
                    <a:pt x="250101" y="106603"/>
                  </a:lnTo>
                  <a:close/>
                </a:path>
                <a:path w="643890" h="360045">
                  <a:moveTo>
                    <a:pt x="367855" y="43281"/>
                  </a:moveTo>
                  <a:lnTo>
                    <a:pt x="356895" y="4127"/>
                  </a:lnTo>
                  <a:lnTo>
                    <a:pt x="351853" y="0"/>
                  </a:lnTo>
                  <a:lnTo>
                    <a:pt x="340741" y="0"/>
                  </a:lnTo>
                  <a:lnTo>
                    <a:pt x="300062" y="12712"/>
                  </a:lnTo>
                  <a:lnTo>
                    <a:pt x="297116" y="15989"/>
                  </a:lnTo>
                  <a:lnTo>
                    <a:pt x="297116" y="26085"/>
                  </a:lnTo>
                  <a:lnTo>
                    <a:pt x="297954" y="33832"/>
                  </a:lnTo>
                  <a:lnTo>
                    <a:pt x="300812" y="50012"/>
                  </a:lnTo>
                  <a:lnTo>
                    <a:pt x="301891" y="57607"/>
                  </a:lnTo>
                  <a:lnTo>
                    <a:pt x="303669" y="74307"/>
                  </a:lnTo>
                  <a:lnTo>
                    <a:pt x="304139" y="83451"/>
                  </a:lnTo>
                  <a:lnTo>
                    <a:pt x="304050" y="93243"/>
                  </a:lnTo>
                  <a:lnTo>
                    <a:pt x="303377" y="103657"/>
                  </a:lnTo>
                  <a:lnTo>
                    <a:pt x="288010" y="233997"/>
                  </a:lnTo>
                  <a:lnTo>
                    <a:pt x="282943" y="281025"/>
                  </a:lnTo>
                  <a:lnTo>
                    <a:pt x="280924" y="303123"/>
                  </a:lnTo>
                  <a:lnTo>
                    <a:pt x="280301" y="312953"/>
                  </a:lnTo>
                  <a:lnTo>
                    <a:pt x="279933" y="321957"/>
                  </a:lnTo>
                  <a:lnTo>
                    <a:pt x="280022" y="329044"/>
                  </a:lnTo>
                  <a:lnTo>
                    <a:pt x="292557" y="358825"/>
                  </a:lnTo>
                  <a:lnTo>
                    <a:pt x="298602" y="358825"/>
                  </a:lnTo>
                  <a:lnTo>
                    <a:pt x="333997" y="358825"/>
                  </a:lnTo>
                  <a:lnTo>
                    <a:pt x="337146" y="322503"/>
                  </a:lnTo>
                  <a:lnTo>
                    <a:pt x="340753" y="268224"/>
                  </a:lnTo>
                  <a:lnTo>
                    <a:pt x="342341" y="250113"/>
                  </a:lnTo>
                  <a:lnTo>
                    <a:pt x="344297" y="231965"/>
                  </a:lnTo>
                  <a:lnTo>
                    <a:pt x="346646" y="213791"/>
                  </a:lnTo>
                  <a:lnTo>
                    <a:pt x="362788" y="97523"/>
                  </a:lnTo>
                  <a:lnTo>
                    <a:pt x="365328" y="77939"/>
                  </a:lnTo>
                  <a:lnTo>
                    <a:pt x="366217" y="69011"/>
                  </a:lnTo>
                  <a:lnTo>
                    <a:pt x="366852" y="60642"/>
                  </a:lnTo>
                  <a:lnTo>
                    <a:pt x="367855" y="43281"/>
                  </a:lnTo>
                  <a:close/>
                </a:path>
                <a:path w="643890" h="360045">
                  <a:moveTo>
                    <a:pt x="643813" y="106603"/>
                  </a:moveTo>
                  <a:lnTo>
                    <a:pt x="641858" y="104470"/>
                  </a:lnTo>
                  <a:lnTo>
                    <a:pt x="636397" y="104470"/>
                  </a:lnTo>
                  <a:lnTo>
                    <a:pt x="632142" y="105549"/>
                  </a:lnTo>
                  <a:lnTo>
                    <a:pt x="620814" y="109651"/>
                  </a:lnTo>
                  <a:lnTo>
                    <a:pt x="613905" y="112001"/>
                  </a:lnTo>
                  <a:lnTo>
                    <a:pt x="605650" y="114706"/>
                  </a:lnTo>
                  <a:lnTo>
                    <a:pt x="599224" y="116636"/>
                  </a:lnTo>
                  <a:lnTo>
                    <a:pt x="592607" y="118313"/>
                  </a:lnTo>
                  <a:lnTo>
                    <a:pt x="584962" y="119938"/>
                  </a:lnTo>
                  <a:lnTo>
                    <a:pt x="592607" y="118313"/>
                  </a:lnTo>
                  <a:lnTo>
                    <a:pt x="586384" y="115773"/>
                  </a:lnTo>
                  <a:lnTo>
                    <a:pt x="578650" y="112928"/>
                  </a:lnTo>
                  <a:lnTo>
                    <a:pt x="578650" y="159232"/>
                  </a:lnTo>
                  <a:lnTo>
                    <a:pt x="576097" y="151091"/>
                  </a:lnTo>
                  <a:lnTo>
                    <a:pt x="575995" y="151358"/>
                  </a:lnTo>
                  <a:lnTo>
                    <a:pt x="570204" y="164744"/>
                  </a:lnTo>
                  <a:lnTo>
                    <a:pt x="576097" y="151091"/>
                  </a:lnTo>
                  <a:lnTo>
                    <a:pt x="576186" y="151358"/>
                  </a:lnTo>
                  <a:lnTo>
                    <a:pt x="578650" y="159232"/>
                  </a:lnTo>
                  <a:lnTo>
                    <a:pt x="578650" y="112928"/>
                  </a:lnTo>
                  <a:lnTo>
                    <a:pt x="578408" y="112826"/>
                  </a:lnTo>
                  <a:lnTo>
                    <a:pt x="569887" y="109956"/>
                  </a:lnTo>
                  <a:lnTo>
                    <a:pt x="569887" y="165455"/>
                  </a:lnTo>
                  <a:lnTo>
                    <a:pt x="551954" y="204558"/>
                  </a:lnTo>
                  <a:lnTo>
                    <a:pt x="529069" y="245643"/>
                  </a:lnTo>
                  <a:lnTo>
                    <a:pt x="499465" y="286689"/>
                  </a:lnTo>
                  <a:lnTo>
                    <a:pt x="473075" y="309232"/>
                  </a:lnTo>
                  <a:lnTo>
                    <a:pt x="473417" y="309232"/>
                  </a:lnTo>
                  <a:lnTo>
                    <a:pt x="468947" y="310311"/>
                  </a:lnTo>
                  <a:lnTo>
                    <a:pt x="462546" y="310311"/>
                  </a:lnTo>
                  <a:lnTo>
                    <a:pt x="451764" y="275513"/>
                  </a:lnTo>
                  <a:lnTo>
                    <a:pt x="451015" y="264439"/>
                  </a:lnTo>
                  <a:lnTo>
                    <a:pt x="452475" y="220472"/>
                  </a:lnTo>
                  <a:lnTo>
                    <a:pt x="461302" y="182740"/>
                  </a:lnTo>
                  <a:lnTo>
                    <a:pt x="482358" y="149847"/>
                  </a:lnTo>
                  <a:lnTo>
                    <a:pt x="502323" y="142024"/>
                  </a:lnTo>
                  <a:lnTo>
                    <a:pt x="507034" y="142024"/>
                  </a:lnTo>
                  <a:lnTo>
                    <a:pt x="546811" y="154609"/>
                  </a:lnTo>
                  <a:lnTo>
                    <a:pt x="569887" y="165455"/>
                  </a:lnTo>
                  <a:lnTo>
                    <a:pt x="569887" y="109956"/>
                  </a:lnTo>
                  <a:lnTo>
                    <a:pt x="530110" y="104101"/>
                  </a:lnTo>
                  <a:lnTo>
                    <a:pt x="516407" y="104876"/>
                  </a:lnTo>
                  <a:lnTo>
                    <a:pt x="477545" y="116497"/>
                  </a:lnTo>
                  <a:lnTo>
                    <a:pt x="443776" y="140741"/>
                  </a:lnTo>
                  <a:lnTo>
                    <a:pt x="417322" y="175920"/>
                  </a:lnTo>
                  <a:lnTo>
                    <a:pt x="399745" y="220472"/>
                  </a:lnTo>
                  <a:lnTo>
                    <a:pt x="393725" y="270154"/>
                  </a:lnTo>
                  <a:lnTo>
                    <a:pt x="393839" y="277456"/>
                  </a:lnTo>
                  <a:lnTo>
                    <a:pt x="400456" y="324180"/>
                  </a:lnTo>
                  <a:lnTo>
                    <a:pt x="433070" y="358394"/>
                  </a:lnTo>
                  <a:lnTo>
                    <a:pt x="446214" y="359829"/>
                  </a:lnTo>
                  <a:lnTo>
                    <a:pt x="457136" y="358851"/>
                  </a:lnTo>
                  <a:lnTo>
                    <a:pt x="502170" y="335064"/>
                  </a:lnTo>
                  <a:lnTo>
                    <a:pt x="538187" y="292633"/>
                  </a:lnTo>
                  <a:lnTo>
                    <a:pt x="563587" y="250545"/>
                  </a:lnTo>
                  <a:lnTo>
                    <a:pt x="573798" y="230632"/>
                  </a:lnTo>
                  <a:lnTo>
                    <a:pt x="568515" y="248653"/>
                  </a:lnTo>
                  <a:lnTo>
                    <a:pt x="557631" y="291960"/>
                  </a:lnTo>
                  <a:lnTo>
                    <a:pt x="552843" y="320243"/>
                  </a:lnTo>
                  <a:lnTo>
                    <a:pt x="552843" y="333387"/>
                  </a:lnTo>
                  <a:lnTo>
                    <a:pt x="553516" y="340385"/>
                  </a:lnTo>
                  <a:lnTo>
                    <a:pt x="556221" y="353529"/>
                  </a:lnTo>
                  <a:lnTo>
                    <a:pt x="560260" y="356819"/>
                  </a:lnTo>
                  <a:lnTo>
                    <a:pt x="602373" y="356819"/>
                  </a:lnTo>
                  <a:lnTo>
                    <a:pt x="602449" y="355917"/>
                  </a:lnTo>
                  <a:lnTo>
                    <a:pt x="612978" y="244119"/>
                  </a:lnTo>
                  <a:lnTo>
                    <a:pt x="620420" y="195389"/>
                  </a:lnTo>
                  <a:lnTo>
                    <a:pt x="630923" y="153695"/>
                  </a:lnTo>
                  <a:lnTo>
                    <a:pt x="641705" y="119507"/>
                  </a:lnTo>
                  <a:lnTo>
                    <a:pt x="643813" y="112344"/>
                  </a:lnTo>
                  <a:lnTo>
                    <a:pt x="643813" y="1066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32069" y="4937104"/>
              <a:ext cx="975847" cy="35983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537334" y="4937104"/>
              <a:ext cx="850619" cy="359830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3525738" y="4937104"/>
            <a:ext cx="2119630" cy="463550"/>
            <a:chOff x="13525738" y="4937104"/>
            <a:chExt cx="2119630" cy="463550"/>
          </a:xfrm>
        </p:grpSpPr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25738" y="5040689"/>
              <a:ext cx="885092" cy="35986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438236" y="4937104"/>
              <a:ext cx="1206840" cy="462446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5788702" y="5040689"/>
            <a:ext cx="474980" cy="256540"/>
            <a:chOff x="15788702" y="5040689"/>
            <a:chExt cx="474980" cy="256540"/>
          </a:xfrm>
        </p:grpSpPr>
        <p:sp>
          <p:nvSpPr>
            <p:cNvPr id="49" name="object 49"/>
            <p:cNvSpPr/>
            <p:nvPr/>
          </p:nvSpPr>
          <p:spPr>
            <a:xfrm>
              <a:off x="15788702" y="5041210"/>
              <a:ext cx="250190" cy="255904"/>
            </a:xfrm>
            <a:custGeom>
              <a:avLst/>
              <a:gdLst/>
              <a:ahLst/>
              <a:cxnLst/>
              <a:rect l="l" t="t" r="r" b="b"/>
              <a:pathLst>
                <a:path w="250190" h="255904">
                  <a:moveTo>
                    <a:pt x="52490" y="255724"/>
                  </a:moveTo>
                  <a:lnTo>
                    <a:pt x="12045" y="232730"/>
                  </a:lnTo>
                  <a:lnTo>
                    <a:pt x="762" y="188528"/>
                  </a:lnTo>
                  <a:lnTo>
                    <a:pt x="0" y="166050"/>
                  </a:lnTo>
                  <a:lnTo>
                    <a:pt x="541" y="151651"/>
                  </a:lnTo>
                  <a:lnTo>
                    <a:pt x="594" y="150228"/>
                  </a:lnTo>
                  <a:lnTo>
                    <a:pt x="2631" y="132921"/>
                  </a:lnTo>
                  <a:lnTo>
                    <a:pt x="5989" y="116551"/>
                  </a:lnTo>
                  <a:lnTo>
                    <a:pt x="6027" y="116369"/>
                  </a:lnTo>
                  <a:lnTo>
                    <a:pt x="23598" y="71818"/>
                  </a:lnTo>
                  <a:lnTo>
                    <a:pt x="50059" y="36632"/>
                  </a:lnTo>
                  <a:lnTo>
                    <a:pt x="83817" y="12390"/>
                  </a:lnTo>
                  <a:lnTo>
                    <a:pt x="122682" y="774"/>
                  </a:lnTo>
                  <a:lnTo>
                    <a:pt x="136391" y="0"/>
                  </a:lnTo>
                  <a:lnTo>
                    <a:pt x="147018" y="362"/>
                  </a:lnTo>
                  <a:lnTo>
                    <a:pt x="184690" y="8722"/>
                  </a:lnTo>
                  <a:lnTo>
                    <a:pt x="198883" y="14209"/>
                  </a:lnTo>
                  <a:lnTo>
                    <a:pt x="191237" y="15829"/>
                  </a:lnTo>
                  <a:lnTo>
                    <a:pt x="183383" y="17189"/>
                  </a:lnTo>
                  <a:lnTo>
                    <a:pt x="180089" y="37914"/>
                  </a:lnTo>
                  <a:lnTo>
                    <a:pt x="108598" y="37914"/>
                  </a:lnTo>
                  <a:lnTo>
                    <a:pt x="101654" y="38784"/>
                  </a:lnTo>
                  <a:lnTo>
                    <a:pt x="71939" y="68368"/>
                  </a:lnTo>
                  <a:lnTo>
                    <a:pt x="58759" y="116369"/>
                  </a:lnTo>
                  <a:lnTo>
                    <a:pt x="57209" y="140009"/>
                  </a:lnTo>
                  <a:lnTo>
                    <a:pt x="57296" y="160334"/>
                  </a:lnTo>
                  <a:lnTo>
                    <a:pt x="58036" y="171413"/>
                  </a:lnTo>
                  <a:lnTo>
                    <a:pt x="58098" y="172343"/>
                  </a:lnTo>
                  <a:lnTo>
                    <a:pt x="59435" y="182584"/>
                  </a:lnTo>
                  <a:lnTo>
                    <a:pt x="61307" y="191058"/>
                  </a:lnTo>
                  <a:lnTo>
                    <a:pt x="64184" y="201153"/>
                  </a:lnTo>
                  <a:lnTo>
                    <a:pt x="68823" y="206201"/>
                  </a:lnTo>
                  <a:lnTo>
                    <a:pt x="131353" y="206201"/>
                  </a:lnTo>
                  <a:lnTo>
                    <a:pt x="120197" y="219345"/>
                  </a:lnTo>
                  <a:lnTo>
                    <a:pt x="85648" y="246913"/>
                  </a:lnTo>
                  <a:lnTo>
                    <a:pt x="63417" y="254745"/>
                  </a:lnTo>
                  <a:lnTo>
                    <a:pt x="52490" y="255724"/>
                  </a:lnTo>
                  <a:close/>
                </a:path>
                <a:path w="250190" h="255904">
                  <a:moveTo>
                    <a:pt x="231541" y="70767"/>
                  </a:moveTo>
                  <a:lnTo>
                    <a:pt x="191979" y="70767"/>
                  </a:lnTo>
                  <a:lnTo>
                    <a:pt x="206638" y="17673"/>
                  </a:lnTo>
                  <a:lnTo>
                    <a:pt x="199982" y="14657"/>
                  </a:lnTo>
                  <a:lnTo>
                    <a:pt x="198883" y="14209"/>
                  </a:lnTo>
                  <a:lnTo>
                    <a:pt x="205505" y="12536"/>
                  </a:lnTo>
                  <a:lnTo>
                    <a:pt x="211921" y="10604"/>
                  </a:lnTo>
                  <a:lnTo>
                    <a:pt x="220181" y="7900"/>
                  </a:lnTo>
                  <a:lnTo>
                    <a:pt x="227090" y="5543"/>
                  </a:lnTo>
                  <a:lnTo>
                    <a:pt x="238419" y="1451"/>
                  </a:lnTo>
                  <a:lnTo>
                    <a:pt x="242668" y="362"/>
                  </a:lnTo>
                  <a:lnTo>
                    <a:pt x="248137" y="362"/>
                  </a:lnTo>
                  <a:lnTo>
                    <a:pt x="250095" y="2505"/>
                  </a:lnTo>
                  <a:lnTo>
                    <a:pt x="250095" y="8235"/>
                  </a:lnTo>
                  <a:lnTo>
                    <a:pt x="247988" y="15403"/>
                  </a:lnTo>
                  <a:lnTo>
                    <a:pt x="243771" y="28054"/>
                  </a:lnTo>
                  <a:lnTo>
                    <a:pt x="240628" y="37914"/>
                  </a:lnTo>
                  <a:lnTo>
                    <a:pt x="237194" y="49587"/>
                  </a:lnTo>
                  <a:lnTo>
                    <a:pt x="233788" y="62042"/>
                  </a:lnTo>
                  <a:lnTo>
                    <a:pt x="231541" y="70767"/>
                  </a:lnTo>
                  <a:close/>
                </a:path>
                <a:path w="250190" h="255904">
                  <a:moveTo>
                    <a:pt x="176478" y="60633"/>
                  </a:moveTo>
                  <a:lnTo>
                    <a:pt x="183306" y="17673"/>
                  </a:lnTo>
                  <a:lnTo>
                    <a:pt x="183383" y="17189"/>
                  </a:lnTo>
                  <a:lnTo>
                    <a:pt x="191237" y="15829"/>
                  </a:lnTo>
                  <a:lnTo>
                    <a:pt x="198938" y="14209"/>
                  </a:lnTo>
                  <a:lnTo>
                    <a:pt x="199982" y="14657"/>
                  </a:lnTo>
                  <a:lnTo>
                    <a:pt x="206638" y="17673"/>
                  </a:lnTo>
                  <a:lnTo>
                    <a:pt x="198543" y="46992"/>
                  </a:lnTo>
                  <a:lnTo>
                    <a:pt x="182379" y="46992"/>
                  </a:lnTo>
                  <a:lnTo>
                    <a:pt x="176478" y="60633"/>
                  </a:lnTo>
                  <a:close/>
                </a:path>
                <a:path w="250190" h="255904">
                  <a:moveTo>
                    <a:pt x="176168" y="61349"/>
                  </a:moveTo>
                  <a:lnTo>
                    <a:pt x="137424" y="44576"/>
                  </a:lnTo>
                  <a:lnTo>
                    <a:pt x="113311" y="37914"/>
                  </a:lnTo>
                  <a:lnTo>
                    <a:pt x="180089" y="37914"/>
                  </a:lnTo>
                  <a:lnTo>
                    <a:pt x="176478" y="60633"/>
                  </a:lnTo>
                  <a:lnTo>
                    <a:pt x="176168" y="61349"/>
                  </a:lnTo>
                  <a:close/>
                </a:path>
                <a:path w="250190" h="255904">
                  <a:moveTo>
                    <a:pt x="180078" y="126523"/>
                  </a:moveTo>
                  <a:lnTo>
                    <a:pt x="185838" y="106895"/>
                  </a:lnTo>
                  <a:lnTo>
                    <a:pt x="185914" y="106635"/>
                  </a:lnTo>
                  <a:lnTo>
                    <a:pt x="171254" y="93501"/>
                  </a:lnTo>
                  <a:lnTo>
                    <a:pt x="176213" y="62300"/>
                  </a:lnTo>
                  <a:lnTo>
                    <a:pt x="176254" y="62042"/>
                  </a:lnTo>
                  <a:lnTo>
                    <a:pt x="176364" y="61349"/>
                  </a:lnTo>
                  <a:lnTo>
                    <a:pt x="176478" y="60633"/>
                  </a:lnTo>
                  <a:lnTo>
                    <a:pt x="182267" y="47252"/>
                  </a:lnTo>
                  <a:lnTo>
                    <a:pt x="182379" y="46992"/>
                  </a:lnTo>
                  <a:lnTo>
                    <a:pt x="186892" y="61349"/>
                  </a:lnTo>
                  <a:lnTo>
                    <a:pt x="176168" y="61349"/>
                  </a:lnTo>
                  <a:lnTo>
                    <a:pt x="177505" y="62042"/>
                  </a:lnTo>
                  <a:lnTo>
                    <a:pt x="184946" y="66307"/>
                  </a:lnTo>
                  <a:lnTo>
                    <a:pt x="189322" y="69083"/>
                  </a:lnTo>
                  <a:lnTo>
                    <a:pt x="196517" y="91975"/>
                  </a:lnTo>
                  <a:lnTo>
                    <a:pt x="183037" y="120752"/>
                  </a:lnTo>
                  <a:lnTo>
                    <a:pt x="180078" y="126523"/>
                  </a:lnTo>
                  <a:close/>
                </a:path>
                <a:path w="250190" h="255904">
                  <a:moveTo>
                    <a:pt x="191979" y="70767"/>
                  </a:moveTo>
                  <a:lnTo>
                    <a:pt x="189322" y="69083"/>
                  </a:lnTo>
                  <a:lnTo>
                    <a:pt x="182461" y="47252"/>
                  </a:lnTo>
                  <a:lnTo>
                    <a:pt x="182379" y="46992"/>
                  </a:lnTo>
                  <a:lnTo>
                    <a:pt x="198543" y="46992"/>
                  </a:lnTo>
                  <a:lnTo>
                    <a:pt x="191979" y="70767"/>
                  </a:lnTo>
                  <a:close/>
                </a:path>
                <a:path w="250190" h="255904">
                  <a:moveTo>
                    <a:pt x="131353" y="206201"/>
                  </a:moveTo>
                  <a:lnTo>
                    <a:pt x="75223" y="206201"/>
                  </a:lnTo>
                  <a:lnTo>
                    <a:pt x="79700" y="205122"/>
                  </a:lnTo>
                  <a:lnTo>
                    <a:pt x="79349" y="205122"/>
                  </a:lnTo>
                  <a:lnTo>
                    <a:pt x="114774" y="171413"/>
                  </a:lnTo>
                  <a:lnTo>
                    <a:pt x="146633" y="122539"/>
                  </a:lnTo>
                  <a:lnTo>
                    <a:pt x="170147" y="75267"/>
                  </a:lnTo>
                  <a:lnTo>
                    <a:pt x="176478" y="60633"/>
                  </a:lnTo>
                  <a:lnTo>
                    <a:pt x="171254" y="93501"/>
                  </a:lnTo>
                  <a:lnTo>
                    <a:pt x="185914" y="106635"/>
                  </a:lnTo>
                  <a:lnTo>
                    <a:pt x="180078" y="126523"/>
                  </a:lnTo>
                  <a:lnTo>
                    <a:pt x="169868" y="146437"/>
                  </a:lnTo>
                  <a:lnTo>
                    <a:pt x="157011" y="169029"/>
                  </a:lnTo>
                  <a:lnTo>
                    <a:pt x="144465" y="188528"/>
                  </a:lnTo>
                  <a:lnTo>
                    <a:pt x="132260" y="205122"/>
                  </a:lnTo>
                  <a:lnTo>
                    <a:pt x="131353" y="206201"/>
                  </a:lnTo>
                  <a:close/>
                </a:path>
                <a:path w="250190" h="255904">
                  <a:moveTo>
                    <a:pt x="189322" y="69083"/>
                  </a:moveTo>
                  <a:lnTo>
                    <a:pt x="184946" y="66307"/>
                  </a:lnTo>
                  <a:lnTo>
                    <a:pt x="177505" y="62042"/>
                  </a:lnTo>
                  <a:lnTo>
                    <a:pt x="176168" y="61349"/>
                  </a:lnTo>
                  <a:lnTo>
                    <a:pt x="186892" y="61349"/>
                  </a:lnTo>
                  <a:lnTo>
                    <a:pt x="189322" y="69083"/>
                  </a:lnTo>
                  <a:close/>
                </a:path>
                <a:path w="250190" h="255904">
                  <a:moveTo>
                    <a:pt x="208647" y="252709"/>
                  </a:moveTo>
                  <a:lnTo>
                    <a:pt x="166541" y="252709"/>
                  </a:lnTo>
                  <a:lnTo>
                    <a:pt x="162498" y="249423"/>
                  </a:lnTo>
                  <a:lnTo>
                    <a:pt x="159795" y="236277"/>
                  </a:lnTo>
                  <a:lnTo>
                    <a:pt x="159125" y="229282"/>
                  </a:lnTo>
                  <a:lnTo>
                    <a:pt x="159125" y="216135"/>
                  </a:lnTo>
                  <a:lnTo>
                    <a:pt x="167198" y="173347"/>
                  </a:lnTo>
                  <a:lnTo>
                    <a:pt x="180078" y="126523"/>
                  </a:lnTo>
                  <a:lnTo>
                    <a:pt x="183037" y="120752"/>
                  </a:lnTo>
                  <a:lnTo>
                    <a:pt x="196517" y="91975"/>
                  </a:lnTo>
                  <a:lnTo>
                    <a:pt x="189322" y="69083"/>
                  </a:lnTo>
                  <a:lnTo>
                    <a:pt x="191979" y="70767"/>
                  </a:lnTo>
                  <a:lnTo>
                    <a:pt x="231541" y="70767"/>
                  </a:lnTo>
                  <a:lnTo>
                    <a:pt x="221361" y="122539"/>
                  </a:lnTo>
                  <a:lnTo>
                    <a:pt x="208732" y="251808"/>
                  </a:lnTo>
                  <a:lnTo>
                    <a:pt x="208647" y="252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51927" y="5040689"/>
              <a:ext cx="211298" cy="248171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955107" y="5641955"/>
            <a:ext cx="1930185" cy="463451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0034397" y="5641732"/>
            <a:ext cx="1731010" cy="360680"/>
            <a:chOff x="10034397" y="5641732"/>
            <a:chExt cx="1731010" cy="360680"/>
          </a:xfrm>
        </p:grpSpPr>
        <p:sp>
          <p:nvSpPr>
            <p:cNvPr id="53" name="object 53"/>
            <p:cNvSpPr/>
            <p:nvPr/>
          </p:nvSpPr>
          <p:spPr>
            <a:xfrm>
              <a:off x="10034397" y="5641955"/>
              <a:ext cx="233045" cy="358775"/>
            </a:xfrm>
            <a:custGeom>
              <a:avLst/>
              <a:gdLst/>
              <a:ahLst/>
              <a:cxnLst/>
              <a:rect l="l" t="t" r="r" b="b"/>
              <a:pathLst>
                <a:path w="233045" h="358775">
                  <a:moveTo>
                    <a:pt x="96552" y="358341"/>
                  </a:moveTo>
                  <a:lnTo>
                    <a:pt x="57624" y="354927"/>
                  </a:lnTo>
                  <a:lnTo>
                    <a:pt x="15068" y="337354"/>
                  </a:lnTo>
                  <a:lnTo>
                    <a:pt x="0" y="309302"/>
                  </a:lnTo>
                  <a:lnTo>
                    <a:pt x="0" y="298189"/>
                  </a:lnTo>
                  <a:lnTo>
                    <a:pt x="842" y="290277"/>
                  </a:lnTo>
                  <a:lnTo>
                    <a:pt x="4216" y="280826"/>
                  </a:lnTo>
                  <a:lnTo>
                    <a:pt x="7081" y="278457"/>
                  </a:lnTo>
                  <a:lnTo>
                    <a:pt x="13828" y="278457"/>
                  </a:lnTo>
                  <a:lnTo>
                    <a:pt x="18045" y="280479"/>
                  </a:lnTo>
                  <a:lnTo>
                    <a:pt x="29504" y="288565"/>
                  </a:lnTo>
                  <a:lnTo>
                    <a:pt x="36487" y="293117"/>
                  </a:lnTo>
                  <a:lnTo>
                    <a:pt x="72516" y="311832"/>
                  </a:lnTo>
                  <a:lnTo>
                    <a:pt x="106151" y="317897"/>
                  </a:lnTo>
                  <a:lnTo>
                    <a:pt x="118669" y="317187"/>
                  </a:lnTo>
                  <a:lnTo>
                    <a:pt x="156022" y="300081"/>
                  </a:lnTo>
                  <a:lnTo>
                    <a:pt x="165273" y="271388"/>
                  </a:lnTo>
                  <a:lnTo>
                    <a:pt x="164610" y="260716"/>
                  </a:lnTo>
                  <a:lnTo>
                    <a:pt x="141405" y="224898"/>
                  </a:lnTo>
                  <a:lnTo>
                    <a:pt x="90971" y="191542"/>
                  </a:lnTo>
                  <a:lnTo>
                    <a:pt x="82581" y="185949"/>
                  </a:lnTo>
                  <a:lnTo>
                    <a:pt x="46889" y="155972"/>
                  </a:lnTo>
                  <a:lnTo>
                    <a:pt x="28851" y="111126"/>
                  </a:lnTo>
                  <a:lnTo>
                    <a:pt x="28314" y="99045"/>
                  </a:lnTo>
                  <a:lnTo>
                    <a:pt x="29323" y="83948"/>
                  </a:lnTo>
                  <a:lnTo>
                    <a:pt x="44462" y="45467"/>
                  </a:lnTo>
                  <a:lnTo>
                    <a:pt x="75562" y="18078"/>
                  </a:lnTo>
                  <a:lnTo>
                    <a:pt x="119294" y="2902"/>
                  </a:lnTo>
                  <a:lnTo>
                    <a:pt x="153665" y="0"/>
                  </a:lnTo>
                  <a:lnTo>
                    <a:pt x="169519" y="267"/>
                  </a:lnTo>
                  <a:lnTo>
                    <a:pt x="215329" y="7131"/>
                  </a:lnTo>
                  <a:lnTo>
                    <a:pt x="231502" y="27111"/>
                  </a:lnTo>
                  <a:lnTo>
                    <a:pt x="231502" y="43284"/>
                  </a:lnTo>
                  <a:lnTo>
                    <a:pt x="201674" y="56245"/>
                  </a:lnTo>
                  <a:lnTo>
                    <a:pt x="195596" y="53541"/>
                  </a:lnTo>
                  <a:lnTo>
                    <a:pt x="157395" y="41607"/>
                  </a:lnTo>
                  <a:lnTo>
                    <a:pt x="141014" y="40406"/>
                  </a:lnTo>
                  <a:lnTo>
                    <a:pt x="130575" y="41102"/>
                  </a:lnTo>
                  <a:lnTo>
                    <a:pt x="93203" y="65438"/>
                  </a:lnTo>
                  <a:lnTo>
                    <a:pt x="89482" y="84906"/>
                  </a:lnTo>
                  <a:lnTo>
                    <a:pt x="90175" y="94715"/>
                  </a:lnTo>
                  <a:lnTo>
                    <a:pt x="113592" y="128680"/>
                  </a:lnTo>
                  <a:lnTo>
                    <a:pt x="167890" y="156286"/>
                  </a:lnTo>
                  <a:lnTo>
                    <a:pt x="177226" y="161208"/>
                  </a:lnTo>
                  <a:lnTo>
                    <a:pt x="210135" y="184528"/>
                  </a:lnTo>
                  <a:lnTo>
                    <a:pt x="229911" y="220665"/>
                  </a:lnTo>
                  <a:lnTo>
                    <a:pt x="232506" y="246645"/>
                  </a:lnTo>
                  <a:lnTo>
                    <a:pt x="230199" y="271888"/>
                  </a:lnTo>
                  <a:lnTo>
                    <a:pt x="211745" y="313206"/>
                  </a:lnTo>
                  <a:lnTo>
                    <a:pt x="175579" y="341995"/>
                  </a:lnTo>
                  <a:lnTo>
                    <a:pt x="126057" y="356525"/>
                  </a:lnTo>
                  <a:lnTo>
                    <a:pt x="96552" y="3583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287610" y="5745539"/>
              <a:ext cx="211298" cy="24817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513213" y="5641961"/>
              <a:ext cx="906144" cy="360045"/>
            </a:xfrm>
            <a:custGeom>
              <a:avLst/>
              <a:gdLst/>
              <a:ahLst/>
              <a:cxnLst/>
              <a:rect l="l" t="t" r="r" b="b"/>
              <a:pathLst>
                <a:path w="906145" h="360045">
                  <a:moveTo>
                    <a:pt x="85242" y="139966"/>
                  </a:moveTo>
                  <a:lnTo>
                    <a:pt x="75806" y="103581"/>
                  </a:lnTo>
                  <a:lnTo>
                    <a:pt x="33667" y="103581"/>
                  </a:lnTo>
                  <a:lnTo>
                    <a:pt x="15481" y="265849"/>
                  </a:lnTo>
                  <a:lnTo>
                    <a:pt x="13525" y="282270"/>
                  </a:lnTo>
                  <a:lnTo>
                    <a:pt x="10045" y="320662"/>
                  </a:lnTo>
                  <a:lnTo>
                    <a:pt x="9931" y="336600"/>
                  </a:lnTo>
                  <a:lnTo>
                    <a:pt x="10782" y="343433"/>
                  </a:lnTo>
                  <a:lnTo>
                    <a:pt x="14147" y="356552"/>
                  </a:lnTo>
                  <a:lnTo>
                    <a:pt x="17856" y="359829"/>
                  </a:lnTo>
                  <a:lnTo>
                    <a:pt x="58978" y="359829"/>
                  </a:lnTo>
                  <a:lnTo>
                    <a:pt x="59969" y="352094"/>
                  </a:lnTo>
                  <a:lnTo>
                    <a:pt x="62814" y="328968"/>
                  </a:lnTo>
                  <a:lnTo>
                    <a:pt x="63766" y="321703"/>
                  </a:lnTo>
                  <a:lnTo>
                    <a:pt x="64846" y="313804"/>
                  </a:lnTo>
                  <a:lnTo>
                    <a:pt x="66154" y="304495"/>
                  </a:lnTo>
                  <a:lnTo>
                    <a:pt x="67335" y="295897"/>
                  </a:lnTo>
                  <a:lnTo>
                    <a:pt x="68694" y="285419"/>
                  </a:lnTo>
                  <a:lnTo>
                    <a:pt x="70116" y="273888"/>
                  </a:lnTo>
                  <a:lnTo>
                    <a:pt x="81191" y="178892"/>
                  </a:lnTo>
                  <a:lnTo>
                    <a:pt x="84912" y="149656"/>
                  </a:lnTo>
                  <a:lnTo>
                    <a:pt x="85242" y="144691"/>
                  </a:lnTo>
                  <a:lnTo>
                    <a:pt x="85242" y="139966"/>
                  </a:lnTo>
                  <a:close/>
                </a:path>
                <a:path w="906145" h="360045">
                  <a:moveTo>
                    <a:pt x="125349" y="25082"/>
                  </a:moveTo>
                  <a:lnTo>
                    <a:pt x="123913" y="19939"/>
                  </a:lnTo>
                  <a:lnTo>
                    <a:pt x="121031" y="15405"/>
                  </a:lnTo>
                  <a:lnTo>
                    <a:pt x="118186" y="10833"/>
                  </a:lnTo>
                  <a:lnTo>
                    <a:pt x="114731" y="7137"/>
                  </a:lnTo>
                  <a:lnTo>
                    <a:pt x="106654" y="1422"/>
                  </a:lnTo>
                  <a:lnTo>
                    <a:pt x="102438" y="0"/>
                  </a:lnTo>
                  <a:lnTo>
                    <a:pt x="93332" y="0"/>
                  </a:lnTo>
                  <a:lnTo>
                    <a:pt x="89369" y="1422"/>
                  </a:lnTo>
                  <a:lnTo>
                    <a:pt x="89230" y="1422"/>
                  </a:lnTo>
                  <a:lnTo>
                    <a:pt x="85432" y="4533"/>
                  </a:lnTo>
                  <a:lnTo>
                    <a:pt x="4051" y="73266"/>
                  </a:lnTo>
                  <a:lnTo>
                    <a:pt x="1346" y="75298"/>
                  </a:lnTo>
                  <a:lnTo>
                    <a:pt x="0" y="77495"/>
                  </a:lnTo>
                  <a:lnTo>
                    <a:pt x="0" y="82207"/>
                  </a:lnTo>
                  <a:lnTo>
                    <a:pt x="1422" y="84137"/>
                  </a:lnTo>
                  <a:lnTo>
                    <a:pt x="7162" y="87160"/>
                  </a:lnTo>
                  <a:lnTo>
                    <a:pt x="9817" y="87845"/>
                  </a:lnTo>
                  <a:lnTo>
                    <a:pt x="16598" y="87845"/>
                  </a:lnTo>
                  <a:lnTo>
                    <a:pt x="20320" y="87528"/>
                  </a:lnTo>
                  <a:lnTo>
                    <a:pt x="22250" y="86931"/>
                  </a:lnTo>
                  <a:lnTo>
                    <a:pt x="24257" y="85915"/>
                  </a:lnTo>
                  <a:lnTo>
                    <a:pt x="116751" y="41935"/>
                  </a:lnTo>
                  <a:lnTo>
                    <a:pt x="120129" y="40246"/>
                  </a:lnTo>
                  <a:lnTo>
                    <a:pt x="122402" y="38646"/>
                  </a:lnTo>
                  <a:lnTo>
                    <a:pt x="124752" y="35623"/>
                  </a:lnTo>
                  <a:lnTo>
                    <a:pt x="125349" y="33515"/>
                  </a:lnTo>
                  <a:lnTo>
                    <a:pt x="125349" y="25082"/>
                  </a:lnTo>
                  <a:close/>
                </a:path>
                <a:path w="906145" h="360045">
                  <a:moveTo>
                    <a:pt x="206032" y="144360"/>
                  </a:moveTo>
                  <a:lnTo>
                    <a:pt x="195922" y="107289"/>
                  </a:lnTo>
                  <a:lnTo>
                    <a:pt x="191376" y="103581"/>
                  </a:lnTo>
                  <a:lnTo>
                    <a:pt x="150926" y="103581"/>
                  </a:lnTo>
                  <a:lnTo>
                    <a:pt x="150812" y="104648"/>
                  </a:lnTo>
                  <a:lnTo>
                    <a:pt x="127190" y="313842"/>
                  </a:lnTo>
                  <a:lnTo>
                    <a:pt x="126047" y="324307"/>
                  </a:lnTo>
                  <a:lnTo>
                    <a:pt x="125361" y="332181"/>
                  </a:lnTo>
                  <a:lnTo>
                    <a:pt x="125183" y="335229"/>
                  </a:lnTo>
                  <a:lnTo>
                    <a:pt x="125095" y="351091"/>
                  </a:lnTo>
                  <a:lnTo>
                    <a:pt x="126276" y="355041"/>
                  </a:lnTo>
                  <a:lnTo>
                    <a:pt x="130644" y="358063"/>
                  </a:lnTo>
                  <a:lnTo>
                    <a:pt x="133921" y="358825"/>
                  </a:lnTo>
                  <a:lnTo>
                    <a:pt x="140322" y="358825"/>
                  </a:lnTo>
                  <a:lnTo>
                    <a:pt x="179400" y="344512"/>
                  </a:lnTo>
                  <a:lnTo>
                    <a:pt x="181965" y="336194"/>
                  </a:lnTo>
                  <a:lnTo>
                    <a:pt x="182295" y="338099"/>
                  </a:lnTo>
                  <a:lnTo>
                    <a:pt x="188785" y="299580"/>
                  </a:lnTo>
                  <a:lnTo>
                    <a:pt x="203174" y="258254"/>
                  </a:lnTo>
                  <a:lnTo>
                    <a:pt x="189547" y="258254"/>
                  </a:lnTo>
                  <a:lnTo>
                    <a:pt x="171170" y="258254"/>
                  </a:lnTo>
                  <a:lnTo>
                    <a:pt x="172085" y="255308"/>
                  </a:lnTo>
                  <a:lnTo>
                    <a:pt x="172199" y="255016"/>
                  </a:lnTo>
                  <a:lnTo>
                    <a:pt x="184302" y="216801"/>
                  </a:lnTo>
                  <a:lnTo>
                    <a:pt x="198170" y="174574"/>
                  </a:lnTo>
                  <a:lnTo>
                    <a:pt x="204774" y="151193"/>
                  </a:lnTo>
                  <a:lnTo>
                    <a:pt x="206032" y="144360"/>
                  </a:lnTo>
                  <a:close/>
                </a:path>
                <a:path w="906145" h="360045">
                  <a:moveTo>
                    <a:pt x="355117" y="139306"/>
                  </a:moveTo>
                  <a:lnTo>
                    <a:pt x="353682" y="131635"/>
                  </a:lnTo>
                  <a:lnTo>
                    <a:pt x="350812" y="125095"/>
                  </a:lnTo>
                  <a:lnTo>
                    <a:pt x="347954" y="118516"/>
                  </a:lnTo>
                  <a:lnTo>
                    <a:pt x="343420" y="113385"/>
                  </a:lnTo>
                  <a:lnTo>
                    <a:pt x="330962" y="105968"/>
                  </a:lnTo>
                  <a:lnTo>
                    <a:pt x="322795" y="104101"/>
                  </a:lnTo>
                  <a:lnTo>
                    <a:pt x="312674" y="104101"/>
                  </a:lnTo>
                  <a:lnTo>
                    <a:pt x="270764" y="117627"/>
                  </a:lnTo>
                  <a:lnTo>
                    <a:pt x="232105" y="150075"/>
                  </a:lnTo>
                  <a:lnTo>
                    <a:pt x="203238" y="189014"/>
                  </a:lnTo>
                  <a:lnTo>
                    <a:pt x="185242" y="222745"/>
                  </a:lnTo>
                  <a:lnTo>
                    <a:pt x="172135" y="255206"/>
                  </a:lnTo>
                  <a:lnTo>
                    <a:pt x="189852" y="255206"/>
                  </a:lnTo>
                  <a:lnTo>
                    <a:pt x="204546" y="255206"/>
                  </a:lnTo>
                  <a:lnTo>
                    <a:pt x="204635" y="255016"/>
                  </a:lnTo>
                  <a:lnTo>
                    <a:pt x="207352" y="248996"/>
                  </a:lnTo>
                  <a:lnTo>
                    <a:pt x="214922" y="234315"/>
                  </a:lnTo>
                  <a:lnTo>
                    <a:pt x="239877" y="197256"/>
                  </a:lnTo>
                  <a:lnTo>
                    <a:pt x="273748" y="163906"/>
                  </a:lnTo>
                  <a:lnTo>
                    <a:pt x="281000" y="159689"/>
                  </a:lnTo>
                  <a:lnTo>
                    <a:pt x="288772" y="159689"/>
                  </a:lnTo>
                  <a:lnTo>
                    <a:pt x="291465" y="161048"/>
                  </a:lnTo>
                  <a:lnTo>
                    <a:pt x="293598" y="163906"/>
                  </a:lnTo>
                  <a:lnTo>
                    <a:pt x="295503" y="166433"/>
                  </a:lnTo>
                  <a:lnTo>
                    <a:pt x="296519" y="170294"/>
                  </a:lnTo>
                  <a:lnTo>
                    <a:pt x="296519" y="182105"/>
                  </a:lnTo>
                  <a:lnTo>
                    <a:pt x="296011" y="188429"/>
                  </a:lnTo>
                  <a:lnTo>
                    <a:pt x="295910" y="189014"/>
                  </a:lnTo>
                  <a:lnTo>
                    <a:pt x="293979" y="200215"/>
                  </a:lnTo>
                  <a:lnTo>
                    <a:pt x="293204" y="205028"/>
                  </a:lnTo>
                  <a:lnTo>
                    <a:pt x="291947" y="213271"/>
                  </a:lnTo>
                  <a:lnTo>
                    <a:pt x="282359" y="271894"/>
                  </a:lnTo>
                  <a:lnTo>
                    <a:pt x="277139" y="318249"/>
                  </a:lnTo>
                  <a:lnTo>
                    <a:pt x="276834" y="323735"/>
                  </a:lnTo>
                  <a:lnTo>
                    <a:pt x="276834" y="332181"/>
                  </a:lnTo>
                  <a:lnTo>
                    <a:pt x="277050" y="335229"/>
                  </a:lnTo>
                  <a:lnTo>
                    <a:pt x="277164" y="336194"/>
                  </a:lnTo>
                  <a:lnTo>
                    <a:pt x="278066" y="344017"/>
                  </a:lnTo>
                  <a:lnTo>
                    <a:pt x="279247" y="347980"/>
                  </a:lnTo>
                  <a:lnTo>
                    <a:pt x="281076" y="351536"/>
                  </a:lnTo>
                  <a:lnTo>
                    <a:pt x="282930" y="355041"/>
                  </a:lnTo>
                  <a:lnTo>
                    <a:pt x="285559" y="356717"/>
                  </a:lnTo>
                  <a:lnTo>
                    <a:pt x="325335" y="356717"/>
                  </a:lnTo>
                  <a:lnTo>
                    <a:pt x="348716" y="204254"/>
                  </a:lnTo>
                  <a:lnTo>
                    <a:pt x="354533" y="164833"/>
                  </a:lnTo>
                  <a:lnTo>
                    <a:pt x="354888" y="159689"/>
                  </a:lnTo>
                  <a:lnTo>
                    <a:pt x="355117" y="156489"/>
                  </a:lnTo>
                  <a:lnTo>
                    <a:pt x="355117" y="139306"/>
                  </a:lnTo>
                  <a:close/>
                </a:path>
                <a:path w="906145" h="360045">
                  <a:moveTo>
                    <a:pt x="623023" y="150088"/>
                  </a:moveTo>
                  <a:lnTo>
                    <a:pt x="607085" y="111366"/>
                  </a:lnTo>
                  <a:lnTo>
                    <a:pt x="580567" y="104101"/>
                  </a:lnTo>
                  <a:lnTo>
                    <a:pt x="570572" y="105067"/>
                  </a:lnTo>
                  <a:lnTo>
                    <a:pt x="523405" y="128435"/>
                  </a:lnTo>
                  <a:lnTo>
                    <a:pt x="485025" y="169811"/>
                  </a:lnTo>
                  <a:lnTo>
                    <a:pt x="460502" y="210616"/>
                  </a:lnTo>
                  <a:lnTo>
                    <a:pt x="456692" y="218998"/>
                  </a:lnTo>
                  <a:lnTo>
                    <a:pt x="456692" y="267627"/>
                  </a:lnTo>
                  <a:lnTo>
                    <a:pt x="455726" y="279057"/>
                  </a:lnTo>
                  <a:lnTo>
                    <a:pt x="454698" y="292633"/>
                  </a:lnTo>
                  <a:lnTo>
                    <a:pt x="455803" y="278003"/>
                  </a:lnTo>
                  <a:lnTo>
                    <a:pt x="456692" y="267627"/>
                  </a:lnTo>
                  <a:lnTo>
                    <a:pt x="456692" y="218998"/>
                  </a:lnTo>
                  <a:lnTo>
                    <a:pt x="453720" y="225526"/>
                  </a:lnTo>
                  <a:lnTo>
                    <a:pt x="453720" y="306336"/>
                  </a:lnTo>
                  <a:lnTo>
                    <a:pt x="452805" y="318655"/>
                  </a:lnTo>
                  <a:lnTo>
                    <a:pt x="452577" y="321449"/>
                  </a:lnTo>
                  <a:lnTo>
                    <a:pt x="453720" y="306336"/>
                  </a:lnTo>
                  <a:lnTo>
                    <a:pt x="453720" y="225526"/>
                  </a:lnTo>
                  <a:lnTo>
                    <a:pt x="452196" y="228879"/>
                  </a:lnTo>
                  <a:lnTo>
                    <a:pt x="452196" y="326402"/>
                  </a:lnTo>
                  <a:lnTo>
                    <a:pt x="451954" y="329577"/>
                  </a:lnTo>
                  <a:lnTo>
                    <a:pt x="451815" y="331216"/>
                  </a:lnTo>
                  <a:lnTo>
                    <a:pt x="452196" y="326402"/>
                  </a:lnTo>
                  <a:lnTo>
                    <a:pt x="452196" y="228879"/>
                  </a:lnTo>
                  <a:lnTo>
                    <a:pt x="449186" y="235483"/>
                  </a:lnTo>
                  <a:lnTo>
                    <a:pt x="444627" y="247383"/>
                  </a:lnTo>
                  <a:lnTo>
                    <a:pt x="443572" y="252183"/>
                  </a:lnTo>
                  <a:lnTo>
                    <a:pt x="444347" y="248119"/>
                  </a:lnTo>
                  <a:lnTo>
                    <a:pt x="444627" y="247383"/>
                  </a:lnTo>
                  <a:lnTo>
                    <a:pt x="475945" y="104101"/>
                  </a:lnTo>
                  <a:lnTo>
                    <a:pt x="478294" y="94335"/>
                  </a:lnTo>
                  <a:lnTo>
                    <a:pt x="485190" y="55486"/>
                  </a:lnTo>
                  <a:lnTo>
                    <a:pt x="485546" y="48831"/>
                  </a:lnTo>
                  <a:lnTo>
                    <a:pt x="485546" y="41414"/>
                  </a:lnTo>
                  <a:lnTo>
                    <a:pt x="472567" y="0"/>
                  </a:lnTo>
                  <a:lnTo>
                    <a:pt x="430441" y="0"/>
                  </a:lnTo>
                  <a:lnTo>
                    <a:pt x="429488" y="14389"/>
                  </a:lnTo>
                  <a:lnTo>
                    <a:pt x="428155" y="28740"/>
                  </a:lnTo>
                  <a:lnTo>
                    <a:pt x="426453" y="43065"/>
                  </a:lnTo>
                  <a:lnTo>
                    <a:pt x="424370" y="57378"/>
                  </a:lnTo>
                  <a:lnTo>
                    <a:pt x="422198" y="71653"/>
                  </a:lnTo>
                  <a:lnTo>
                    <a:pt x="420179" y="86245"/>
                  </a:lnTo>
                  <a:lnTo>
                    <a:pt x="395058" y="313842"/>
                  </a:lnTo>
                  <a:lnTo>
                    <a:pt x="393052" y="350075"/>
                  </a:lnTo>
                  <a:lnTo>
                    <a:pt x="394131" y="354203"/>
                  </a:lnTo>
                  <a:lnTo>
                    <a:pt x="398500" y="357898"/>
                  </a:lnTo>
                  <a:lnTo>
                    <a:pt x="401789" y="358825"/>
                  </a:lnTo>
                  <a:lnTo>
                    <a:pt x="410222" y="358825"/>
                  </a:lnTo>
                  <a:lnTo>
                    <a:pt x="448208" y="345694"/>
                  </a:lnTo>
                  <a:lnTo>
                    <a:pt x="451167" y="342480"/>
                  </a:lnTo>
                  <a:lnTo>
                    <a:pt x="451167" y="339102"/>
                  </a:lnTo>
                  <a:lnTo>
                    <a:pt x="451243" y="338213"/>
                  </a:lnTo>
                  <a:lnTo>
                    <a:pt x="451459" y="335534"/>
                  </a:lnTo>
                  <a:lnTo>
                    <a:pt x="451281" y="338213"/>
                  </a:lnTo>
                  <a:lnTo>
                    <a:pt x="453809" y="318655"/>
                  </a:lnTo>
                  <a:lnTo>
                    <a:pt x="453898" y="318249"/>
                  </a:lnTo>
                  <a:lnTo>
                    <a:pt x="457669" y="299377"/>
                  </a:lnTo>
                  <a:lnTo>
                    <a:pt x="462775" y="281165"/>
                  </a:lnTo>
                  <a:lnTo>
                    <a:pt x="469099" y="264058"/>
                  </a:lnTo>
                  <a:lnTo>
                    <a:pt x="476250" y="248119"/>
                  </a:lnTo>
                  <a:lnTo>
                    <a:pt x="483768" y="233413"/>
                  </a:lnTo>
                  <a:lnTo>
                    <a:pt x="484911" y="231470"/>
                  </a:lnTo>
                  <a:lnTo>
                    <a:pt x="491667" y="219951"/>
                  </a:lnTo>
                  <a:lnTo>
                    <a:pt x="516356" y="187185"/>
                  </a:lnTo>
                  <a:lnTo>
                    <a:pt x="548868" y="159689"/>
                  </a:lnTo>
                  <a:lnTo>
                    <a:pt x="556628" y="159689"/>
                  </a:lnTo>
                  <a:lnTo>
                    <a:pt x="559320" y="161048"/>
                  </a:lnTo>
                  <a:lnTo>
                    <a:pt x="561340" y="163753"/>
                  </a:lnTo>
                  <a:lnTo>
                    <a:pt x="563372" y="166433"/>
                  </a:lnTo>
                  <a:lnTo>
                    <a:pt x="564388" y="170294"/>
                  </a:lnTo>
                  <a:lnTo>
                    <a:pt x="564388" y="182105"/>
                  </a:lnTo>
                  <a:lnTo>
                    <a:pt x="563880" y="188429"/>
                  </a:lnTo>
                  <a:lnTo>
                    <a:pt x="563829" y="188734"/>
                  </a:lnTo>
                  <a:lnTo>
                    <a:pt x="561848" y="200215"/>
                  </a:lnTo>
                  <a:lnTo>
                    <a:pt x="560832" y="206527"/>
                  </a:lnTo>
                  <a:lnTo>
                    <a:pt x="559841" y="213271"/>
                  </a:lnTo>
                  <a:lnTo>
                    <a:pt x="551548" y="264058"/>
                  </a:lnTo>
                  <a:lnTo>
                    <a:pt x="550240" y="271894"/>
                  </a:lnTo>
                  <a:lnTo>
                    <a:pt x="549211" y="279057"/>
                  </a:lnTo>
                  <a:lnTo>
                    <a:pt x="547179" y="295567"/>
                  </a:lnTo>
                  <a:lnTo>
                    <a:pt x="546341" y="303415"/>
                  </a:lnTo>
                  <a:lnTo>
                    <a:pt x="544995" y="318249"/>
                  </a:lnTo>
                  <a:lnTo>
                    <a:pt x="544982" y="318655"/>
                  </a:lnTo>
                  <a:lnTo>
                    <a:pt x="544715" y="323291"/>
                  </a:lnTo>
                  <a:lnTo>
                    <a:pt x="553593" y="356819"/>
                  </a:lnTo>
                  <a:lnTo>
                    <a:pt x="593178" y="356819"/>
                  </a:lnTo>
                  <a:lnTo>
                    <a:pt x="617448" y="198615"/>
                  </a:lnTo>
                  <a:lnTo>
                    <a:pt x="622541" y="163753"/>
                  </a:lnTo>
                  <a:lnTo>
                    <a:pt x="622858" y="159689"/>
                  </a:lnTo>
                  <a:lnTo>
                    <a:pt x="623023" y="157505"/>
                  </a:lnTo>
                  <a:lnTo>
                    <a:pt x="623023" y="150088"/>
                  </a:lnTo>
                  <a:close/>
                </a:path>
                <a:path w="906145" h="360045">
                  <a:moveTo>
                    <a:pt x="851306" y="25082"/>
                  </a:moveTo>
                  <a:lnTo>
                    <a:pt x="849871" y="19939"/>
                  </a:lnTo>
                  <a:lnTo>
                    <a:pt x="846988" y="15405"/>
                  </a:lnTo>
                  <a:lnTo>
                    <a:pt x="844143" y="10833"/>
                  </a:lnTo>
                  <a:lnTo>
                    <a:pt x="840689" y="7137"/>
                  </a:lnTo>
                  <a:lnTo>
                    <a:pt x="832599" y="1422"/>
                  </a:lnTo>
                  <a:lnTo>
                    <a:pt x="828382" y="0"/>
                  </a:lnTo>
                  <a:lnTo>
                    <a:pt x="819289" y="0"/>
                  </a:lnTo>
                  <a:lnTo>
                    <a:pt x="815327" y="1422"/>
                  </a:lnTo>
                  <a:lnTo>
                    <a:pt x="815187" y="1422"/>
                  </a:lnTo>
                  <a:lnTo>
                    <a:pt x="811390" y="4533"/>
                  </a:lnTo>
                  <a:lnTo>
                    <a:pt x="730008" y="73266"/>
                  </a:lnTo>
                  <a:lnTo>
                    <a:pt x="727303" y="75298"/>
                  </a:lnTo>
                  <a:lnTo>
                    <a:pt x="725957" y="77495"/>
                  </a:lnTo>
                  <a:lnTo>
                    <a:pt x="725957" y="82207"/>
                  </a:lnTo>
                  <a:lnTo>
                    <a:pt x="727379" y="84137"/>
                  </a:lnTo>
                  <a:lnTo>
                    <a:pt x="733107" y="87160"/>
                  </a:lnTo>
                  <a:lnTo>
                    <a:pt x="735774" y="87845"/>
                  </a:lnTo>
                  <a:lnTo>
                    <a:pt x="742556" y="87845"/>
                  </a:lnTo>
                  <a:lnTo>
                    <a:pt x="746277" y="87528"/>
                  </a:lnTo>
                  <a:lnTo>
                    <a:pt x="748207" y="86931"/>
                  </a:lnTo>
                  <a:lnTo>
                    <a:pt x="750214" y="85915"/>
                  </a:lnTo>
                  <a:lnTo>
                    <a:pt x="842708" y="41935"/>
                  </a:lnTo>
                  <a:lnTo>
                    <a:pt x="846086" y="40246"/>
                  </a:lnTo>
                  <a:lnTo>
                    <a:pt x="848360" y="38646"/>
                  </a:lnTo>
                  <a:lnTo>
                    <a:pt x="850709" y="35623"/>
                  </a:lnTo>
                  <a:lnTo>
                    <a:pt x="851306" y="33515"/>
                  </a:lnTo>
                  <a:lnTo>
                    <a:pt x="851306" y="25082"/>
                  </a:lnTo>
                  <a:close/>
                </a:path>
                <a:path w="906145" h="360045">
                  <a:moveTo>
                    <a:pt x="906043" y="106616"/>
                  </a:moveTo>
                  <a:lnTo>
                    <a:pt x="904074" y="104470"/>
                  </a:lnTo>
                  <a:lnTo>
                    <a:pt x="898613" y="104470"/>
                  </a:lnTo>
                  <a:lnTo>
                    <a:pt x="894372" y="105562"/>
                  </a:lnTo>
                  <a:lnTo>
                    <a:pt x="883031" y="109651"/>
                  </a:lnTo>
                  <a:lnTo>
                    <a:pt x="876122" y="112001"/>
                  </a:lnTo>
                  <a:lnTo>
                    <a:pt x="867867" y="114706"/>
                  </a:lnTo>
                  <a:lnTo>
                    <a:pt x="861453" y="116636"/>
                  </a:lnTo>
                  <a:lnTo>
                    <a:pt x="854824" y="118313"/>
                  </a:lnTo>
                  <a:lnTo>
                    <a:pt x="847178" y="119938"/>
                  </a:lnTo>
                  <a:lnTo>
                    <a:pt x="854824" y="118313"/>
                  </a:lnTo>
                  <a:lnTo>
                    <a:pt x="848614" y="115773"/>
                  </a:lnTo>
                  <a:lnTo>
                    <a:pt x="840638" y="112826"/>
                  </a:lnTo>
                  <a:lnTo>
                    <a:pt x="832307" y="110020"/>
                  </a:lnTo>
                  <a:lnTo>
                    <a:pt x="832307" y="165455"/>
                  </a:lnTo>
                  <a:lnTo>
                    <a:pt x="832307" y="110020"/>
                  </a:lnTo>
                  <a:lnTo>
                    <a:pt x="832104" y="109943"/>
                  </a:lnTo>
                  <a:lnTo>
                    <a:pt x="832104" y="165455"/>
                  </a:lnTo>
                  <a:lnTo>
                    <a:pt x="826096" y="179374"/>
                  </a:lnTo>
                  <a:lnTo>
                    <a:pt x="802576" y="226644"/>
                  </a:lnTo>
                  <a:lnTo>
                    <a:pt x="780592" y="261823"/>
                  </a:lnTo>
                  <a:lnTo>
                    <a:pt x="753414" y="295427"/>
                  </a:lnTo>
                  <a:lnTo>
                    <a:pt x="735291" y="309232"/>
                  </a:lnTo>
                  <a:lnTo>
                    <a:pt x="735647" y="309232"/>
                  </a:lnTo>
                  <a:lnTo>
                    <a:pt x="731164" y="310311"/>
                  </a:lnTo>
                  <a:lnTo>
                    <a:pt x="724763" y="310311"/>
                  </a:lnTo>
                  <a:lnTo>
                    <a:pt x="713244" y="264439"/>
                  </a:lnTo>
                  <a:lnTo>
                    <a:pt x="713155" y="244119"/>
                  </a:lnTo>
                  <a:lnTo>
                    <a:pt x="713397" y="235204"/>
                  </a:lnTo>
                  <a:lnTo>
                    <a:pt x="719785" y="194335"/>
                  </a:lnTo>
                  <a:lnTo>
                    <a:pt x="738492" y="155930"/>
                  </a:lnTo>
                  <a:lnTo>
                    <a:pt x="764540" y="142024"/>
                  </a:lnTo>
                  <a:lnTo>
                    <a:pt x="769251" y="142024"/>
                  </a:lnTo>
                  <a:lnTo>
                    <a:pt x="809028" y="154609"/>
                  </a:lnTo>
                  <a:lnTo>
                    <a:pt x="832104" y="165455"/>
                  </a:lnTo>
                  <a:lnTo>
                    <a:pt x="832104" y="109943"/>
                  </a:lnTo>
                  <a:lnTo>
                    <a:pt x="792340" y="104101"/>
                  </a:lnTo>
                  <a:lnTo>
                    <a:pt x="778624" y="104876"/>
                  </a:lnTo>
                  <a:lnTo>
                    <a:pt x="739762" y="116497"/>
                  </a:lnTo>
                  <a:lnTo>
                    <a:pt x="706005" y="140741"/>
                  </a:lnTo>
                  <a:lnTo>
                    <a:pt x="679538" y="175920"/>
                  </a:lnTo>
                  <a:lnTo>
                    <a:pt x="661974" y="220472"/>
                  </a:lnTo>
                  <a:lnTo>
                    <a:pt x="661936" y="220662"/>
                  </a:lnTo>
                  <a:lnTo>
                    <a:pt x="658571" y="237032"/>
                  </a:lnTo>
                  <a:lnTo>
                    <a:pt x="656539" y="254330"/>
                  </a:lnTo>
                  <a:lnTo>
                    <a:pt x="656488" y="255752"/>
                  </a:lnTo>
                  <a:lnTo>
                    <a:pt x="655942" y="270154"/>
                  </a:lnTo>
                  <a:lnTo>
                    <a:pt x="658888" y="309232"/>
                  </a:lnTo>
                  <a:lnTo>
                    <a:pt x="675068" y="346900"/>
                  </a:lnTo>
                  <a:lnTo>
                    <a:pt x="708431" y="359829"/>
                  </a:lnTo>
                  <a:lnTo>
                    <a:pt x="719366" y="358851"/>
                  </a:lnTo>
                  <a:lnTo>
                    <a:pt x="764387" y="335064"/>
                  </a:lnTo>
                  <a:lnTo>
                    <a:pt x="800404" y="292633"/>
                  </a:lnTo>
                  <a:lnTo>
                    <a:pt x="825817" y="250545"/>
                  </a:lnTo>
                  <a:lnTo>
                    <a:pt x="836015" y="230632"/>
                  </a:lnTo>
                  <a:lnTo>
                    <a:pt x="830732" y="248653"/>
                  </a:lnTo>
                  <a:lnTo>
                    <a:pt x="819848" y="291960"/>
                  </a:lnTo>
                  <a:lnTo>
                    <a:pt x="815073" y="320243"/>
                  </a:lnTo>
                  <a:lnTo>
                    <a:pt x="815073" y="333387"/>
                  </a:lnTo>
                  <a:lnTo>
                    <a:pt x="815733" y="340385"/>
                  </a:lnTo>
                  <a:lnTo>
                    <a:pt x="818438" y="353529"/>
                  </a:lnTo>
                  <a:lnTo>
                    <a:pt x="822490" y="356819"/>
                  </a:lnTo>
                  <a:lnTo>
                    <a:pt x="864590" y="356819"/>
                  </a:lnTo>
                  <a:lnTo>
                    <a:pt x="864679" y="355917"/>
                  </a:lnTo>
                  <a:lnTo>
                    <a:pt x="875195" y="244119"/>
                  </a:lnTo>
                  <a:lnTo>
                    <a:pt x="877214" y="227241"/>
                  </a:lnTo>
                  <a:lnTo>
                    <a:pt x="886053" y="180416"/>
                  </a:lnTo>
                  <a:lnTo>
                    <a:pt x="887488" y="174879"/>
                  </a:lnTo>
                  <a:lnTo>
                    <a:pt x="889736" y="166154"/>
                  </a:lnTo>
                  <a:lnTo>
                    <a:pt x="893140" y="153695"/>
                  </a:lnTo>
                  <a:lnTo>
                    <a:pt x="896569" y="142024"/>
                  </a:lnTo>
                  <a:lnTo>
                    <a:pt x="899718" y="132156"/>
                  </a:lnTo>
                  <a:lnTo>
                    <a:pt x="903935" y="119507"/>
                  </a:lnTo>
                  <a:lnTo>
                    <a:pt x="906043" y="112344"/>
                  </a:lnTo>
                  <a:lnTo>
                    <a:pt x="906043" y="106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432386" y="5745539"/>
              <a:ext cx="211298" cy="24817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1667930" y="5641732"/>
              <a:ext cx="97790" cy="360680"/>
            </a:xfrm>
            <a:custGeom>
              <a:avLst/>
              <a:gdLst/>
              <a:ahLst/>
              <a:cxnLst/>
              <a:rect l="l" t="t" r="r" b="b"/>
              <a:pathLst>
                <a:path w="97790" h="360679">
                  <a:moveTo>
                    <a:pt x="49038" y="360052"/>
                  </a:moveTo>
                  <a:lnTo>
                    <a:pt x="7924" y="360052"/>
                  </a:lnTo>
                  <a:lnTo>
                    <a:pt x="4216" y="356778"/>
                  </a:lnTo>
                  <a:lnTo>
                    <a:pt x="842" y="343656"/>
                  </a:lnTo>
                  <a:lnTo>
                    <a:pt x="0" y="336822"/>
                  </a:lnTo>
                  <a:lnTo>
                    <a:pt x="109" y="320885"/>
                  </a:lnTo>
                  <a:lnTo>
                    <a:pt x="378" y="314029"/>
                  </a:lnTo>
                  <a:lnTo>
                    <a:pt x="437" y="312548"/>
                  </a:lnTo>
                  <a:lnTo>
                    <a:pt x="928" y="305507"/>
                  </a:lnTo>
                  <a:lnTo>
                    <a:pt x="983" y="304718"/>
                  </a:lnTo>
                  <a:lnTo>
                    <a:pt x="1748" y="297395"/>
                  </a:lnTo>
                  <a:lnTo>
                    <a:pt x="3590" y="282494"/>
                  </a:lnTo>
                  <a:lnTo>
                    <a:pt x="5543" y="266067"/>
                  </a:lnTo>
                  <a:lnTo>
                    <a:pt x="23738" y="103807"/>
                  </a:lnTo>
                  <a:lnTo>
                    <a:pt x="65868" y="103807"/>
                  </a:lnTo>
                  <a:lnTo>
                    <a:pt x="75306" y="140195"/>
                  </a:lnTo>
                  <a:lnTo>
                    <a:pt x="75306" y="144908"/>
                  </a:lnTo>
                  <a:lnTo>
                    <a:pt x="74972" y="149882"/>
                  </a:lnTo>
                  <a:lnTo>
                    <a:pt x="71250" y="179114"/>
                  </a:lnTo>
                  <a:lnTo>
                    <a:pt x="60175" y="274106"/>
                  </a:lnTo>
                  <a:lnTo>
                    <a:pt x="58759" y="285647"/>
                  </a:lnTo>
                  <a:lnTo>
                    <a:pt x="57403" y="296114"/>
                  </a:lnTo>
                  <a:lnTo>
                    <a:pt x="56216" y="304718"/>
                  </a:lnTo>
                  <a:lnTo>
                    <a:pt x="54905" y="314029"/>
                  </a:lnTo>
                  <a:lnTo>
                    <a:pt x="53829" y="321924"/>
                  </a:lnTo>
                  <a:lnTo>
                    <a:pt x="52877" y="329191"/>
                  </a:lnTo>
                  <a:lnTo>
                    <a:pt x="50031" y="352313"/>
                  </a:lnTo>
                  <a:lnTo>
                    <a:pt x="49038" y="360052"/>
                  </a:lnTo>
                  <a:close/>
                </a:path>
                <a:path w="97790" h="360679">
                  <a:moveTo>
                    <a:pt x="57819" y="74302"/>
                  </a:moveTo>
                  <a:lnTo>
                    <a:pt x="49720" y="73593"/>
                  </a:lnTo>
                  <a:lnTo>
                    <a:pt x="50581" y="73593"/>
                  </a:lnTo>
                  <a:lnTo>
                    <a:pt x="44592" y="71902"/>
                  </a:lnTo>
                  <a:lnTo>
                    <a:pt x="22919" y="39439"/>
                  </a:lnTo>
                  <a:lnTo>
                    <a:pt x="23677" y="30604"/>
                  </a:lnTo>
                  <a:lnTo>
                    <a:pt x="55663" y="537"/>
                  </a:lnTo>
                  <a:lnTo>
                    <a:pt x="56564" y="537"/>
                  </a:lnTo>
                  <a:lnTo>
                    <a:pt x="62879" y="0"/>
                  </a:lnTo>
                  <a:lnTo>
                    <a:pt x="96605" y="26321"/>
                  </a:lnTo>
                  <a:lnTo>
                    <a:pt x="97221" y="34378"/>
                  </a:lnTo>
                  <a:lnTo>
                    <a:pt x="96493" y="42611"/>
                  </a:lnTo>
                  <a:lnTo>
                    <a:pt x="65609" y="73593"/>
                  </a:lnTo>
                  <a:lnTo>
                    <a:pt x="57819" y="74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/>
          <p:cNvGrpSpPr/>
          <p:nvPr/>
        </p:nvGrpSpPr>
        <p:grpSpPr>
          <a:xfrm>
            <a:off x="11911707" y="5641955"/>
            <a:ext cx="1979930" cy="360045"/>
            <a:chOff x="11911707" y="5641955"/>
            <a:chExt cx="1979930" cy="360045"/>
          </a:xfrm>
        </p:grpSpPr>
        <p:sp>
          <p:nvSpPr>
            <p:cNvPr id="59" name="object 59"/>
            <p:cNvSpPr/>
            <p:nvPr/>
          </p:nvSpPr>
          <p:spPr>
            <a:xfrm>
              <a:off x="11911699" y="5641961"/>
              <a:ext cx="1512570" cy="360045"/>
            </a:xfrm>
            <a:custGeom>
              <a:avLst/>
              <a:gdLst/>
              <a:ahLst/>
              <a:cxnLst/>
              <a:rect l="l" t="t" r="r" b="b"/>
              <a:pathLst>
                <a:path w="1512569" h="360045">
                  <a:moveTo>
                    <a:pt x="252374" y="19354"/>
                  </a:moveTo>
                  <a:lnTo>
                    <a:pt x="251714" y="8572"/>
                  </a:lnTo>
                  <a:lnTo>
                    <a:pt x="250863" y="5880"/>
                  </a:lnTo>
                  <a:lnTo>
                    <a:pt x="248158" y="3175"/>
                  </a:lnTo>
                  <a:lnTo>
                    <a:pt x="245808" y="2489"/>
                  </a:lnTo>
                  <a:lnTo>
                    <a:pt x="238734" y="2489"/>
                  </a:lnTo>
                  <a:lnTo>
                    <a:pt x="233260" y="2908"/>
                  </a:lnTo>
                  <a:lnTo>
                    <a:pt x="226021" y="3759"/>
                  </a:lnTo>
                  <a:lnTo>
                    <a:pt x="203466" y="5803"/>
                  </a:lnTo>
                  <a:lnTo>
                    <a:pt x="181114" y="7213"/>
                  </a:lnTo>
                  <a:lnTo>
                    <a:pt x="166941" y="7696"/>
                  </a:lnTo>
                  <a:lnTo>
                    <a:pt x="150660" y="7975"/>
                  </a:lnTo>
                  <a:lnTo>
                    <a:pt x="19532" y="8077"/>
                  </a:lnTo>
                  <a:lnTo>
                    <a:pt x="15824" y="10350"/>
                  </a:lnTo>
                  <a:lnTo>
                    <a:pt x="673" y="47155"/>
                  </a:lnTo>
                  <a:lnTo>
                    <a:pt x="330" y="55587"/>
                  </a:lnTo>
                  <a:lnTo>
                    <a:pt x="0" y="58966"/>
                  </a:lnTo>
                  <a:lnTo>
                    <a:pt x="685" y="61823"/>
                  </a:lnTo>
                  <a:lnTo>
                    <a:pt x="4064" y="66535"/>
                  </a:lnTo>
                  <a:lnTo>
                    <a:pt x="6743" y="67716"/>
                  </a:lnTo>
                  <a:lnTo>
                    <a:pt x="11785" y="67716"/>
                  </a:lnTo>
                  <a:lnTo>
                    <a:pt x="13881" y="67475"/>
                  </a:lnTo>
                  <a:lnTo>
                    <a:pt x="27114" y="65189"/>
                  </a:lnTo>
                  <a:lnTo>
                    <a:pt x="94869" y="50533"/>
                  </a:lnTo>
                  <a:lnTo>
                    <a:pt x="73139" y="242595"/>
                  </a:lnTo>
                  <a:lnTo>
                    <a:pt x="67779" y="288836"/>
                  </a:lnTo>
                  <a:lnTo>
                    <a:pt x="66471" y="304952"/>
                  </a:lnTo>
                  <a:lnTo>
                    <a:pt x="66141" y="312394"/>
                  </a:lnTo>
                  <a:lnTo>
                    <a:pt x="66027" y="328498"/>
                  </a:lnTo>
                  <a:lnTo>
                    <a:pt x="67208" y="336829"/>
                  </a:lnTo>
                  <a:lnTo>
                    <a:pt x="71945" y="352018"/>
                  </a:lnTo>
                  <a:lnTo>
                    <a:pt x="75831" y="355815"/>
                  </a:lnTo>
                  <a:lnTo>
                    <a:pt x="81216" y="355815"/>
                  </a:lnTo>
                  <a:lnTo>
                    <a:pt x="121653" y="355815"/>
                  </a:lnTo>
                  <a:lnTo>
                    <a:pt x="154990" y="50533"/>
                  </a:lnTo>
                  <a:lnTo>
                    <a:pt x="203034" y="57111"/>
                  </a:lnTo>
                  <a:lnTo>
                    <a:pt x="214464" y="58534"/>
                  </a:lnTo>
                  <a:lnTo>
                    <a:pt x="223888" y="60223"/>
                  </a:lnTo>
                  <a:lnTo>
                    <a:pt x="227431" y="60642"/>
                  </a:lnTo>
                  <a:lnTo>
                    <a:pt x="233514" y="60642"/>
                  </a:lnTo>
                  <a:lnTo>
                    <a:pt x="237121" y="58039"/>
                  </a:lnTo>
                  <a:lnTo>
                    <a:pt x="244195" y="47599"/>
                  </a:lnTo>
                  <a:lnTo>
                    <a:pt x="247053" y="41275"/>
                  </a:lnTo>
                  <a:lnTo>
                    <a:pt x="251447" y="26441"/>
                  </a:lnTo>
                  <a:lnTo>
                    <a:pt x="252374" y="19354"/>
                  </a:lnTo>
                  <a:close/>
                </a:path>
                <a:path w="1512569" h="360045">
                  <a:moveTo>
                    <a:pt x="497166" y="106616"/>
                  </a:moveTo>
                  <a:lnTo>
                    <a:pt x="495211" y="104470"/>
                  </a:lnTo>
                  <a:lnTo>
                    <a:pt x="489737" y="104470"/>
                  </a:lnTo>
                  <a:lnTo>
                    <a:pt x="485495" y="105562"/>
                  </a:lnTo>
                  <a:lnTo>
                    <a:pt x="474154" y="109651"/>
                  </a:lnTo>
                  <a:lnTo>
                    <a:pt x="467245" y="112001"/>
                  </a:lnTo>
                  <a:lnTo>
                    <a:pt x="458990" y="114706"/>
                  </a:lnTo>
                  <a:lnTo>
                    <a:pt x="452577" y="116636"/>
                  </a:lnTo>
                  <a:lnTo>
                    <a:pt x="445960" y="118313"/>
                  </a:lnTo>
                  <a:lnTo>
                    <a:pt x="438302" y="119938"/>
                  </a:lnTo>
                  <a:lnTo>
                    <a:pt x="445960" y="118313"/>
                  </a:lnTo>
                  <a:lnTo>
                    <a:pt x="439737" y="115773"/>
                  </a:lnTo>
                  <a:lnTo>
                    <a:pt x="431761" y="112826"/>
                  </a:lnTo>
                  <a:lnTo>
                    <a:pt x="423430" y="110020"/>
                  </a:lnTo>
                  <a:lnTo>
                    <a:pt x="423430" y="165455"/>
                  </a:lnTo>
                  <a:lnTo>
                    <a:pt x="423329" y="166154"/>
                  </a:lnTo>
                  <a:lnTo>
                    <a:pt x="423278" y="166395"/>
                  </a:lnTo>
                  <a:lnTo>
                    <a:pt x="423405" y="165557"/>
                  </a:lnTo>
                  <a:lnTo>
                    <a:pt x="423430" y="110020"/>
                  </a:lnTo>
                  <a:lnTo>
                    <a:pt x="423227" y="109943"/>
                  </a:lnTo>
                  <a:lnTo>
                    <a:pt x="423227" y="165455"/>
                  </a:lnTo>
                  <a:lnTo>
                    <a:pt x="417220" y="179374"/>
                  </a:lnTo>
                  <a:lnTo>
                    <a:pt x="393700" y="226644"/>
                  </a:lnTo>
                  <a:lnTo>
                    <a:pt x="371729" y="261823"/>
                  </a:lnTo>
                  <a:lnTo>
                    <a:pt x="344538" y="295427"/>
                  </a:lnTo>
                  <a:lnTo>
                    <a:pt x="326415" y="309232"/>
                  </a:lnTo>
                  <a:lnTo>
                    <a:pt x="326771" y="309232"/>
                  </a:lnTo>
                  <a:lnTo>
                    <a:pt x="322287" y="310311"/>
                  </a:lnTo>
                  <a:lnTo>
                    <a:pt x="315899" y="310311"/>
                  </a:lnTo>
                  <a:lnTo>
                    <a:pt x="304368" y="264439"/>
                  </a:lnTo>
                  <a:lnTo>
                    <a:pt x="304279" y="244119"/>
                  </a:lnTo>
                  <a:lnTo>
                    <a:pt x="304520" y="235204"/>
                  </a:lnTo>
                  <a:lnTo>
                    <a:pt x="310908" y="194335"/>
                  </a:lnTo>
                  <a:lnTo>
                    <a:pt x="329628" y="155930"/>
                  </a:lnTo>
                  <a:lnTo>
                    <a:pt x="355663" y="142024"/>
                  </a:lnTo>
                  <a:lnTo>
                    <a:pt x="360375" y="142024"/>
                  </a:lnTo>
                  <a:lnTo>
                    <a:pt x="400164" y="154609"/>
                  </a:lnTo>
                  <a:lnTo>
                    <a:pt x="423227" y="165455"/>
                  </a:lnTo>
                  <a:lnTo>
                    <a:pt x="423227" y="109943"/>
                  </a:lnTo>
                  <a:lnTo>
                    <a:pt x="383463" y="104101"/>
                  </a:lnTo>
                  <a:lnTo>
                    <a:pt x="369747" y="104876"/>
                  </a:lnTo>
                  <a:lnTo>
                    <a:pt x="330885" y="116497"/>
                  </a:lnTo>
                  <a:lnTo>
                    <a:pt x="297129" y="140741"/>
                  </a:lnTo>
                  <a:lnTo>
                    <a:pt x="270662" y="175920"/>
                  </a:lnTo>
                  <a:lnTo>
                    <a:pt x="253098" y="220472"/>
                  </a:lnTo>
                  <a:lnTo>
                    <a:pt x="253060" y="220662"/>
                  </a:lnTo>
                  <a:lnTo>
                    <a:pt x="249707" y="237032"/>
                  </a:lnTo>
                  <a:lnTo>
                    <a:pt x="247662" y="254330"/>
                  </a:lnTo>
                  <a:lnTo>
                    <a:pt x="247611" y="255752"/>
                  </a:lnTo>
                  <a:lnTo>
                    <a:pt x="247065" y="270154"/>
                  </a:lnTo>
                  <a:lnTo>
                    <a:pt x="250012" y="309232"/>
                  </a:lnTo>
                  <a:lnTo>
                    <a:pt x="266192" y="346900"/>
                  </a:lnTo>
                  <a:lnTo>
                    <a:pt x="299554" y="359829"/>
                  </a:lnTo>
                  <a:lnTo>
                    <a:pt x="310489" y="358851"/>
                  </a:lnTo>
                  <a:lnTo>
                    <a:pt x="355511" y="335064"/>
                  </a:lnTo>
                  <a:lnTo>
                    <a:pt x="391541" y="292633"/>
                  </a:lnTo>
                  <a:lnTo>
                    <a:pt x="416941" y="250545"/>
                  </a:lnTo>
                  <a:lnTo>
                    <a:pt x="427151" y="230632"/>
                  </a:lnTo>
                  <a:lnTo>
                    <a:pt x="421855" y="248653"/>
                  </a:lnTo>
                  <a:lnTo>
                    <a:pt x="410972" y="291960"/>
                  </a:lnTo>
                  <a:lnTo>
                    <a:pt x="406196" y="320243"/>
                  </a:lnTo>
                  <a:lnTo>
                    <a:pt x="406196" y="333387"/>
                  </a:lnTo>
                  <a:lnTo>
                    <a:pt x="406869" y="340385"/>
                  </a:lnTo>
                  <a:lnTo>
                    <a:pt x="409575" y="353529"/>
                  </a:lnTo>
                  <a:lnTo>
                    <a:pt x="413613" y="356819"/>
                  </a:lnTo>
                  <a:lnTo>
                    <a:pt x="455714" y="356819"/>
                  </a:lnTo>
                  <a:lnTo>
                    <a:pt x="455803" y="355917"/>
                  </a:lnTo>
                  <a:lnTo>
                    <a:pt x="466318" y="244119"/>
                  </a:lnTo>
                  <a:lnTo>
                    <a:pt x="468337" y="227241"/>
                  </a:lnTo>
                  <a:lnTo>
                    <a:pt x="477189" y="180416"/>
                  </a:lnTo>
                  <a:lnTo>
                    <a:pt x="487692" y="142024"/>
                  </a:lnTo>
                  <a:lnTo>
                    <a:pt x="495058" y="119507"/>
                  </a:lnTo>
                  <a:lnTo>
                    <a:pt x="497166" y="112344"/>
                  </a:lnTo>
                  <a:lnTo>
                    <a:pt x="497166" y="106616"/>
                  </a:lnTo>
                  <a:close/>
                </a:path>
                <a:path w="1512569" h="360045">
                  <a:moveTo>
                    <a:pt x="614921" y="43281"/>
                  </a:moveTo>
                  <a:lnTo>
                    <a:pt x="603973" y="4127"/>
                  </a:lnTo>
                  <a:lnTo>
                    <a:pt x="598919" y="0"/>
                  </a:lnTo>
                  <a:lnTo>
                    <a:pt x="587806" y="0"/>
                  </a:lnTo>
                  <a:lnTo>
                    <a:pt x="547128" y="12712"/>
                  </a:lnTo>
                  <a:lnTo>
                    <a:pt x="544195" y="15989"/>
                  </a:lnTo>
                  <a:lnTo>
                    <a:pt x="544195" y="26085"/>
                  </a:lnTo>
                  <a:lnTo>
                    <a:pt x="545020" y="33832"/>
                  </a:lnTo>
                  <a:lnTo>
                    <a:pt x="547890" y="50012"/>
                  </a:lnTo>
                  <a:lnTo>
                    <a:pt x="548957" y="57607"/>
                  </a:lnTo>
                  <a:lnTo>
                    <a:pt x="550735" y="74307"/>
                  </a:lnTo>
                  <a:lnTo>
                    <a:pt x="551218" y="83451"/>
                  </a:lnTo>
                  <a:lnTo>
                    <a:pt x="551116" y="93243"/>
                  </a:lnTo>
                  <a:lnTo>
                    <a:pt x="550456" y="103657"/>
                  </a:lnTo>
                  <a:lnTo>
                    <a:pt x="535076" y="233997"/>
                  </a:lnTo>
                  <a:lnTo>
                    <a:pt x="530009" y="281025"/>
                  </a:lnTo>
                  <a:lnTo>
                    <a:pt x="527989" y="303123"/>
                  </a:lnTo>
                  <a:lnTo>
                    <a:pt x="527367" y="312953"/>
                  </a:lnTo>
                  <a:lnTo>
                    <a:pt x="526999" y="321957"/>
                  </a:lnTo>
                  <a:lnTo>
                    <a:pt x="527088" y="329044"/>
                  </a:lnTo>
                  <a:lnTo>
                    <a:pt x="539623" y="358825"/>
                  </a:lnTo>
                  <a:lnTo>
                    <a:pt x="545680" y="358825"/>
                  </a:lnTo>
                  <a:lnTo>
                    <a:pt x="581063" y="358825"/>
                  </a:lnTo>
                  <a:lnTo>
                    <a:pt x="584212" y="322503"/>
                  </a:lnTo>
                  <a:lnTo>
                    <a:pt x="587819" y="268224"/>
                  </a:lnTo>
                  <a:lnTo>
                    <a:pt x="589407" y="250113"/>
                  </a:lnTo>
                  <a:lnTo>
                    <a:pt x="591375" y="231965"/>
                  </a:lnTo>
                  <a:lnTo>
                    <a:pt x="593712" y="213791"/>
                  </a:lnTo>
                  <a:lnTo>
                    <a:pt x="609866" y="97523"/>
                  </a:lnTo>
                  <a:lnTo>
                    <a:pt x="612394" y="77939"/>
                  </a:lnTo>
                  <a:lnTo>
                    <a:pt x="613283" y="69011"/>
                  </a:lnTo>
                  <a:lnTo>
                    <a:pt x="613918" y="60642"/>
                  </a:lnTo>
                  <a:lnTo>
                    <a:pt x="614921" y="43281"/>
                  </a:lnTo>
                  <a:close/>
                </a:path>
                <a:path w="1512569" h="360045">
                  <a:moveTo>
                    <a:pt x="836155" y="25082"/>
                  </a:moveTo>
                  <a:lnTo>
                    <a:pt x="834720" y="19939"/>
                  </a:lnTo>
                  <a:lnTo>
                    <a:pt x="831837" y="15405"/>
                  </a:lnTo>
                  <a:lnTo>
                    <a:pt x="828992" y="10833"/>
                  </a:lnTo>
                  <a:lnTo>
                    <a:pt x="825538" y="7137"/>
                  </a:lnTo>
                  <a:lnTo>
                    <a:pt x="817460" y="1422"/>
                  </a:lnTo>
                  <a:lnTo>
                    <a:pt x="813231" y="0"/>
                  </a:lnTo>
                  <a:lnTo>
                    <a:pt x="804138" y="0"/>
                  </a:lnTo>
                  <a:lnTo>
                    <a:pt x="800176" y="1422"/>
                  </a:lnTo>
                  <a:lnTo>
                    <a:pt x="800036" y="1422"/>
                  </a:lnTo>
                  <a:lnTo>
                    <a:pt x="796239" y="4533"/>
                  </a:lnTo>
                  <a:lnTo>
                    <a:pt x="714857" y="73266"/>
                  </a:lnTo>
                  <a:lnTo>
                    <a:pt x="712152" y="75298"/>
                  </a:lnTo>
                  <a:lnTo>
                    <a:pt x="710806" y="77495"/>
                  </a:lnTo>
                  <a:lnTo>
                    <a:pt x="710806" y="82207"/>
                  </a:lnTo>
                  <a:lnTo>
                    <a:pt x="712228" y="84137"/>
                  </a:lnTo>
                  <a:lnTo>
                    <a:pt x="717969" y="87160"/>
                  </a:lnTo>
                  <a:lnTo>
                    <a:pt x="720623" y="87845"/>
                  </a:lnTo>
                  <a:lnTo>
                    <a:pt x="727405" y="87845"/>
                  </a:lnTo>
                  <a:lnTo>
                    <a:pt x="731126" y="87528"/>
                  </a:lnTo>
                  <a:lnTo>
                    <a:pt x="733056" y="86931"/>
                  </a:lnTo>
                  <a:lnTo>
                    <a:pt x="735063" y="85915"/>
                  </a:lnTo>
                  <a:lnTo>
                    <a:pt x="827557" y="41935"/>
                  </a:lnTo>
                  <a:lnTo>
                    <a:pt x="830935" y="40246"/>
                  </a:lnTo>
                  <a:lnTo>
                    <a:pt x="833208" y="38646"/>
                  </a:lnTo>
                  <a:lnTo>
                    <a:pt x="835558" y="35623"/>
                  </a:lnTo>
                  <a:lnTo>
                    <a:pt x="836155" y="33515"/>
                  </a:lnTo>
                  <a:lnTo>
                    <a:pt x="836155" y="25082"/>
                  </a:lnTo>
                  <a:close/>
                </a:path>
                <a:path w="1512569" h="360045">
                  <a:moveTo>
                    <a:pt x="890892" y="106616"/>
                  </a:moveTo>
                  <a:lnTo>
                    <a:pt x="888936" y="104470"/>
                  </a:lnTo>
                  <a:lnTo>
                    <a:pt x="883462" y="104470"/>
                  </a:lnTo>
                  <a:lnTo>
                    <a:pt x="879221" y="105562"/>
                  </a:lnTo>
                  <a:lnTo>
                    <a:pt x="867879" y="109651"/>
                  </a:lnTo>
                  <a:lnTo>
                    <a:pt x="860971" y="112001"/>
                  </a:lnTo>
                  <a:lnTo>
                    <a:pt x="852716" y="114706"/>
                  </a:lnTo>
                  <a:lnTo>
                    <a:pt x="846302" y="116636"/>
                  </a:lnTo>
                  <a:lnTo>
                    <a:pt x="839673" y="118313"/>
                  </a:lnTo>
                  <a:lnTo>
                    <a:pt x="832027" y="119938"/>
                  </a:lnTo>
                  <a:lnTo>
                    <a:pt x="839673" y="118313"/>
                  </a:lnTo>
                  <a:lnTo>
                    <a:pt x="833462" y="115773"/>
                  </a:lnTo>
                  <a:lnTo>
                    <a:pt x="825487" y="112826"/>
                  </a:lnTo>
                  <a:lnTo>
                    <a:pt x="817156" y="110020"/>
                  </a:lnTo>
                  <a:lnTo>
                    <a:pt x="817156" y="165455"/>
                  </a:lnTo>
                  <a:lnTo>
                    <a:pt x="817156" y="110020"/>
                  </a:lnTo>
                  <a:lnTo>
                    <a:pt x="816952" y="109943"/>
                  </a:lnTo>
                  <a:lnTo>
                    <a:pt x="816952" y="165455"/>
                  </a:lnTo>
                  <a:lnTo>
                    <a:pt x="810945" y="179374"/>
                  </a:lnTo>
                  <a:lnTo>
                    <a:pt x="787425" y="226644"/>
                  </a:lnTo>
                  <a:lnTo>
                    <a:pt x="765441" y="261823"/>
                  </a:lnTo>
                  <a:lnTo>
                    <a:pt x="738263" y="295427"/>
                  </a:lnTo>
                  <a:lnTo>
                    <a:pt x="720140" y="309232"/>
                  </a:lnTo>
                  <a:lnTo>
                    <a:pt x="720496" y="309232"/>
                  </a:lnTo>
                  <a:lnTo>
                    <a:pt x="716013" y="310311"/>
                  </a:lnTo>
                  <a:lnTo>
                    <a:pt x="709612" y="310311"/>
                  </a:lnTo>
                  <a:lnTo>
                    <a:pt x="698093" y="264439"/>
                  </a:lnTo>
                  <a:lnTo>
                    <a:pt x="698004" y="244119"/>
                  </a:lnTo>
                  <a:lnTo>
                    <a:pt x="698246" y="235204"/>
                  </a:lnTo>
                  <a:lnTo>
                    <a:pt x="704634" y="194335"/>
                  </a:lnTo>
                  <a:lnTo>
                    <a:pt x="723341" y="155930"/>
                  </a:lnTo>
                  <a:lnTo>
                    <a:pt x="749388" y="142024"/>
                  </a:lnTo>
                  <a:lnTo>
                    <a:pt x="754100" y="142024"/>
                  </a:lnTo>
                  <a:lnTo>
                    <a:pt x="793877" y="154609"/>
                  </a:lnTo>
                  <a:lnTo>
                    <a:pt x="816952" y="165455"/>
                  </a:lnTo>
                  <a:lnTo>
                    <a:pt x="816952" y="109943"/>
                  </a:lnTo>
                  <a:lnTo>
                    <a:pt x="777189" y="104101"/>
                  </a:lnTo>
                  <a:lnTo>
                    <a:pt x="763473" y="104876"/>
                  </a:lnTo>
                  <a:lnTo>
                    <a:pt x="724611" y="116497"/>
                  </a:lnTo>
                  <a:lnTo>
                    <a:pt x="690854" y="140741"/>
                  </a:lnTo>
                  <a:lnTo>
                    <a:pt x="664387" y="175920"/>
                  </a:lnTo>
                  <a:lnTo>
                    <a:pt x="646823" y="220472"/>
                  </a:lnTo>
                  <a:lnTo>
                    <a:pt x="646785" y="220662"/>
                  </a:lnTo>
                  <a:lnTo>
                    <a:pt x="643420" y="237032"/>
                  </a:lnTo>
                  <a:lnTo>
                    <a:pt x="641388" y="254330"/>
                  </a:lnTo>
                  <a:lnTo>
                    <a:pt x="641337" y="255752"/>
                  </a:lnTo>
                  <a:lnTo>
                    <a:pt x="640791" y="270154"/>
                  </a:lnTo>
                  <a:lnTo>
                    <a:pt x="643737" y="309232"/>
                  </a:lnTo>
                  <a:lnTo>
                    <a:pt x="659917" y="346900"/>
                  </a:lnTo>
                  <a:lnTo>
                    <a:pt x="693280" y="359829"/>
                  </a:lnTo>
                  <a:lnTo>
                    <a:pt x="704215" y="358851"/>
                  </a:lnTo>
                  <a:lnTo>
                    <a:pt x="749236" y="335064"/>
                  </a:lnTo>
                  <a:lnTo>
                    <a:pt x="785253" y="292633"/>
                  </a:lnTo>
                  <a:lnTo>
                    <a:pt x="810666" y="250545"/>
                  </a:lnTo>
                  <a:lnTo>
                    <a:pt x="820877" y="230632"/>
                  </a:lnTo>
                  <a:lnTo>
                    <a:pt x="815581" y="248653"/>
                  </a:lnTo>
                  <a:lnTo>
                    <a:pt x="804697" y="291960"/>
                  </a:lnTo>
                  <a:lnTo>
                    <a:pt x="799922" y="320243"/>
                  </a:lnTo>
                  <a:lnTo>
                    <a:pt x="799922" y="333387"/>
                  </a:lnTo>
                  <a:lnTo>
                    <a:pt x="800582" y="340385"/>
                  </a:lnTo>
                  <a:lnTo>
                    <a:pt x="803287" y="353529"/>
                  </a:lnTo>
                  <a:lnTo>
                    <a:pt x="807339" y="356819"/>
                  </a:lnTo>
                  <a:lnTo>
                    <a:pt x="849439" y="356819"/>
                  </a:lnTo>
                  <a:lnTo>
                    <a:pt x="849528" y="355917"/>
                  </a:lnTo>
                  <a:lnTo>
                    <a:pt x="860044" y="244119"/>
                  </a:lnTo>
                  <a:lnTo>
                    <a:pt x="862063" y="227241"/>
                  </a:lnTo>
                  <a:lnTo>
                    <a:pt x="870902" y="180416"/>
                  </a:lnTo>
                  <a:lnTo>
                    <a:pt x="872337" y="174879"/>
                  </a:lnTo>
                  <a:lnTo>
                    <a:pt x="874585" y="166154"/>
                  </a:lnTo>
                  <a:lnTo>
                    <a:pt x="877989" y="153695"/>
                  </a:lnTo>
                  <a:lnTo>
                    <a:pt x="881418" y="142024"/>
                  </a:lnTo>
                  <a:lnTo>
                    <a:pt x="884567" y="132156"/>
                  </a:lnTo>
                  <a:lnTo>
                    <a:pt x="888784" y="119507"/>
                  </a:lnTo>
                  <a:lnTo>
                    <a:pt x="890892" y="112344"/>
                  </a:lnTo>
                  <a:lnTo>
                    <a:pt x="890892" y="106616"/>
                  </a:lnTo>
                  <a:close/>
                </a:path>
                <a:path w="1512569" h="360045">
                  <a:moveTo>
                    <a:pt x="1008646" y="43281"/>
                  </a:moveTo>
                  <a:lnTo>
                    <a:pt x="997686" y="4127"/>
                  </a:lnTo>
                  <a:lnTo>
                    <a:pt x="992644" y="0"/>
                  </a:lnTo>
                  <a:lnTo>
                    <a:pt x="981532" y="0"/>
                  </a:lnTo>
                  <a:lnTo>
                    <a:pt x="940854" y="12712"/>
                  </a:lnTo>
                  <a:lnTo>
                    <a:pt x="937907" y="15989"/>
                  </a:lnTo>
                  <a:lnTo>
                    <a:pt x="937907" y="26085"/>
                  </a:lnTo>
                  <a:lnTo>
                    <a:pt x="938745" y="33832"/>
                  </a:lnTo>
                  <a:lnTo>
                    <a:pt x="941603" y="50012"/>
                  </a:lnTo>
                  <a:lnTo>
                    <a:pt x="942682" y="57607"/>
                  </a:lnTo>
                  <a:lnTo>
                    <a:pt x="944460" y="74307"/>
                  </a:lnTo>
                  <a:lnTo>
                    <a:pt x="944943" y="83451"/>
                  </a:lnTo>
                  <a:lnTo>
                    <a:pt x="944841" y="93243"/>
                  </a:lnTo>
                  <a:lnTo>
                    <a:pt x="944168" y="103657"/>
                  </a:lnTo>
                  <a:lnTo>
                    <a:pt x="928801" y="233997"/>
                  </a:lnTo>
                  <a:lnTo>
                    <a:pt x="923734" y="281025"/>
                  </a:lnTo>
                  <a:lnTo>
                    <a:pt x="921715" y="303123"/>
                  </a:lnTo>
                  <a:lnTo>
                    <a:pt x="921092" y="312953"/>
                  </a:lnTo>
                  <a:lnTo>
                    <a:pt x="920724" y="321957"/>
                  </a:lnTo>
                  <a:lnTo>
                    <a:pt x="920813" y="329044"/>
                  </a:lnTo>
                  <a:lnTo>
                    <a:pt x="933348" y="358825"/>
                  </a:lnTo>
                  <a:lnTo>
                    <a:pt x="939406" y="358825"/>
                  </a:lnTo>
                  <a:lnTo>
                    <a:pt x="974788" y="358825"/>
                  </a:lnTo>
                  <a:lnTo>
                    <a:pt x="977938" y="322503"/>
                  </a:lnTo>
                  <a:lnTo>
                    <a:pt x="981544" y="268224"/>
                  </a:lnTo>
                  <a:lnTo>
                    <a:pt x="983132" y="250113"/>
                  </a:lnTo>
                  <a:lnTo>
                    <a:pt x="985088" y="231965"/>
                  </a:lnTo>
                  <a:lnTo>
                    <a:pt x="987437" y="213791"/>
                  </a:lnTo>
                  <a:lnTo>
                    <a:pt x="1003579" y="97523"/>
                  </a:lnTo>
                  <a:lnTo>
                    <a:pt x="1006119" y="77939"/>
                  </a:lnTo>
                  <a:lnTo>
                    <a:pt x="1007008" y="69011"/>
                  </a:lnTo>
                  <a:lnTo>
                    <a:pt x="1007643" y="60642"/>
                  </a:lnTo>
                  <a:lnTo>
                    <a:pt x="1008646" y="43281"/>
                  </a:lnTo>
                  <a:close/>
                </a:path>
                <a:path w="1512569" h="360045">
                  <a:moveTo>
                    <a:pt x="1132471" y="40932"/>
                  </a:moveTo>
                  <a:lnTo>
                    <a:pt x="1121524" y="4127"/>
                  </a:lnTo>
                  <a:lnTo>
                    <a:pt x="1116469" y="0"/>
                  </a:lnTo>
                  <a:lnTo>
                    <a:pt x="1105357" y="0"/>
                  </a:lnTo>
                  <a:lnTo>
                    <a:pt x="1064679" y="12712"/>
                  </a:lnTo>
                  <a:lnTo>
                    <a:pt x="1061745" y="15989"/>
                  </a:lnTo>
                  <a:lnTo>
                    <a:pt x="1061745" y="26085"/>
                  </a:lnTo>
                  <a:lnTo>
                    <a:pt x="1062570" y="33832"/>
                  </a:lnTo>
                  <a:lnTo>
                    <a:pt x="1064298" y="43281"/>
                  </a:lnTo>
                  <a:lnTo>
                    <a:pt x="1065441" y="50012"/>
                  </a:lnTo>
                  <a:lnTo>
                    <a:pt x="1066507" y="57607"/>
                  </a:lnTo>
                  <a:lnTo>
                    <a:pt x="1067460" y="65697"/>
                  </a:lnTo>
                  <a:lnTo>
                    <a:pt x="1068285" y="74307"/>
                  </a:lnTo>
                  <a:lnTo>
                    <a:pt x="1068768" y="83451"/>
                  </a:lnTo>
                  <a:lnTo>
                    <a:pt x="1068666" y="93243"/>
                  </a:lnTo>
                  <a:lnTo>
                    <a:pt x="1068006" y="103657"/>
                  </a:lnTo>
                  <a:lnTo>
                    <a:pt x="1067904" y="104495"/>
                  </a:lnTo>
                  <a:lnTo>
                    <a:pt x="1066723" y="115062"/>
                  </a:lnTo>
                  <a:lnTo>
                    <a:pt x="1052626" y="233997"/>
                  </a:lnTo>
                  <a:lnTo>
                    <a:pt x="1047559" y="281025"/>
                  </a:lnTo>
                  <a:lnTo>
                    <a:pt x="1045464" y="304393"/>
                  </a:lnTo>
                  <a:lnTo>
                    <a:pt x="1044917" y="312953"/>
                  </a:lnTo>
                  <a:lnTo>
                    <a:pt x="1044829" y="315036"/>
                  </a:lnTo>
                  <a:lnTo>
                    <a:pt x="1044689" y="318681"/>
                  </a:lnTo>
                  <a:lnTo>
                    <a:pt x="1044638" y="329044"/>
                  </a:lnTo>
                  <a:lnTo>
                    <a:pt x="1045425" y="335699"/>
                  </a:lnTo>
                  <a:lnTo>
                    <a:pt x="1046911" y="341922"/>
                  </a:lnTo>
                  <a:lnTo>
                    <a:pt x="1049096" y="347700"/>
                  </a:lnTo>
                  <a:lnTo>
                    <a:pt x="1052461" y="355117"/>
                  </a:lnTo>
                  <a:lnTo>
                    <a:pt x="1057173" y="358825"/>
                  </a:lnTo>
                  <a:lnTo>
                    <a:pt x="1098613" y="358825"/>
                  </a:lnTo>
                  <a:lnTo>
                    <a:pt x="1102702" y="309308"/>
                  </a:lnTo>
                  <a:lnTo>
                    <a:pt x="1104150" y="286308"/>
                  </a:lnTo>
                  <a:lnTo>
                    <a:pt x="1105369" y="268224"/>
                  </a:lnTo>
                  <a:lnTo>
                    <a:pt x="1106982" y="249872"/>
                  </a:lnTo>
                  <a:lnTo>
                    <a:pt x="1108925" y="231965"/>
                  </a:lnTo>
                  <a:lnTo>
                    <a:pt x="1111262" y="213791"/>
                  </a:lnTo>
                  <a:lnTo>
                    <a:pt x="1128814" y="87439"/>
                  </a:lnTo>
                  <a:lnTo>
                    <a:pt x="1129944" y="77939"/>
                  </a:lnTo>
                  <a:lnTo>
                    <a:pt x="1130833" y="69011"/>
                  </a:lnTo>
                  <a:lnTo>
                    <a:pt x="1131468" y="60642"/>
                  </a:lnTo>
                  <a:lnTo>
                    <a:pt x="1132141" y="49860"/>
                  </a:lnTo>
                  <a:lnTo>
                    <a:pt x="1132471" y="43281"/>
                  </a:lnTo>
                  <a:lnTo>
                    <a:pt x="1132471" y="40932"/>
                  </a:lnTo>
                  <a:close/>
                </a:path>
                <a:path w="1512569" h="360045">
                  <a:moveTo>
                    <a:pt x="1282077" y="121107"/>
                  </a:moveTo>
                  <a:lnTo>
                    <a:pt x="1280642" y="115062"/>
                  </a:lnTo>
                  <a:lnTo>
                    <a:pt x="1277759" y="110693"/>
                  </a:lnTo>
                  <a:lnTo>
                    <a:pt x="1274914" y="106299"/>
                  </a:lnTo>
                  <a:lnTo>
                    <a:pt x="1268933" y="104101"/>
                  </a:lnTo>
                  <a:lnTo>
                    <a:pt x="1259827" y="104101"/>
                  </a:lnTo>
                  <a:lnTo>
                    <a:pt x="1215453" y="113893"/>
                  </a:lnTo>
                  <a:lnTo>
                    <a:pt x="1180680" y="133997"/>
                  </a:lnTo>
                  <a:lnTo>
                    <a:pt x="1150581" y="161569"/>
                  </a:lnTo>
                  <a:lnTo>
                    <a:pt x="1126502" y="198539"/>
                  </a:lnTo>
                  <a:lnTo>
                    <a:pt x="1125918" y="201980"/>
                  </a:lnTo>
                  <a:lnTo>
                    <a:pt x="1125918" y="211086"/>
                  </a:lnTo>
                  <a:lnTo>
                    <a:pt x="1136700" y="247853"/>
                  </a:lnTo>
                  <a:lnTo>
                    <a:pt x="1154925" y="290385"/>
                  </a:lnTo>
                  <a:lnTo>
                    <a:pt x="1176502" y="326961"/>
                  </a:lnTo>
                  <a:lnTo>
                    <a:pt x="1208951" y="357301"/>
                  </a:lnTo>
                  <a:lnTo>
                    <a:pt x="1221435" y="357301"/>
                  </a:lnTo>
                  <a:lnTo>
                    <a:pt x="1259103" y="338201"/>
                  </a:lnTo>
                  <a:lnTo>
                    <a:pt x="1250924" y="318985"/>
                  </a:lnTo>
                  <a:lnTo>
                    <a:pt x="1245882" y="315036"/>
                  </a:lnTo>
                  <a:lnTo>
                    <a:pt x="1217574" y="280009"/>
                  </a:lnTo>
                  <a:lnTo>
                    <a:pt x="1189710" y="229806"/>
                  </a:lnTo>
                  <a:lnTo>
                    <a:pt x="1172616" y="188506"/>
                  </a:lnTo>
                  <a:lnTo>
                    <a:pt x="1175385" y="185166"/>
                  </a:lnTo>
                  <a:lnTo>
                    <a:pt x="1209116" y="161036"/>
                  </a:lnTo>
                  <a:lnTo>
                    <a:pt x="1229029" y="157683"/>
                  </a:lnTo>
                  <a:lnTo>
                    <a:pt x="1237107" y="157683"/>
                  </a:lnTo>
                  <a:lnTo>
                    <a:pt x="1244015" y="159029"/>
                  </a:lnTo>
                  <a:lnTo>
                    <a:pt x="1255471" y="164414"/>
                  </a:lnTo>
                  <a:lnTo>
                    <a:pt x="1260525" y="165760"/>
                  </a:lnTo>
                  <a:lnTo>
                    <a:pt x="1267244" y="165760"/>
                  </a:lnTo>
                  <a:lnTo>
                    <a:pt x="1269771" y="164249"/>
                  </a:lnTo>
                  <a:lnTo>
                    <a:pt x="1275181" y="158191"/>
                  </a:lnTo>
                  <a:lnTo>
                    <a:pt x="1275448" y="157683"/>
                  </a:lnTo>
                  <a:lnTo>
                    <a:pt x="1277454" y="153898"/>
                  </a:lnTo>
                  <a:lnTo>
                    <a:pt x="1281150" y="142760"/>
                  </a:lnTo>
                  <a:lnTo>
                    <a:pt x="1282077" y="136258"/>
                  </a:lnTo>
                  <a:lnTo>
                    <a:pt x="1282077" y="121107"/>
                  </a:lnTo>
                  <a:close/>
                </a:path>
                <a:path w="1512569" h="360045">
                  <a:moveTo>
                    <a:pt x="1512557" y="207200"/>
                  </a:moveTo>
                  <a:lnTo>
                    <a:pt x="1512544" y="207010"/>
                  </a:lnTo>
                  <a:lnTo>
                    <a:pt x="1511198" y="184264"/>
                  </a:lnTo>
                  <a:lnTo>
                    <a:pt x="1511096" y="182727"/>
                  </a:lnTo>
                  <a:lnTo>
                    <a:pt x="1506804" y="161721"/>
                  </a:lnTo>
                  <a:lnTo>
                    <a:pt x="1499616" y="143903"/>
                  </a:lnTo>
                  <a:lnTo>
                    <a:pt x="1497952" y="141503"/>
                  </a:lnTo>
                  <a:lnTo>
                    <a:pt x="1489557" y="129362"/>
                  </a:lnTo>
                  <a:lnTo>
                    <a:pt x="1476781" y="118084"/>
                  </a:lnTo>
                  <a:lnTo>
                    <a:pt x="1461452" y="110032"/>
                  </a:lnTo>
                  <a:lnTo>
                    <a:pt x="1452905" y="107734"/>
                  </a:lnTo>
                  <a:lnTo>
                    <a:pt x="1452905" y="212750"/>
                  </a:lnTo>
                  <a:lnTo>
                    <a:pt x="1452448" y="227787"/>
                  </a:lnTo>
                  <a:lnTo>
                    <a:pt x="1445577" y="268376"/>
                  </a:lnTo>
                  <a:lnTo>
                    <a:pt x="1424330" y="307289"/>
                  </a:lnTo>
                  <a:lnTo>
                    <a:pt x="1391259" y="321437"/>
                  </a:lnTo>
                  <a:lnTo>
                    <a:pt x="1381061" y="320294"/>
                  </a:lnTo>
                  <a:lnTo>
                    <a:pt x="1353540" y="293103"/>
                  </a:lnTo>
                  <a:lnTo>
                    <a:pt x="1349857" y="279463"/>
                  </a:lnTo>
                  <a:lnTo>
                    <a:pt x="1347978" y="266573"/>
                  </a:lnTo>
                  <a:lnTo>
                    <a:pt x="1347952" y="266103"/>
                  </a:lnTo>
                  <a:lnTo>
                    <a:pt x="1347279" y="250177"/>
                  </a:lnTo>
                  <a:lnTo>
                    <a:pt x="1347762" y="234924"/>
                  </a:lnTo>
                  <a:lnTo>
                    <a:pt x="1355090" y="194335"/>
                  </a:lnTo>
                  <a:lnTo>
                    <a:pt x="1377340" y="155676"/>
                  </a:lnTo>
                  <a:lnTo>
                    <a:pt x="1410462" y="141503"/>
                  </a:lnTo>
                  <a:lnTo>
                    <a:pt x="1421015" y="142697"/>
                  </a:lnTo>
                  <a:lnTo>
                    <a:pt x="1447368" y="171145"/>
                  </a:lnTo>
                  <a:lnTo>
                    <a:pt x="1447457" y="171526"/>
                  </a:lnTo>
                  <a:lnTo>
                    <a:pt x="1450441" y="183311"/>
                  </a:lnTo>
                  <a:lnTo>
                    <a:pt x="1452295" y="197180"/>
                  </a:lnTo>
                  <a:lnTo>
                    <a:pt x="1452321" y="197866"/>
                  </a:lnTo>
                  <a:lnTo>
                    <a:pt x="1452905" y="212750"/>
                  </a:lnTo>
                  <a:lnTo>
                    <a:pt x="1452905" y="107734"/>
                  </a:lnTo>
                  <a:lnTo>
                    <a:pt x="1443558" y="105194"/>
                  </a:lnTo>
                  <a:lnTo>
                    <a:pt x="1423111" y="103581"/>
                  </a:lnTo>
                  <a:lnTo>
                    <a:pt x="1409623" y="104330"/>
                  </a:lnTo>
                  <a:lnTo>
                    <a:pt x="1371282" y="115493"/>
                  </a:lnTo>
                  <a:lnTo>
                    <a:pt x="1337792" y="138569"/>
                  </a:lnTo>
                  <a:lnTo>
                    <a:pt x="1311325" y="171526"/>
                  </a:lnTo>
                  <a:lnTo>
                    <a:pt x="1293749" y="212191"/>
                  </a:lnTo>
                  <a:lnTo>
                    <a:pt x="1287640" y="258775"/>
                  </a:lnTo>
                  <a:lnTo>
                    <a:pt x="1289138" y="282041"/>
                  </a:lnTo>
                  <a:lnTo>
                    <a:pt x="1301140" y="319557"/>
                  </a:lnTo>
                  <a:lnTo>
                    <a:pt x="1340523" y="352971"/>
                  </a:lnTo>
                  <a:lnTo>
                    <a:pt x="1379131" y="359346"/>
                  </a:lnTo>
                  <a:lnTo>
                    <a:pt x="1392809" y="358609"/>
                  </a:lnTo>
                  <a:lnTo>
                    <a:pt x="1431175" y="347472"/>
                  </a:lnTo>
                  <a:lnTo>
                    <a:pt x="1464157" y="324535"/>
                  </a:lnTo>
                  <a:lnTo>
                    <a:pt x="1489862" y="291998"/>
                  </a:lnTo>
                  <a:lnTo>
                    <a:pt x="1506715" y="252082"/>
                  </a:lnTo>
                  <a:lnTo>
                    <a:pt x="1511998" y="220535"/>
                  </a:lnTo>
                  <a:lnTo>
                    <a:pt x="1512557" y="207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40926" y="5745539"/>
              <a:ext cx="211298" cy="24817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666349" y="5641955"/>
              <a:ext cx="225425" cy="359410"/>
            </a:xfrm>
            <a:custGeom>
              <a:avLst/>
              <a:gdLst/>
              <a:ahLst/>
              <a:cxnLst/>
              <a:rect l="l" t="t" r="r" b="b"/>
              <a:pathLst>
                <a:path w="225425" h="359410">
                  <a:moveTo>
                    <a:pt x="91492" y="359346"/>
                  </a:moveTo>
                  <a:lnTo>
                    <a:pt x="52890" y="352965"/>
                  </a:lnTo>
                  <a:lnTo>
                    <a:pt x="13499" y="319559"/>
                  </a:lnTo>
                  <a:lnTo>
                    <a:pt x="1499" y="282036"/>
                  </a:lnTo>
                  <a:lnTo>
                    <a:pt x="0" y="258775"/>
                  </a:lnTo>
                  <a:lnTo>
                    <a:pt x="679" y="242648"/>
                  </a:lnTo>
                  <a:lnTo>
                    <a:pt x="2628" y="227793"/>
                  </a:lnTo>
                  <a:lnTo>
                    <a:pt x="2716" y="227121"/>
                  </a:lnTo>
                  <a:lnTo>
                    <a:pt x="16787" y="184268"/>
                  </a:lnTo>
                  <a:lnTo>
                    <a:pt x="40444" y="148605"/>
                  </a:lnTo>
                  <a:lnTo>
                    <a:pt x="71760" y="122011"/>
                  </a:lnTo>
                  <a:lnTo>
                    <a:pt x="108858" y="106561"/>
                  </a:lnTo>
                  <a:lnTo>
                    <a:pt x="135471" y="103584"/>
                  </a:lnTo>
                  <a:lnTo>
                    <a:pt x="155921" y="105196"/>
                  </a:lnTo>
                  <a:lnTo>
                    <a:pt x="173813" y="110030"/>
                  </a:lnTo>
                  <a:lnTo>
                    <a:pt x="189147" y="118088"/>
                  </a:lnTo>
                  <a:lnTo>
                    <a:pt x="201923" y="129368"/>
                  </a:lnTo>
                  <a:lnTo>
                    <a:pt x="210319" y="141498"/>
                  </a:lnTo>
                  <a:lnTo>
                    <a:pt x="122821" y="141498"/>
                  </a:lnTo>
                  <a:lnTo>
                    <a:pt x="113747" y="142384"/>
                  </a:lnTo>
                  <a:lnTo>
                    <a:pt x="76944" y="172408"/>
                  </a:lnTo>
                  <a:lnTo>
                    <a:pt x="61596" y="220535"/>
                  </a:lnTo>
                  <a:lnTo>
                    <a:pt x="59643" y="250180"/>
                  </a:lnTo>
                  <a:lnTo>
                    <a:pt x="60319" y="266104"/>
                  </a:lnTo>
                  <a:lnTo>
                    <a:pt x="60338" y="266569"/>
                  </a:lnTo>
                  <a:lnTo>
                    <a:pt x="62218" y="279462"/>
                  </a:lnTo>
                  <a:lnTo>
                    <a:pt x="62309" y="280085"/>
                  </a:lnTo>
                  <a:lnTo>
                    <a:pt x="84544" y="316883"/>
                  </a:lnTo>
                  <a:lnTo>
                    <a:pt x="103622" y="321431"/>
                  </a:lnTo>
                  <a:lnTo>
                    <a:pt x="179487" y="321431"/>
                  </a:lnTo>
                  <a:lnTo>
                    <a:pt x="176522" y="324531"/>
                  </a:lnTo>
                  <a:lnTo>
                    <a:pt x="143544" y="347477"/>
                  </a:lnTo>
                  <a:lnTo>
                    <a:pt x="105168" y="358604"/>
                  </a:lnTo>
                  <a:lnTo>
                    <a:pt x="91492" y="359346"/>
                  </a:lnTo>
                  <a:close/>
                </a:path>
                <a:path w="225425" h="359410">
                  <a:moveTo>
                    <a:pt x="179487" y="321431"/>
                  </a:moveTo>
                  <a:lnTo>
                    <a:pt x="103622" y="321431"/>
                  </a:lnTo>
                  <a:lnTo>
                    <a:pt x="112889" y="320548"/>
                  </a:lnTo>
                  <a:lnTo>
                    <a:pt x="121490" y="317897"/>
                  </a:lnTo>
                  <a:lnTo>
                    <a:pt x="148968" y="290475"/>
                  </a:lnTo>
                  <a:lnTo>
                    <a:pt x="163345" y="242648"/>
                  </a:lnTo>
                  <a:lnTo>
                    <a:pt x="165274" y="212749"/>
                  </a:lnTo>
                  <a:lnTo>
                    <a:pt x="164685" y="197867"/>
                  </a:lnTo>
                  <a:lnTo>
                    <a:pt x="164657" y="197176"/>
                  </a:lnTo>
                  <a:lnTo>
                    <a:pt x="162809" y="183310"/>
                  </a:lnTo>
                  <a:lnTo>
                    <a:pt x="159822" y="171524"/>
                  </a:lnTo>
                  <a:lnTo>
                    <a:pt x="159727" y="171150"/>
                  </a:lnTo>
                  <a:lnTo>
                    <a:pt x="133383" y="142698"/>
                  </a:lnTo>
                  <a:lnTo>
                    <a:pt x="122821" y="141498"/>
                  </a:lnTo>
                  <a:lnTo>
                    <a:pt x="210319" y="141498"/>
                  </a:lnTo>
                  <a:lnTo>
                    <a:pt x="223459" y="182721"/>
                  </a:lnTo>
                  <a:lnTo>
                    <a:pt x="224904" y="207004"/>
                  </a:lnTo>
                  <a:lnTo>
                    <a:pt x="224916" y="207206"/>
                  </a:lnTo>
                  <a:lnTo>
                    <a:pt x="224356" y="220535"/>
                  </a:lnTo>
                  <a:lnTo>
                    <a:pt x="224268" y="222635"/>
                  </a:lnTo>
                  <a:lnTo>
                    <a:pt x="222321" y="237594"/>
                  </a:lnTo>
                  <a:lnTo>
                    <a:pt x="208873" y="279462"/>
                  </a:lnTo>
                  <a:lnTo>
                    <a:pt x="185998" y="314623"/>
                  </a:lnTo>
                  <a:lnTo>
                    <a:pt x="179487" y="321431"/>
                  </a:lnTo>
                  <a:close/>
                </a:path>
                <a:path w="225425" h="359410">
                  <a:moveTo>
                    <a:pt x="81074" y="87846"/>
                  </a:moveTo>
                  <a:lnTo>
                    <a:pt x="74298" y="87846"/>
                  </a:lnTo>
                  <a:lnTo>
                    <a:pt x="71636" y="87163"/>
                  </a:lnTo>
                  <a:lnTo>
                    <a:pt x="65906" y="84138"/>
                  </a:lnTo>
                  <a:lnTo>
                    <a:pt x="64480" y="82202"/>
                  </a:lnTo>
                  <a:lnTo>
                    <a:pt x="64480" y="77489"/>
                  </a:lnTo>
                  <a:lnTo>
                    <a:pt x="65832" y="75295"/>
                  </a:lnTo>
                  <a:lnTo>
                    <a:pt x="68535" y="73260"/>
                  </a:lnTo>
                  <a:lnTo>
                    <a:pt x="149907" y="4539"/>
                  </a:lnTo>
                  <a:lnTo>
                    <a:pt x="153708" y="1426"/>
                  </a:lnTo>
                  <a:lnTo>
                    <a:pt x="153843" y="1426"/>
                  </a:lnTo>
                  <a:lnTo>
                    <a:pt x="157807" y="0"/>
                  </a:lnTo>
                  <a:lnTo>
                    <a:pt x="166911" y="0"/>
                  </a:lnTo>
                  <a:lnTo>
                    <a:pt x="171128" y="1426"/>
                  </a:lnTo>
                  <a:lnTo>
                    <a:pt x="179213" y="7131"/>
                  </a:lnTo>
                  <a:lnTo>
                    <a:pt x="182662" y="10839"/>
                  </a:lnTo>
                  <a:lnTo>
                    <a:pt x="185514" y="15403"/>
                  </a:lnTo>
                  <a:lnTo>
                    <a:pt x="188392" y="19943"/>
                  </a:lnTo>
                  <a:lnTo>
                    <a:pt x="189830" y="25077"/>
                  </a:lnTo>
                  <a:lnTo>
                    <a:pt x="189830" y="33510"/>
                  </a:lnTo>
                  <a:lnTo>
                    <a:pt x="88739" y="85910"/>
                  </a:lnTo>
                  <a:lnTo>
                    <a:pt x="86729" y="86928"/>
                  </a:lnTo>
                  <a:lnTo>
                    <a:pt x="84795" y="87523"/>
                  </a:lnTo>
                  <a:lnTo>
                    <a:pt x="81074" y="8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/>
          <p:cNvGrpSpPr/>
          <p:nvPr/>
        </p:nvGrpSpPr>
        <p:grpSpPr>
          <a:xfrm>
            <a:off x="14048469" y="5641732"/>
            <a:ext cx="1476375" cy="464184"/>
            <a:chOff x="14048469" y="5641732"/>
            <a:chExt cx="1476375" cy="464184"/>
          </a:xfrm>
        </p:grpSpPr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048469" y="5641732"/>
              <a:ext cx="944613" cy="46367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5022729" y="5641961"/>
              <a:ext cx="502284" cy="360045"/>
            </a:xfrm>
            <a:custGeom>
              <a:avLst/>
              <a:gdLst/>
              <a:ahLst/>
              <a:cxnLst/>
              <a:rect l="l" t="t" r="r" b="b"/>
              <a:pathLst>
                <a:path w="502284" h="360045">
                  <a:moveTo>
                    <a:pt x="67957" y="204584"/>
                  </a:moveTo>
                  <a:lnTo>
                    <a:pt x="64033" y="179451"/>
                  </a:lnTo>
                  <a:lnTo>
                    <a:pt x="51117" y="235000"/>
                  </a:lnTo>
                  <a:lnTo>
                    <a:pt x="50584" y="237553"/>
                  </a:lnTo>
                  <a:lnTo>
                    <a:pt x="64300" y="210870"/>
                  </a:lnTo>
                  <a:lnTo>
                    <a:pt x="67957" y="204584"/>
                  </a:lnTo>
                  <a:close/>
                </a:path>
                <a:path w="502284" h="360045">
                  <a:moveTo>
                    <a:pt x="85382" y="316357"/>
                  </a:moveTo>
                  <a:lnTo>
                    <a:pt x="85356" y="316204"/>
                  </a:lnTo>
                  <a:lnTo>
                    <a:pt x="76187" y="257352"/>
                  </a:lnTo>
                  <a:lnTo>
                    <a:pt x="70104" y="269875"/>
                  </a:lnTo>
                  <a:lnTo>
                    <a:pt x="60998" y="290347"/>
                  </a:lnTo>
                  <a:lnTo>
                    <a:pt x="56032" y="302399"/>
                  </a:lnTo>
                  <a:lnTo>
                    <a:pt x="56959" y="302983"/>
                  </a:lnTo>
                  <a:lnTo>
                    <a:pt x="63588" y="306768"/>
                  </a:lnTo>
                  <a:lnTo>
                    <a:pt x="70091" y="310057"/>
                  </a:lnTo>
                  <a:lnTo>
                    <a:pt x="76466" y="312839"/>
                  </a:lnTo>
                  <a:lnTo>
                    <a:pt x="84899" y="316204"/>
                  </a:lnTo>
                  <a:lnTo>
                    <a:pt x="85382" y="316357"/>
                  </a:lnTo>
                  <a:close/>
                </a:path>
                <a:path w="502284" h="360045">
                  <a:moveTo>
                    <a:pt x="91160" y="36385"/>
                  </a:moveTo>
                  <a:lnTo>
                    <a:pt x="76504" y="0"/>
                  </a:lnTo>
                  <a:lnTo>
                    <a:pt x="36055" y="0"/>
                  </a:lnTo>
                  <a:lnTo>
                    <a:pt x="64033" y="179451"/>
                  </a:lnTo>
                  <a:lnTo>
                    <a:pt x="81559" y="104101"/>
                  </a:lnTo>
                  <a:lnTo>
                    <a:pt x="89865" y="60439"/>
                  </a:lnTo>
                  <a:lnTo>
                    <a:pt x="91160" y="36385"/>
                  </a:lnTo>
                  <a:close/>
                </a:path>
                <a:path w="502284" h="360045">
                  <a:moveTo>
                    <a:pt x="92062" y="359752"/>
                  </a:moveTo>
                  <a:lnTo>
                    <a:pt x="56261" y="334568"/>
                  </a:lnTo>
                  <a:lnTo>
                    <a:pt x="53467" y="312839"/>
                  </a:lnTo>
                  <a:lnTo>
                    <a:pt x="53390" y="312331"/>
                  </a:lnTo>
                  <a:lnTo>
                    <a:pt x="53047" y="309626"/>
                  </a:lnTo>
                  <a:lnTo>
                    <a:pt x="56032" y="302399"/>
                  </a:lnTo>
                  <a:lnTo>
                    <a:pt x="51765" y="299694"/>
                  </a:lnTo>
                  <a:lnTo>
                    <a:pt x="51638" y="298704"/>
                  </a:lnTo>
                  <a:lnTo>
                    <a:pt x="46177" y="256247"/>
                  </a:lnTo>
                  <a:lnTo>
                    <a:pt x="50482" y="237756"/>
                  </a:lnTo>
                  <a:lnTo>
                    <a:pt x="36576" y="267855"/>
                  </a:lnTo>
                  <a:lnTo>
                    <a:pt x="47955" y="301663"/>
                  </a:lnTo>
                  <a:lnTo>
                    <a:pt x="26949" y="329577"/>
                  </a:lnTo>
                  <a:lnTo>
                    <a:pt x="673" y="317373"/>
                  </a:lnTo>
                  <a:lnTo>
                    <a:pt x="584" y="318477"/>
                  </a:lnTo>
                  <a:lnTo>
                    <a:pt x="457" y="319938"/>
                  </a:lnTo>
                  <a:lnTo>
                    <a:pt x="342" y="321284"/>
                  </a:lnTo>
                  <a:lnTo>
                    <a:pt x="292" y="321957"/>
                  </a:lnTo>
                  <a:lnTo>
                    <a:pt x="0" y="325462"/>
                  </a:lnTo>
                  <a:lnTo>
                    <a:pt x="30556" y="351218"/>
                  </a:lnTo>
                  <a:lnTo>
                    <a:pt x="77355" y="359486"/>
                  </a:lnTo>
                  <a:lnTo>
                    <a:pt x="89027" y="359752"/>
                  </a:lnTo>
                  <a:lnTo>
                    <a:pt x="91998" y="359752"/>
                  </a:lnTo>
                  <a:lnTo>
                    <a:pt x="91490" y="359524"/>
                  </a:lnTo>
                  <a:lnTo>
                    <a:pt x="92062" y="359752"/>
                  </a:lnTo>
                  <a:close/>
                </a:path>
                <a:path w="502284" h="360045">
                  <a:moveTo>
                    <a:pt x="235712" y="191541"/>
                  </a:moveTo>
                  <a:lnTo>
                    <a:pt x="234950" y="172593"/>
                  </a:lnTo>
                  <a:lnTo>
                    <a:pt x="232676" y="155663"/>
                  </a:lnTo>
                  <a:lnTo>
                    <a:pt x="232156" y="153631"/>
                  </a:lnTo>
                  <a:lnTo>
                    <a:pt x="228879" y="140766"/>
                  </a:lnTo>
                  <a:lnTo>
                    <a:pt x="196278" y="105587"/>
                  </a:lnTo>
                  <a:lnTo>
                    <a:pt x="183134" y="104101"/>
                  </a:lnTo>
                  <a:lnTo>
                    <a:pt x="173050" y="105003"/>
                  </a:lnTo>
                  <a:lnTo>
                    <a:pt x="128371" y="127012"/>
                  </a:lnTo>
                  <a:lnTo>
                    <a:pt x="90893" y="168287"/>
                  </a:lnTo>
                  <a:lnTo>
                    <a:pt x="67957" y="204584"/>
                  </a:lnTo>
                  <a:lnTo>
                    <a:pt x="76187" y="257352"/>
                  </a:lnTo>
                  <a:lnTo>
                    <a:pt x="79057" y="251434"/>
                  </a:lnTo>
                  <a:lnTo>
                    <a:pt x="87845" y="235000"/>
                  </a:lnTo>
                  <a:lnTo>
                    <a:pt x="112458" y="195999"/>
                  </a:lnTo>
                  <a:lnTo>
                    <a:pt x="139661" y="165290"/>
                  </a:lnTo>
                  <a:lnTo>
                    <a:pt x="157353" y="153631"/>
                  </a:lnTo>
                  <a:lnTo>
                    <a:pt x="166801" y="153631"/>
                  </a:lnTo>
                  <a:lnTo>
                    <a:pt x="177533" y="187782"/>
                  </a:lnTo>
                  <a:lnTo>
                    <a:pt x="178320" y="199491"/>
                  </a:lnTo>
                  <a:lnTo>
                    <a:pt x="178422" y="204584"/>
                  </a:lnTo>
                  <a:lnTo>
                    <a:pt x="178536" y="215366"/>
                  </a:lnTo>
                  <a:lnTo>
                    <a:pt x="178117" y="228523"/>
                  </a:lnTo>
                  <a:lnTo>
                    <a:pt x="171005" y="269379"/>
                  </a:lnTo>
                  <a:lnTo>
                    <a:pt x="150279" y="308038"/>
                  </a:lnTo>
                  <a:lnTo>
                    <a:pt x="119951" y="321957"/>
                  </a:lnTo>
                  <a:lnTo>
                    <a:pt x="113906" y="321957"/>
                  </a:lnTo>
                  <a:lnTo>
                    <a:pt x="107238" y="321284"/>
                  </a:lnTo>
                  <a:lnTo>
                    <a:pt x="92176" y="318477"/>
                  </a:lnTo>
                  <a:lnTo>
                    <a:pt x="92392" y="318477"/>
                  </a:lnTo>
                  <a:lnTo>
                    <a:pt x="85382" y="316357"/>
                  </a:lnTo>
                  <a:lnTo>
                    <a:pt x="92151" y="359752"/>
                  </a:lnTo>
                  <a:lnTo>
                    <a:pt x="93332" y="359752"/>
                  </a:lnTo>
                  <a:lnTo>
                    <a:pt x="114211" y="358432"/>
                  </a:lnTo>
                  <a:lnTo>
                    <a:pt x="113804" y="358432"/>
                  </a:lnTo>
                  <a:lnTo>
                    <a:pt x="133527" y="354393"/>
                  </a:lnTo>
                  <a:lnTo>
                    <a:pt x="168694" y="338099"/>
                  </a:lnTo>
                  <a:lnTo>
                    <a:pt x="197142" y="312331"/>
                  </a:lnTo>
                  <a:lnTo>
                    <a:pt x="218262" y="278498"/>
                  </a:lnTo>
                  <a:lnTo>
                    <a:pt x="231355" y="237756"/>
                  </a:lnTo>
                  <a:lnTo>
                    <a:pt x="231381" y="237553"/>
                  </a:lnTo>
                  <a:lnTo>
                    <a:pt x="234619" y="215366"/>
                  </a:lnTo>
                  <a:lnTo>
                    <a:pt x="234708" y="213271"/>
                  </a:lnTo>
                  <a:lnTo>
                    <a:pt x="234823" y="210870"/>
                  </a:lnTo>
                  <a:lnTo>
                    <a:pt x="235712" y="191541"/>
                  </a:lnTo>
                  <a:close/>
                </a:path>
                <a:path w="502284" h="360045">
                  <a:moveTo>
                    <a:pt x="334314" y="204584"/>
                  </a:moveTo>
                  <a:lnTo>
                    <a:pt x="330390" y="179451"/>
                  </a:lnTo>
                  <a:lnTo>
                    <a:pt x="317474" y="235000"/>
                  </a:lnTo>
                  <a:lnTo>
                    <a:pt x="316941" y="237553"/>
                  </a:lnTo>
                  <a:lnTo>
                    <a:pt x="330657" y="210870"/>
                  </a:lnTo>
                  <a:lnTo>
                    <a:pt x="334314" y="204584"/>
                  </a:lnTo>
                  <a:close/>
                </a:path>
                <a:path w="502284" h="360045">
                  <a:moveTo>
                    <a:pt x="351739" y="316357"/>
                  </a:moveTo>
                  <a:lnTo>
                    <a:pt x="351713" y="316204"/>
                  </a:lnTo>
                  <a:lnTo>
                    <a:pt x="342544" y="257352"/>
                  </a:lnTo>
                  <a:lnTo>
                    <a:pt x="336461" y="269875"/>
                  </a:lnTo>
                  <a:lnTo>
                    <a:pt x="327355" y="290347"/>
                  </a:lnTo>
                  <a:lnTo>
                    <a:pt x="322376" y="302399"/>
                  </a:lnTo>
                  <a:lnTo>
                    <a:pt x="323316" y="302983"/>
                  </a:lnTo>
                  <a:lnTo>
                    <a:pt x="329946" y="306768"/>
                  </a:lnTo>
                  <a:lnTo>
                    <a:pt x="336448" y="310057"/>
                  </a:lnTo>
                  <a:lnTo>
                    <a:pt x="342823" y="312839"/>
                  </a:lnTo>
                  <a:lnTo>
                    <a:pt x="351256" y="316204"/>
                  </a:lnTo>
                  <a:lnTo>
                    <a:pt x="351739" y="316357"/>
                  </a:lnTo>
                  <a:close/>
                </a:path>
                <a:path w="502284" h="360045">
                  <a:moveTo>
                    <a:pt x="357517" y="36385"/>
                  </a:moveTo>
                  <a:lnTo>
                    <a:pt x="342849" y="0"/>
                  </a:lnTo>
                  <a:lnTo>
                    <a:pt x="302412" y="0"/>
                  </a:lnTo>
                  <a:lnTo>
                    <a:pt x="330390" y="179451"/>
                  </a:lnTo>
                  <a:lnTo>
                    <a:pt x="347916" y="104101"/>
                  </a:lnTo>
                  <a:lnTo>
                    <a:pt x="356222" y="60439"/>
                  </a:lnTo>
                  <a:lnTo>
                    <a:pt x="357517" y="36385"/>
                  </a:lnTo>
                  <a:close/>
                </a:path>
                <a:path w="502284" h="360045">
                  <a:moveTo>
                    <a:pt x="358419" y="359752"/>
                  </a:moveTo>
                  <a:lnTo>
                    <a:pt x="322618" y="334568"/>
                  </a:lnTo>
                  <a:lnTo>
                    <a:pt x="319811" y="312839"/>
                  </a:lnTo>
                  <a:lnTo>
                    <a:pt x="319747" y="312331"/>
                  </a:lnTo>
                  <a:lnTo>
                    <a:pt x="319405" y="309613"/>
                  </a:lnTo>
                  <a:lnTo>
                    <a:pt x="322376" y="302399"/>
                  </a:lnTo>
                  <a:lnTo>
                    <a:pt x="318122" y="299694"/>
                  </a:lnTo>
                  <a:lnTo>
                    <a:pt x="317995" y="298704"/>
                  </a:lnTo>
                  <a:lnTo>
                    <a:pt x="312534" y="256247"/>
                  </a:lnTo>
                  <a:lnTo>
                    <a:pt x="316839" y="237756"/>
                  </a:lnTo>
                  <a:lnTo>
                    <a:pt x="302933" y="267855"/>
                  </a:lnTo>
                  <a:lnTo>
                    <a:pt x="314312" y="301663"/>
                  </a:lnTo>
                  <a:lnTo>
                    <a:pt x="293306" y="329577"/>
                  </a:lnTo>
                  <a:lnTo>
                    <a:pt x="267030" y="317373"/>
                  </a:lnTo>
                  <a:lnTo>
                    <a:pt x="266941" y="318477"/>
                  </a:lnTo>
                  <a:lnTo>
                    <a:pt x="266814" y="319938"/>
                  </a:lnTo>
                  <a:lnTo>
                    <a:pt x="266700" y="321284"/>
                  </a:lnTo>
                  <a:lnTo>
                    <a:pt x="266649" y="321957"/>
                  </a:lnTo>
                  <a:lnTo>
                    <a:pt x="266357" y="325462"/>
                  </a:lnTo>
                  <a:lnTo>
                    <a:pt x="296913" y="351218"/>
                  </a:lnTo>
                  <a:lnTo>
                    <a:pt x="343712" y="359486"/>
                  </a:lnTo>
                  <a:lnTo>
                    <a:pt x="355384" y="359752"/>
                  </a:lnTo>
                  <a:lnTo>
                    <a:pt x="358355" y="359752"/>
                  </a:lnTo>
                  <a:lnTo>
                    <a:pt x="357847" y="359524"/>
                  </a:lnTo>
                  <a:lnTo>
                    <a:pt x="358419" y="359752"/>
                  </a:lnTo>
                  <a:close/>
                </a:path>
                <a:path w="502284" h="360045">
                  <a:moveTo>
                    <a:pt x="502069" y="191541"/>
                  </a:moveTo>
                  <a:lnTo>
                    <a:pt x="501307" y="172593"/>
                  </a:lnTo>
                  <a:lnTo>
                    <a:pt x="499033" y="155663"/>
                  </a:lnTo>
                  <a:lnTo>
                    <a:pt x="498513" y="153631"/>
                  </a:lnTo>
                  <a:lnTo>
                    <a:pt x="495236" y="140766"/>
                  </a:lnTo>
                  <a:lnTo>
                    <a:pt x="462635" y="105587"/>
                  </a:lnTo>
                  <a:lnTo>
                    <a:pt x="449491" y="104101"/>
                  </a:lnTo>
                  <a:lnTo>
                    <a:pt x="439407" y="105003"/>
                  </a:lnTo>
                  <a:lnTo>
                    <a:pt x="394728" y="127012"/>
                  </a:lnTo>
                  <a:lnTo>
                    <a:pt x="357251" y="168287"/>
                  </a:lnTo>
                  <a:lnTo>
                    <a:pt x="334314" y="204584"/>
                  </a:lnTo>
                  <a:lnTo>
                    <a:pt x="342544" y="257352"/>
                  </a:lnTo>
                  <a:lnTo>
                    <a:pt x="345414" y="251434"/>
                  </a:lnTo>
                  <a:lnTo>
                    <a:pt x="354203" y="235000"/>
                  </a:lnTo>
                  <a:lnTo>
                    <a:pt x="378815" y="195999"/>
                  </a:lnTo>
                  <a:lnTo>
                    <a:pt x="406019" y="165290"/>
                  </a:lnTo>
                  <a:lnTo>
                    <a:pt x="423710" y="153631"/>
                  </a:lnTo>
                  <a:lnTo>
                    <a:pt x="433158" y="153631"/>
                  </a:lnTo>
                  <a:lnTo>
                    <a:pt x="443890" y="187782"/>
                  </a:lnTo>
                  <a:lnTo>
                    <a:pt x="444677" y="199491"/>
                  </a:lnTo>
                  <a:lnTo>
                    <a:pt x="444779" y="204584"/>
                  </a:lnTo>
                  <a:lnTo>
                    <a:pt x="444881" y="215366"/>
                  </a:lnTo>
                  <a:lnTo>
                    <a:pt x="444474" y="228523"/>
                  </a:lnTo>
                  <a:lnTo>
                    <a:pt x="437362" y="269379"/>
                  </a:lnTo>
                  <a:lnTo>
                    <a:pt x="416636" y="308038"/>
                  </a:lnTo>
                  <a:lnTo>
                    <a:pt x="386308" y="321957"/>
                  </a:lnTo>
                  <a:lnTo>
                    <a:pt x="380263" y="321957"/>
                  </a:lnTo>
                  <a:lnTo>
                    <a:pt x="373595" y="321284"/>
                  </a:lnTo>
                  <a:lnTo>
                    <a:pt x="358533" y="318477"/>
                  </a:lnTo>
                  <a:lnTo>
                    <a:pt x="358736" y="318477"/>
                  </a:lnTo>
                  <a:lnTo>
                    <a:pt x="351739" y="316357"/>
                  </a:lnTo>
                  <a:lnTo>
                    <a:pt x="358508" y="359752"/>
                  </a:lnTo>
                  <a:lnTo>
                    <a:pt x="359689" y="359752"/>
                  </a:lnTo>
                  <a:lnTo>
                    <a:pt x="380568" y="358432"/>
                  </a:lnTo>
                  <a:lnTo>
                    <a:pt x="380161" y="358432"/>
                  </a:lnTo>
                  <a:lnTo>
                    <a:pt x="399884" y="354393"/>
                  </a:lnTo>
                  <a:lnTo>
                    <a:pt x="435051" y="338099"/>
                  </a:lnTo>
                  <a:lnTo>
                    <a:pt x="463499" y="312331"/>
                  </a:lnTo>
                  <a:lnTo>
                    <a:pt x="484619" y="278498"/>
                  </a:lnTo>
                  <a:lnTo>
                    <a:pt x="497713" y="237756"/>
                  </a:lnTo>
                  <a:lnTo>
                    <a:pt x="497738" y="237553"/>
                  </a:lnTo>
                  <a:lnTo>
                    <a:pt x="500976" y="215366"/>
                  </a:lnTo>
                  <a:lnTo>
                    <a:pt x="501065" y="213271"/>
                  </a:lnTo>
                  <a:lnTo>
                    <a:pt x="501180" y="210870"/>
                  </a:lnTo>
                  <a:lnTo>
                    <a:pt x="502069" y="191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/>
          <p:cNvGrpSpPr/>
          <p:nvPr/>
        </p:nvGrpSpPr>
        <p:grpSpPr>
          <a:xfrm>
            <a:off x="7943982" y="6346583"/>
            <a:ext cx="3599815" cy="462915"/>
            <a:chOff x="7943982" y="6346583"/>
            <a:chExt cx="3599815" cy="462915"/>
          </a:xfrm>
        </p:grpSpPr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43982" y="6346583"/>
              <a:ext cx="1507675" cy="46266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81580" y="6346806"/>
              <a:ext cx="975848" cy="35983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0486835" y="6346811"/>
              <a:ext cx="1057275" cy="360045"/>
            </a:xfrm>
            <a:custGeom>
              <a:avLst/>
              <a:gdLst/>
              <a:ahLst/>
              <a:cxnLst/>
              <a:rect l="l" t="t" r="r" b="b"/>
              <a:pathLst>
                <a:path w="1057275" h="360045">
                  <a:moveTo>
                    <a:pt x="195364" y="25082"/>
                  </a:moveTo>
                  <a:lnTo>
                    <a:pt x="193929" y="19939"/>
                  </a:lnTo>
                  <a:lnTo>
                    <a:pt x="191058" y="15405"/>
                  </a:lnTo>
                  <a:lnTo>
                    <a:pt x="188201" y="10845"/>
                  </a:lnTo>
                  <a:lnTo>
                    <a:pt x="184746" y="7137"/>
                  </a:lnTo>
                  <a:lnTo>
                    <a:pt x="176669" y="1422"/>
                  </a:lnTo>
                  <a:lnTo>
                    <a:pt x="172453" y="0"/>
                  </a:lnTo>
                  <a:lnTo>
                    <a:pt x="163347" y="0"/>
                  </a:lnTo>
                  <a:lnTo>
                    <a:pt x="159385" y="1422"/>
                  </a:lnTo>
                  <a:lnTo>
                    <a:pt x="159245" y="1422"/>
                  </a:lnTo>
                  <a:lnTo>
                    <a:pt x="155448" y="4533"/>
                  </a:lnTo>
                  <a:lnTo>
                    <a:pt x="74079" y="73266"/>
                  </a:lnTo>
                  <a:lnTo>
                    <a:pt x="71374" y="75298"/>
                  </a:lnTo>
                  <a:lnTo>
                    <a:pt x="70015" y="77495"/>
                  </a:lnTo>
                  <a:lnTo>
                    <a:pt x="70015" y="82207"/>
                  </a:lnTo>
                  <a:lnTo>
                    <a:pt x="71450" y="84137"/>
                  </a:lnTo>
                  <a:lnTo>
                    <a:pt x="77177" y="87160"/>
                  </a:lnTo>
                  <a:lnTo>
                    <a:pt x="79832" y="87845"/>
                  </a:lnTo>
                  <a:lnTo>
                    <a:pt x="86614" y="87845"/>
                  </a:lnTo>
                  <a:lnTo>
                    <a:pt x="90335" y="87528"/>
                  </a:lnTo>
                  <a:lnTo>
                    <a:pt x="92265" y="86931"/>
                  </a:lnTo>
                  <a:lnTo>
                    <a:pt x="94272" y="85915"/>
                  </a:lnTo>
                  <a:lnTo>
                    <a:pt x="186778" y="41935"/>
                  </a:lnTo>
                  <a:lnTo>
                    <a:pt x="190144" y="40246"/>
                  </a:lnTo>
                  <a:lnTo>
                    <a:pt x="192417" y="38646"/>
                  </a:lnTo>
                  <a:lnTo>
                    <a:pt x="194767" y="35623"/>
                  </a:lnTo>
                  <a:lnTo>
                    <a:pt x="195364" y="33515"/>
                  </a:lnTo>
                  <a:lnTo>
                    <a:pt x="195364" y="25082"/>
                  </a:lnTo>
                  <a:close/>
                </a:path>
                <a:path w="1057275" h="360045">
                  <a:moveTo>
                    <a:pt x="250101" y="106616"/>
                  </a:moveTo>
                  <a:lnTo>
                    <a:pt x="248145" y="104470"/>
                  </a:lnTo>
                  <a:lnTo>
                    <a:pt x="242671" y="104470"/>
                  </a:lnTo>
                  <a:lnTo>
                    <a:pt x="238429" y="105562"/>
                  </a:lnTo>
                  <a:lnTo>
                    <a:pt x="227088" y="109651"/>
                  </a:lnTo>
                  <a:lnTo>
                    <a:pt x="220179" y="112001"/>
                  </a:lnTo>
                  <a:lnTo>
                    <a:pt x="211924" y="114706"/>
                  </a:lnTo>
                  <a:lnTo>
                    <a:pt x="205511" y="116636"/>
                  </a:lnTo>
                  <a:lnTo>
                    <a:pt x="198882" y="118313"/>
                  </a:lnTo>
                  <a:lnTo>
                    <a:pt x="191236" y="119938"/>
                  </a:lnTo>
                  <a:lnTo>
                    <a:pt x="198882" y="118313"/>
                  </a:lnTo>
                  <a:lnTo>
                    <a:pt x="192671" y="115773"/>
                  </a:lnTo>
                  <a:lnTo>
                    <a:pt x="184696" y="112826"/>
                  </a:lnTo>
                  <a:lnTo>
                    <a:pt x="176364" y="110020"/>
                  </a:lnTo>
                  <a:lnTo>
                    <a:pt x="176364" y="165455"/>
                  </a:lnTo>
                  <a:lnTo>
                    <a:pt x="176263" y="166154"/>
                  </a:lnTo>
                  <a:lnTo>
                    <a:pt x="176212" y="166395"/>
                  </a:lnTo>
                  <a:lnTo>
                    <a:pt x="176339" y="165557"/>
                  </a:lnTo>
                  <a:lnTo>
                    <a:pt x="176364" y="110020"/>
                  </a:lnTo>
                  <a:lnTo>
                    <a:pt x="176161" y="109943"/>
                  </a:lnTo>
                  <a:lnTo>
                    <a:pt x="176161" y="165455"/>
                  </a:lnTo>
                  <a:lnTo>
                    <a:pt x="170154" y="179374"/>
                  </a:lnTo>
                  <a:lnTo>
                    <a:pt x="146634" y="226644"/>
                  </a:lnTo>
                  <a:lnTo>
                    <a:pt x="124650" y="261823"/>
                  </a:lnTo>
                  <a:lnTo>
                    <a:pt x="97472" y="295427"/>
                  </a:lnTo>
                  <a:lnTo>
                    <a:pt x="79349" y="309232"/>
                  </a:lnTo>
                  <a:lnTo>
                    <a:pt x="79705" y="309232"/>
                  </a:lnTo>
                  <a:lnTo>
                    <a:pt x="75222" y="310311"/>
                  </a:lnTo>
                  <a:lnTo>
                    <a:pt x="68821" y="310311"/>
                  </a:lnTo>
                  <a:lnTo>
                    <a:pt x="57302" y="264439"/>
                  </a:lnTo>
                  <a:lnTo>
                    <a:pt x="57213" y="244119"/>
                  </a:lnTo>
                  <a:lnTo>
                    <a:pt x="57454" y="235204"/>
                  </a:lnTo>
                  <a:lnTo>
                    <a:pt x="63842" y="194335"/>
                  </a:lnTo>
                  <a:lnTo>
                    <a:pt x="82562" y="155930"/>
                  </a:lnTo>
                  <a:lnTo>
                    <a:pt x="108597" y="142024"/>
                  </a:lnTo>
                  <a:lnTo>
                    <a:pt x="113309" y="142024"/>
                  </a:lnTo>
                  <a:lnTo>
                    <a:pt x="153085" y="154622"/>
                  </a:lnTo>
                  <a:lnTo>
                    <a:pt x="176161" y="165455"/>
                  </a:lnTo>
                  <a:lnTo>
                    <a:pt x="176161" y="109943"/>
                  </a:lnTo>
                  <a:lnTo>
                    <a:pt x="136398" y="104101"/>
                  </a:lnTo>
                  <a:lnTo>
                    <a:pt x="122682" y="104876"/>
                  </a:lnTo>
                  <a:lnTo>
                    <a:pt x="83820" y="116497"/>
                  </a:lnTo>
                  <a:lnTo>
                    <a:pt x="50063" y="140741"/>
                  </a:lnTo>
                  <a:lnTo>
                    <a:pt x="23596" y="175920"/>
                  </a:lnTo>
                  <a:lnTo>
                    <a:pt x="6032" y="220472"/>
                  </a:lnTo>
                  <a:lnTo>
                    <a:pt x="5994" y="220662"/>
                  </a:lnTo>
                  <a:lnTo>
                    <a:pt x="2641" y="237032"/>
                  </a:lnTo>
                  <a:lnTo>
                    <a:pt x="596" y="254330"/>
                  </a:lnTo>
                  <a:lnTo>
                    <a:pt x="546" y="255752"/>
                  </a:lnTo>
                  <a:lnTo>
                    <a:pt x="0" y="270154"/>
                  </a:lnTo>
                  <a:lnTo>
                    <a:pt x="2946" y="309232"/>
                  </a:lnTo>
                  <a:lnTo>
                    <a:pt x="19126" y="346900"/>
                  </a:lnTo>
                  <a:lnTo>
                    <a:pt x="52489" y="359829"/>
                  </a:lnTo>
                  <a:lnTo>
                    <a:pt x="63423" y="358851"/>
                  </a:lnTo>
                  <a:lnTo>
                    <a:pt x="108445" y="335076"/>
                  </a:lnTo>
                  <a:lnTo>
                    <a:pt x="144475" y="292633"/>
                  </a:lnTo>
                  <a:lnTo>
                    <a:pt x="169875" y="250545"/>
                  </a:lnTo>
                  <a:lnTo>
                    <a:pt x="180086" y="230632"/>
                  </a:lnTo>
                  <a:lnTo>
                    <a:pt x="174790" y="248653"/>
                  </a:lnTo>
                  <a:lnTo>
                    <a:pt x="163906" y="291960"/>
                  </a:lnTo>
                  <a:lnTo>
                    <a:pt x="159131" y="320243"/>
                  </a:lnTo>
                  <a:lnTo>
                    <a:pt x="159131" y="333387"/>
                  </a:lnTo>
                  <a:lnTo>
                    <a:pt x="159804" y="340385"/>
                  </a:lnTo>
                  <a:lnTo>
                    <a:pt x="162496" y="353529"/>
                  </a:lnTo>
                  <a:lnTo>
                    <a:pt x="166547" y="356819"/>
                  </a:lnTo>
                  <a:lnTo>
                    <a:pt x="208648" y="356819"/>
                  </a:lnTo>
                  <a:lnTo>
                    <a:pt x="208737" y="355917"/>
                  </a:lnTo>
                  <a:lnTo>
                    <a:pt x="219252" y="244119"/>
                  </a:lnTo>
                  <a:lnTo>
                    <a:pt x="221272" y="227241"/>
                  </a:lnTo>
                  <a:lnTo>
                    <a:pt x="230124" y="180416"/>
                  </a:lnTo>
                  <a:lnTo>
                    <a:pt x="240626" y="142024"/>
                  </a:lnTo>
                  <a:lnTo>
                    <a:pt x="247992" y="119507"/>
                  </a:lnTo>
                  <a:lnTo>
                    <a:pt x="250101" y="112344"/>
                  </a:lnTo>
                  <a:lnTo>
                    <a:pt x="250101" y="106616"/>
                  </a:lnTo>
                  <a:close/>
                </a:path>
                <a:path w="1057275" h="360045">
                  <a:moveTo>
                    <a:pt x="357251" y="144360"/>
                  </a:moveTo>
                  <a:lnTo>
                    <a:pt x="347141" y="107289"/>
                  </a:lnTo>
                  <a:lnTo>
                    <a:pt x="342595" y="103581"/>
                  </a:lnTo>
                  <a:lnTo>
                    <a:pt x="302145" y="103581"/>
                  </a:lnTo>
                  <a:lnTo>
                    <a:pt x="302031" y="104648"/>
                  </a:lnTo>
                  <a:lnTo>
                    <a:pt x="278409" y="313842"/>
                  </a:lnTo>
                  <a:lnTo>
                    <a:pt x="277266" y="324307"/>
                  </a:lnTo>
                  <a:lnTo>
                    <a:pt x="276580" y="332181"/>
                  </a:lnTo>
                  <a:lnTo>
                    <a:pt x="276402" y="335241"/>
                  </a:lnTo>
                  <a:lnTo>
                    <a:pt x="276313" y="351091"/>
                  </a:lnTo>
                  <a:lnTo>
                    <a:pt x="277495" y="355041"/>
                  </a:lnTo>
                  <a:lnTo>
                    <a:pt x="281851" y="358063"/>
                  </a:lnTo>
                  <a:lnTo>
                    <a:pt x="285140" y="358825"/>
                  </a:lnTo>
                  <a:lnTo>
                    <a:pt x="291541" y="358825"/>
                  </a:lnTo>
                  <a:lnTo>
                    <a:pt x="330619" y="344512"/>
                  </a:lnTo>
                  <a:lnTo>
                    <a:pt x="333171" y="336194"/>
                  </a:lnTo>
                  <a:lnTo>
                    <a:pt x="333514" y="338099"/>
                  </a:lnTo>
                  <a:lnTo>
                    <a:pt x="339991" y="299580"/>
                  </a:lnTo>
                  <a:lnTo>
                    <a:pt x="354380" y="258254"/>
                  </a:lnTo>
                  <a:lnTo>
                    <a:pt x="340766" y="258254"/>
                  </a:lnTo>
                  <a:lnTo>
                    <a:pt x="322389" y="258254"/>
                  </a:lnTo>
                  <a:lnTo>
                    <a:pt x="323303" y="255308"/>
                  </a:lnTo>
                  <a:lnTo>
                    <a:pt x="323418" y="255016"/>
                  </a:lnTo>
                  <a:lnTo>
                    <a:pt x="335521" y="216801"/>
                  </a:lnTo>
                  <a:lnTo>
                    <a:pt x="349389" y="174574"/>
                  </a:lnTo>
                  <a:lnTo>
                    <a:pt x="355981" y="151193"/>
                  </a:lnTo>
                  <a:lnTo>
                    <a:pt x="357251" y="144360"/>
                  </a:lnTo>
                  <a:close/>
                </a:path>
                <a:path w="1057275" h="360045">
                  <a:moveTo>
                    <a:pt x="506336" y="139306"/>
                  </a:moveTo>
                  <a:lnTo>
                    <a:pt x="504901" y="131635"/>
                  </a:lnTo>
                  <a:lnTo>
                    <a:pt x="502018" y="125095"/>
                  </a:lnTo>
                  <a:lnTo>
                    <a:pt x="499173" y="118516"/>
                  </a:lnTo>
                  <a:lnTo>
                    <a:pt x="494626" y="113385"/>
                  </a:lnTo>
                  <a:lnTo>
                    <a:pt x="482180" y="105968"/>
                  </a:lnTo>
                  <a:lnTo>
                    <a:pt x="474002" y="104101"/>
                  </a:lnTo>
                  <a:lnTo>
                    <a:pt x="463880" y="104101"/>
                  </a:lnTo>
                  <a:lnTo>
                    <a:pt x="421982" y="117627"/>
                  </a:lnTo>
                  <a:lnTo>
                    <a:pt x="383324" y="150075"/>
                  </a:lnTo>
                  <a:lnTo>
                    <a:pt x="354457" y="189014"/>
                  </a:lnTo>
                  <a:lnTo>
                    <a:pt x="336461" y="222745"/>
                  </a:lnTo>
                  <a:lnTo>
                    <a:pt x="323354" y="255206"/>
                  </a:lnTo>
                  <a:lnTo>
                    <a:pt x="341071" y="255206"/>
                  </a:lnTo>
                  <a:lnTo>
                    <a:pt x="355765" y="255206"/>
                  </a:lnTo>
                  <a:lnTo>
                    <a:pt x="355854" y="255016"/>
                  </a:lnTo>
                  <a:lnTo>
                    <a:pt x="358571" y="248996"/>
                  </a:lnTo>
                  <a:lnTo>
                    <a:pt x="366141" y="234315"/>
                  </a:lnTo>
                  <a:lnTo>
                    <a:pt x="391096" y="197256"/>
                  </a:lnTo>
                  <a:lnTo>
                    <a:pt x="424967" y="163906"/>
                  </a:lnTo>
                  <a:lnTo>
                    <a:pt x="432219" y="159689"/>
                  </a:lnTo>
                  <a:lnTo>
                    <a:pt x="439991" y="159689"/>
                  </a:lnTo>
                  <a:lnTo>
                    <a:pt x="442683" y="161048"/>
                  </a:lnTo>
                  <a:lnTo>
                    <a:pt x="444804" y="163906"/>
                  </a:lnTo>
                  <a:lnTo>
                    <a:pt x="446722" y="166433"/>
                  </a:lnTo>
                  <a:lnTo>
                    <a:pt x="447738" y="170294"/>
                  </a:lnTo>
                  <a:lnTo>
                    <a:pt x="447738" y="182105"/>
                  </a:lnTo>
                  <a:lnTo>
                    <a:pt x="447230" y="188429"/>
                  </a:lnTo>
                  <a:lnTo>
                    <a:pt x="447128" y="189014"/>
                  </a:lnTo>
                  <a:lnTo>
                    <a:pt x="445198" y="200215"/>
                  </a:lnTo>
                  <a:lnTo>
                    <a:pt x="444423" y="205028"/>
                  </a:lnTo>
                  <a:lnTo>
                    <a:pt x="443166" y="213271"/>
                  </a:lnTo>
                  <a:lnTo>
                    <a:pt x="433578" y="271894"/>
                  </a:lnTo>
                  <a:lnTo>
                    <a:pt x="428358" y="318249"/>
                  </a:lnTo>
                  <a:lnTo>
                    <a:pt x="428053" y="323735"/>
                  </a:lnTo>
                  <a:lnTo>
                    <a:pt x="428053" y="332181"/>
                  </a:lnTo>
                  <a:lnTo>
                    <a:pt x="428269" y="335241"/>
                  </a:lnTo>
                  <a:lnTo>
                    <a:pt x="428383" y="336194"/>
                  </a:lnTo>
                  <a:lnTo>
                    <a:pt x="429285" y="344017"/>
                  </a:lnTo>
                  <a:lnTo>
                    <a:pt x="430466" y="347980"/>
                  </a:lnTo>
                  <a:lnTo>
                    <a:pt x="432295" y="351536"/>
                  </a:lnTo>
                  <a:lnTo>
                    <a:pt x="434149" y="355041"/>
                  </a:lnTo>
                  <a:lnTo>
                    <a:pt x="436778" y="356717"/>
                  </a:lnTo>
                  <a:lnTo>
                    <a:pt x="476554" y="356717"/>
                  </a:lnTo>
                  <a:lnTo>
                    <a:pt x="499935" y="204254"/>
                  </a:lnTo>
                  <a:lnTo>
                    <a:pt x="502437" y="187680"/>
                  </a:lnTo>
                  <a:lnTo>
                    <a:pt x="505739" y="164833"/>
                  </a:lnTo>
                  <a:lnTo>
                    <a:pt x="505815" y="163753"/>
                  </a:lnTo>
                  <a:lnTo>
                    <a:pt x="506107" y="159689"/>
                  </a:lnTo>
                  <a:lnTo>
                    <a:pt x="506336" y="156489"/>
                  </a:lnTo>
                  <a:lnTo>
                    <a:pt x="506336" y="139306"/>
                  </a:lnTo>
                  <a:close/>
                </a:path>
                <a:path w="1057275" h="360045">
                  <a:moveTo>
                    <a:pt x="789381" y="106616"/>
                  </a:moveTo>
                  <a:lnTo>
                    <a:pt x="787425" y="104470"/>
                  </a:lnTo>
                  <a:lnTo>
                    <a:pt x="781951" y="104470"/>
                  </a:lnTo>
                  <a:lnTo>
                    <a:pt x="777709" y="105562"/>
                  </a:lnTo>
                  <a:lnTo>
                    <a:pt x="766381" y="109651"/>
                  </a:lnTo>
                  <a:lnTo>
                    <a:pt x="759472" y="112001"/>
                  </a:lnTo>
                  <a:lnTo>
                    <a:pt x="751205" y="114706"/>
                  </a:lnTo>
                  <a:lnTo>
                    <a:pt x="744791" y="116636"/>
                  </a:lnTo>
                  <a:lnTo>
                    <a:pt x="738174" y="118313"/>
                  </a:lnTo>
                  <a:lnTo>
                    <a:pt x="730529" y="119938"/>
                  </a:lnTo>
                  <a:lnTo>
                    <a:pt x="738174" y="118313"/>
                  </a:lnTo>
                  <a:lnTo>
                    <a:pt x="731951" y="115773"/>
                  </a:lnTo>
                  <a:lnTo>
                    <a:pt x="726173" y="113639"/>
                  </a:lnTo>
                  <a:lnTo>
                    <a:pt x="726173" y="165455"/>
                  </a:lnTo>
                  <a:lnTo>
                    <a:pt x="721664" y="151104"/>
                  </a:lnTo>
                  <a:lnTo>
                    <a:pt x="721753" y="151358"/>
                  </a:lnTo>
                  <a:lnTo>
                    <a:pt x="726173" y="165455"/>
                  </a:lnTo>
                  <a:lnTo>
                    <a:pt x="726173" y="113639"/>
                  </a:lnTo>
                  <a:lnTo>
                    <a:pt x="723976" y="112826"/>
                  </a:lnTo>
                  <a:lnTo>
                    <a:pt x="715657" y="110020"/>
                  </a:lnTo>
                  <a:lnTo>
                    <a:pt x="715657" y="165455"/>
                  </a:lnTo>
                  <a:lnTo>
                    <a:pt x="715657" y="110020"/>
                  </a:lnTo>
                  <a:lnTo>
                    <a:pt x="715454" y="109956"/>
                  </a:lnTo>
                  <a:lnTo>
                    <a:pt x="715454" y="165455"/>
                  </a:lnTo>
                  <a:lnTo>
                    <a:pt x="697522" y="204558"/>
                  </a:lnTo>
                  <a:lnTo>
                    <a:pt x="674636" y="245643"/>
                  </a:lnTo>
                  <a:lnTo>
                    <a:pt x="645020" y="286689"/>
                  </a:lnTo>
                  <a:lnTo>
                    <a:pt x="618642" y="309232"/>
                  </a:lnTo>
                  <a:lnTo>
                    <a:pt x="618985" y="309232"/>
                  </a:lnTo>
                  <a:lnTo>
                    <a:pt x="614514" y="310311"/>
                  </a:lnTo>
                  <a:lnTo>
                    <a:pt x="608114" y="310311"/>
                  </a:lnTo>
                  <a:lnTo>
                    <a:pt x="596582" y="264439"/>
                  </a:lnTo>
                  <a:lnTo>
                    <a:pt x="596493" y="244119"/>
                  </a:lnTo>
                  <a:lnTo>
                    <a:pt x="596747" y="235204"/>
                  </a:lnTo>
                  <a:lnTo>
                    <a:pt x="603123" y="194335"/>
                  </a:lnTo>
                  <a:lnTo>
                    <a:pt x="621842" y="155930"/>
                  </a:lnTo>
                  <a:lnTo>
                    <a:pt x="647890" y="142024"/>
                  </a:lnTo>
                  <a:lnTo>
                    <a:pt x="652602" y="142024"/>
                  </a:lnTo>
                  <a:lnTo>
                    <a:pt x="692378" y="154622"/>
                  </a:lnTo>
                  <a:lnTo>
                    <a:pt x="715454" y="165455"/>
                  </a:lnTo>
                  <a:lnTo>
                    <a:pt x="715454" y="109956"/>
                  </a:lnTo>
                  <a:lnTo>
                    <a:pt x="675678" y="104101"/>
                  </a:lnTo>
                  <a:lnTo>
                    <a:pt x="661974" y="104876"/>
                  </a:lnTo>
                  <a:lnTo>
                    <a:pt x="623100" y="116497"/>
                  </a:lnTo>
                  <a:lnTo>
                    <a:pt x="589343" y="140741"/>
                  </a:lnTo>
                  <a:lnTo>
                    <a:pt x="562889" y="175920"/>
                  </a:lnTo>
                  <a:lnTo>
                    <a:pt x="545312" y="220472"/>
                  </a:lnTo>
                  <a:lnTo>
                    <a:pt x="545274" y="220662"/>
                  </a:lnTo>
                  <a:lnTo>
                    <a:pt x="541921" y="237032"/>
                  </a:lnTo>
                  <a:lnTo>
                    <a:pt x="539877" y="254330"/>
                  </a:lnTo>
                  <a:lnTo>
                    <a:pt x="539826" y="255752"/>
                  </a:lnTo>
                  <a:lnTo>
                    <a:pt x="539292" y="270154"/>
                  </a:lnTo>
                  <a:lnTo>
                    <a:pt x="542239" y="309232"/>
                  </a:lnTo>
                  <a:lnTo>
                    <a:pt x="558406" y="346900"/>
                  </a:lnTo>
                  <a:lnTo>
                    <a:pt x="591781" y="359829"/>
                  </a:lnTo>
                  <a:lnTo>
                    <a:pt x="602703" y="358851"/>
                  </a:lnTo>
                  <a:lnTo>
                    <a:pt x="647738" y="335076"/>
                  </a:lnTo>
                  <a:lnTo>
                    <a:pt x="683755" y="292633"/>
                  </a:lnTo>
                  <a:lnTo>
                    <a:pt x="709155" y="250545"/>
                  </a:lnTo>
                  <a:lnTo>
                    <a:pt x="719366" y="230632"/>
                  </a:lnTo>
                  <a:lnTo>
                    <a:pt x="714082" y="248653"/>
                  </a:lnTo>
                  <a:lnTo>
                    <a:pt x="703199" y="291960"/>
                  </a:lnTo>
                  <a:lnTo>
                    <a:pt x="698411" y="320243"/>
                  </a:lnTo>
                  <a:lnTo>
                    <a:pt x="698411" y="333387"/>
                  </a:lnTo>
                  <a:lnTo>
                    <a:pt x="699084" y="340385"/>
                  </a:lnTo>
                  <a:lnTo>
                    <a:pt x="701789" y="353529"/>
                  </a:lnTo>
                  <a:lnTo>
                    <a:pt x="705827" y="356819"/>
                  </a:lnTo>
                  <a:lnTo>
                    <a:pt x="747928" y="356819"/>
                  </a:lnTo>
                  <a:lnTo>
                    <a:pt x="748017" y="355917"/>
                  </a:lnTo>
                  <a:lnTo>
                    <a:pt x="758532" y="244119"/>
                  </a:lnTo>
                  <a:lnTo>
                    <a:pt x="760552" y="227241"/>
                  </a:lnTo>
                  <a:lnTo>
                    <a:pt x="760653" y="226644"/>
                  </a:lnTo>
                  <a:lnTo>
                    <a:pt x="763092" y="210743"/>
                  </a:lnTo>
                  <a:lnTo>
                    <a:pt x="765987" y="195389"/>
                  </a:lnTo>
                  <a:lnTo>
                    <a:pt x="776478" y="153695"/>
                  </a:lnTo>
                  <a:lnTo>
                    <a:pt x="787273" y="119507"/>
                  </a:lnTo>
                  <a:lnTo>
                    <a:pt x="789381" y="112344"/>
                  </a:lnTo>
                  <a:lnTo>
                    <a:pt x="789381" y="106616"/>
                  </a:lnTo>
                  <a:close/>
                </a:path>
                <a:path w="1057275" h="360045">
                  <a:moveTo>
                    <a:pt x="907135" y="40932"/>
                  </a:moveTo>
                  <a:lnTo>
                    <a:pt x="896188" y="4127"/>
                  </a:lnTo>
                  <a:lnTo>
                    <a:pt x="891133" y="0"/>
                  </a:lnTo>
                  <a:lnTo>
                    <a:pt x="880021" y="0"/>
                  </a:lnTo>
                  <a:lnTo>
                    <a:pt x="839343" y="12712"/>
                  </a:lnTo>
                  <a:lnTo>
                    <a:pt x="836409" y="15989"/>
                  </a:lnTo>
                  <a:lnTo>
                    <a:pt x="836409" y="26085"/>
                  </a:lnTo>
                  <a:lnTo>
                    <a:pt x="837234" y="33832"/>
                  </a:lnTo>
                  <a:lnTo>
                    <a:pt x="838962" y="43281"/>
                  </a:lnTo>
                  <a:lnTo>
                    <a:pt x="840105" y="50012"/>
                  </a:lnTo>
                  <a:lnTo>
                    <a:pt x="841184" y="57607"/>
                  </a:lnTo>
                  <a:lnTo>
                    <a:pt x="842124" y="65697"/>
                  </a:lnTo>
                  <a:lnTo>
                    <a:pt x="842949" y="74307"/>
                  </a:lnTo>
                  <a:lnTo>
                    <a:pt x="843432" y="83451"/>
                  </a:lnTo>
                  <a:lnTo>
                    <a:pt x="843343" y="93243"/>
                  </a:lnTo>
                  <a:lnTo>
                    <a:pt x="842670" y="103657"/>
                  </a:lnTo>
                  <a:lnTo>
                    <a:pt x="842581" y="104495"/>
                  </a:lnTo>
                  <a:lnTo>
                    <a:pt x="841387" y="115062"/>
                  </a:lnTo>
                  <a:lnTo>
                    <a:pt x="827290" y="233997"/>
                  </a:lnTo>
                  <a:lnTo>
                    <a:pt x="822236" y="281025"/>
                  </a:lnTo>
                  <a:lnTo>
                    <a:pt x="819505" y="315036"/>
                  </a:lnTo>
                  <a:lnTo>
                    <a:pt x="819353" y="318681"/>
                  </a:lnTo>
                  <a:lnTo>
                    <a:pt x="831837" y="358825"/>
                  </a:lnTo>
                  <a:lnTo>
                    <a:pt x="873277" y="358825"/>
                  </a:lnTo>
                  <a:lnTo>
                    <a:pt x="877379" y="309308"/>
                  </a:lnTo>
                  <a:lnTo>
                    <a:pt x="878827" y="286308"/>
                  </a:lnTo>
                  <a:lnTo>
                    <a:pt x="880033" y="268224"/>
                  </a:lnTo>
                  <a:lnTo>
                    <a:pt x="881646" y="249872"/>
                  </a:lnTo>
                  <a:lnTo>
                    <a:pt x="883589" y="231965"/>
                  </a:lnTo>
                  <a:lnTo>
                    <a:pt x="885926" y="213791"/>
                  </a:lnTo>
                  <a:lnTo>
                    <a:pt x="903478" y="87439"/>
                  </a:lnTo>
                  <a:lnTo>
                    <a:pt x="904621" y="77939"/>
                  </a:lnTo>
                  <a:lnTo>
                    <a:pt x="905497" y="69011"/>
                  </a:lnTo>
                  <a:lnTo>
                    <a:pt x="906132" y="60642"/>
                  </a:lnTo>
                  <a:lnTo>
                    <a:pt x="906805" y="49860"/>
                  </a:lnTo>
                  <a:lnTo>
                    <a:pt x="907135" y="43281"/>
                  </a:lnTo>
                  <a:lnTo>
                    <a:pt x="907135" y="40932"/>
                  </a:lnTo>
                  <a:close/>
                </a:path>
                <a:path w="1057275" h="360045">
                  <a:moveTo>
                    <a:pt x="1056741" y="121107"/>
                  </a:moveTo>
                  <a:lnTo>
                    <a:pt x="1055306" y="115062"/>
                  </a:lnTo>
                  <a:lnTo>
                    <a:pt x="1052436" y="110693"/>
                  </a:lnTo>
                  <a:lnTo>
                    <a:pt x="1049578" y="106299"/>
                  </a:lnTo>
                  <a:lnTo>
                    <a:pt x="1043597" y="104101"/>
                  </a:lnTo>
                  <a:lnTo>
                    <a:pt x="1034503" y="104101"/>
                  </a:lnTo>
                  <a:lnTo>
                    <a:pt x="990117" y="113893"/>
                  </a:lnTo>
                  <a:lnTo>
                    <a:pt x="955344" y="133997"/>
                  </a:lnTo>
                  <a:lnTo>
                    <a:pt x="925245" y="161569"/>
                  </a:lnTo>
                  <a:lnTo>
                    <a:pt x="901166" y="198539"/>
                  </a:lnTo>
                  <a:lnTo>
                    <a:pt x="900595" y="201980"/>
                  </a:lnTo>
                  <a:lnTo>
                    <a:pt x="900595" y="211086"/>
                  </a:lnTo>
                  <a:lnTo>
                    <a:pt x="911364" y="247865"/>
                  </a:lnTo>
                  <a:lnTo>
                    <a:pt x="929601" y="290385"/>
                  </a:lnTo>
                  <a:lnTo>
                    <a:pt x="951166" y="326961"/>
                  </a:lnTo>
                  <a:lnTo>
                    <a:pt x="983627" y="357301"/>
                  </a:lnTo>
                  <a:lnTo>
                    <a:pt x="996099" y="357301"/>
                  </a:lnTo>
                  <a:lnTo>
                    <a:pt x="1033767" y="338201"/>
                  </a:lnTo>
                  <a:lnTo>
                    <a:pt x="1025588" y="318985"/>
                  </a:lnTo>
                  <a:lnTo>
                    <a:pt x="1020546" y="315036"/>
                  </a:lnTo>
                  <a:lnTo>
                    <a:pt x="992251" y="280009"/>
                  </a:lnTo>
                  <a:lnTo>
                    <a:pt x="964374" y="229806"/>
                  </a:lnTo>
                  <a:lnTo>
                    <a:pt x="947280" y="188506"/>
                  </a:lnTo>
                  <a:lnTo>
                    <a:pt x="950061" y="185166"/>
                  </a:lnTo>
                  <a:lnTo>
                    <a:pt x="983780" y="161036"/>
                  </a:lnTo>
                  <a:lnTo>
                    <a:pt x="1003693" y="157683"/>
                  </a:lnTo>
                  <a:lnTo>
                    <a:pt x="1011770" y="157683"/>
                  </a:lnTo>
                  <a:lnTo>
                    <a:pt x="1018679" y="159029"/>
                  </a:lnTo>
                  <a:lnTo>
                    <a:pt x="1030147" y="164414"/>
                  </a:lnTo>
                  <a:lnTo>
                    <a:pt x="1035189" y="165760"/>
                  </a:lnTo>
                  <a:lnTo>
                    <a:pt x="1041908" y="165760"/>
                  </a:lnTo>
                  <a:lnTo>
                    <a:pt x="1044448" y="164249"/>
                  </a:lnTo>
                  <a:lnTo>
                    <a:pt x="1049858" y="158191"/>
                  </a:lnTo>
                  <a:lnTo>
                    <a:pt x="1050124" y="157683"/>
                  </a:lnTo>
                  <a:lnTo>
                    <a:pt x="1052118" y="153898"/>
                  </a:lnTo>
                  <a:lnTo>
                    <a:pt x="1055814" y="142760"/>
                  </a:lnTo>
                  <a:lnTo>
                    <a:pt x="1056741" y="136271"/>
                  </a:lnTo>
                  <a:lnTo>
                    <a:pt x="1056741" y="121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9" name="object 6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674498" y="6346583"/>
            <a:ext cx="1021444" cy="46367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2669" y="7127186"/>
            <a:ext cx="180975" cy="180975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7925788" y="7052661"/>
            <a:ext cx="326390" cy="358140"/>
          </a:xfrm>
          <a:custGeom>
            <a:avLst/>
            <a:gdLst/>
            <a:ahLst/>
            <a:cxnLst/>
            <a:rect l="l" t="t" r="r" b="b"/>
            <a:pathLst>
              <a:path w="326390" h="358140">
                <a:moveTo>
                  <a:pt x="16681" y="357820"/>
                </a:moveTo>
                <a:lnTo>
                  <a:pt x="4551" y="357820"/>
                </a:lnTo>
                <a:lnTo>
                  <a:pt x="0" y="354955"/>
                </a:lnTo>
                <a:lnTo>
                  <a:pt x="0" y="346546"/>
                </a:lnTo>
                <a:lnTo>
                  <a:pt x="1351" y="342168"/>
                </a:lnTo>
                <a:lnTo>
                  <a:pt x="4055" y="336090"/>
                </a:lnTo>
                <a:lnTo>
                  <a:pt x="154149" y="33337"/>
                </a:lnTo>
                <a:lnTo>
                  <a:pt x="156505" y="28276"/>
                </a:lnTo>
                <a:lnTo>
                  <a:pt x="195597" y="5320"/>
                </a:lnTo>
                <a:lnTo>
                  <a:pt x="227967" y="0"/>
                </a:lnTo>
                <a:lnTo>
                  <a:pt x="230646" y="0"/>
                </a:lnTo>
                <a:lnTo>
                  <a:pt x="233251" y="842"/>
                </a:lnTo>
                <a:lnTo>
                  <a:pt x="238311" y="4216"/>
                </a:lnTo>
                <a:lnTo>
                  <a:pt x="240017" y="8106"/>
                </a:lnTo>
                <a:lnTo>
                  <a:pt x="240084" y="8260"/>
                </a:lnTo>
                <a:lnTo>
                  <a:pt x="241083" y="14543"/>
                </a:lnTo>
                <a:lnTo>
                  <a:pt x="245620" y="43750"/>
                </a:lnTo>
                <a:lnTo>
                  <a:pt x="246342" y="47996"/>
                </a:lnTo>
                <a:lnTo>
                  <a:pt x="192583" y="47996"/>
                </a:lnTo>
                <a:lnTo>
                  <a:pt x="182984" y="54062"/>
                </a:lnTo>
                <a:lnTo>
                  <a:pt x="185030" y="63878"/>
                </a:lnTo>
                <a:lnTo>
                  <a:pt x="112301" y="216805"/>
                </a:lnTo>
                <a:lnTo>
                  <a:pt x="77353" y="216805"/>
                </a:lnTo>
                <a:lnTo>
                  <a:pt x="77353" y="254719"/>
                </a:lnTo>
                <a:lnTo>
                  <a:pt x="94269" y="254719"/>
                </a:lnTo>
                <a:lnTo>
                  <a:pt x="90966" y="262025"/>
                </a:lnTo>
                <a:lnTo>
                  <a:pt x="81049" y="301637"/>
                </a:lnTo>
                <a:lnTo>
                  <a:pt x="80474" y="306771"/>
                </a:lnTo>
                <a:lnTo>
                  <a:pt x="80379" y="307614"/>
                </a:lnTo>
                <a:lnTo>
                  <a:pt x="79362" y="314362"/>
                </a:lnTo>
                <a:lnTo>
                  <a:pt x="78692" y="320762"/>
                </a:lnTo>
                <a:lnTo>
                  <a:pt x="42217" y="349337"/>
                </a:lnTo>
                <a:lnTo>
                  <a:pt x="21567" y="356728"/>
                </a:lnTo>
                <a:lnTo>
                  <a:pt x="16681" y="357820"/>
                </a:lnTo>
                <a:close/>
              </a:path>
              <a:path w="326390" h="358140">
                <a:moveTo>
                  <a:pt x="185030" y="63878"/>
                </a:moveTo>
                <a:lnTo>
                  <a:pt x="182984" y="54062"/>
                </a:lnTo>
                <a:lnTo>
                  <a:pt x="192583" y="47996"/>
                </a:lnTo>
                <a:lnTo>
                  <a:pt x="185030" y="63878"/>
                </a:lnTo>
                <a:close/>
              </a:path>
              <a:path w="326390" h="358140">
                <a:moveTo>
                  <a:pt x="277357" y="356728"/>
                </a:moveTo>
                <a:lnTo>
                  <a:pt x="272040" y="356728"/>
                </a:lnTo>
                <a:lnTo>
                  <a:pt x="266834" y="355568"/>
                </a:lnTo>
                <a:lnTo>
                  <a:pt x="261174" y="351829"/>
                </a:lnTo>
                <a:lnTo>
                  <a:pt x="255449" y="345597"/>
                </a:lnTo>
                <a:lnTo>
                  <a:pt x="249757" y="337021"/>
                </a:lnTo>
                <a:lnTo>
                  <a:pt x="249659" y="336872"/>
                </a:lnTo>
                <a:lnTo>
                  <a:pt x="232518" y="288861"/>
                </a:lnTo>
                <a:lnTo>
                  <a:pt x="185030" y="63878"/>
                </a:lnTo>
                <a:lnTo>
                  <a:pt x="192583" y="47996"/>
                </a:lnTo>
                <a:lnTo>
                  <a:pt x="246342" y="47996"/>
                </a:lnTo>
                <a:lnTo>
                  <a:pt x="250580" y="72907"/>
                </a:lnTo>
                <a:lnTo>
                  <a:pt x="255982" y="102128"/>
                </a:lnTo>
                <a:lnTo>
                  <a:pt x="261826" y="131415"/>
                </a:lnTo>
                <a:lnTo>
                  <a:pt x="268111" y="160559"/>
                </a:lnTo>
                <a:lnTo>
                  <a:pt x="274839" y="189392"/>
                </a:lnTo>
                <a:lnTo>
                  <a:pt x="281729" y="216805"/>
                </a:lnTo>
                <a:lnTo>
                  <a:pt x="265360" y="216805"/>
                </a:lnTo>
                <a:lnTo>
                  <a:pt x="265360" y="254719"/>
                </a:lnTo>
                <a:lnTo>
                  <a:pt x="292208" y="254719"/>
                </a:lnTo>
                <a:lnTo>
                  <a:pt x="293028" y="257442"/>
                </a:lnTo>
                <a:lnTo>
                  <a:pt x="305122" y="294307"/>
                </a:lnTo>
                <a:lnTo>
                  <a:pt x="324569" y="322361"/>
                </a:lnTo>
                <a:lnTo>
                  <a:pt x="326007" y="325474"/>
                </a:lnTo>
                <a:lnTo>
                  <a:pt x="326007" y="331874"/>
                </a:lnTo>
                <a:lnTo>
                  <a:pt x="324060" y="335247"/>
                </a:lnTo>
                <a:lnTo>
                  <a:pt x="282042" y="355972"/>
                </a:lnTo>
                <a:lnTo>
                  <a:pt x="277357" y="356728"/>
                </a:lnTo>
                <a:close/>
              </a:path>
              <a:path w="326390" h="358140">
                <a:moveTo>
                  <a:pt x="94269" y="254719"/>
                </a:moveTo>
                <a:lnTo>
                  <a:pt x="77353" y="254719"/>
                </a:lnTo>
                <a:lnTo>
                  <a:pt x="77353" y="216805"/>
                </a:lnTo>
                <a:lnTo>
                  <a:pt x="112301" y="216805"/>
                </a:lnTo>
                <a:lnTo>
                  <a:pt x="94269" y="254719"/>
                </a:lnTo>
                <a:close/>
              </a:path>
              <a:path w="326390" h="358140">
                <a:moveTo>
                  <a:pt x="224816" y="254719"/>
                </a:moveTo>
                <a:lnTo>
                  <a:pt x="94269" y="254719"/>
                </a:lnTo>
                <a:lnTo>
                  <a:pt x="112301" y="216805"/>
                </a:lnTo>
                <a:lnTo>
                  <a:pt x="216911" y="216805"/>
                </a:lnTo>
                <a:lnTo>
                  <a:pt x="224816" y="254719"/>
                </a:lnTo>
                <a:close/>
              </a:path>
              <a:path w="326390" h="358140">
                <a:moveTo>
                  <a:pt x="292208" y="254719"/>
                </a:moveTo>
                <a:lnTo>
                  <a:pt x="265360" y="254719"/>
                </a:lnTo>
                <a:lnTo>
                  <a:pt x="265360" y="216805"/>
                </a:lnTo>
                <a:lnTo>
                  <a:pt x="281729" y="216805"/>
                </a:lnTo>
                <a:lnTo>
                  <a:pt x="282008" y="217914"/>
                </a:lnTo>
                <a:lnTo>
                  <a:pt x="289619" y="246124"/>
                </a:lnTo>
                <a:lnTo>
                  <a:pt x="292208" y="254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2" name="object 72"/>
          <p:cNvGrpSpPr/>
          <p:nvPr/>
        </p:nvGrpSpPr>
        <p:grpSpPr>
          <a:xfrm>
            <a:off x="8397859" y="7051656"/>
            <a:ext cx="1689100" cy="360045"/>
            <a:chOff x="8397859" y="7051656"/>
            <a:chExt cx="1689100" cy="360045"/>
          </a:xfrm>
        </p:grpSpPr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97859" y="7051656"/>
              <a:ext cx="993653" cy="35983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417622" y="7051661"/>
              <a:ext cx="669290" cy="360045"/>
            </a:xfrm>
            <a:custGeom>
              <a:avLst/>
              <a:gdLst/>
              <a:ahLst/>
              <a:cxnLst/>
              <a:rect l="l" t="t" r="r" b="b"/>
              <a:pathLst>
                <a:path w="669290" h="360045">
                  <a:moveTo>
                    <a:pt x="67957" y="204584"/>
                  </a:moveTo>
                  <a:lnTo>
                    <a:pt x="64033" y="179451"/>
                  </a:lnTo>
                  <a:lnTo>
                    <a:pt x="51117" y="235000"/>
                  </a:lnTo>
                  <a:lnTo>
                    <a:pt x="50584" y="237553"/>
                  </a:lnTo>
                  <a:lnTo>
                    <a:pt x="64287" y="210870"/>
                  </a:lnTo>
                  <a:lnTo>
                    <a:pt x="67957" y="204584"/>
                  </a:lnTo>
                  <a:close/>
                </a:path>
                <a:path w="669290" h="360045">
                  <a:moveTo>
                    <a:pt x="85382" y="316357"/>
                  </a:moveTo>
                  <a:lnTo>
                    <a:pt x="85356" y="316217"/>
                  </a:lnTo>
                  <a:lnTo>
                    <a:pt x="76187" y="257352"/>
                  </a:lnTo>
                  <a:lnTo>
                    <a:pt x="70104" y="269887"/>
                  </a:lnTo>
                  <a:lnTo>
                    <a:pt x="60998" y="290347"/>
                  </a:lnTo>
                  <a:lnTo>
                    <a:pt x="56019" y="302399"/>
                  </a:lnTo>
                  <a:lnTo>
                    <a:pt x="56946" y="302983"/>
                  </a:lnTo>
                  <a:lnTo>
                    <a:pt x="63588" y="306768"/>
                  </a:lnTo>
                  <a:lnTo>
                    <a:pt x="70091" y="310057"/>
                  </a:lnTo>
                  <a:lnTo>
                    <a:pt x="76454" y="312839"/>
                  </a:lnTo>
                  <a:lnTo>
                    <a:pt x="84886" y="316217"/>
                  </a:lnTo>
                  <a:lnTo>
                    <a:pt x="85382" y="316357"/>
                  </a:lnTo>
                  <a:close/>
                </a:path>
                <a:path w="669290" h="360045">
                  <a:moveTo>
                    <a:pt x="91160" y="36385"/>
                  </a:moveTo>
                  <a:lnTo>
                    <a:pt x="76492" y="0"/>
                  </a:lnTo>
                  <a:lnTo>
                    <a:pt x="36055" y="0"/>
                  </a:lnTo>
                  <a:lnTo>
                    <a:pt x="64033" y="179451"/>
                  </a:lnTo>
                  <a:lnTo>
                    <a:pt x="81559" y="104101"/>
                  </a:lnTo>
                  <a:lnTo>
                    <a:pt x="89852" y="60439"/>
                  </a:lnTo>
                  <a:lnTo>
                    <a:pt x="91160" y="36385"/>
                  </a:lnTo>
                  <a:close/>
                </a:path>
                <a:path w="669290" h="360045">
                  <a:moveTo>
                    <a:pt x="92049" y="359752"/>
                  </a:moveTo>
                  <a:lnTo>
                    <a:pt x="56261" y="334568"/>
                  </a:lnTo>
                  <a:lnTo>
                    <a:pt x="53454" y="312839"/>
                  </a:lnTo>
                  <a:lnTo>
                    <a:pt x="53390" y="312331"/>
                  </a:lnTo>
                  <a:lnTo>
                    <a:pt x="53047" y="309613"/>
                  </a:lnTo>
                  <a:lnTo>
                    <a:pt x="56019" y="302399"/>
                  </a:lnTo>
                  <a:lnTo>
                    <a:pt x="51765" y="299694"/>
                  </a:lnTo>
                  <a:lnTo>
                    <a:pt x="51638" y="298704"/>
                  </a:lnTo>
                  <a:lnTo>
                    <a:pt x="46177" y="256247"/>
                  </a:lnTo>
                  <a:lnTo>
                    <a:pt x="50482" y="237756"/>
                  </a:lnTo>
                  <a:lnTo>
                    <a:pt x="36576" y="267855"/>
                  </a:lnTo>
                  <a:lnTo>
                    <a:pt x="47955" y="301663"/>
                  </a:lnTo>
                  <a:lnTo>
                    <a:pt x="26949" y="329577"/>
                  </a:lnTo>
                  <a:lnTo>
                    <a:pt x="673" y="317373"/>
                  </a:lnTo>
                  <a:lnTo>
                    <a:pt x="571" y="318477"/>
                  </a:lnTo>
                  <a:lnTo>
                    <a:pt x="457" y="319951"/>
                  </a:lnTo>
                  <a:lnTo>
                    <a:pt x="342" y="321284"/>
                  </a:lnTo>
                  <a:lnTo>
                    <a:pt x="292" y="321957"/>
                  </a:lnTo>
                  <a:lnTo>
                    <a:pt x="30556" y="351218"/>
                  </a:lnTo>
                  <a:lnTo>
                    <a:pt x="77355" y="359486"/>
                  </a:lnTo>
                  <a:lnTo>
                    <a:pt x="89027" y="359752"/>
                  </a:lnTo>
                  <a:lnTo>
                    <a:pt x="91998" y="359752"/>
                  </a:lnTo>
                  <a:lnTo>
                    <a:pt x="91592" y="359575"/>
                  </a:lnTo>
                  <a:lnTo>
                    <a:pt x="92049" y="359752"/>
                  </a:lnTo>
                  <a:close/>
                </a:path>
                <a:path w="669290" h="360045">
                  <a:moveTo>
                    <a:pt x="235699" y="191541"/>
                  </a:moveTo>
                  <a:lnTo>
                    <a:pt x="234950" y="172593"/>
                  </a:lnTo>
                  <a:lnTo>
                    <a:pt x="232676" y="155663"/>
                  </a:lnTo>
                  <a:lnTo>
                    <a:pt x="232156" y="153631"/>
                  </a:lnTo>
                  <a:lnTo>
                    <a:pt x="228879" y="140766"/>
                  </a:lnTo>
                  <a:lnTo>
                    <a:pt x="196278" y="105587"/>
                  </a:lnTo>
                  <a:lnTo>
                    <a:pt x="183134" y="104101"/>
                  </a:lnTo>
                  <a:lnTo>
                    <a:pt x="173050" y="105003"/>
                  </a:lnTo>
                  <a:lnTo>
                    <a:pt x="128371" y="127012"/>
                  </a:lnTo>
                  <a:lnTo>
                    <a:pt x="90893" y="168287"/>
                  </a:lnTo>
                  <a:lnTo>
                    <a:pt x="67957" y="204584"/>
                  </a:lnTo>
                  <a:lnTo>
                    <a:pt x="76187" y="257352"/>
                  </a:lnTo>
                  <a:lnTo>
                    <a:pt x="79057" y="251434"/>
                  </a:lnTo>
                  <a:lnTo>
                    <a:pt x="87845" y="235000"/>
                  </a:lnTo>
                  <a:lnTo>
                    <a:pt x="112445" y="195999"/>
                  </a:lnTo>
                  <a:lnTo>
                    <a:pt x="139661" y="165290"/>
                  </a:lnTo>
                  <a:lnTo>
                    <a:pt x="157353" y="153631"/>
                  </a:lnTo>
                  <a:lnTo>
                    <a:pt x="166801" y="153631"/>
                  </a:lnTo>
                  <a:lnTo>
                    <a:pt x="178320" y="199504"/>
                  </a:lnTo>
                  <a:lnTo>
                    <a:pt x="178523" y="215366"/>
                  </a:lnTo>
                  <a:lnTo>
                    <a:pt x="178117" y="228523"/>
                  </a:lnTo>
                  <a:lnTo>
                    <a:pt x="171005" y="269379"/>
                  </a:lnTo>
                  <a:lnTo>
                    <a:pt x="150279" y="308038"/>
                  </a:lnTo>
                  <a:lnTo>
                    <a:pt x="119951" y="321957"/>
                  </a:lnTo>
                  <a:lnTo>
                    <a:pt x="113906" y="321957"/>
                  </a:lnTo>
                  <a:lnTo>
                    <a:pt x="107238" y="321284"/>
                  </a:lnTo>
                  <a:lnTo>
                    <a:pt x="92176" y="318477"/>
                  </a:lnTo>
                  <a:lnTo>
                    <a:pt x="92379" y="318477"/>
                  </a:lnTo>
                  <a:lnTo>
                    <a:pt x="85382" y="316357"/>
                  </a:lnTo>
                  <a:lnTo>
                    <a:pt x="92151" y="359752"/>
                  </a:lnTo>
                  <a:lnTo>
                    <a:pt x="93332" y="359752"/>
                  </a:lnTo>
                  <a:lnTo>
                    <a:pt x="114211" y="358432"/>
                  </a:lnTo>
                  <a:lnTo>
                    <a:pt x="113804" y="358432"/>
                  </a:lnTo>
                  <a:lnTo>
                    <a:pt x="133527" y="354393"/>
                  </a:lnTo>
                  <a:lnTo>
                    <a:pt x="168694" y="338099"/>
                  </a:lnTo>
                  <a:lnTo>
                    <a:pt x="197142" y="312331"/>
                  </a:lnTo>
                  <a:lnTo>
                    <a:pt x="218249" y="278498"/>
                  </a:lnTo>
                  <a:lnTo>
                    <a:pt x="231343" y="237756"/>
                  </a:lnTo>
                  <a:lnTo>
                    <a:pt x="234708" y="213271"/>
                  </a:lnTo>
                  <a:lnTo>
                    <a:pt x="234823" y="210870"/>
                  </a:lnTo>
                  <a:lnTo>
                    <a:pt x="235699" y="191541"/>
                  </a:lnTo>
                  <a:close/>
                </a:path>
                <a:path w="669290" h="360045">
                  <a:moveTo>
                    <a:pt x="483349" y="207213"/>
                  </a:moveTo>
                  <a:lnTo>
                    <a:pt x="483336" y="207010"/>
                  </a:lnTo>
                  <a:lnTo>
                    <a:pt x="481990" y="184264"/>
                  </a:lnTo>
                  <a:lnTo>
                    <a:pt x="481888" y="182727"/>
                  </a:lnTo>
                  <a:lnTo>
                    <a:pt x="477596" y="161721"/>
                  </a:lnTo>
                  <a:lnTo>
                    <a:pt x="470408" y="143903"/>
                  </a:lnTo>
                  <a:lnTo>
                    <a:pt x="468744" y="141503"/>
                  </a:lnTo>
                  <a:lnTo>
                    <a:pt x="460349" y="129374"/>
                  </a:lnTo>
                  <a:lnTo>
                    <a:pt x="447573" y="118084"/>
                  </a:lnTo>
                  <a:lnTo>
                    <a:pt x="432244" y="110032"/>
                  </a:lnTo>
                  <a:lnTo>
                    <a:pt x="423697" y="107734"/>
                  </a:lnTo>
                  <a:lnTo>
                    <a:pt x="423697" y="212750"/>
                  </a:lnTo>
                  <a:lnTo>
                    <a:pt x="423240" y="227799"/>
                  </a:lnTo>
                  <a:lnTo>
                    <a:pt x="416369" y="268376"/>
                  </a:lnTo>
                  <a:lnTo>
                    <a:pt x="395122" y="307289"/>
                  </a:lnTo>
                  <a:lnTo>
                    <a:pt x="362051" y="321437"/>
                  </a:lnTo>
                  <a:lnTo>
                    <a:pt x="351853" y="320294"/>
                  </a:lnTo>
                  <a:lnTo>
                    <a:pt x="324332" y="293103"/>
                  </a:lnTo>
                  <a:lnTo>
                    <a:pt x="320649" y="279463"/>
                  </a:lnTo>
                  <a:lnTo>
                    <a:pt x="318770" y="266573"/>
                  </a:lnTo>
                  <a:lnTo>
                    <a:pt x="318744" y="266103"/>
                  </a:lnTo>
                  <a:lnTo>
                    <a:pt x="318071" y="250177"/>
                  </a:lnTo>
                  <a:lnTo>
                    <a:pt x="318566" y="234924"/>
                  </a:lnTo>
                  <a:lnTo>
                    <a:pt x="325882" y="194335"/>
                  </a:lnTo>
                  <a:lnTo>
                    <a:pt x="348132" y="155676"/>
                  </a:lnTo>
                  <a:lnTo>
                    <a:pt x="381254" y="141503"/>
                  </a:lnTo>
                  <a:lnTo>
                    <a:pt x="391807" y="142697"/>
                  </a:lnTo>
                  <a:lnTo>
                    <a:pt x="418160" y="171145"/>
                  </a:lnTo>
                  <a:lnTo>
                    <a:pt x="418249" y="171526"/>
                  </a:lnTo>
                  <a:lnTo>
                    <a:pt x="421233" y="183311"/>
                  </a:lnTo>
                  <a:lnTo>
                    <a:pt x="423087" y="197180"/>
                  </a:lnTo>
                  <a:lnTo>
                    <a:pt x="423113" y="197866"/>
                  </a:lnTo>
                  <a:lnTo>
                    <a:pt x="423697" y="212750"/>
                  </a:lnTo>
                  <a:lnTo>
                    <a:pt x="423697" y="107734"/>
                  </a:lnTo>
                  <a:lnTo>
                    <a:pt x="414350" y="105194"/>
                  </a:lnTo>
                  <a:lnTo>
                    <a:pt x="393903" y="103581"/>
                  </a:lnTo>
                  <a:lnTo>
                    <a:pt x="380415" y="104330"/>
                  </a:lnTo>
                  <a:lnTo>
                    <a:pt x="342074" y="115493"/>
                  </a:lnTo>
                  <a:lnTo>
                    <a:pt x="308597" y="138569"/>
                  </a:lnTo>
                  <a:lnTo>
                    <a:pt x="282117" y="171526"/>
                  </a:lnTo>
                  <a:lnTo>
                    <a:pt x="264541" y="212191"/>
                  </a:lnTo>
                  <a:lnTo>
                    <a:pt x="258432" y="258775"/>
                  </a:lnTo>
                  <a:lnTo>
                    <a:pt x="259930" y="282041"/>
                  </a:lnTo>
                  <a:lnTo>
                    <a:pt x="271932" y="319557"/>
                  </a:lnTo>
                  <a:lnTo>
                    <a:pt x="311315" y="352971"/>
                  </a:lnTo>
                  <a:lnTo>
                    <a:pt x="349923" y="359346"/>
                  </a:lnTo>
                  <a:lnTo>
                    <a:pt x="363601" y="358609"/>
                  </a:lnTo>
                  <a:lnTo>
                    <a:pt x="401980" y="347472"/>
                  </a:lnTo>
                  <a:lnTo>
                    <a:pt x="434949" y="324535"/>
                  </a:lnTo>
                  <a:lnTo>
                    <a:pt x="460654" y="291998"/>
                  </a:lnTo>
                  <a:lnTo>
                    <a:pt x="477507" y="252082"/>
                  </a:lnTo>
                  <a:lnTo>
                    <a:pt x="482790" y="220535"/>
                  </a:lnTo>
                  <a:lnTo>
                    <a:pt x="483349" y="207213"/>
                  </a:lnTo>
                  <a:close/>
                </a:path>
                <a:path w="669290" h="360045">
                  <a:moveTo>
                    <a:pt x="668921" y="115887"/>
                  </a:moveTo>
                  <a:lnTo>
                    <a:pt x="667232" y="112534"/>
                  </a:lnTo>
                  <a:lnTo>
                    <a:pt x="664286" y="111696"/>
                  </a:lnTo>
                  <a:lnTo>
                    <a:pt x="602627" y="111696"/>
                  </a:lnTo>
                  <a:lnTo>
                    <a:pt x="607174" y="71742"/>
                  </a:lnTo>
                  <a:lnTo>
                    <a:pt x="607834" y="67373"/>
                  </a:lnTo>
                  <a:lnTo>
                    <a:pt x="607504" y="63766"/>
                  </a:lnTo>
                  <a:lnTo>
                    <a:pt x="604824" y="58026"/>
                  </a:lnTo>
                  <a:lnTo>
                    <a:pt x="602297" y="56591"/>
                  </a:lnTo>
                  <a:lnTo>
                    <a:pt x="595198" y="56591"/>
                  </a:lnTo>
                  <a:lnTo>
                    <a:pt x="557301" y="86220"/>
                  </a:lnTo>
                  <a:lnTo>
                    <a:pt x="531291" y="114211"/>
                  </a:lnTo>
                  <a:lnTo>
                    <a:pt x="516724" y="135597"/>
                  </a:lnTo>
                  <a:lnTo>
                    <a:pt x="516724" y="144348"/>
                  </a:lnTo>
                  <a:lnTo>
                    <a:pt x="519239" y="147040"/>
                  </a:lnTo>
                  <a:lnTo>
                    <a:pt x="540461" y="147040"/>
                  </a:lnTo>
                  <a:lnTo>
                    <a:pt x="520738" y="301231"/>
                  </a:lnTo>
                  <a:lnTo>
                    <a:pt x="519811" y="315379"/>
                  </a:lnTo>
                  <a:lnTo>
                    <a:pt x="520547" y="327507"/>
                  </a:lnTo>
                  <a:lnTo>
                    <a:pt x="522973" y="337616"/>
                  </a:lnTo>
                  <a:lnTo>
                    <a:pt x="561187" y="359829"/>
                  </a:lnTo>
                  <a:lnTo>
                    <a:pt x="570534" y="359435"/>
                  </a:lnTo>
                  <a:lnTo>
                    <a:pt x="609498" y="346456"/>
                  </a:lnTo>
                  <a:lnTo>
                    <a:pt x="640295" y="313347"/>
                  </a:lnTo>
                  <a:lnTo>
                    <a:pt x="642073" y="308622"/>
                  </a:lnTo>
                  <a:lnTo>
                    <a:pt x="642073" y="301879"/>
                  </a:lnTo>
                  <a:lnTo>
                    <a:pt x="640715" y="300189"/>
                  </a:lnTo>
                  <a:lnTo>
                    <a:pt x="635660" y="300189"/>
                  </a:lnTo>
                  <a:lnTo>
                    <a:pt x="631532" y="301879"/>
                  </a:lnTo>
                  <a:lnTo>
                    <a:pt x="619721" y="308622"/>
                  </a:lnTo>
                  <a:lnTo>
                    <a:pt x="612724" y="310311"/>
                  </a:lnTo>
                  <a:lnTo>
                    <a:pt x="596226" y="310311"/>
                  </a:lnTo>
                  <a:lnTo>
                    <a:pt x="590169" y="308711"/>
                  </a:lnTo>
                  <a:lnTo>
                    <a:pt x="582752" y="302310"/>
                  </a:lnTo>
                  <a:lnTo>
                    <a:pt x="580898" y="296837"/>
                  </a:lnTo>
                  <a:lnTo>
                    <a:pt x="580898" y="284365"/>
                  </a:lnTo>
                  <a:lnTo>
                    <a:pt x="581152" y="279146"/>
                  </a:lnTo>
                  <a:lnTo>
                    <a:pt x="582764" y="261632"/>
                  </a:lnTo>
                  <a:lnTo>
                    <a:pt x="596049" y="147040"/>
                  </a:lnTo>
                  <a:lnTo>
                    <a:pt x="645922" y="147040"/>
                  </a:lnTo>
                  <a:lnTo>
                    <a:pt x="652399" y="145796"/>
                  </a:lnTo>
                  <a:lnTo>
                    <a:pt x="659498" y="140754"/>
                  </a:lnTo>
                  <a:lnTo>
                    <a:pt x="663295" y="133756"/>
                  </a:lnTo>
                  <a:lnTo>
                    <a:pt x="668680" y="118579"/>
                  </a:lnTo>
                  <a:lnTo>
                    <a:pt x="668921" y="1158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5" name="object 75"/>
          <p:cNvGrpSpPr/>
          <p:nvPr/>
        </p:nvGrpSpPr>
        <p:grpSpPr>
          <a:xfrm>
            <a:off x="10228085" y="7051656"/>
            <a:ext cx="2597785" cy="463550"/>
            <a:chOff x="10228085" y="7051656"/>
            <a:chExt cx="2597785" cy="463550"/>
          </a:xfrm>
        </p:grpSpPr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228085" y="7051656"/>
              <a:ext cx="2364743" cy="4634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2620217" y="7051656"/>
              <a:ext cx="205740" cy="360045"/>
            </a:xfrm>
            <a:custGeom>
              <a:avLst/>
              <a:gdLst/>
              <a:ahLst/>
              <a:cxnLst/>
              <a:rect l="l" t="t" r="r" b="b"/>
              <a:pathLst>
                <a:path w="205740" h="360045">
                  <a:moveTo>
                    <a:pt x="81305" y="359830"/>
                  </a:moveTo>
                  <a:lnTo>
                    <a:pt x="32869" y="346058"/>
                  </a:lnTo>
                  <a:lnTo>
                    <a:pt x="5234" y="306205"/>
                  </a:lnTo>
                  <a:lnTo>
                    <a:pt x="0" y="268858"/>
                  </a:lnTo>
                  <a:lnTo>
                    <a:pt x="89" y="263531"/>
                  </a:lnTo>
                  <a:lnTo>
                    <a:pt x="533" y="251159"/>
                  </a:lnTo>
                  <a:lnTo>
                    <a:pt x="564" y="250299"/>
                  </a:lnTo>
                  <a:lnTo>
                    <a:pt x="2378" y="234185"/>
                  </a:lnTo>
                  <a:lnTo>
                    <a:pt x="2455" y="233502"/>
                  </a:lnTo>
                  <a:lnTo>
                    <a:pt x="15609" y="187682"/>
                  </a:lnTo>
                  <a:lnTo>
                    <a:pt x="38382" y="150037"/>
                  </a:lnTo>
                  <a:lnTo>
                    <a:pt x="69181" y="122411"/>
                  </a:lnTo>
                  <a:lnTo>
                    <a:pt x="106634" y="106616"/>
                  </a:lnTo>
                  <a:lnTo>
                    <a:pt x="134362" y="103584"/>
                  </a:lnTo>
                  <a:lnTo>
                    <a:pt x="150541" y="104500"/>
                  </a:lnTo>
                  <a:lnTo>
                    <a:pt x="186937" y="118244"/>
                  </a:lnTo>
                  <a:lnTo>
                    <a:pt x="202224" y="141498"/>
                  </a:lnTo>
                  <a:lnTo>
                    <a:pt x="122754" y="141498"/>
                  </a:lnTo>
                  <a:lnTo>
                    <a:pt x="112785" y="142447"/>
                  </a:lnTo>
                  <a:lnTo>
                    <a:pt x="80836" y="164820"/>
                  </a:lnTo>
                  <a:lnTo>
                    <a:pt x="65936" y="195879"/>
                  </a:lnTo>
                  <a:lnTo>
                    <a:pt x="65864" y="196080"/>
                  </a:lnTo>
                  <a:lnTo>
                    <a:pt x="58993" y="234185"/>
                  </a:lnTo>
                  <a:lnTo>
                    <a:pt x="58922" y="236260"/>
                  </a:lnTo>
                  <a:lnTo>
                    <a:pt x="58222" y="236406"/>
                  </a:lnTo>
                  <a:lnTo>
                    <a:pt x="44396" y="238534"/>
                  </a:lnTo>
                  <a:lnTo>
                    <a:pt x="50981" y="268858"/>
                  </a:lnTo>
                  <a:lnTo>
                    <a:pt x="59910" y="268858"/>
                  </a:lnTo>
                  <a:lnTo>
                    <a:pt x="61381" y="278401"/>
                  </a:lnTo>
                  <a:lnTo>
                    <a:pt x="93089" y="308528"/>
                  </a:lnTo>
                  <a:lnTo>
                    <a:pt x="103518" y="309302"/>
                  </a:lnTo>
                  <a:lnTo>
                    <a:pt x="183500" y="309302"/>
                  </a:lnTo>
                  <a:lnTo>
                    <a:pt x="179421" y="314816"/>
                  </a:lnTo>
                  <a:lnTo>
                    <a:pt x="144651" y="343216"/>
                  </a:lnTo>
                  <a:lnTo>
                    <a:pt x="104551" y="357867"/>
                  </a:lnTo>
                  <a:lnTo>
                    <a:pt x="93182" y="359339"/>
                  </a:lnTo>
                  <a:lnTo>
                    <a:pt x="81305" y="359830"/>
                  </a:lnTo>
                  <a:close/>
                </a:path>
                <a:path w="205740" h="360045">
                  <a:moveTo>
                    <a:pt x="59604" y="266875"/>
                  </a:moveTo>
                  <a:lnTo>
                    <a:pt x="59246" y="264556"/>
                  </a:lnTo>
                  <a:lnTo>
                    <a:pt x="58682" y="251159"/>
                  </a:lnTo>
                  <a:lnTo>
                    <a:pt x="58655" y="244115"/>
                  </a:lnTo>
                  <a:lnTo>
                    <a:pt x="58845" y="238534"/>
                  </a:lnTo>
                  <a:lnTo>
                    <a:pt x="58922" y="236260"/>
                  </a:lnTo>
                  <a:lnTo>
                    <a:pt x="106502" y="221744"/>
                  </a:lnTo>
                  <a:lnTo>
                    <a:pt x="139039" y="195879"/>
                  </a:lnTo>
                  <a:lnTo>
                    <a:pt x="147013" y="169292"/>
                  </a:lnTo>
                  <a:lnTo>
                    <a:pt x="147013" y="160188"/>
                  </a:lnTo>
                  <a:lnTo>
                    <a:pt x="145240" y="153281"/>
                  </a:lnTo>
                  <a:lnTo>
                    <a:pt x="138146" y="143855"/>
                  </a:lnTo>
                  <a:lnTo>
                    <a:pt x="131832" y="141498"/>
                  </a:lnTo>
                  <a:lnTo>
                    <a:pt x="202224" y="141498"/>
                  </a:lnTo>
                  <a:lnTo>
                    <a:pt x="203993" y="147349"/>
                  </a:lnTo>
                  <a:lnTo>
                    <a:pt x="205128" y="160188"/>
                  </a:lnTo>
                  <a:lnTo>
                    <a:pt x="203977" y="173668"/>
                  </a:lnTo>
                  <a:lnTo>
                    <a:pt x="186676" y="208731"/>
                  </a:lnTo>
                  <a:lnTo>
                    <a:pt x="149890" y="236406"/>
                  </a:lnTo>
                  <a:lnTo>
                    <a:pt x="95630" y="257631"/>
                  </a:lnTo>
                  <a:lnTo>
                    <a:pt x="74143" y="263531"/>
                  </a:lnTo>
                  <a:lnTo>
                    <a:pt x="59604" y="266875"/>
                  </a:lnTo>
                  <a:close/>
                </a:path>
                <a:path w="205740" h="360045">
                  <a:moveTo>
                    <a:pt x="50981" y="268858"/>
                  </a:moveTo>
                  <a:lnTo>
                    <a:pt x="44396" y="238534"/>
                  </a:lnTo>
                  <a:lnTo>
                    <a:pt x="58222" y="236406"/>
                  </a:lnTo>
                  <a:lnTo>
                    <a:pt x="58922" y="236260"/>
                  </a:lnTo>
                  <a:lnTo>
                    <a:pt x="58655" y="244115"/>
                  </a:lnTo>
                  <a:lnTo>
                    <a:pt x="58682" y="251159"/>
                  </a:lnTo>
                  <a:lnTo>
                    <a:pt x="59203" y="263531"/>
                  </a:lnTo>
                  <a:lnTo>
                    <a:pt x="59246" y="264556"/>
                  </a:lnTo>
                  <a:lnTo>
                    <a:pt x="59604" y="266875"/>
                  </a:lnTo>
                  <a:lnTo>
                    <a:pt x="50981" y="268858"/>
                  </a:lnTo>
                  <a:close/>
                </a:path>
                <a:path w="205740" h="360045">
                  <a:moveTo>
                    <a:pt x="59910" y="268858"/>
                  </a:moveTo>
                  <a:lnTo>
                    <a:pt x="50981" y="268858"/>
                  </a:lnTo>
                  <a:lnTo>
                    <a:pt x="59604" y="266875"/>
                  </a:lnTo>
                  <a:lnTo>
                    <a:pt x="59910" y="268858"/>
                  </a:lnTo>
                  <a:close/>
                </a:path>
                <a:path w="205740" h="360045">
                  <a:moveTo>
                    <a:pt x="183500" y="309302"/>
                  </a:moveTo>
                  <a:lnTo>
                    <a:pt x="103518" y="309302"/>
                  </a:lnTo>
                  <a:lnTo>
                    <a:pt x="116330" y="308781"/>
                  </a:lnTo>
                  <a:lnTo>
                    <a:pt x="115265" y="308781"/>
                  </a:lnTo>
                  <a:lnTo>
                    <a:pt x="152646" y="298260"/>
                  </a:lnTo>
                  <a:lnTo>
                    <a:pt x="176990" y="284882"/>
                  </a:lnTo>
                  <a:lnTo>
                    <a:pt x="179346" y="283529"/>
                  </a:lnTo>
                  <a:lnTo>
                    <a:pt x="183389" y="281496"/>
                  </a:lnTo>
                  <a:lnTo>
                    <a:pt x="185076" y="280987"/>
                  </a:lnTo>
                  <a:lnTo>
                    <a:pt x="188102" y="280987"/>
                  </a:lnTo>
                  <a:lnTo>
                    <a:pt x="189454" y="281669"/>
                  </a:lnTo>
                  <a:lnTo>
                    <a:pt x="191488" y="284373"/>
                  </a:lnTo>
                  <a:lnTo>
                    <a:pt x="191996" y="285886"/>
                  </a:lnTo>
                  <a:lnTo>
                    <a:pt x="191996" y="293625"/>
                  </a:lnTo>
                  <a:lnTo>
                    <a:pt x="189293" y="300694"/>
                  </a:lnTo>
                  <a:lnTo>
                    <a:pt x="183886" y="308781"/>
                  </a:lnTo>
                  <a:lnTo>
                    <a:pt x="183500" y="309302"/>
                  </a:lnTo>
                  <a:close/>
                </a:path>
                <a:path w="205740" h="360045">
                  <a:moveTo>
                    <a:pt x="69586" y="87846"/>
                  </a:moveTo>
                  <a:lnTo>
                    <a:pt x="62809" y="87846"/>
                  </a:lnTo>
                  <a:lnTo>
                    <a:pt x="60147" y="87163"/>
                  </a:lnTo>
                  <a:lnTo>
                    <a:pt x="54417" y="84138"/>
                  </a:lnTo>
                  <a:lnTo>
                    <a:pt x="52991" y="82202"/>
                  </a:lnTo>
                  <a:lnTo>
                    <a:pt x="52991" y="77489"/>
                  </a:lnTo>
                  <a:lnTo>
                    <a:pt x="54343" y="75295"/>
                  </a:lnTo>
                  <a:lnTo>
                    <a:pt x="57047" y="73260"/>
                  </a:lnTo>
                  <a:lnTo>
                    <a:pt x="138418" y="4539"/>
                  </a:lnTo>
                  <a:lnTo>
                    <a:pt x="142221" y="1426"/>
                  </a:lnTo>
                  <a:lnTo>
                    <a:pt x="142356" y="1426"/>
                  </a:lnTo>
                  <a:lnTo>
                    <a:pt x="146319" y="0"/>
                  </a:lnTo>
                  <a:lnTo>
                    <a:pt x="155422" y="0"/>
                  </a:lnTo>
                  <a:lnTo>
                    <a:pt x="159639" y="1426"/>
                  </a:lnTo>
                  <a:lnTo>
                    <a:pt x="167726" y="7131"/>
                  </a:lnTo>
                  <a:lnTo>
                    <a:pt x="171173" y="10839"/>
                  </a:lnTo>
                  <a:lnTo>
                    <a:pt x="174025" y="15403"/>
                  </a:lnTo>
                  <a:lnTo>
                    <a:pt x="176903" y="19943"/>
                  </a:lnTo>
                  <a:lnTo>
                    <a:pt x="178341" y="25077"/>
                  </a:lnTo>
                  <a:lnTo>
                    <a:pt x="178341" y="33510"/>
                  </a:lnTo>
                  <a:lnTo>
                    <a:pt x="77250" y="85910"/>
                  </a:lnTo>
                  <a:lnTo>
                    <a:pt x="75241" y="86928"/>
                  </a:lnTo>
                  <a:lnTo>
                    <a:pt x="73306" y="87523"/>
                  </a:lnTo>
                  <a:lnTo>
                    <a:pt x="69586" y="8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8" name="object 7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979504" y="7108248"/>
            <a:ext cx="1016381" cy="381074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163192" y="7051656"/>
            <a:ext cx="1008820" cy="463451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15327760" y="7155761"/>
            <a:ext cx="250190" cy="255904"/>
          </a:xfrm>
          <a:custGeom>
            <a:avLst/>
            <a:gdLst/>
            <a:ahLst/>
            <a:cxnLst/>
            <a:rect l="l" t="t" r="r" b="b"/>
            <a:pathLst>
              <a:path w="250190" h="255904">
                <a:moveTo>
                  <a:pt x="52489" y="255724"/>
                </a:moveTo>
                <a:lnTo>
                  <a:pt x="12045" y="232730"/>
                </a:lnTo>
                <a:lnTo>
                  <a:pt x="762" y="188528"/>
                </a:lnTo>
                <a:lnTo>
                  <a:pt x="0" y="166050"/>
                </a:lnTo>
                <a:lnTo>
                  <a:pt x="541" y="151651"/>
                </a:lnTo>
                <a:lnTo>
                  <a:pt x="10828" y="100450"/>
                </a:lnTo>
                <a:lnTo>
                  <a:pt x="31472" y="59012"/>
                </a:lnTo>
                <a:lnTo>
                  <a:pt x="60554" y="27282"/>
                </a:lnTo>
                <a:lnTo>
                  <a:pt x="96395" y="6969"/>
                </a:lnTo>
                <a:lnTo>
                  <a:pt x="136391" y="0"/>
                </a:lnTo>
                <a:lnTo>
                  <a:pt x="147018" y="362"/>
                </a:lnTo>
                <a:lnTo>
                  <a:pt x="184690" y="8722"/>
                </a:lnTo>
                <a:lnTo>
                  <a:pt x="198883" y="14209"/>
                </a:lnTo>
                <a:lnTo>
                  <a:pt x="191236" y="15829"/>
                </a:lnTo>
                <a:lnTo>
                  <a:pt x="183383" y="17189"/>
                </a:lnTo>
                <a:lnTo>
                  <a:pt x="180089" y="37914"/>
                </a:lnTo>
                <a:lnTo>
                  <a:pt x="108597" y="37914"/>
                </a:lnTo>
                <a:lnTo>
                  <a:pt x="101653" y="38783"/>
                </a:lnTo>
                <a:lnTo>
                  <a:pt x="71939" y="68368"/>
                </a:lnTo>
                <a:lnTo>
                  <a:pt x="58759" y="116369"/>
                </a:lnTo>
                <a:lnTo>
                  <a:pt x="57208" y="140009"/>
                </a:lnTo>
                <a:lnTo>
                  <a:pt x="57296" y="160334"/>
                </a:lnTo>
                <a:lnTo>
                  <a:pt x="58036" y="171413"/>
                </a:lnTo>
                <a:lnTo>
                  <a:pt x="58098" y="172343"/>
                </a:lnTo>
                <a:lnTo>
                  <a:pt x="59435" y="182584"/>
                </a:lnTo>
                <a:lnTo>
                  <a:pt x="61307" y="191058"/>
                </a:lnTo>
                <a:lnTo>
                  <a:pt x="64184" y="201153"/>
                </a:lnTo>
                <a:lnTo>
                  <a:pt x="68823" y="206201"/>
                </a:lnTo>
                <a:lnTo>
                  <a:pt x="131352" y="206201"/>
                </a:lnTo>
                <a:lnTo>
                  <a:pt x="120196" y="219345"/>
                </a:lnTo>
                <a:lnTo>
                  <a:pt x="85647" y="246913"/>
                </a:lnTo>
                <a:lnTo>
                  <a:pt x="63416" y="254745"/>
                </a:lnTo>
                <a:lnTo>
                  <a:pt x="52489" y="255724"/>
                </a:lnTo>
                <a:close/>
              </a:path>
              <a:path w="250190" h="255904">
                <a:moveTo>
                  <a:pt x="231540" y="70767"/>
                </a:moveTo>
                <a:lnTo>
                  <a:pt x="191978" y="70767"/>
                </a:lnTo>
                <a:lnTo>
                  <a:pt x="206638" y="17673"/>
                </a:lnTo>
                <a:lnTo>
                  <a:pt x="199982" y="14657"/>
                </a:lnTo>
                <a:lnTo>
                  <a:pt x="198883" y="14209"/>
                </a:lnTo>
                <a:lnTo>
                  <a:pt x="205505" y="12536"/>
                </a:lnTo>
                <a:lnTo>
                  <a:pt x="211921" y="10604"/>
                </a:lnTo>
                <a:lnTo>
                  <a:pt x="220181" y="7900"/>
                </a:lnTo>
                <a:lnTo>
                  <a:pt x="227089" y="5543"/>
                </a:lnTo>
                <a:lnTo>
                  <a:pt x="238422" y="1451"/>
                </a:lnTo>
                <a:lnTo>
                  <a:pt x="242668" y="362"/>
                </a:lnTo>
                <a:lnTo>
                  <a:pt x="248137" y="362"/>
                </a:lnTo>
                <a:lnTo>
                  <a:pt x="250095" y="2505"/>
                </a:lnTo>
                <a:lnTo>
                  <a:pt x="250095" y="8235"/>
                </a:lnTo>
                <a:lnTo>
                  <a:pt x="247987" y="15403"/>
                </a:lnTo>
                <a:lnTo>
                  <a:pt x="243770" y="28054"/>
                </a:lnTo>
                <a:lnTo>
                  <a:pt x="240627" y="37914"/>
                </a:lnTo>
                <a:lnTo>
                  <a:pt x="237194" y="49587"/>
                </a:lnTo>
                <a:lnTo>
                  <a:pt x="233788" y="62042"/>
                </a:lnTo>
                <a:lnTo>
                  <a:pt x="231540" y="70767"/>
                </a:lnTo>
                <a:close/>
              </a:path>
              <a:path w="250190" h="255904">
                <a:moveTo>
                  <a:pt x="176478" y="60632"/>
                </a:moveTo>
                <a:lnTo>
                  <a:pt x="183306" y="17673"/>
                </a:lnTo>
                <a:lnTo>
                  <a:pt x="183383" y="17189"/>
                </a:lnTo>
                <a:lnTo>
                  <a:pt x="191236" y="15829"/>
                </a:lnTo>
                <a:lnTo>
                  <a:pt x="198938" y="14209"/>
                </a:lnTo>
                <a:lnTo>
                  <a:pt x="199982" y="14657"/>
                </a:lnTo>
                <a:lnTo>
                  <a:pt x="206638" y="17673"/>
                </a:lnTo>
                <a:lnTo>
                  <a:pt x="198542" y="46992"/>
                </a:lnTo>
                <a:lnTo>
                  <a:pt x="182378" y="46992"/>
                </a:lnTo>
                <a:lnTo>
                  <a:pt x="176478" y="60632"/>
                </a:lnTo>
                <a:close/>
              </a:path>
              <a:path w="250190" h="255904">
                <a:moveTo>
                  <a:pt x="176168" y="61349"/>
                </a:moveTo>
                <a:lnTo>
                  <a:pt x="137423" y="44576"/>
                </a:lnTo>
                <a:lnTo>
                  <a:pt x="113310" y="37914"/>
                </a:lnTo>
                <a:lnTo>
                  <a:pt x="180089" y="37914"/>
                </a:lnTo>
                <a:lnTo>
                  <a:pt x="176478" y="60632"/>
                </a:lnTo>
                <a:lnTo>
                  <a:pt x="176168" y="61349"/>
                </a:lnTo>
                <a:close/>
              </a:path>
              <a:path w="250190" h="255904">
                <a:moveTo>
                  <a:pt x="180078" y="126522"/>
                </a:moveTo>
                <a:lnTo>
                  <a:pt x="185837" y="106895"/>
                </a:lnTo>
                <a:lnTo>
                  <a:pt x="185913" y="106635"/>
                </a:lnTo>
                <a:lnTo>
                  <a:pt x="171253" y="93501"/>
                </a:lnTo>
                <a:lnTo>
                  <a:pt x="176213" y="62300"/>
                </a:lnTo>
                <a:lnTo>
                  <a:pt x="176254" y="62042"/>
                </a:lnTo>
                <a:lnTo>
                  <a:pt x="176364" y="61349"/>
                </a:lnTo>
                <a:lnTo>
                  <a:pt x="176478" y="60632"/>
                </a:lnTo>
                <a:lnTo>
                  <a:pt x="182266" y="47252"/>
                </a:lnTo>
                <a:lnTo>
                  <a:pt x="182378" y="46992"/>
                </a:lnTo>
                <a:lnTo>
                  <a:pt x="186891" y="61349"/>
                </a:lnTo>
                <a:lnTo>
                  <a:pt x="176168" y="61349"/>
                </a:lnTo>
                <a:lnTo>
                  <a:pt x="177504" y="62042"/>
                </a:lnTo>
                <a:lnTo>
                  <a:pt x="184946" y="66307"/>
                </a:lnTo>
                <a:lnTo>
                  <a:pt x="189322" y="69083"/>
                </a:lnTo>
                <a:lnTo>
                  <a:pt x="196517" y="91975"/>
                </a:lnTo>
                <a:lnTo>
                  <a:pt x="183036" y="120752"/>
                </a:lnTo>
                <a:lnTo>
                  <a:pt x="180078" y="126522"/>
                </a:lnTo>
                <a:close/>
              </a:path>
              <a:path w="250190" h="255904">
                <a:moveTo>
                  <a:pt x="191978" y="70767"/>
                </a:moveTo>
                <a:lnTo>
                  <a:pt x="189322" y="69083"/>
                </a:lnTo>
                <a:lnTo>
                  <a:pt x="182460" y="47252"/>
                </a:lnTo>
                <a:lnTo>
                  <a:pt x="182378" y="46992"/>
                </a:lnTo>
                <a:lnTo>
                  <a:pt x="198542" y="46992"/>
                </a:lnTo>
                <a:lnTo>
                  <a:pt x="191978" y="70767"/>
                </a:lnTo>
                <a:close/>
              </a:path>
              <a:path w="250190" h="255904">
                <a:moveTo>
                  <a:pt x="131352" y="206201"/>
                </a:moveTo>
                <a:lnTo>
                  <a:pt x="75222" y="206201"/>
                </a:lnTo>
                <a:lnTo>
                  <a:pt x="79699" y="205122"/>
                </a:lnTo>
                <a:lnTo>
                  <a:pt x="79348" y="205122"/>
                </a:lnTo>
                <a:lnTo>
                  <a:pt x="114773" y="171413"/>
                </a:lnTo>
                <a:lnTo>
                  <a:pt x="146632" y="122539"/>
                </a:lnTo>
                <a:lnTo>
                  <a:pt x="170147" y="75267"/>
                </a:lnTo>
                <a:lnTo>
                  <a:pt x="176478" y="60632"/>
                </a:lnTo>
                <a:lnTo>
                  <a:pt x="171253" y="93501"/>
                </a:lnTo>
                <a:lnTo>
                  <a:pt x="185913" y="106635"/>
                </a:lnTo>
                <a:lnTo>
                  <a:pt x="180078" y="126522"/>
                </a:lnTo>
                <a:lnTo>
                  <a:pt x="169867" y="146437"/>
                </a:lnTo>
                <a:lnTo>
                  <a:pt x="157010" y="169029"/>
                </a:lnTo>
                <a:lnTo>
                  <a:pt x="144464" y="188528"/>
                </a:lnTo>
                <a:lnTo>
                  <a:pt x="132259" y="205122"/>
                </a:lnTo>
                <a:lnTo>
                  <a:pt x="131352" y="206201"/>
                </a:lnTo>
                <a:close/>
              </a:path>
              <a:path w="250190" h="255904">
                <a:moveTo>
                  <a:pt x="189322" y="69083"/>
                </a:moveTo>
                <a:lnTo>
                  <a:pt x="184946" y="66307"/>
                </a:lnTo>
                <a:lnTo>
                  <a:pt x="177504" y="62042"/>
                </a:lnTo>
                <a:lnTo>
                  <a:pt x="176168" y="61349"/>
                </a:lnTo>
                <a:lnTo>
                  <a:pt x="186891" y="61349"/>
                </a:lnTo>
                <a:lnTo>
                  <a:pt x="189322" y="69083"/>
                </a:lnTo>
                <a:close/>
              </a:path>
              <a:path w="250190" h="255904">
                <a:moveTo>
                  <a:pt x="208646" y="252709"/>
                </a:moveTo>
                <a:lnTo>
                  <a:pt x="166541" y="252709"/>
                </a:lnTo>
                <a:lnTo>
                  <a:pt x="162498" y="249423"/>
                </a:lnTo>
                <a:lnTo>
                  <a:pt x="159794" y="236277"/>
                </a:lnTo>
                <a:lnTo>
                  <a:pt x="159124" y="229282"/>
                </a:lnTo>
                <a:lnTo>
                  <a:pt x="159124" y="216135"/>
                </a:lnTo>
                <a:lnTo>
                  <a:pt x="167198" y="173347"/>
                </a:lnTo>
                <a:lnTo>
                  <a:pt x="180078" y="126522"/>
                </a:lnTo>
                <a:lnTo>
                  <a:pt x="183036" y="120752"/>
                </a:lnTo>
                <a:lnTo>
                  <a:pt x="196517" y="91975"/>
                </a:lnTo>
                <a:lnTo>
                  <a:pt x="189322" y="69083"/>
                </a:lnTo>
                <a:lnTo>
                  <a:pt x="191978" y="70767"/>
                </a:lnTo>
                <a:lnTo>
                  <a:pt x="231540" y="70767"/>
                </a:lnTo>
                <a:lnTo>
                  <a:pt x="221360" y="122539"/>
                </a:lnTo>
                <a:lnTo>
                  <a:pt x="208731" y="251808"/>
                </a:lnTo>
                <a:lnTo>
                  <a:pt x="208646" y="252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1" name="object 81"/>
          <p:cNvGrpSpPr/>
          <p:nvPr/>
        </p:nvGrpSpPr>
        <p:grpSpPr>
          <a:xfrm>
            <a:off x="7951867" y="7756507"/>
            <a:ext cx="1641475" cy="360045"/>
            <a:chOff x="7951867" y="7756507"/>
            <a:chExt cx="1641475" cy="360045"/>
          </a:xfrm>
        </p:grpSpPr>
        <p:sp>
          <p:nvSpPr>
            <p:cNvPr id="82" name="object 82"/>
            <p:cNvSpPr/>
            <p:nvPr/>
          </p:nvSpPr>
          <p:spPr>
            <a:xfrm>
              <a:off x="7951864" y="7860093"/>
              <a:ext cx="648970" cy="256540"/>
            </a:xfrm>
            <a:custGeom>
              <a:avLst/>
              <a:gdLst/>
              <a:ahLst/>
              <a:cxnLst/>
              <a:rect l="l" t="t" r="r" b="b"/>
              <a:pathLst>
                <a:path w="648970" h="256540">
                  <a:moveTo>
                    <a:pt x="184175" y="18897"/>
                  </a:moveTo>
                  <a:lnTo>
                    <a:pt x="182486" y="12738"/>
                  </a:lnTo>
                  <a:lnTo>
                    <a:pt x="175768" y="2971"/>
                  </a:lnTo>
                  <a:lnTo>
                    <a:pt x="170205" y="520"/>
                  </a:lnTo>
                  <a:lnTo>
                    <a:pt x="162445" y="520"/>
                  </a:lnTo>
                  <a:lnTo>
                    <a:pt x="121475" y="20243"/>
                  </a:lnTo>
                  <a:lnTo>
                    <a:pt x="91592" y="58750"/>
                  </a:lnTo>
                  <a:lnTo>
                    <a:pt x="72199" y="94094"/>
                  </a:lnTo>
                  <a:lnTo>
                    <a:pt x="53073" y="136283"/>
                  </a:lnTo>
                  <a:lnTo>
                    <a:pt x="48133" y="148615"/>
                  </a:lnTo>
                  <a:lnTo>
                    <a:pt x="59347" y="113220"/>
                  </a:lnTo>
                  <a:lnTo>
                    <a:pt x="73164" y="71158"/>
                  </a:lnTo>
                  <a:lnTo>
                    <a:pt x="81076" y="40779"/>
                  </a:lnTo>
                  <a:lnTo>
                    <a:pt x="81076" y="36398"/>
                  </a:lnTo>
                  <a:lnTo>
                    <a:pt x="66421" y="0"/>
                  </a:lnTo>
                  <a:lnTo>
                    <a:pt x="25971" y="0"/>
                  </a:lnTo>
                  <a:lnTo>
                    <a:pt x="2235" y="210261"/>
                  </a:lnTo>
                  <a:lnTo>
                    <a:pt x="0" y="242366"/>
                  </a:lnTo>
                  <a:lnTo>
                    <a:pt x="139" y="247434"/>
                  </a:lnTo>
                  <a:lnTo>
                    <a:pt x="1320" y="251460"/>
                  </a:lnTo>
                  <a:lnTo>
                    <a:pt x="5676" y="254495"/>
                  </a:lnTo>
                  <a:lnTo>
                    <a:pt x="8966" y="255244"/>
                  </a:lnTo>
                  <a:lnTo>
                    <a:pt x="15367" y="255244"/>
                  </a:lnTo>
                  <a:lnTo>
                    <a:pt x="53428" y="242366"/>
                  </a:lnTo>
                  <a:lnTo>
                    <a:pt x="55740" y="235585"/>
                  </a:lnTo>
                  <a:lnTo>
                    <a:pt x="54673" y="228942"/>
                  </a:lnTo>
                  <a:lnTo>
                    <a:pt x="55867" y="235585"/>
                  </a:lnTo>
                  <a:lnTo>
                    <a:pt x="60858" y="189064"/>
                  </a:lnTo>
                  <a:lnTo>
                    <a:pt x="55880" y="235585"/>
                  </a:lnTo>
                  <a:lnTo>
                    <a:pt x="64528" y="190144"/>
                  </a:lnTo>
                  <a:lnTo>
                    <a:pt x="76758" y="151625"/>
                  </a:lnTo>
                  <a:lnTo>
                    <a:pt x="97078" y="105168"/>
                  </a:lnTo>
                  <a:lnTo>
                    <a:pt x="122694" y="65392"/>
                  </a:lnTo>
                  <a:lnTo>
                    <a:pt x="129095" y="60172"/>
                  </a:lnTo>
                  <a:lnTo>
                    <a:pt x="141897" y="60172"/>
                  </a:lnTo>
                  <a:lnTo>
                    <a:pt x="148043" y="61341"/>
                  </a:lnTo>
                  <a:lnTo>
                    <a:pt x="157149" y="66065"/>
                  </a:lnTo>
                  <a:lnTo>
                    <a:pt x="161277" y="67233"/>
                  </a:lnTo>
                  <a:lnTo>
                    <a:pt x="169024" y="67233"/>
                  </a:lnTo>
                  <a:lnTo>
                    <a:pt x="172466" y="65214"/>
                  </a:lnTo>
                  <a:lnTo>
                    <a:pt x="184175" y="33032"/>
                  </a:lnTo>
                  <a:lnTo>
                    <a:pt x="184175" y="18897"/>
                  </a:lnTo>
                  <a:close/>
                </a:path>
                <a:path w="648970" h="256540">
                  <a:moveTo>
                    <a:pt x="391909" y="56603"/>
                  </a:moveTo>
                  <a:lnTo>
                    <a:pt x="390779" y="43764"/>
                  </a:lnTo>
                  <a:lnTo>
                    <a:pt x="389013" y="37922"/>
                  </a:lnTo>
                  <a:lnTo>
                    <a:pt x="387375" y="32486"/>
                  </a:lnTo>
                  <a:lnTo>
                    <a:pt x="351485" y="3670"/>
                  </a:lnTo>
                  <a:lnTo>
                    <a:pt x="333806" y="736"/>
                  </a:lnTo>
                  <a:lnTo>
                    <a:pt x="333806" y="56603"/>
                  </a:lnTo>
                  <a:lnTo>
                    <a:pt x="333806" y="65709"/>
                  </a:lnTo>
                  <a:lnTo>
                    <a:pt x="311988" y="106667"/>
                  </a:lnTo>
                  <a:lnTo>
                    <a:pt x="270319" y="126809"/>
                  </a:lnTo>
                  <a:lnTo>
                    <a:pt x="245706" y="132676"/>
                  </a:lnTo>
                  <a:lnTo>
                    <a:pt x="245630" y="134950"/>
                  </a:lnTo>
                  <a:lnTo>
                    <a:pt x="252653" y="92506"/>
                  </a:lnTo>
                  <a:lnTo>
                    <a:pt x="274383" y="53098"/>
                  </a:lnTo>
                  <a:lnTo>
                    <a:pt x="309537" y="37922"/>
                  </a:lnTo>
                  <a:lnTo>
                    <a:pt x="318617" y="37922"/>
                  </a:lnTo>
                  <a:lnTo>
                    <a:pt x="324929" y="40271"/>
                  </a:lnTo>
                  <a:lnTo>
                    <a:pt x="332028" y="49707"/>
                  </a:lnTo>
                  <a:lnTo>
                    <a:pt x="333806" y="56603"/>
                  </a:lnTo>
                  <a:lnTo>
                    <a:pt x="333806" y="736"/>
                  </a:lnTo>
                  <a:lnTo>
                    <a:pt x="293420" y="3035"/>
                  </a:lnTo>
                  <a:lnTo>
                    <a:pt x="255968" y="18834"/>
                  </a:lnTo>
                  <a:lnTo>
                    <a:pt x="225171" y="46456"/>
                  </a:lnTo>
                  <a:lnTo>
                    <a:pt x="202399" y="84099"/>
                  </a:lnTo>
                  <a:lnTo>
                    <a:pt x="189242" y="129921"/>
                  </a:lnTo>
                  <a:lnTo>
                    <a:pt x="189166" y="130606"/>
                  </a:lnTo>
                  <a:lnTo>
                    <a:pt x="187350" y="146723"/>
                  </a:lnTo>
                  <a:lnTo>
                    <a:pt x="187325" y="147574"/>
                  </a:lnTo>
                  <a:lnTo>
                    <a:pt x="186880" y="159956"/>
                  </a:lnTo>
                  <a:lnTo>
                    <a:pt x="186791" y="165277"/>
                  </a:lnTo>
                  <a:lnTo>
                    <a:pt x="198653" y="218351"/>
                  </a:lnTo>
                  <a:lnTo>
                    <a:pt x="233591" y="250126"/>
                  </a:lnTo>
                  <a:lnTo>
                    <a:pt x="268097" y="256247"/>
                  </a:lnTo>
                  <a:lnTo>
                    <a:pt x="279971" y="255765"/>
                  </a:lnTo>
                  <a:lnTo>
                    <a:pt x="322326" y="244259"/>
                  </a:lnTo>
                  <a:lnTo>
                    <a:pt x="354711" y="223126"/>
                  </a:lnTo>
                  <a:lnTo>
                    <a:pt x="370281" y="205727"/>
                  </a:lnTo>
                  <a:lnTo>
                    <a:pt x="370674" y="205206"/>
                  </a:lnTo>
                  <a:lnTo>
                    <a:pt x="376085" y="197116"/>
                  </a:lnTo>
                  <a:lnTo>
                    <a:pt x="378777" y="190042"/>
                  </a:lnTo>
                  <a:lnTo>
                    <a:pt x="378777" y="182308"/>
                  </a:lnTo>
                  <a:lnTo>
                    <a:pt x="378269" y="180797"/>
                  </a:lnTo>
                  <a:lnTo>
                    <a:pt x="376237" y="178092"/>
                  </a:lnTo>
                  <a:lnTo>
                    <a:pt x="374891" y="177406"/>
                  </a:lnTo>
                  <a:lnTo>
                    <a:pt x="371868" y="177406"/>
                  </a:lnTo>
                  <a:lnTo>
                    <a:pt x="370179" y="177914"/>
                  </a:lnTo>
                  <a:lnTo>
                    <a:pt x="366128" y="179946"/>
                  </a:lnTo>
                  <a:lnTo>
                    <a:pt x="363778" y="181305"/>
                  </a:lnTo>
                  <a:lnTo>
                    <a:pt x="361073" y="182994"/>
                  </a:lnTo>
                  <a:lnTo>
                    <a:pt x="354469" y="186982"/>
                  </a:lnTo>
                  <a:lnTo>
                    <a:pt x="312102" y="203885"/>
                  </a:lnTo>
                  <a:lnTo>
                    <a:pt x="302056" y="205206"/>
                  </a:lnTo>
                  <a:lnTo>
                    <a:pt x="303110" y="205206"/>
                  </a:lnTo>
                  <a:lnTo>
                    <a:pt x="263080" y="198755"/>
                  </a:lnTo>
                  <a:lnTo>
                    <a:pt x="246392" y="163296"/>
                  </a:lnTo>
                  <a:lnTo>
                    <a:pt x="260934" y="159956"/>
                  </a:lnTo>
                  <a:lnTo>
                    <a:pt x="282422" y="154051"/>
                  </a:lnTo>
                  <a:lnTo>
                    <a:pt x="320370" y="140538"/>
                  </a:lnTo>
                  <a:lnTo>
                    <a:pt x="363220" y="115138"/>
                  </a:lnTo>
                  <a:lnTo>
                    <a:pt x="387299" y="82664"/>
                  </a:lnTo>
                  <a:lnTo>
                    <a:pt x="390766" y="70091"/>
                  </a:lnTo>
                  <a:lnTo>
                    <a:pt x="391909" y="56603"/>
                  </a:lnTo>
                  <a:close/>
                </a:path>
                <a:path w="648970" h="256540">
                  <a:moveTo>
                    <a:pt x="499567" y="40779"/>
                  </a:moveTo>
                  <a:lnTo>
                    <a:pt x="489458" y="3708"/>
                  </a:lnTo>
                  <a:lnTo>
                    <a:pt x="484898" y="0"/>
                  </a:lnTo>
                  <a:lnTo>
                    <a:pt x="444461" y="0"/>
                  </a:lnTo>
                  <a:lnTo>
                    <a:pt x="420725" y="210261"/>
                  </a:lnTo>
                  <a:lnTo>
                    <a:pt x="418630" y="247510"/>
                  </a:lnTo>
                  <a:lnTo>
                    <a:pt x="419798" y="251460"/>
                  </a:lnTo>
                  <a:lnTo>
                    <a:pt x="424167" y="254495"/>
                  </a:lnTo>
                  <a:lnTo>
                    <a:pt x="427456" y="255244"/>
                  </a:lnTo>
                  <a:lnTo>
                    <a:pt x="433857" y="255244"/>
                  </a:lnTo>
                  <a:lnTo>
                    <a:pt x="472935" y="240931"/>
                  </a:lnTo>
                  <a:lnTo>
                    <a:pt x="475488" y="232613"/>
                  </a:lnTo>
                  <a:lnTo>
                    <a:pt x="475818" y="234518"/>
                  </a:lnTo>
                  <a:lnTo>
                    <a:pt x="482307" y="195999"/>
                  </a:lnTo>
                  <a:lnTo>
                    <a:pt x="496697" y="154673"/>
                  </a:lnTo>
                  <a:lnTo>
                    <a:pt x="483082" y="154673"/>
                  </a:lnTo>
                  <a:lnTo>
                    <a:pt x="483374" y="151625"/>
                  </a:lnTo>
                  <a:lnTo>
                    <a:pt x="483069" y="154673"/>
                  </a:lnTo>
                  <a:lnTo>
                    <a:pt x="464693" y="154673"/>
                  </a:lnTo>
                  <a:lnTo>
                    <a:pt x="465658" y="151625"/>
                  </a:lnTo>
                  <a:lnTo>
                    <a:pt x="462648" y="159740"/>
                  </a:lnTo>
                  <a:lnTo>
                    <a:pt x="465721" y="151434"/>
                  </a:lnTo>
                  <a:lnTo>
                    <a:pt x="477837" y="113220"/>
                  </a:lnTo>
                  <a:lnTo>
                    <a:pt x="479920" y="107188"/>
                  </a:lnTo>
                  <a:lnTo>
                    <a:pt x="482130" y="100672"/>
                  </a:lnTo>
                  <a:lnTo>
                    <a:pt x="493788" y="63931"/>
                  </a:lnTo>
                  <a:lnTo>
                    <a:pt x="498297" y="47612"/>
                  </a:lnTo>
                  <a:lnTo>
                    <a:pt x="499567" y="40779"/>
                  </a:lnTo>
                  <a:close/>
                </a:path>
                <a:path w="648970" h="256540">
                  <a:moveTo>
                    <a:pt x="648652" y="35725"/>
                  </a:moveTo>
                  <a:lnTo>
                    <a:pt x="647217" y="28054"/>
                  </a:lnTo>
                  <a:lnTo>
                    <a:pt x="644334" y="21513"/>
                  </a:lnTo>
                  <a:lnTo>
                    <a:pt x="641477" y="14935"/>
                  </a:lnTo>
                  <a:lnTo>
                    <a:pt x="636943" y="9804"/>
                  </a:lnTo>
                  <a:lnTo>
                    <a:pt x="624497" y="2387"/>
                  </a:lnTo>
                  <a:lnTo>
                    <a:pt x="616318" y="520"/>
                  </a:lnTo>
                  <a:lnTo>
                    <a:pt x="606196" y="520"/>
                  </a:lnTo>
                  <a:lnTo>
                    <a:pt x="564299" y="14046"/>
                  </a:lnTo>
                  <a:lnTo>
                    <a:pt x="525627" y="46494"/>
                  </a:lnTo>
                  <a:lnTo>
                    <a:pt x="496773" y="85432"/>
                  </a:lnTo>
                  <a:lnTo>
                    <a:pt x="478777" y="119164"/>
                  </a:lnTo>
                  <a:lnTo>
                    <a:pt x="465670" y="151625"/>
                  </a:lnTo>
                  <a:lnTo>
                    <a:pt x="483374" y="151625"/>
                  </a:lnTo>
                  <a:lnTo>
                    <a:pt x="498081" y="151625"/>
                  </a:lnTo>
                  <a:lnTo>
                    <a:pt x="516432" y="117233"/>
                  </a:lnTo>
                  <a:lnTo>
                    <a:pt x="541502" y="84099"/>
                  </a:lnTo>
                  <a:lnTo>
                    <a:pt x="574535" y="56108"/>
                  </a:lnTo>
                  <a:lnTo>
                    <a:pt x="582295" y="56108"/>
                  </a:lnTo>
                  <a:lnTo>
                    <a:pt x="584987" y="57467"/>
                  </a:lnTo>
                  <a:lnTo>
                    <a:pt x="587121" y="60325"/>
                  </a:lnTo>
                  <a:lnTo>
                    <a:pt x="589038" y="62852"/>
                  </a:lnTo>
                  <a:lnTo>
                    <a:pt x="590054" y="66713"/>
                  </a:lnTo>
                  <a:lnTo>
                    <a:pt x="590054" y="78524"/>
                  </a:lnTo>
                  <a:lnTo>
                    <a:pt x="589546" y="84848"/>
                  </a:lnTo>
                  <a:lnTo>
                    <a:pt x="589445" y="85432"/>
                  </a:lnTo>
                  <a:lnTo>
                    <a:pt x="587502" y="96634"/>
                  </a:lnTo>
                  <a:lnTo>
                    <a:pt x="586727" y="101447"/>
                  </a:lnTo>
                  <a:lnTo>
                    <a:pt x="585470" y="109689"/>
                  </a:lnTo>
                  <a:lnTo>
                    <a:pt x="575881" y="168313"/>
                  </a:lnTo>
                  <a:lnTo>
                    <a:pt x="570661" y="214668"/>
                  </a:lnTo>
                  <a:lnTo>
                    <a:pt x="570357" y="220154"/>
                  </a:lnTo>
                  <a:lnTo>
                    <a:pt x="570369" y="228600"/>
                  </a:lnTo>
                  <a:lnTo>
                    <a:pt x="570572" y="231660"/>
                  </a:lnTo>
                  <a:lnTo>
                    <a:pt x="570687" y="232613"/>
                  </a:lnTo>
                  <a:lnTo>
                    <a:pt x="571601" y="240436"/>
                  </a:lnTo>
                  <a:lnTo>
                    <a:pt x="572770" y="244411"/>
                  </a:lnTo>
                  <a:lnTo>
                    <a:pt x="574611" y="247954"/>
                  </a:lnTo>
                  <a:lnTo>
                    <a:pt x="576465" y="251460"/>
                  </a:lnTo>
                  <a:lnTo>
                    <a:pt x="579094" y="253136"/>
                  </a:lnTo>
                  <a:lnTo>
                    <a:pt x="618858" y="253136"/>
                  </a:lnTo>
                  <a:lnTo>
                    <a:pt x="642239" y="100672"/>
                  </a:lnTo>
                  <a:lnTo>
                    <a:pt x="644753" y="84099"/>
                  </a:lnTo>
                  <a:lnTo>
                    <a:pt x="648055" y="61252"/>
                  </a:lnTo>
                  <a:lnTo>
                    <a:pt x="648131" y="60172"/>
                  </a:lnTo>
                  <a:lnTo>
                    <a:pt x="648423" y="56108"/>
                  </a:lnTo>
                  <a:lnTo>
                    <a:pt x="648652" y="52908"/>
                  </a:lnTo>
                  <a:lnTo>
                    <a:pt x="648652" y="35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633384" y="7756507"/>
              <a:ext cx="959923" cy="359830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9706381" y="7651736"/>
            <a:ext cx="1283335" cy="464820"/>
          </a:xfrm>
          <a:custGeom>
            <a:avLst/>
            <a:gdLst/>
            <a:ahLst/>
            <a:cxnLst/>
            <a:rect l="l" t="t" r="r" b="b"/>
            <a:pathLst>
              <a:path w="1283334" h="464820">
                <a:moveTo>
                  <a:pt x="262788" y="25082"/>
                </a:moveTo>
                <a:lnTo>
                  <a:pt x="261353" y="19939"/>
                </a:lnTo>
                <a:lnTo>
                  <a:pt x="258470" y="15405"/>
                </a:lnTo>
                <a:lnTo>
                  <a:pt x="255625" y="10845"/>
                </a:lnTo>
                <a:lnTo>
                  <a:pt x="252171" y="7137"/>
                </a:lnTo>
                <a:lnTo>
                  <a:pt x="244081" y="1422"/>
                </a:lnTo>
                <a:lnTo>
                  <a:pt x="239864" y="0"/>
                </a:lnTo>
                <a:lnTo>
                  <a:pt x="230771" y="0"/>
                </a:lnTo>
                <a:lnTo>
                  <a:pt x="226796" y="1422"/>
                </a:lnTo>
                <a:lnTo>
                  <a:pt x="226669" y="1422"/>
                </a:lnTo>
                <a:lnTo>
                  <a:pt x="222872" y="4546"/>
                </a:lnTo>
                <a:lnTo>
                  <a:pt x="141490" y="73266"/>
                </a:lnTo>
                <a:lnTo>
                  <a:pt x="138785" y="75298"/>
                </a:lnTo>
                <a:lnTo>
                  <a:pt x="137439" y="77495"/>
                </a:lnTo>
                <a:lnTo>
                  <a:pt x="137439" y="82207"/>
                </a:lnTo>
                <a:lnTo>
                  <a:pt x="138861" y="84137"/>
                </a:lnTo>
                <a:lnTo>
                  <a:pt x="144589" y="87160"/>
                </a:lnTo>
                <a:lnTo>
                  <a:pt x="147256" y="87845"/>
                </a:lnTo>
                <a:lnTo>
                  <a:pt x="154038" y="87845"/>
                </a:lnTo>
                <a:lnTo>
                  <a:pt x="157759" y="87528"/>
                </a:lnTo>
                <a:lnTo>
                  <a:pt x="159689" y="86931"/>
                </a:lnTo>
                <a:lnTo>
                  <a:pt x="161696" y="85915"/>
                </a:lnTo>
                <a:lnTo>
                  <a:pt x="254190" y="41935"/>
                </a:lnTo>
                <a:lnTo>
                  <a:pt x="257568" y="40246"/>
                </a:lnTo>
                <a:lnTo>
                  <a:pt x="259842" y="38646"/>
                </a:lnTo>
                <a:lnTo>
                  <a:pt x="262191" y="35623"/>
                </a:lnTo>
                <a:lnTo>
                  <a:pt x="262788" y="33515"/>
                </a:lnTo>
                <a:lnTo>
                  <a:pt x="262788" y="25082"/>
                </a:lnTo>
                <a:close/>
              </a:path>
              <a:path w="1283334" h="464820">
                <a:moveTo>
                  <a:pt x="326009" y="431253"/>
                </a:moveTo>
                <a:lnTo>
                  <a:pt x="324561" y="428142"/>
                </a:lnTo>
                <a:lnTo>
                  <a:pt x="318833" y="421741"/>
                </a:lnTo>
                <a:lnTo>
                  <a:pt x="315556" y="417614"/>
                </a:lnTo>
                <a:lnTo>
                  <a:pt x="299085" y="382435"/>
                </a:lnTo>
                <a:lnTo>
                  <a:pt x="282003" y="323697"/>
                </a:lnTo>
                <a:lnTo>
                  <a:pt x="268109" y="266344"/>
                </a:lnTo>
                <a:lnTo>
                  <a:pt x="255981" y="207911"/>
                </a:lnTo>
                <a:lnTo>
                  <a:pt x="246341" y="153771"/>
                </a:lnTo>
                <a:lnTo>
                  <a:pt x="245618" y="149529"/>
                </a:lnTo>
                <a:lnTo>
                  <a:pt x="238302" y="109994"/>
                </a:lnTo>
                <a:lnTo>
                  <a:pt x="230644" y="105778"/>
                </a:lnTo>
                <a:lnTo>
                  <a:pt x="227965" y="105778"/>
                </a:lnTo>
                <a:lnTo>
                  <a:pt x="219671" y="106108"/>
                </a:lnTo>
                <a:lnTo>
                  <a:pt x="216903" y="106451"/>
                </a:lnTo>
                <a:lnTo>
                  <a:pt x="216903" y="322592"/>
                </a:lnTo>
                <a:lnTo>
                  <a:pt x="112293" y="322592"/>
                </a:lnTo>
                <a:lnTo>
                  <a:pt x="185026" y="169659"/>
                </a:lnTo>
                <a:lnTo>
                  <a:pt x="216903" y="322592"/>
                </a:lnTo>
                <a:lnTo>
                  <a:pt x="216903" y="106451"/>
                </a:lnTo>
                <a:lnTo>
                  <a:pt x="174650" y="120319"/>
                </a:lnTo>
                <a:lnTo>
                  <a:pt x="154139" y="139115"/>
                </a:lnTo>
                <a:lnTo>
                  <a:pt x="4051" y="441871"/>
                </a:lnTo>
                <a:lnTo>
                  <a:pt x="1346" y="447954"/>
                </a:lnTo>
                <a:lnTo>
                  <a:pt x="0" y="452323"/>
                </a:lnTo>
                <a:lnTo>
                  <a:pt x="0" y="460730"/>
                </a:lnTo>
                <a:lnTo>
                  <a:pt x="4546" y="463600"/>
                </a:lnTo>
                <a:lnTo>
                  <a:pt x="16675" y="463600"/>
                </a:lnTo>
                <a:lnTo>
                  <a:pt x="57365" y="447357"/>
                </a:lnTo>
                <a:lnTo>
                  <a:pt x="79362" y="420141"/>
                </a:lnTo>
                <a:lnTo>
                  <a:pt x="80378" y="413397"/>
                </a:lnTo>
                <a:lnTo>
                  <a:pt x="80467" y="412559"/>
                </a:lnTo>
                <a:lnTo>
                  <a:pt x="81051" y="407416"/>
                </a:lnTo>
                <a:lnTo>
                  <a:pt x="81711" y="396976"/>
                </a:lnTo>
                <a:lnTo>
                  <a:pt x="94272" y="360502"/>
                </a:lnTo>
                <a:lnTo>
                  <a:pt x="224802" y="360502"/>
                </a:lnTo>
                <a:lnTo>
                  <a:pt x="226923" y="370624"/>
                </a:lnTo>
                <a:lnTo>
                  <a:pt x="232511" y="394639"/>
                </a:lnTo>
                <a:lnTo>
                  <a:pt x="238163" y="414655"/>
                </a:lnTo>
                <a:lnTo>
                  <a:pt x="243878" y="430657"/>
                </a:lnTo>
                <a:lnTo>
                  <a:pt x="249656" y="442658"/>
                </a:lnTo>
                <a:lnTo>
                  <a:pt x="249758" y="442798"/>
                </a:lnTo>
                <a:lnTo>
                  <a:pt x="255447" y="451383"/>
                </a:lnTo>
                <a:lnTo>
                  <a:pt x="261175" y="457606"/>
                </a:lnTo>
                <a:lnTo>
                  <a:pt x="266827" y="461352"/>
                </a:lnTo>
                <a:lnTo>
                  <a:pt x="272034" y="462508"/>
                </a:lnTo>
                <a:lnTo>
                  <a:pt x="277355" y="462508"/>
                </a:lnTo>
                <a:lnTo>
                  <a:pt x="316293" y="447776"/>
                </a:lnTo>
                <a:lnTo>
                  <a:pt x="326009" y="437654"/>
                </a:lnTo>
                <a:lnTo>
                  <a:pt x="326009" y="431253"/>
                </a:lnTo>
                <a:close/>
              </a:path>
              <a:path w="1283334" h="464820">
                <a:moveTo>
                  <a:pt x="603478" y="138290"/>
                </a:moveTo>
                <a:lnTo>
                  <a:pt x="586816" y="104775"/>
                </a:lnTo>
                <a:lnTo>
                  <a:pt x="542315" y="104775"/>
                </a:lnTo>
                <a:lnTo>
                  <a:pt x="542239" y="106972"/>
                </a:lnTo>
                <a:lnTo>
                  <a:pt x="541832" y="120421"/>
                </a:lnTo>
                <a:lnTo>
                  <a:pt x="541832" y="276110"/>
                </a:lnTo>
                <a:lnTo>
                  <a:pt x="537781" y="263664"/>
                </a:lnTo>
                <a:lnTo>
                  <a:pt x="535241" y="255879"/>
                </a:lnTo>
                <a:lnTo>
                  <a:pt x="535330" y="256133"/>
                </a:lnTo>
                <a:lnTo>
                  <a:pt x="537781" y="263664"/>
                </a:lnTo>
                <a:lnTo>
                  <a:pt x="537857" y="263880"/>
                </a:lnTo>
                <a:lnTo>
                  <a:pt x="541832" y="276110"/>
                </a:lnTo>
                <a:lnTo>
                  <a:pt x="541832" y="120421"/>
                </a:lnTo>
                <a:lnTo>
                  <a:pt x="538772" y="221678"/>
                </a:lnTo>
                <a:lnTo>
                  <a:pt x="538721" y="223545"/>
                </a:lnTo>
                <a:lnTo>
                  <a:pt x="538632" y="226555"/>
                </a:lnTo>
                <a:lnTo>
                  <a:pt x="538581" y="228079"/>
                </a:lnTo>
                <a:lnTo>
                  <a:pt x="538772" y="221678"/>
                </a:lnTo>
                <a:lnTo>
                  <a:pt x="536054" y="220560"/>
                </a:lnTo>
                <a:lnTo>
                  <a:pt x="531126" y="218706"/>
                </a:lnTo>
                <a:lnTo>
                  <a:pt x="531126" y="246799"/>
                </a:lnTo>
                <a:lnTo>
                  <a:pt x="531012" y="247980"/>
                </a:lnTo>
                <a:lnTo>
                  <a:pt x="528574" y="271272"/>
                </a:lnTo>
                <a:lnTo>
                  <a:pt x="531126" y="246799"/>
                </a:lnTo>
                <a:lnTo>
                  <a:pt x="531126" y="218706"/>
                </a:lnTo>
                <a:lnTo>
                  <a:pt x="528231" y="217601"/>
                </a:lnTo>
                <a:lnTo>
                  <a:pt x="528040" y="217538"/>
                </a:lnTo>
                <a:lnTo>
                  <a:pt x="528040" y="272491"/>
                </a:lnTo>
                <a:lnTo>
                  <a:pt x="527939" y="272732"/>
                </a:lnTo>
                <a:lnTo>
                  <a:pt x="511035" y="309333"/>
                </a:lnTo>
                <a:lnTo>
                  <a:pt x="487984" y="350418"/>
                </a:lnTo>
                <a:lnTo>
                  <a:pt x="457403" y="391464"/>
                </a:lnTo>
                <a:lnTo>
                  <a:pt x="428282" y="414083"/>
                </a:lnTo>
                <a:lnTo>
                  <a:pt x="428485" y="414083"/>
                </a:lnTo>
                <a:lnTo>
                  <a:pt x="424141" y="414959"/>
                </a:lnTo>
                <a:lnTo>
                  <a:pt x="417029" y="414959"/>
                </a:lnTo>
                <a:lnTo>
                  <a:pt x="405625" y="369214"/>
                </a:lnTo>
                <a:lnTo>
                  <a:pt x="405574" y="366598"/>
                </a:lnTo>
                <a:lnTo>
                  <a:pt x="405422" y="359105"/>
                </a:lnTo>
                <a:lnTo>
                  <a:pt x="409473" y="311810"/>
                </a:lnTo>
                <a:lnTo>
                  <a:pt x="426377" y="268312"/>
                </a:lnTo>
                <a:lnTo>
                  <a:pt x="458927" y="246799"/>
                </a:lnTo>
                <a:lnTo>
                  <a:pt x="463321" y="246799"/>
                </a:lnTo>
                <a:lnTo>
                  <a:pt x="505180" y="260451"/>
                </a:lnTo>
                <a:lnTo>
                  <a:pt x="528040" y="272491"/>
                </a:lnTo>
                <a:lnTo>
                  <a:pt x="528040" y="217538"/>
                </a:lnTo>
                <a:lnTo>
                  <a:pt x="484708" y="208876"/>
                </a:lnTo>
                <a:lnTo>
                  <a:pt x="470547" y="209651"/>
                </a:lnTo>
                <a:lnTo>
                  <a:pt x="431101" y="221272"/>
                </a:lnTo>
                <a:lnTo>
                  <a:pt x="397370" y="245516"/>
                </a:lnTo>
                <a:lnTo>
                  <a:pt x="371043" y="280695"/>
                </a:lnTo>
                <a:lnTo>
                  <a:pt x="354050" y="325247"/>
                </a:lnTo>
                <a:lnTo>
                  <a:pt x="354025" y="325437"/>
                </a:lnTo>
                <a:lnTo>
                  <a:pt x="350824" y="341807"/>
                </a:lnTo>
                <a:lnTo>
                  <a:pt x="348881" y="359105"/>
                </a:lnTo>
                <a:lnTo>
                  <a:pt x="348234" y="377164"/>
                </a:lnTo>
                <a:lnTo>
                  <a:pt x="348348" y="380288"/>
                </a:lnTo>
                <a:lnTo>
                  <a:pt x="348386" y="381228"/>
                </a:lnTo>
                <a:lnTo>
                  <a:pt x="348983" y="397357"/>
                </a:lnTo>
                <a:lnTo>
                  <a:pt x="360108" y="442391"/>
                </a:lnTo>
                <a:lnTo>
                  <a:pt x="399288" y="464604"/>
                </a:lnTo>
                <a:lnTo>
                  <a:pt x="410552" y="463626"/>
                </a:lnTo>
                <a:lnTo>
                  <a:pt x="446024" y="448945"/>
                </a:lnTo>
                <a:lnTo>
                  <a:pt x="482981" y="414959"/>
                </a:lnTo>
                <a:lnTo>
                  <a:pt x="483781" y="414083"/>
                </a:lnTo>
                <a:lnTo>
                  <a:pt x="496836" y="397357"/>
                </a:lnTo>
                <a:lnTo>
                  <a:pt x="509993" y="377913"/>
                </a:lnTo>
                <a:lnTo>
                  <a:pt x="523227" y="355320"/>
                </a:lnTo>
                <a:lnTo>
                  <a:pt x="536536" y="329628"/>
                </a:lnTo>
                <a:lnTo>
                  <a:pt x="530186" y="353428"/>
                </a:lnTo>
                <a:lnTo>
                  <a:pt x="519315" y="394360"/>
                </a:lnTo>
                <a:lnTo>
                  <a:pt x="517448" y="402234"/>
                </a:lnTo>
                <a:lnTo>
                  <a:pt x="516102" y="409651"/>
                </a:lnTo>
                <a:lnTo>
                  <a:pt x="516064" y="410032"/>
                </a:lnTo>
                <a:lnTo>
                  <a:pt x="515302" y="416623"/>
                </a:lnTo>
                <a:lnTo>
                  <a:pt x="515289" y="417131"/>
                </a:lnTo>
                <a:lnTo>
                  <a:pt x="515035" y="423151"/>
                </a:lnTo>
                <a:lnTo>
                  <a:pt x="515112" y="428815"/>
                </a:lnTo>
                <a:lnTo>
                  <a:pt x="529018" y="461594"/>
                </a:lnTo>
                <a:lnTo>
                  <a:pt x="568096" y="461594"/>
                </a:lnTo>
                <a:lnTo>
                  <a:pt x="568159" y="459486"/>
                </a:lnTo>
                <a:lnTo>
                  <a:pt x="568261" y="455790"/>
                </a:lnTo>
                <a:lnTo>
                  <a:pt x="568375" y="452107"/>
                </a:lnTo>
                <a:lnTo>
                  <a:pt x="570585" y="405155"/>
                </a:lnTo>
                <a:lnTo>
                  <a:pt x="571576" y="391464"/>
                </a:lnTo>
                <a:lnTo>
                  <a:pt x="572503" y="380288"/>
                </a:lnTo>
                <a:lnTo>
                  <a:pt x="578002" y="330758"/>
                </a:lnTo>
                <a:lnTo>
                  <a:pt x="596404" y="202298"/>
                </a:lnTo>
                <a:lnTo>
                  <a:pt x="599046" y="185178"/>
                </a:lnTo>
                <a:lnTo>
                  <a:pt x="600087" y="178181"/>
                </a:lnTo>
                <a:lnTo>
                  <a:pt x="601967" y="164985"/>
                </a:lnTo>
                <a:lnTo>
                  <a:pt x="602640" y="159258"/>
                </a:lnTo>
                <a:lnTo>
                  <a:pt x="602957" y="155041"/>
                </a:lnTo>
                <a:lnTo>
                  <a:pt x="603300" y="150825"/>
                </a:lnTo>
                <a:lnTo>
                  <a:pt x="603478" y="147040"/>
                </a:lnTo>
                <a:lnTo>
                  <a:pt x="603478" y="138290"/>
                </a:lnTo>
                <a:close/>
              </a:path>
              <a:path w="1283334" h="464820">
                <a:moveTo>
                  <a:pt x="822172" y="129857"/>
                </a:moveTo>
                <a:lnTo>
                  <a:pt x="820737" y="124714"/>
                </a:lnTo>
                <a:lnTo>
                  <a:pt x="817854" y="120180"/>
                </a:lnTo>
                <a:lnTo>
                  <a:pt x="815009" y="115620"/>
                </a:lnTo>
                <a:lnTo>
                  <a:pt x="811555" y="111912"/>
                </a:lnTo>
                <a:lnTo>
                  <a:pt x="803465" y="106197"/>
                </a:lnTo>
                <a:lnTo>
                  <a:pt x="799249" y="104775"/>
                </a:lnTo>
                <a:lnTo>
                  <a:pt x="790155" y="104775"/>
                </a:lnTo>
                <a:lnTo>
                  <a:pt x="786193" y="106197"/>
                </a:lnTo>
                <a:lnTo>
                  <a:pt x="786053" y="106197"/>
                </a:lnTo>
                <a:lnTo>
                  <a:pt x="782256" y="109321"/>
                </a:lnTo>
                <a:lnTo>
                  <a:pt x="700874" y="178041"/>
                </a:lnTo>
                <a:lnTo>
                  <a:pt x="698169" y="180073"/>
                </a:lnTo>
                <a:lnTo>
                  <a:pt x="696823" y="182270"/>
                </a:lnTo>
                <a:lnTo>
                  <a:pt x="696823" y="186982"/>
                </a:lnTo>
                <a:lnTo>
                  <a:pt x="698246" y="188912"/>
                </a:lnTo>
                <a:lnTo>
                  <a:pt x="703973" y="191935"/>
                </a:lnTo>
                <a:lnTo>
                  <a:pt x="706640" y="192620"/>
                </a:lnTo>
                <a:lnTo>
                  <a:pt x="713422" y="192620"/>
                </a:lnTo>
                <a:lnTo>
                  <a:pt x="717143" y="192303"/>
                </a:lnTo>
                <a:lnTo>
                  <a:pt x="719074" y="191706"/>
                </a:lnTo>
                <a:lnTo>
                  <a:pt x="721080" y="190690"/>
                </a:lnTo>
                <a:lnTo>
                  <a:pt x="813574" y="146710"/>
                </a:lnTo>
                <a:lnTo>
                  <a:pt x="816952" y="145021"/>
                </a:lnTo>
                <a:lnTo>
                  <a:pt x="819226" y="143421"/>
                </a:lnTo>
                <a:lnTo>
                  <a:pt x="821575" y="140398"/>
                </a:lnTo>
                <a:lnTo>
                  <a:pt x="822172" y="138290"/>
                </a:lnTo>
                <a:lnTo>
                  <a:pt x="822172" y="129857"/>
                </a:lnTo>
                <a:close/>
              </a:path>
              <a:path w="1283334" h="464820">
                <a:moveTo>
                  <a:pt x="876909" y="211391"/>
                </a:moveTo>
                <a:lnTo>
                  <a:pt x="874941" y="209245"/>
                </a:lnTo>
                <a:lnTo>
                  <a:pt x="869480" y="209245"/>
                </a:lnTo>
                <a:lnTo>
                  <a:pt x="865225" y="210337"/>
                </a:lnTo>
                <a:lnTo>
                  <a:pt x="853897" y="214426"/>
                </a:lnTo>
                <a:lnTo>
                  <a:pt x="846988" y="216776"/>
                </a:lnTo>
                <a:lnTo>
                  <a:pt x="838733" y="219481"/>
                </a:lnTo>
                <a:lnTo>
                  <a:pt x="832319" y="221424"/>
                </a:lnTo>
                <a:lnTo>
                  <a:pt x="825690" y="223088"/>
                </a:lnTo>
                <a:lnTo>
                  <a:pt x="818045" y="224713"/>
                </a:lnTo>
                <a:lnTo>
                  <a:pt x="825690" y="223088"/>
                </a:lnTo>
                <a:lnTo>
                  <a:pt x="819480" y="220560"/>
                </a:lnTo>
                <a:lnTo>
                  <a:pt x="811504" y="217601"/>
                </a:lnTo>
                <a:lnTo>
                  <a:pt x="803173" y="214795"/>
                </a:lnTo>
                <a:lnTo>
                  <a:pt x="803173" y="270230"/>
                </a:lnTo>
                <a:lnTo>
                  <a:pt x="803173" y="214795"/>
                </a:lnTo>
                <a:lnTo>
                  <a:pt x="802970" y="214718"/>
                </a:lnTo>
                <a:lnTo>
                  <a:pt x="802970" y="270230"/>
                </a:lnTo>
                <a:lnTo>
                  <a:pt x="796963" y="284149"/>
                </a:lnTo>
                <a:lnTo>
                  <a:pt x="773442" y="331419"/>
                </a:lnTo>
                <a:lnTo>
                  <a:pt x="751459" y="366598"/>
                </a:lnTo>
                <a:lnTo>
                  <a:pt x="724281" y="400202"/>
                </a:lnTo>
                <a:lnTo>
                  <a:pt x="706158" y="414007"/>
                </a:lnTo>
                <a:lnTo>
                  <a:pt x="706513" y="414007"/>
                </a:lnTo>
                <a:lnTo>
                  <a:pt x="702030" y="415086"/>
                </a:lnTo>
                <a:lnTo>
                  <a:pt x="695629" y="415086"/>
                </a:lnTo>
                <a:lnTo>
                  <a:pt x="684110" y="369214"/>
                </a:lnTo>
                <a:lnTo>
                  <a:pt x="684022" y="348894"/>
                </a:lnTo>
                <a:lnTo>
                  <a:pt x="684263" y="339979"/>
                </a:lnTo>
                <a:lnTo>
                  <a:pt x="690651" y="299110"/>
                </a:lnTo>
                <a:lnTo>
                  <a:pt x="709358" y="260705"/>
                </a:lnTo>
                <a:lnTo>
                  <a:pt x="735406" y="246799"/>
                </a:lnTo>
                <a:lnTo>
                  <a:pt x="740117" y="246799"/>
                </a:lnTo>
                <a:lnTo>
                  <a:pt x="779894" y="259397"/>
                </a:lnTo>
                <a:lnTo>
                  <a:pt x="802970" y="270230"/>
                </a:lnTo>
                <a:lnTo>
                  <a:pt x="802970" y="214718"/>
                </a:lnTo>
                <a:lnTo>
                  <a:pt x="763206" y="208876"/>
                </a:lnTo>
                <a:lnTo>
                  <a:pt x="749490" y="209651"/>
                </a:lnTo>
                <a:lnTo>
                  <a:pt x="710628" y="221272"/>
                </a:lnTo>
                <a:lnTo>
                  <a:pt x="676871" y="245516"/>
                </a:lnTo>
                <a:lnTo>
                  <a:pt x="650405" y="280695"/>
                </a:lnTo>
                <a:lnTo>
                  <a:pt x="632841" y="325247"/>
                </a:lnTo>
                <a:lnTo>
                  <a:pt x="632802" y="325437"/>
                </a:lnTo>
                <a:lnTo>
                  <a:pt x="629437" y="341807"/>
                </a:lnTo>
                <a:lnTo>
                  <a:pt x="627405" y="359105"/>
                </a:lnTo>
                <a:lnTo>
                  <a:pt x="627354" y="360527"/>
                </a:lnTo>
                <a:lnTo>
                  <a:pt x="626808" y="374929"/>
                </a:lnTo>
                <a:lnTo>
                  <a:pt x="629754" y="414007"/>
                </a:lnTo>
                <a:lnTo>
                  <a:pt x="645934" y="451675"/>
                </a:lnTo>
                <a:lnTo>
                  <a:pt x="679297" y="464604"/>
                </a:lnTo>
                <a:lnTo>
                  <a:pt x="690219" y="463626"/>
                </a:lnTo>
                <a:lnTo>
                  <a:pt x="735253" y="439851"/>
                </a:lnTo>
                <a:lnTo>
                  <a:pt x="771271" y="397408"/>
                </a:lnTo>
                <a:lnTo>
                  <a:pt x="796683" y="355320"/>
                </a:lnTo>
                <a:lnTo>
                  <a:pt x="806881" y="335407"/>
                </a:lnTo>
                <a:lnTo>
                  <a:pt x="801598" y="353428"/>
                </a:lnTo>
                <a:lnTo>
                  <a:pt x="790714" y="396735"/>
                </a:lnTo>
                <a:lnTo>
                  <a:pt x="785939" y="425018"/>
                </a:lnTo>
                <a:lnTo>
                  <a:pt x="785939" y="438162"/>
                </a:lnTo>
                <a:lnTo>
                  <a:pt x="786599" y="445160"/>
                </a:lnTo>
                <a:lnTo>
                  <a:pt x="789305" y="458304"/>
                </a:lnTo>
                <a:lnTo>
                  <a:pt x="793356" y="461594"/>
                </a:lnTo>
                <a:lnTo>
                  <a:pt x="835456" y="461594"/>
                </a:lnTo>
                <a:lnTo>
                  <a:pt x="835545" y="460692"/>
                </a:lnTo>
                <a:lnTo>
                  <a:pt x="846061" y="348894"/>
                </a:lnTo>
                <a:lnTo>
                  <a:pt x="848080" y="332016"/>
                </a:lnTo>
                <a:lnTo>
                  <a:pt x="856919" y="285191"/>
                </a:lnTo>
                <a:lnTo>
                  <a:pt x="858354" y="279654"/>
                </a:lnTo>
                <a:lnTo>
                  <a:pt x="860602" y="270929"/>
                </a:lnTo>
                <a:lnTo>
                  <a:pt x="864006" y="258470"/>
                </a:lnTo>
                <a:lnTo>
                  <a:pt x="867435" y="246799"/>
                </a:lnTo>
                <a:lnTo>
                  <a:pt x="870585" y="236931"/>
                </a:lnTo>
                <a:lnTo>
                  <a:pt x="874801" y="224282"/>
                </a:lnTo>
                <a:lnTo>
                  <a:pt x="876909" y="217119"/>
                </a:lnTo>
                <a:lnTo>
                  <a:pt x="876909" y="211391"/>
                </a:lnTo>
                <a:close/>
              </a:path>
              <a:path w="1283334" h="464820">
                <a:moveTo>
                  <a:pt x="1283233" y="254850"/>
                </a:moveTo>
                <a:lnTo>
                  <a:pt x="1271041" y="218160"/>
                </a:lnTo>
                <a:lnTo>
                  <a:pt x="1239812" y="208876"/>
                </a:lnTo>
                <a:lnTo>
                  <a:pt x="1230045" y="209842"/>
                </a:lnTo>
                <a:lnTo>
                  <a:pt x="1183195" y="233210"/>
                </a:lnTo>
                <a:lnTo>
                  <a:pt x="1145044" y="274586"/>
                </a:lnTo>
                <a:lnTo>
                  <a:pt x="1120660" y="315544"/>
                </a:lnTo>
                <a:lnTo>
                  <a:pt x="1103896" y="354787"/>
                </a:lnTo>
                <a:lnTo>
                  <a:pt x="1103998" y="354431"/>
                </a:lnTo>
                <a:lnTo>
                  <a:pt x="1117219" y="310718"/>
                </a:lnTo>
                <a:lnTo>
                  <a:pt x="1120470" y="301345"/>
                </a:lnTo>
                <a:lnTo>
                  <a:pt x="1123188" y="293204"/>
                </a:lnTo>
                <a:lnTo>
                  <a:pt x="1125893" y="284797"/>
                </a:lnTo>
                <a:lnTo>
                  <a:pt x="1128090" y="277609"/>
                </a:lnTo>
                <a:lnTo>
                  <a:pt x="1128217" y="277114"/>
                </a:lnTo>
                <a:lnTo>
                  <a:pt x="1129855" y="270840"/>
                </a:lnTo>
                <a:lnTo>
                  <a:pt x="1129944" y="270357"/>
                </a:lnTo>
                <a:lnTo>
                  <a:pt x="1131074" y="264464"/>
                </a:lnTo>
                <a:lnTo>
                  <a:pt x="1131125" y="264210"/>
                </a:lnTo>
                <a:lnTo>
                  <a:pt x="1131887" y="257708"/>
                </a:lnTo>
                <a:lnTo>
                  <a:pt x="1132001" y="254850"/>
                </a:lnTo>
                <a:lnTo>
                  <a:pt x="1132141" y="251333"/>
                </a:lnTo>
                <a:lnTo>
                  <a:pt x="1132141" y="244271"/>
                </a:lnTo>
                <a:lnTo>
                  <a:pt x="1110081" y="212293"/>
                </a:lnTo>
                <a:lnTo>
                  <a:pt x="1103655" y="210273"/>
                </a:lnTo>
                <a:lnTo>
                  <a:pt x="1103299" y="210273"/>
                </a:lnTo>
                <a:lnTo>
                  <a:pt x="1096899" y="209232"/>
                </a:lnTo>
                <a:lnTo>
                  <a:pt x="1096454" y="209232"/>
                </a:lnTo>
                <a:lnTo>
                  <a:pt x="1089202" y="208876"/>
                </a:lnTo>
                <a:lnTo>
                  <a:pt x="1082319" y="209423"/>
                </a:lnTo>
                <a:lnTo>
                  <a:pt x="1039723" y="228600"/>
                </a:lnTo>
                <a:lnTo>
                  <a:pt x="1010615" y="254850"/>
                </a:lnTo>
                <a:lnTo>
                  <a:pt x="981532" y="293789"/>
                </a:lnTo>
                <a:lnTo>
                  <a:pt x="963333" y="327520"/>
                </a:lnTo>
                <a:lnTo>
                  <a:pt x="949198" y="363029"/>
                </a:lnTo>
                <a:lnTo>
                  <a:pt x="949960" y="360502"/>
                </a:lnTo>
                <a:lnTo>
                  <a:pt x="950175" y="359918"/>
                </a:lnTo>
                <a:lnTo>
                  <a:pt x="962329" y="321576"/>
                </a:lnTo>
                <a:lnTo>
                  <a:pt x="964463" y="315391"/>
                </a:lnTo>
                <a:lnTo>
                  <a:pt x="978281" y="272288"/>
                </a:lnTo>
                <a:lnTo>
                  <a:pt x="984059" y="249135"/>
                </a:lnTo>
                <a:lnTo>
                  <a:pt x="983945" y="242227"/>
                </a:lnTo>
                <a:lnTo>
                  <a:pt x="983754" y="237871"/>
                </a:lnTo>
                <a:lnTo>
                  <a:pt x="983691" y="237439"/>
                </a:lnTo>
                <a:lnTo>
                  <a:pt x="982853" y="231368"/>
                </a:lnTo>
                <a:lnTo>
                  <a:pt x="971080" y="208356"/>
                </a:lnTo>
                <a:lnTo>
                  <a:pt x="928954" y="208356"/>
                </a:lnTo>
                <a:lnTo>
                  <a:pt x="928827" y="209423"/>
                </a:lnTo>
                <a:lnTo>
                  <a:pt x="928738" y="210273"/>
                </a:lnTo>
                <a:lnTo>
                  <a:pt x="928649" y="211035"/>
                </a:lnTo>
                <a:lnTo>
                  <a:pt x="928535" y="212026"/>
                </a:lnTo>
                <a:lnTo>
                  <a:pt x="928458" y="212737"/>
                </a:lnTo>
                <a:lnTo>
                  <a:pt x="928344" y="213715"/>
                </a:lnTo>
                <a:lnTo>
                  <a:pt x="928268" y="214464"/>
                </a:lnTo>
                <a:lnTo>
                  <a:pt x="928204" y="214947"/>
                </a:lnTo>
                <a:lnTo>
                  <a:pt x="905217" y="418617"/>
                </a:lnTo>
                <a:lnTo>
                  <a:pt x="904074" y="429082"/>
                </a:lnTo>
                <a:lnTo>
                  <a:pt x="903376" y="436956"/>
                </a:lnTo>
                <a:lnTo>
                  <a:pt x="903071" y="442391"/>
                </a:lnTo>
                <a:lnTo>
                  <a:pt x="903122" y="455866"/>
                </a:lnTo>
                <a:lnTo>
                  <a:pt x="904278" y="459740"/>
                </a:lnTo>
                <a:lnTo>
                  <a:pt x="904760" y="460146"/>
                </a:lnTo>
                <a:lnTo>
                  <a:pt x="908659" y="462851"/>
                </a:lnTo>
                <a:lnTo>
                  <a:pt x="911948" y="463600"/>
                </a:lnTo>
                <a:lnTo>
                  <a:pt x="919022" y="463600"/>
                </a:lnTo>
                <a:lnTo>
                  <a:pt x="923366" y="463092"/>
                </a:lnTo>
                <a:lnTo>
                  <a:pt x="923099" y="463092"/>
                </a:lnTo>
                <a:lnTo>
                  <a:pt x="931735" y="461492"/>
                </a:lnTo>
                <a:lnTo>
                  <a:pt x="959281" y="442391"/>
                </a:lnTo>
                <a:lnTo>
                  <a:pt x="959815" y="437261"/>
                </a:lnTo>
                <a:lnTo>
                  <a:pt x="959599" y="440016"/>
                </a:lnTo>
                <a:lnTo>
                  <a:pt x="961936" y="422643"/>
                </a:lnTo>
                <a:lnTo>
                  <a:pt x="965847" y="403847"/>
                </a:lnTo>
                <a:lnTo>
                  <a:pt x="971029" y="385991"/>
                </a:lnTo>
                <a:lnTo>
                  <a:pt x="977468" y="369100"/>
                </a:lnTo>
                <a:lnTo>
                  <a:pt x="981697" y="359918"/>
                </a:lnTo>
                <a:lnTo>
                  <a:pt x="984758" y="353263"/>
                </a:lnTo>
                <a:lnTo>
                  <a:pt x="1009053" y="312991"/>
                </a:lnTo>
                <a:lnTo>
                  <a:pt x="1034224" y="284086"/>
                </a:lnTo>
                <a:lnTo>
                  <a:pt x="1064907" y="264464"/>
                </a:lnTo>
                <a:lnTo>
                  <a:pt x="1068628" y="264464"/>
                </a:lnTo>
                <a:lnTo>
                  <a:pt x="1071333" y="265645"/>
                </a:lnTo>
                <a:lnTo>
                  <a:pt x="1071460" y="265823"/>
                </a:lnTo>
                <a:lnTo>
                  <a:pt x="1074699" y="270357"/>
                </a:lnTo>
                <a:lnTo>
                  <a:pt x="1074813" y="270840"/>
                </a:lnTo>
                <a:lnTo>
                  <a:pt x="1074902" y="271208"/>
                </a:lnTo>
                <a:lnTo>
                  <a:pt x="1074991" y="271589"/>
                </a:lnTo>
                <a:lnTo>
                  <a:pt x="1075550" y="273900"/>
                </a:lnTo>
                <a:lnTo>
                  <a:pt x="1075448" y="286880"/>
                </a:lnTo>
                <a:lnTo>
                  <a:pt x="1075131" y="292011"/>
                </a:lnTo>
                <a:lnTo>
                  <a:pt x="1075042" y="292709"/>
                </a:lnTo>
                <a:lnTo>
                  <a:pt x="1074940" y="293509"/>
                </a:lnTo>
                <a:lnTo>
                  <a:pt x="1074902" y="293789"/>
                </a:lnTo>
                <a:lnTo>
                  <a:pt x="1074801" y="294563"/>
                </a:lnTo>
                <a:lnTo>
                  <a:pt x="1073442" y="305155"/>
                </a:lnTo>
                <a:lnTo>
                  <a:pt x="1072337" y="311823"/>
                </a:lnTo>
                <a:lnTo>
                  <a:pt x="1061897" y="370624"/>
                </a:lnTo>
                <a:lnTo>
                  <a:pt x="1055204" y="413461"/>
                </a:lnTo>
                <a:lnTo>
                  <a:pt x="1052334" y="442391"/>
                </a:lnTo>
                <a:lnTo>
                  <a:pt x="1052372" y="454177"/>
                </a:lnTo>
                <a:lnTo>
                  <a:pt x="1052969" y="457708"/>
                </a:lnTo>
                <a:lnTo>
                  <a:pt x="1055662" y="462419"/>
                </a:lnTo>
                <a:lnTo>
                  <a:pt x="1059370" y="463600"/>
                </a:lnTo>
                <a:lnTo>
                  <a:pt x="1068451" y="463600"/>
                </a:lnTo>
                <a:lnTo>
                  <a:pt x="1107719" y="448767"/>
                </a:lnTo>
                <a:lnTo>
                  <a:pt x="1109891" y="442391"/>
                </a:lnTo>
                <a:lnTo>
                  <a:pt x="1110424" y="437134"/>
                </a:lnTo>
                <a:lnTo>
                  <a:pt x="1110208" y="440016"/>
                </a:lnTo>
                <a:lnTo>
                  <a:pt x="1112545" y="422643"/>
                </a:lnTo>
                <a:lnTo>
                  <a:pt x="1116469" y="403847"/>
                </a:lnTo>
                <a:lnTo>
                  <a:pt x="1134821" y="354431"/>
                </a:lnTo>
                <a:lnTo>
                  <a:pt x="1159446" y="312991"/>
                </a:lnTo>
                <a:lnTo>
                  <a:pt x="1191780" y="277114"/>
                </a:lnTo>
                <a:lnTo>
                  <a:pt x="1209141" y="264464"/>
                </a:lnTo>
                <a:lnTo>
                  <a:pt x="1216888" y="264464"/>
                </a:lnTo>
                <a:lnTo>
                  <a:pt x="1219581" y="265823"/>
                </a:lnTo>
                <a:lnTo>
                  <a:pt x="1221701" y="268681"/>
                </a:lnTo>
                <a:lnTo>
                  <a:pt x="1223619" y="271208"/>
                </a:lnTo>
                <a:lnTo>
                  <a:pt x="1223721" y="271589"/>
                </a:lnTo>
                <a:lnTo>
                  <a:pt x="1224635" y="275069"/>
                </a:lnTo>
                <a:lnTo>
                  <a:pt x="1224635" y="286880"/>
                </a:lnTo>
                <a:lnTo>
                  <a:pt x="1224127" y="293204"/>
                </a:lnTo>
                <a:lnTo>
                  <a:pt x="1224026" y="293789"/>
                </a:lnTo>
                <a:lnTo>
                  <a:pt x="1222095" y="305155"/>
                </a:lnTo>
                <a:lnTo>
                  <a:pt x="1221359" y="309803"/>
                </a:lnTo>
                <a:lnTo>
                  <a:pt x="1220012" y="318566"/>
                </a:lnTo>
                <a:lnTo>
                  <a:pt x="1211503" y="370624"/>
                </a:lnTo>
                <a:lnTo>
                  <a:pt x="1205242" y="423189"/>
                </a:lnTo>
                <a:lnTo>
                  <a:pt x="1204937" y="436956"/>
                </a:lnTo>
                <a:lnTo>
                  <a:pt x="1205077" y="440016"/>
                </a:lnTo>
                <a:lnTo>
                  <a:pt x="1212684" y="461492"/>
                </a:lnTo>
                <a:lnTo>
                  <a:pt x="1253451" y="461492"/>
                </a:lnTo>
                <a:lnTo>
                  <a:pt x="1253515" y="461086"/>
                </a:lnTo>
                <a:lnTo>
                  <a:pt x="1280325" y="286296"/>
                </a:lnTo>
                <a:lnTo>
                  <a:pt x="1282687" y="270357"/>
                </a:lnTo>
                <a:lnTo>
                  <a:pt x="1283157" y="264464"/>
                </a:lnTo>
                <a:lnTo>
                  <a:pt x="1283233" y="254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5" name="object 85"/>
          <p:cNvGrpSpPr/>
          <p:nvPr/>
        </p:nvGrpSpPr>
        <p:grpSpPr>
          <a:xfrm>
            <a:off x="11154929" y="7756283"/>
            <a:ext cx="2618105" cy="360680"/>
            <a:chOff x="11154929" y="7756283"/>
            <a:chExt cx="2618105" cy="360680"/>
          </a:xfrm>
        </p:grpSpPr>
        <p:pic>
          <p:nvPicPr>
            <p:cNvPr id="86" name="object 8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154929" y="7756283"/>
              <a:ext cx="1222109" cy="36005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2407456" y="7756295"/>
              <a:ext cx="1365885" cy="360045"/>
            </a:xfrm>
            <a:custGeom>
              <a:avLst/>
              <a:gdLst/>
              <a:ahLst/>
              <a:cxnLst/>
              <a:rect l="l" t="t" r="r" b="b"/>
              <a:pathLst>
                <a:path w="1365884" h="360045">
                  <a:moveTo>
                    <a:pt x="87833" y="41148"/>
                  </a:moveTo>
                  <a:lnTo>
                    <a:pt x="76873" y="4343"/>
                  </a:lnTo>
                  <a:lnTo>
                    <a:pt x="71831" y="215"/>
                  </a:lnTo>
                  <a:lnTo>
                    <a:pt x="60718" y="215"/>
                  </a:lnTo>
                  <a:lnTo>
                    <a:pt x="20040" y="12928"/>
                  </a:lnTo>
                  <a:lnTo>
                    <a:pt x="17094" y="16205"/>
                  </a:lnTo>
                  <a:lnTo>
                    <a:pt x="17094" y="26301"/>
                  </a:lnTo>
                  <a:lnTo>
                    <a:pt x="17932" y="34048"/>
                  </a:lnTo>
                  <a:lnTo>
                    <a:pt x="19646" y="43497"/>
                  </a:lnTo>
                  <a:lnTo>
                    <a:pt x="20789" y="50241"/>
                  </a:lnTo>
                  <a:lnTo>
                    <a:pt x="21869" y="57823"/>
                  </a:lnTo>
                  <a:lnTo>
                    <a:pt x="22821" y="65913"/>
                  </a:lnTo>
                  <a:lnTo>
                    <a:pt x="23647" y="74523"/>
                  </a:lnTo>
                  <a:lnTo>
                    <a:pt x="24117" y="83667"/>
                  </a:lnTo>
                  <a:lnTo>
                    <a:pt x="24028" y="93459"/>
                  </a:lnTo>
                  <a:lnTo>
                    <a:pt x="23355" y="103873"/>
                  </a:lnTo>
                  <a:lnTo>
                    <a:pt x="23266" y="104724"/>
                  </a:lnTo>
                  <a:lnTo>
                    <a:pt x="22072" y="115277"/>
                  </a:lnTo>
                  <a:lnTo>
                    <a:pt x="7975" y="234213"/>
                  </a:lnTo>
                  <a:lnTo>
                    <a:pt x="2921" y="281241"/>
                  </a:lnTo>
                  <a:lnTo>
                    <a:pt x="1778" y="292696"/>
                  </a:lnTo>
                  <a:lnTo>
                    <a:pt x="901" y="303339"/>
                  </a:lnTo>
                  <a:lnTo>
                    <a:pt x="825" y="304609"/>
                  </a:lnTo>
                  <a:lnTo>
                    <a:pt x="279" y="313169"/>
                  </a:lnTo>
                  <a:lnTo>
                    <a:pt x="190" y="315252"/>
                  </a:lnTo>
                  <a:lnTo>
                    <a:pt x="38" y="318897"/>
                  </a:lnTo>
                  <a:lnTo>
                    <a:pt x="0" y="329260"/>
                  </a:lnTo>
                  <a:lnTo>
                    <a:pt x="787" y="335915"/>
                  </a:lnTo>
                  <a:lnTo>
                    <a:pt x="2260" y="342138"/>
                  </a:lnTo>
                  <a:lnTo>
                    <a:pt x="4445" y="347916"/>
                  </a:lnTo>
                  <a:lnTo>
                    <a:pt x="7823" y="355333"/>
                  </a:lnTo>
                  <a:lnTo>
                    <a:pt x="12534" y="359041"/>
                  </a:lnTo>
                  <a:lnTo>
                    <a:pt x="53975" y="359041"/>
                  </a:lnTo>
                  <a:lnTo>
                    <a:pt x="58064" y="309524"/>
                  </a:lnTo>
                  <a:lnTo>
                    <a:pt x="59512" y="286524"/>
                  </a:lnTo>
                  <a:lnTo>
                    <a:pt x="60718" y="268439"/>
                  </a:lnTo>
                  <a:lnTo>
                    <a:pt x="62344" y="250088"/>
                  </a:lnTo>
                  <a:lnTo>
                    <a:pt x="64274" y="232181"/>
                  </a:lnTo>
                  <a:lnTo>
                    <a:pt x="66624" y="214007"/>
                  </a:lnTo>
                  <a:lnTo>
                    <a:pt x="84162" y="87655"/>
                  </a:lnTo>
                  <a:lnTo>
                    <a:pt x="85305" y="78155"/>
                  </a:lnTo>
                  <a:lnTo>
                    <a:pt x="86194" y="69227"/>
                  </a:lnTo>
                  <a:lnTo>
                    <a:pt x="86817" y="60871"/>
                  </a:lnTo>
                  <a:lnTo>
                    <a:pt x="87490" y="50076"/>
                  </a:lnTo>
                  <a:lnTo>
                    <a:pt x="87833" y="43497"/>
                  </a:lnTo>
                  <a:lnTo>
                    <a:pt x="87833" y="41148"/>
                  </a:lnTo>
                  <a:close/>
                </a:path>
                <a:path w="1365884" h="360045">
                  <a:moveTo>
                    <a:pt x="237439" y="121323"/>
                  </a:moveTo>
                  <a:lnTo>
                    <a:pt x="236004" y="115277"/>
                  </a:lnTo>
                  <a:lnTo>
                    <a:pt x="233121" y="110909"/>
                  </a:lnTo>
                  <a:lnTo>
                    <a:pt x="230263" y="106514"/>
                  </a:lnTo>
                  <a:lnTo>
                    <a:pt x="224294" y="104317"/>
                  </a:lnTo>
                  <a:lnTo>
                    <a:pt x="215188" y="104317"/>
                  </a:lnTo>
                  <a:lnTo>
                    <a:pt x="170802" y="114109"/>
                  </a:lnTo>
                  <a:lnTo>
                    <a:pt x="136042" y="134213"/>
                  </a:lnTo>
                  <a:lnTo>
                    <a:pt x="105930" y="161785"/>
                  </a:lnTo>
                  <a:lnTo>
                    <a:pt x="81864" y="198755"/>
                  </a:lnTo>
                  <a:lnTo>
                    <a:pt x="81280" y="202196"/>
                  </a:lnTo>
                  <a:lnTo>
                    <a:pt x="81280" y="211302"/>
                  </a:lnTo>
                  <a:lnTo>
                    <a:pt x="92062" y="248081"/>
                  </a:lnTo>
                  <a:lnTo>
                    <a:pt x="110286" y="290601"/>
                  </a:lnTo>
                  <a:lnTo>
                    <a:pt x="131851" y="327177"/>
                  </a:lnTo>
                  <a:lnTo>
                    <a:pt x="164312" y="357517"/>
                  </a:lnTo>
                  <a:lnTo>
                    <a:pt x="176784" y="357517"/>
                  </a:lnTo>
                  <a:lnTo>
                    <a:pt x="214452" y="338416"/>
                  </a:lnTo>
                  <a:lnTo>
                    <a:pt x="206286" y="319201"/>
                  </a:lnTo>
                  <a:lnTo>
                    <a:pt x="201231" y="315252"/>
                  </a:lnTo>
                  <a:lnTo>
                    <a:pt x="172935" y="280225"/>
                  </a:lnTo>
                  <a:lnTo>
                    <a:pt x="145059" y="230022"/>
                  </a:lnTo>
                  <a:lnTo>
                    <a:pt x="132702" y="200837"/>
                  </a:lnTo>
                  <a:lnTo>
                    <a:pt x="127965" y="188722"/>
                  </a:lnTo>
                  <a:lnTo>
                    <a:pt x="130746" y="185381"/>
                  </a:lnTo>
                  <a:lnTo>
                    <a:pt x="137045" y="179108"/>
                  </a:lnTo>
                  <a:lnTo>
                    <a:pt x="137985" y="178168"/>
                  </a:lnTo>
                  <a:lnTo>
                    <a:pt x="174218" y="158737"/>
                  </a:lnTo>
                  <a:lnTo>
                    <a:pt x="184378" y="157899"/>
                  </a:lnTo>
                  <a:lnTo>
                    <a:pt x="192468" y="157899"/>
                  </a:lnTo>
                  <a:lnTo>
                    <a:pt x="199377" y="159258"/>
                  </a:lnTo>
                  <a:lnTo>
                    <a:pt x="210832" y="164630"/>
                  </a:lnTo>
                  <a:lnTo>
                    <a:pt x="215887" y="165976"/>
                  </a:lnTo>
                  <a:lnTo>
                    <a:pt x="222605" y="165976"/>
                  </a:lnTo>
                  <a:lnTo>
                    <a:pt x="225132" y="164465"/>
                  </a:lnTo>
                  <a:lnTo>
                    <a:pt x="230543" y="158407"/>
                  </a:lnTo>
                  <a:lnTo>
                    <a:pt x="230809" y="157899"/>
                  </a:lnTo>
                  <a:lnTo>
                    <a:pt x="232816" y="154114"/>
                  </a:lnTo>
                  <a:lnTo>
                    <a:pt x="236512" y="142976"/>
                  </a:lnTo>
                  <a:lnTo>
                    <a:pt x="237439" y="136486"/>
                  </a:lnTo>
                  <a:lnTo>
                    <a:pt x="237439" y="121323"/>
                  </a:lnTo>
                  <a:close/>
                </a:path>
                <a:path w="1365884" h="360045">
                  <a:moveTo>
                    <a:pt x="406844" y="116103"/>
                  </a:moveTo>
                  <a:lnTo>
                    <a:pt x="405155" y="112750"/>
                  </a:lnTo>
                  <a:lnTo>
                    <a:pt x="402209" y="111912"/>
                  </a:lnTo>
                  <a:lnTo>
                    <a:pt x="340550" y="111912"/>
                  </a:lnTo>
                  <a:lnTo>
                    <a:pt x="345084" y="71958"/>
                  </a:lnTo>
                  <a:lnTo>
                    <a:pt x="345757" y="67589"/>
                  </a:lnTo>
                  <a:lnTo>
                    <a:pt x="345427" y="63982"/>
                  </a:lnTo>
                  <a:lnTo>
                    <a:pt x="342747" y="58242"/>
                  </a:lnTo>
                  <a:lnTo>
                    <a:pt x="340220" y="56807"/>
                  </a:lnTo>
                  <a:lnTo>
                    <a:pt x="333121" y="56807"/>
                  </a:lnTo>
                  <a:lnTo>
                    <a:pt x="295224" y="86436"/>
                  </a:lnTo>
                  <a:lnTo>
                    <a:pt x="269201" y="114427"/>
                  </a:lnTo>
                  <a:lnTo>
                    <a:pt x="254635" y="135813"/>
                  </a:lnTo>
                  <a:lnTo>
                    <a:pt x="254635" y="144564"/>
                  </a:lnTo>
                  <a:lnTo>
                    <a:pt x="257162" y="147256"/>
                  </a:lnTo>
                  <a:lnTo>
                    <a:pt x="278384" y="147256"/>
                  </a:lnTo>
                  <a:lnTo>
                    <a:pt x="258660" y="301447"/>
                  </a:lnTo>
                  <a:lnTo>
                    <a:pt x="257733" y="315595"/>
                  </a:lnTo>
                  <a:lnTo>
                    <a:pt x="258470" y="327723"/>
                  </a:lnTo>
                  <a:lnTo>
                    <a:pt x="260896" y="337832"/>
                  </a:lnTo>
                  <a:lnTo>
                    <a:pt x="299097" y="360045"/>
                  </a:lnTo>
                  <a:lnTo>
                    <a:pt x="308444" y="359651"/>
                  </a:lnTo>
                  <a:lnTo>
                    <a:pt x="347421" y="346671"/>
                  </a:lnTo>
                  <a:lnTo>
                    <a:pt x="378218" y="313563"/>
                  </a:lnTo>
                  <a:lnTo>
                    <a:pt x="379984" y="308838"/>
                  </a:lnTo>
                  <a:lnTo>
                    <a:pt x="379984" y="302094"/>
                  </a:lnTo>
                  <a:lnTo>
                    <a:pt x="378637" y="300405"/>
                  </a:lnTo>
                  <a:lnTo>
                    <a:pt x="373583" y="300405"/>
                  </a:lnTo>
                  <a:lnTo>
                    <a:pt x="369443" y="302094"/>
                  </a:lnTo>
                  <a:lnTo>
                    <a:pt x="357644" y="308838"/>
                  </a:lnTo>
                  <a:lnTo>
                    <a:pt x="350647" y="310527"/>
                  </a:lnTo>
                  <a:lnTo>
                    <a:pt x="334149" y="310527"/>
                  </a:lnTo>
                  <a:lnTo>
                    <a:pt x="328091" y="308927"/>
                  </a:lnTo>
                  <a:lnTo>
                    <a:pt x="320675" y="302526"/>
                  </a:lnTo>
                  <a:lnTo>
                    <a:pt x="318820" y="297053"/>
                  </a:lnTo>
                  <a:lnTo>
                    <a:pt x="318820" y="284581"/>
                  </a:lnTo>
                  <a:lnTo>
                    <a:pt x="319074" y="279361"/>
                  </a:lnTo>
                  <a:lnTo>
                    <a:pt x="320687" y="261848"/>
                  </a:lnTo>
                  <a:lnTo>
                    <a:pt x="333959" y="147256"/>
                  </a:lnTo>
                  <a:lnTo>
                    <a:pt x="383832" y="147256"/>
                  </a:lnTo>
                  <a:lnTo>
                    <a:pt x="390321" y="146011"/>
                  </a:lnTo>
                  <a:lnTo>
                    <a:pt x="397421" y="140970"/>
                  </a:lnTo>
                  <a:lnTo>
                    <a:pt x="401205" y="133972"/>
                  </a:lnTo>
                  <a:lnTo>
                    <a:pt x="406590" y="118795"/>
                  </a:lnTo>
                  <a:lnTo>
                    <a:pt x="406844" y="116103"/>
                  </a:lnTo>
                  <a:close/>
                </a:path>
                <a:path w="1365884" h="360045">
                  <a:moveTo>
                    <a:pt x="646811" y="135432"/>
                  </a:moveTo>
                  <a:lnTo>
                    <a:pt x="635876" y="103797"/>
                  </a:lnTo>
                  <a:lnTo>
                    <a:pt x="627113" y="103797"/>
                  </a:lnTo>
                  <a:lnTo>
                    <a:pt x="583552" y="116801"/>
                  </a:lnTo>
                  <a:lnTo>
                    <a:pt x="581621" y="119494"/>
                  </a:lnTo>
                  <a:lnTo>
                    <a:pt x="581621" y="122516"/>
                  </a:lnTo>
                  <a:lnTo>
                    <a:pt x="581304" y="125895"/>
                  </a:lnTo>
                  <a:lnTo>
                    <a:pt x="581355" y="126187"/>
                  </a:lnTo>
                  <a:lnTo>
                    <a:pt x="582053" y="130187"/>
                  </a:lnTo>
                  <a:lnTo>
                    <a:pt x="583895" y="135432"/>
                  </a:lnTo>
                  <a:lnTo>
                    <a:pt x="585749" y="140639"/>
                  </a:lnTo>
                  <a:lnTo>
                    <a:pt x="586689" y="147116"/>
                  </a:lnTo>
                  <a:lnTo>
                    <a:pt x="586689" y="154851"/>
                  </a:lnTo>
                  <a:lnTo>
                    <a:pt x="586244" y="162280"/>
                  </a:lnTo>
                  <a:lnTo>
                    <a:pt x="571525" y="208749"/>
                  </a:lnTo>
                  <a:lnTo>
                    <a:pt x="549846" y="249694"/>
                  </a:lnTo>
                  <a:lnTo>
                    <a:pt x="524814" y="285013"/>
                  </a:lnTo>
                  <a:lnTo>
                    <a:pt x="498741" y="309003"/>
                  </a:lnTo>
                  <a:lnTo>
                    <a:pt x="489318" y="309003"/>
                  </a:lnTo>
                  <a:lnTo>
                    <a:pt x="486359" y="307238"/>
                  </a:lnTo>
                  <a:lnTo>
                    <a:pt x="483336" y="300164"/>
                  </a:lnTo>
                  <a:lnTo>
                    <a:pt x="482574" y="295021"/>
                  </a:lnTo>
                  <a:lnTo>
                    <a:pt x="482587" y="283375"/>
                  </a:lnTo>
                  <a:lnTo>
                    <a:pt x="482841" y="277241"/>
                  </a:lnTo>
                  <a:lnTo>
                    <a:pt x="483323" y="270116"/>
                  </a:lnTo>
                  <a:lnTo>
                    <a:pt x="483450" y="268592"/>
                  </a:lnTo>
                  <a:lnTo>
                    <a:pt x="483793" y="264363"/>
                  </a:lnTo>
                  <a:lnTo>
                    <a:pt x="484416" y="258229"/>
                  </a:lnTo>
                  <a:lnTo>
                    <a:pt x="485190" y="251714"/>
                  </a:lnTo>
                  <a:lnTo>
                    <a:pt x="486117" y="244817"/>
                  </a:lnTo>
                  <a:lnTo>
                    <a:pt x="492175" y="203365"/>
                  </a:lnTo>
                  <a:lnTo>
                    <a:pt x="493585" y="193230"/>
                  </a:lnTo>
                  <a:lnTo>
                    <a:pt x="497865" y="149936"/>
                  </a:lnTo>
                  <a:lnTo>
                    <a:pt x="497979" y="147116"/>
                  </a:lnTo>
                  <a:lnTo>
                    <a:pt x="498144" y="143395"/>
                  </a:lnTo>
                  <a:lnTo>
                    <a:pt x="498246" y="128231"/>
                  </a:lnTo>
                  <a:lnTo>
                    <a:pt x="497306" y="120230"/>
                  </a:lnTo>
                  <a:lnTo>
                    <a:pt x="493610" y="107086"/>
                  </a:lnTo>
                  <a:lnTo>
                    <a:pt x="489839" y="103797"/>
                  </a:lnTo>
                  <a:lnTo>
                    <a:pt x="448716" y="103797"/>
                  </a:lnTo>
                  <a:lnTo>
                    <a:pt x="448665" y="104228"/>
                  </a:lnTo>
                  <a:lnTo>
                    <a:pt x="429742" y="252666"/>
                  </a:lnTo>
                  <a:lnTo>
                    <a:pt x="425361" y="288798"/>
                  </a:lnTo>
                  <a:lnTo>
                    <a:pt x="424853" y="294855"/>
                  </a:lnTo>
                  <a:lnTo>
                    <a:pt x="424764" y="297916"/>
                  </a:lnTo>
                  <a:lnTo>
                    <a:pt x="424675" y="300443"/>
                  </a:lnTo>
                  <a:lnTo>
                    <a:pt x="424535" y="304977"/>
                  </a:lnTo>
                  <a:lnTo>
                    <a:pt x="424459" y="315061"/>
                  </a:lnTo>
                  <a:lnTo>
                    <a:pt x="425145" y="325247"/>
                  </a:lnTo>
                  <a:lnTo>
                    <a:pt x="448398" y="355841"/>
                  </a:lnTo>
                  <a:lnTo>
                    <a:pt x="465912" y="358559"/>
                  </a:lnTo>
                  <a:lnTo>
                    <a:pt x="476199" y="357708"/>
                  </a:lnTo>
                  <a:lnTo>
                    <a:pt x="521030" y="337007"/>
                  </a:lnTo>
                  <a:lnTo>
                    <a:pt x="549287" y="309003"/>
                  </a:lnTo>
                  <a:lnTo>
                    <a:pt x="556361" y="300443"/>
                  </a:lnTo>
                  <a:lnTo>
                    <a:pt x="567994" y="283718"/>
                  </a:lnTo>
                  <a:lnTo>
                    <a:pt x="568083" y="283565"/>
                  </a:lnTo>
                  <a:lnTo>
                    <a:pt x="568198" y="283375"/>
                  </a:lnTo>
                  <a:lnTo>
                    <a:pt x="579132" y="264363"/>
                  </a:lnTo>
                  <a:lnTo>
                    <a:pt x="589724" y="242519"/>
                  </a:lnTo>
                  <a:lnTo>
                    <a:pt x="592632" y="235445"/>
                  </a:lnTo>
                  <a:lnTo>
                    <a:pt x="591439" y="239725"/>
                  </a:lnTo>
                  <a:lnTo>
                    <a:pt x="587743" y="252666"/>
                  </a:lnTo>
                  <a:lnTo>
                    <a:pt x="581444" y="274180"/>
                  </a:lnTo>
                  <a:lnTo>
                    <a:pt x="578751" y="283718"/>
                  </a:lnTo>
                  <a:lnTo>
                    <a:pt x="571538" y="324180"/>
                  </a:lnTo>
                  <a:lnTo>
                    <a:pt x="571538" y="326885"/>
                  </a:lnTo>
                  <a:lnTo>
                    <a:pt x="583158" y="357035"/>
                  </a:lnTo>
                  <a:lnTo>
                    <a:pt x="622592" y="357035"/>
                  </a:lnTo>
                  <a:lnTo>
                    <a:pt x="638937" y="209435"/>
                  </a:lnTo>
                  <a:lnTo>
                    <a:pt x="639013" y="208749"/>
                  </a:lnTo>
                  <a:lnTo>
                    <a:pt x="646328" y="142722"/>
                  </a:lnTo>
                  <a:lnTo>
                    <a:pt x="646811" y="135432"/>
                  </a:lnTo>
                  <a:close/>
                </a:path>
                <a:path w="1365884" h="360045">
                  <a:moveTo>
                    <a:pt x="875639" y="25298"/>
                  </a:moveTo>
                  <a:lnTo>
                    <a:pt x="874204" y="20154"/>
                  </a:lnTo>
                  <a:lnTo>
                    <a:pt x="871321" y="15621"/>
                  </a:lnTo>
                  <a:lnTo>
                    <a:pt x="868476" y="11061"/>
                  </a:lnTo>
                  <a:lnTo>
                    <a:pt x="865022" y="7353"/>
                  </a:lnTo>
                  <a:lnTo>
                    <a:pt x="856932" y="1638"/>
                  </a:lnTo>
                  <a:lnTo>
                    <a:pt x="852716" y="215"/>
                  </a:lnTo>
                  <a:lnTo>
                    <a:pt x="843622" y="215"/>
                  </a:lnTo>
                  <a:lnTo>
                    <a:pt x="839647" y="1638"/>
                  </a:lnTo>
                  <a:lnTo>
                    <a:pt x="839520" y="1638"/>
                  </a:lnTo>
                  <a:lnTo>
                    <a:pt x="835710" y="4762"/>
                  </a:lnTo>
                  <a:lnTo>
                    <a:pt x="754341" y="73482"/>
                  </a:lnTo>
                  <a:lnTo>
                    <a:pt x="751636" y="75514"/>
                  </a:lnTo>
                  <a:lnTo>
                    <a:pt x="750290" y="77711"/>
                  </a:lnTo>
                  <a:lnTo>
                    <a:pt x="750290" y="82423"/>
                  </a:lnTo>
                  <a:lnTo>
                    <a:pt x="751713" y="84353"/>
                  </a:lnTo>
                  <a:lnTo>
                    <a:pt x="757440" y="87376"/>
                  </a:lnTo>
                  <a:lnTo>
                    <a:pt x="760107" y="88061"/>
                  </a:lnTo>
                  <a:lnTo>
                    <a:pt x="766889" y="88061"/>
                  </a:lnTo>
                  <a:lnTo>
                    <a:pt x="770610" y="87744"/>
                  </a:lnTo>
                  <a:lnTo>
                    <a:pt x="772541" y="87147"/>
                  </a:lnTo>
                  <a:lnTo>
                    <a:pt x="774547" y="86131"/>
                  </a:lnTo>
                  <a:lnTo>
                    <a:pt x="867041" y="42151"/>
                  </a:lnTo>
                  <a:lnTo>
                    <a:pt x="870419" y="40462"/>
                  </a:lnTo>
                  <a:lnTo>
                    <a:pt x="872693" y="38862"/>
                  </a:lnTo>
                  <a:lnTo>
                    <a:pt x="875042" y="35839"/>
                  </a:lnTo>
                  <a:lnTo>
                    <a:pt x="875639" y="33731"/>
                  </a:lnTo>
                  <a:lnTo>
                    <a:pt x="875639" y="25298"/>
                  </a:lnTo>
                  <a:close/>
                </a:path>
                <a:path w="1365884" h="360045">
                  <a:moveTo>
                    <a:pt x="930376" y="106832"/>
                  </a:moveTo>
                  <a:lnTo>
                    <a:pt x="928408" y="104686"/>
                  </a:lnTo>
                  <a:lnTo>
                    <a:pt x="922947" y="104686"/>
                  </a:lnTo>
                  <a:lnTo>
                    <a:pt x="918692" y="105778"/>
                  </a:lnTo>
                  <a:lnTo>
                    <a:pt x="907364" y="109867"/>
                  </a:lnTo>
                  <a:lnTo>
                    <a:pt x="900455" y="112217"/>
                  </a:lnTo>
                  <a:lnTo>
                    <a:pt x="892200" y="114922"/>
                  </a:lnTo>
                  <a:lnTo>
                    <a:pt x="885786" y="116865"/>
                  </a:lnTo>
                  <a:lnTo>
                    <a:pt x="879157" y="118529"/>
                  </a:lnTo>
                  <a:lnTo>
                    <a:pt x="871512" y="120154"/>
                  </a:lnTo>
                  <a:lnTo>
                    <a:pt x="879157" y="118529"/>
                  </a:lnTo>
                  <a:lnTo>
                    <a:pt x="872947" y="116001"/>
                  </a:lnTo>
                  <a:lnTo>
                    <a:pt x="864971" y="113042"/>
                  </a:lnTo>
                  <a:lnTo>
                    <a:pt x="856640" y="110236"/>
                  </a:lnTo>
                  <a:lnTo>
                    <a:pt x="856640" y="165671"/>
                  </a:lnTo>
                  <a:lnTo>
                    <a:pt x="856640" y="110236"/>
                  </a:lnTo>
                  <a:lnTo>
                    <a:pt x="856437" y="110159"/>
                  </a:lnTo>
                  <a:lnTo>
                    <a:pt x="856437" y="165671"/>
                  </a:lnTo>
                  <a:lnTo>
                    <a:pt x="838504" y="204774"/>
                  </a:lnTo>
                  <a:lnTo>
                    <a:pt x="815619" y="245859"/>
                  </a:lnTo>
                  <a:lnTo>
                    <a:pt x="786015" y="286905"/>
                  </a:lnTo>
                  <a:lnTo>
                    <a:pt x="759625" y="309448"/>
                  </a:lnTo>
                  <a:lnTo>
                    <a:pt x="759980" y="309448"/>
                  </a:lnTo>
                  <a:lnTo>
                    <a:pt x="755497" y="310527"/>
                  </a:lnTo>
                  <a:lnTo>
                    <a:pt x="749096" y="310527"/>
                  </a:lnTo>
                  <a:lnTo>
                    <a:pt x="738314" y="275729"/>
                  </a:lnTo>
                  <a:lnTo>
                    <a:pt x="737565" y="264655"/>
                  </a:lnTo>
                  <a:lnTo>
                    <a:pt x="739038" y="220687"/>
                  </a:lnTo>
                  <a:lnTo>
                    <a:pt x="747852" y="182956"/>
                  </a:lnTo>
                  <a:lnTo>
                    <a:pt x="768908" y="150063"/>
                  </a:lnTo>
                  <a:lnTo>
                    <a:pt x="788873" y="142240"/>
                  </a:lnTo>
                  <a:lnTo>
                    <a:pt x="793584" y="142240"/>
                  </a:lnTo>
                  <a:lnTo>
                    <a:pt x="833361" y="154838"/>
                  </a:lnTo>
                  <a:lnTo>
                    <a:pt x="856437" y="165671"/>
                  </a:lnTo>
                  <a:lnTo>
                    <a:pt x="856437" y="110159"/>
                  </a:lnTo>
                  <a:lnTo>
                    <a:pt x="816660" y="104317"/>
                  </a:lnTo>
                  <a:lnTo>
                    <a:pt x="802957" y="105092"/>
                  </a:lnTo>
                  <a:lnTo>
                    <a:pt x="764095" y="116713"/>
                  </a:lnTo>
                  <a:lnTo>
                    <a:pt x="730338" y="140957"/>
                  </a:lnTo>
                  <a:lnTo>
                    <a:pt x="703872" y="176136"/>
                  </a:lnTo>
                  <a:lnTo>
                    <a:pt x="686308" y="220687"/>
                  </a:lnTo>
                  <a:lnTo>
                    <a:pt x="686269" y="220878"/>
                  </a:lnTo>
                  <a:lnTo>
                    <a:pt x="682904" y="237248"/>
                  </a:lnTo>
                  <a:lnTo>
                    <a:pt x="680872" y="254546"/>
                  </a:lnTo>
                  <a:lnTo>
                    <a:pt x="680821" y="255968"/>
                  </a:lnTo>
                  <a:lnTo>
                    <a:pt x="680275" y="270370"/>
                  </a:lnTo>
                  <a:lnTo>
                    <a:pt x="683221" y="309448"/>
                  </a:lnTo>
                  <a:lnTo>
                    <a:pt x="699401" y="347116"/>
                  </a:lnTo>
                  <a:lnTo>
                    <a:pt x="732764" y="360045"/>
                  </a:lnTo>
                  <a:lnTo>
                    <a:pt x="743686" y="359067"/>
                  </a:lnTo>
                  <a:lnTo>
                    <a:pt x="788720" y="335292"/>
                  </a:lnTo>
                  <a:lnTo>
                    <a:pt x="824738" y="292849"/>
                  </a:lnTo>
                  <a:lnTo>
                    <a:pt x="850138" y="250761"/>
                  </a:lnTo>
                  <a:lnTo>
                    <a:pt x="860348" y="230847"/>
                  </a:lnTo>
                  <a:lnTo>
                    <a:pt x="855065" y="248869"/>
                  </a:lnTo>
                  <a:lnTo>
                    <a:pt x="844181" y="292176"/>
                  </a:lnTo>
                  <a:lnTo>
                    <a:pt x="839393" y="320459"/>
                  </a:lnTo>
                  <a:lnTo>
                    <a:pt x="839393" y="333603"/>
                  </a:lnTo>
                  <a:lnTo>
                    <a:pt x="840066" y="340601"/>
                  </a:lnTo>
                  <a:lnTo>
                    <a:pt x="842772" y="353745"/>
                  </a:lnTo>
                  <a:lnTo>
                    <a:pt x="846823" y="357035"/>
                  </a:lnTo>
                  <a:lnTo>
                    <a:pt x="888923" y="357035"/>
                  </a:lnTo>
                  <a:lnTo>
                    <a:pt x="889012" y="356133"/>
                  </a:lnTo>
                  <a:lnTo>
                    <a:pt x="899528" y="244335"/>
                  </a:lnTo>
                  <a:lnTo>
                    <a:pt x="901547" y="227457"/>
                  </a:lnTo>
                  <a:lnTo>
                    <a:pt x="910386" y="180632"/>
                  </a:lnTo>
                  <a:lnTo>
                    <a:pt x="911821" y="175094"/>
                  </a:lnTo>
                  <a:lnTo>
                    <a:pt x="914069" y="166370"/>
                  </a:lnTo>
                  <a:lnTo>
                    <a:pt x="917473" y="153911"/>
                  </a:lnTo>
                  <a:lnTo>
                    <a:pt x="920902" y="142240"/>
                  </a:lnTo>
                  <a:lnTo>
                    <a:pt x="924052" y="132372"/>
                  </a:lnTo>
                  <a:lnTo>
                    <a:pt x="928268" y="119722"/>
                  </a:lnTo>
                  <a:lnTo>
                    <a:pt x="930376" y="112560"/>
                  </a:lnTo>
                  <a:lnTo>
                    <a:pt x="930376" y="106832"/>
                  </a:lnTo>
                  <a:close/>
                </a:path>
                <a:path w="1365884" h="360045">
                  <a:moveTo>
                    <a:pt x="1048131" y="43497"/>
                  </a:moveTo>
                  <a:lnTo>
                    <a:pt x="1037170" y="4343"/>
                  </a:lnTo>
                  <a:lnTo>
                    <a:pt x="1032129" y="215"/>
                  </a:lnTo>
                  <a:lnTo>
                    <a:pt x="1021016" y="215"/>
                  </a:lnTo>
                  <a:lnTo>
                    <a:pt x="980338" y="12928"/>
                  </a:lnTo>
                  <a:lnTo>
                    <a:pt x="977392" y="16205"/>
                  </a:lnTo>
                  <a:lnTo>
                    <a:pt x="977392" y="26301"/>
                  </a:lnTo>
                  <a:lnTo>
                    <a:pt x="978230" y="34048"/>
                  </a:lnTo>
                  <a:lnTo>
                    <a:pt x="981087" y="50241"/>
                  </a:lnTo>
                  <a:lnTo>
                    <a:pt x="982167" y="57823"/>
                  </a:lnTo>
                  <a:lnTo>
                    <a:pt x="983945" y="74523"/>
                  </a:lnTo>
                  <a:lnTo>
                    <a:pt x="984415" y="83667"/>
                  </a:lnTo>
                  <a:lnTo>
                    <a:pt x="984326" y="93459"/>
                  </a:lnTo>
                  <a:lnTo>
                    <a:pt x="983653" y="103873"/>
                  </a:lnTo>
                  <a:lnTo>
                    <a:pt x="968273" y="234213"/>
                  </a:lnTo>
                  <a:lnTo>
                    <a:pt x="963218" y="281241"/>
                  </a:lnTo>
                  <a:lnTo>
                    <a:pt x="961199" y="303339"/>
                  </a:lnTo>
                  <a:lnTo>
                    <a:pt x="960577" y="313169"/>
                  </a:lnTo>
                  <a:lnTo>
                    <a:pt x="960208" y="322173"/>
                  </a:lnTo>
                  <a:lnTo>
                    <a:pt x="960297" y="329260"/>
                  </a:lnTo>
                  <a:lnTo>
                    <a:pt x="972832" y="359041"/>
                  </a:lnTo>
                  <a:lnTo>
                    <a:pt x="978877" y="359041"/>
                  </a:lnTo>
                  <a:lnTo>
                    <a:pt x="1014272" y="359041"/>
                  </a:lnTo>
                  <a:lnTo>
                    <a:pt x="1017422" y="322719"/>
                  </a:lnTo>
                  <a:lnTo>
                    <a:pt x="1021029" y="268439"/>
                  </a:lnTo>
                  <a:lnTo>
                    <a:pt x="1022616" y="250329"/>
                  </a:lnTo>
                  <a:lnTo>
                    <a:pt x="1024572" y="232181"/>
                  </a:lnTo>
                  <a:lnTo>
                    <a:pt x="1026922" y="214007"/>
                  </a:lnTo>
                  <a:lnTo>
                    <a:pt x="1043063" y="97739"/>
                  </a:lnTo>
                  <a:lnTo>
                    <a:pt x="1045603" y="78155"/>
                  </a:lnTo>
                  <a:lnTo>
                    <a:pt x="1046492" y="69227"/>
                  </a:lnTo>
                  <a:lnTo>
                    <a:pt x="1047115" y="60871"/>
                  </a:lnTo>
                  <a:lnTo>
                    <a:pt x="1048131" y="43497"/>
                  </a:lnTo>
                  <a:close/>
                </a:path>
                <a:path w="1365884" h="360045">
                  <a:moveTo>
                    <a:pt x="1157820" y="140195"/>
                  </a:moveTo>
                  <a:lnTo>
                    <a:pt x="1148372" y="103797"/>
                  </a:lnTo>
                  <a:lnTo>
                    <a:pt x="1106246" y="103797"/>
                  </a:lnTo>
                  <a:lnTo>
                    <a:pt x="1088047" y="266065"/>
                  </a:lnTo>
                  <a:lnTo>
                    <a:pt x="1086104" y="282486"/>
                  </a:lnTo>
                  <a:lnTo>
                    <a:pt x="1084262" y="297395"/>
                  </a:lnTo>
                  <a:lnTo>
                    <a:pt x="1083487" y="304711"/>
                  </a:lnTo>
                  <a:lnTo>
                    <a:pt x="1083437" y="305498"/>
                  </a:lnTo>
                  <a:lnTo>
                    <a:pt x="1082941" y="312547"/>
                  </a:lnTo>
                  <a:lnTo>
                    <a:pt x="1082890" y="314020"/>
                  </a:lnTo>
                  <a:lnTo>
                    <a:pt x="1082611" y="320878"/>
                  </a:lnTo>
                  <a:lnTo>
                    <a:pt x="1082509" y="336816"/>
                  </a:lnTo>
                  <a:lnTo>
                    <a:pt x="1083348" y="343649"/>
                  </a:lnTo>
                  <a:lnTo>
                    <a:pt x="1086726" y="356768"/>
                  </a:lnTo>
                  <a:lnTo>
                    <a:pt x="1090434" y="360045"/>
                  </a:lnTo>
                  <a:lnTo>
                    <a:pt x="1131544" y="360045"/>
                  </a:lnTo>
                  <a:lnTo>
                    <a:pt x="1132535" y="352310"/>
                  </a:lnTo>
                  <a:lnTo>
                    <a:pt x="1135392" y="329184"/>
                  </a:lnTo>
                  <a:lnTo>
                    <a:pt x="1136332" y="321919"/>
                  </a:lnTo>
                  <a:lnTo>
                    <a:pt x="1137412" y="314020"/>
                  </a:lnTo>
                  <a:lnTo>
                    <a:pt x="1138720" y="304711"/>
                  </a:lnTo>
                  <a:lnTo>
                    <a:pt x="1139913" y="296113"/>
                  </a:lnTo>
                  <a:lnTo>
                    <a:pt x="1141272" y="285635"/>
                  </a:lnTo>
                  <a:lnTo>
                    <a:pt x="1142682" y="274104"/>
                  </a:lnTo>
                  <a:lnTo>
                    <a:pt x="1153756" y="179108"/>
                  </a:lnTo>
                  <a:lnTo>
                    <a:pt x="1157478" y="149872"/>
                  </a:lnTo>
                  <a:lnTo>
                    <a:pt x="1157820" y="144907"/>
                  </a:lnTo>
                  <a:lnTo>
                    <a:pt x="1157820" y="140195"/>
                  </a:lnTo>
                  <a:close/>
                </a:path>
                <a:path w="1365884" h="360045">
                  <a:moveTo>
                    <a:pt x="1179728" y="34378"/>
                  </a:moveTo>
                  <a:lnTo>
                    <a:pt x="1158824" y="2146"/>
                  </a:lnTo>
                  <a:lnTo>
                    <a:pt x="1145387" y="0"/>
                  </a:lnTo>
                  <a:lnTo>
                    <a:pt x="1139075" y="533"/>
                  </a:lnTo>
                  <a:lnTo>
                    <a:pt x="1138174" y="533"/>
                  </a:lnTo>
                  <a:lnTo>
                    <a:pt x="1106182" y="30594"/>
                  </a:lnTo>
                  <a:lnTo>
                    <a:pt x="1105433" y="39433"/>
                  </a:lnTo>
                  <a:lnTo>
                    <a:pt x="1106081" y="46888"/>
                  </a:lnTo>
                  <a:lnTo>
                    <a:pt x="1133094" y="73583"/>
                  </a:lnTo>
                  <a:lnTo>
                    <a:pt x="1132230" y="73583"/>
                  </a:lnTo>
                  <a:lnTo>
                    <a:pt x="1140333" y="74295"/>
                  </a:lnTo>
                  <a:lnTo>
                    <a:pt x="1148118" y="73583"/>
                  </a:lnTo>
                  <a:lnTo>
                    <a:pt x="1155344" y="71462"/>
                  </a:lnTo>
                  <a:lnTo>
                    <a:pt x="1179004" y="42608"/>
                  </a:lnTo>
                  <a:lnTo>
                    <a:pt x="1179728" y="34378"/>
                  </a:lnTo>
                  <a:close/>
                </a:path>
                <a:path w="1365884" h="360045">
                  <a:moveTo>
                    <a:pt x="1365516" y="133642"/>
                  </a:moveTo>
                  <a:lnTo>
                    <a:pt x="1330896" y="105968"/>
                  </a:lnTo>
                  <a:lnTo>
                    <a:pt x="1302867" y="104317"/>
                  </a:lnTo>
                  <a:lnTo>
                    <a:pt x="1281163" y="105600"/>
                  </a:lnTo>
                  <a:lnTo>
                    <a:pt x="1231620" y="124790"/>
                  </a:lnTo>
                  <a:lnTo>
                    <a:pt x="1207935" y="162445"/>
                  </a:lnTo>
                  <a:lnTo>
                    <a:pt x="1206347" y="178104"/>
                  </a:lnTo>
                  <a:lnTo>
                    <a:pt x="1207185" y="189179"/>
                  </a:lnTo>
                  <a:lnTo>
                    <a:pt x="1226807" y="222846"/>
                  </a:lnTo>
                  <a:lnTo>
                    <a:pt x="1292580" y="268414"/>
                  </a:lnTo>
                  <a:lnTo>
                    <a:pt x="1298740" y="273227"/>
                  </a:lnTo>
                  <a:lnTo>
                    <a:pt x="1306499" y="281635"/>
                  </a:lnTo>
                  <a:lnTo>
                    <a:pt x="1308442" y="286931"/>
                  </a:lnTo>
                  <a:lnTo>
                    <a:pt x="1308442" y="302094"/>
                  </a:lnTo>
                  <a:lnTo>
                    <a:pt x="1306004" y="309079"/>
                  </a:lnTo>
                  <a:lnTo>
                    <a:pt x="1296225" y="319557"/>
                  </a:lnTo>
                  <a:lnTo>
                    <a:pt x="1288389" y="322173"/>
                  </a:lnTo>
                  <a:lnTo>
                    <a:pt x="1270190" y="322173"/>
                  </a:lnTo>
                  <a:lnTo>
                    <a:pt x="1228305" y="310045"/>
                  </a:lnTo>
                  <a:lnTo>
                    <a:pt x="1201115" y="294855"/>
                  </a:lnTo>
                  <a:lnTo>
                    <a:pt x="1197914" y="293001"/>
                  </a:lnTo>
                  <a:lnTo>
                    <a:pt x="1180566" y="310032"/>
                  </a:lnTo>
                  <a:lnTo>
                    <a:pt x="1180566" y="316103"/>
                  </a:lnTo>
                  <a:lnTo>
                    <a:pt x="1202550" y="348183"/>
                  </a:lnTo>
                  <a:lnTo>
                    <a:pt x="1244765" y="359308"/>
                  </a:lnTo>
                  <a:lnTo>
                    <a:pt x="1262938" y="360045"/>
                  </a:lnTo>
                  <a:lnTo>
                    <a:pt x="1276134" y="359448"/>
                  </a:lnTo>
                  <a:lnTo>
                    <a:pt x="1313205" y="350443"/>
                  </a:lnTo>
                  <a:lnTo>
                    <a:pt x="1351127" y="321170"/>
                  </a:lnTo>
                  <a:lnTo>
                    <a:pt x="1365516" y="271602"/>
                  </a:lnTo>
                  <a:lnTo>
                    <a:pt x="1364716" y="259753"/>
                  </a:lnTo>
                  <a:lnTo>
                    <a:pt x="1337818" y="221386"/>
                  </a:lnTo>
                  <a:lnTo>
                    <a:pt x="1286192" y="195821"/>
                  </a:lnTo>
                  <a:lnTo>
                    <a:pt x="1276743" y="191071"/>
                  </a:lnTo>
                  <a:lnTo>
                    <a:pt x="1270000" y="186524"/>
                  </a:lnTo>
                  <a:lnTo>
                    <a:pt x="1261910" y="177774"/>
                  </a:lnTo>
                  <a:lnTo>
                    <a:pt x="1259890" y="172377"/>
                  </a:lnTo>
                  <a:lnTo>
                    <a:pt x="1259890" y="158242"/>
                  </a:lnTo>
                  <a:lnTo>
                    <a:pt x="1262341" y="152095"/>
                  </a:lnTo>
                  <a:lnTo>
                    <a:pt x="1272108" y="142989"/>
                  </a:lnTo>
                  <a:lnTo>
                    <a:pt x="1278432" y="140716"/>
                  </a:lnTo>
                  <a:lnTo>
                    <a:pt x="1293939" y="140716"/>
                  </a:lnTo>
                  <a:lnTo>
                    <a:pt x="1337576" y="158229"/>
                  </a:lnTo>
                  <a:lnTo>
                    <a:pt x="1341945" y="160921"/>
                  </a:lnTo>
                  <a:lnTo>
                    <a:pt x="1343875" y="161772"/>
                  </a:lnTo>
                  <a:lnTo>
                    <a:pt x="1348270" y="163106"/>
                  </a:lnTo>
                  <a:lnTo>
                    <a:pt x="1350048" y="163449"/>
                  </a:lnTo>
                  <a:lnTo>
                    <a:pt x="1355775" y="163449"/>
                  </a:lnTo>
                  <a:lnTo>
                    <a:pt x="1359217" y="160578"/>
                  </a:lnTo>
                  <a:lnTo>
                    <a:pt x="1364259" y="149123"/>
                  </a:lnTo>
                  <a:lnTo>
                    <a:pt x="1365516" y="142049"/>
                  </a:lnTo>
                  <a:lnTo>
                    <a:pt x="1365516" y="133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/>
          <p:cNvSpPr/>
          <p:nvPr/>
        </p:nvSpPr>
        <p:spPr>
          <a:xfrm>
            <a:off x="13923125" y="7860093"/>
            <a:ext cx="492759" cy="360045"/>
          </a:xfrm>
          <a:custGeom>
            <a:avLst/>
            <a:gdLst/>
            <a:ahLst/>
            <a:cxnLst/>
            <a:rect l="l" t="t" r="r" b="b"/>
            <a:pathLst>
              <a:path w="492759" h="360045">
                <a:moveTo>
                  <a:pt x="251675" y="3035"/>
                </a:moveTo>
                <a:lnTo>
                  <a:pt x="249897" y="889"/>
                </a:lnTo>
                <a:lnTo>
                  <a:pt x="243535" y="889"/>
                </a:lnTo>
                <a:lnTo>
                  <a:pt x="236181" y="2362"/>
                </a:lnTo>
                <a:lnTo>
                  <a:pt x="226402" y="5067"/>
                </a:lnTo>
                <a:lnTo>
                  <a:pt x="217970" y="7086"/>
                </a:lnTo>
                <a:lnTo>
                  <a:pt x="207327" y="9105"/>
                </a:lnTo>
                <a:lnTo>
                  <a:pt x="194475" y="11125"/>
                </a:lnTo>
                <a:lnTo>
                  <a:pt x="192557" y="11379"/>
                </a:lnTo>
                <a:lnTo>
                  <a:pt x="191414" y="10960"/>
                </a:lnTo>
                <a:lnTo>
                  <a:pt x="191414" y="69608"/>
                </a:lnTo>
                <a:lnTo>
                  <a:pt x="184467" y="47523"/>
                </a:lnTo>
                <a:lnTo>
                  <a:pt x="184581" y="47866"/>
                </a:lnTo>
                <a:lnTo>
                  <a:pt x="184632" y="48044"/>
                </a:lnTo>
                <a:lnTo>
                  <a:pt x="191414" y="69608"/>
                </a:lnTo>
                <a:lnTo>
                  <a:pt x="191414" y="10960"/>
                </a:lnTo>
                <a:lnTo>
                  <a:pt x="186778" y="9245"/>
                </a:lnTo>
                <a:lnTo>
                  <a:pt x="179019" y="6629"/>
                </a:lnTo>
                <a:lnTo>
                  <a:pt x="179019" y="60261"/>
                </a:lnTo>
                <a:lnTo>
                  <a:pt x="179019" y="62268"/>
                </a:lnTo>
                <a:lnTo>
                  <a:pt x="178968" y="60388"/>
                </a:lnTo>
                <a:lnTo>
                  <a:pt x="179019" y="60261"/>
                </a:lnTo>
                <a:lnTo>
                  <a:pt x="179019" y="6629"/>
                </a:lnTo>
                <a:lnTo>
                  <a:pt x="178269" y="6375"/>
                </a:lnTo>
                <a:lnTo>
                  <a:pt x="178269" y="61874"/>
                </a:lnTo>
                <a:lnTo>
                  <a:pt x="172275" y="75730"/>
                </a:lnTo>
                <a:lnTo>
                  <a:pt x="149021" y="122478"/>
                </a:lnTo>
                <a:lnTo>
                  <a:pt x="127495" y="156718"/>
                </a:lnTo>
                <a:lnTo>
                  <a:pt x="100799" y="189052"/>
                </a:lnTo>
                <a:lnTo>
                  <a:pt x="78841" y="203187"/>
                </a:lnTo>
                <a:lnTo>
                  <a:pt x="72440" y="203187"/>
                </a:lnTo>
                <a:lnTo>
                  <a:pt x="60921" y="157327"/>
                </a:lnTo>
                <a:lnTo>
                  <a:pt x="60718" y="141020"/>
                </a:lnTo>
                <a:lnTo>
                  <a:pt x="61061" y="129235"/>
                </a:lnTo>
                <a:lnTo>
                  <a:pt x="67195" y="90487"/>
                </a:lnTo>
                <a:lnTo>
                  <a:pt x="79870" y="60096"/>
                </a:lnTo>
                <a:lnTo>
                  <a:pt x="85128" y="52578"/>
                </a:lnTo>
                <a:lnTo>
                  <a:pt x="90995" y="46393"/>
                </a:lnTo>
                <a:lnTo>
                  <a:pt x="97205" y="41973"/>
                </a:lnTo>
                <a:lnTo>
                  <a:pt x="103759" y="39319"/>
                </a:lnTo>
                <a:lnTo>
                  <a:pt x="111429" y="38341"/>
                </a:lnTo>
                <a:lnTo>
                  <a:pt x="114896" y="38341"/>
                </a:lnTo>
                <a:lnTo>
                  <a:pt x="155181" y="51041"/>
                </a:lnTo>
                <a:lnTo>
                  <a:pt x="178269" y="61874"/>
                </a:lnTo>
                <a:lnTo>
                  <a:pt x="178269" y="6375"/>
                </a:lnTo>
                <a:lnTo>
                  <a:pt x="178142" y="6324"/>
                </a:lnTo>
                <a:lnTo>
                  <a:pt x="168567" y="3683"/>
                </a:lnTo>
                <a:lnTo>
                  <a:pt x="168402" y="3683"/>
                </a:lnTo>
                <a:lnTo>
                  <a:pt x="159270" y="1981"/>
                </a:lnTo>
                <a:lnTo>
                  <a:pt x="149110" y="889"/>
                </a:lnTo>
                <a:lnTo>
                  <a:pt x="138480" y="520"/>
                </a:lnTo>
                <a:lnTo>
                  <a:pt x="124777" y="1320"/>
                </a:lnTo>
                <a:lnTo>
                  <a:pt x="86220" y="13144"/>
                </a:lnTo>
                <a:lnTo>
                  <a:pt x="52806" y="37515"/>
                </a:lnTo>
                <a:lnTo>
                  <a:pt x="26708" y="72224"/>
                </a:lnTo>
                <a:lnTo>
                  <a:pt x="14033" y="100711"/>
                </a:lnTo>
                <a:lnTo>
                  <a:pt x="9512" y="115620"/>
                </a:lnTo>
                <a:lnTo>
                  <a:pt x="6184" y="131610"/>
                </a:lnTo>
                <a:lnTo>
                  <a:pt x="4203" y="148145"/>
                </a:lnTo>
                <a:lnTo>
                  <a:pt x="3530" y="165277"/>
                </a:lnTo>
                <a:lnTo>
                  <a:pt x="4292" y="184848"/>
                </a:lnTo>
                <a:lnTo>
                  <a:pt x="15671" y="229717"/>
                </a:lnTo>
                <a:lnTo>
                  <a:pt x="56070" y="252717"/>
                </a:lnTo>
                <a:lnTo>
                  <a:pt x="66967" y="251802"/>
                </a:lnTo>
                <a:lnTo>
                  <a:pt x="111315" y="229450"/>
                </a:lnTo>
                <a:lnTo>
                  <a:pt x="135699" y="203187"/>
                </a:lnTo>
                <a:lnTo>
                  <a:pt x="146786" y="188277"/>
                </a:lnTo>
                <a:lnTo>
                  <a:pt x="159219" y="169113"/>
                </a:lnTo>
                <a:lnTo>
                  <a:pt x="171996" y="146773"/>
                </a:lnTo>
                <a:lnTo>
                  <a:pt x="180632" y="129997"/>
                </a:lnTo>
                <a:lnTo>
                  <a:pt x="162750" y="226936"/>
                </a:lnTo>
                <a:lnTo>
                  <a:pt x="154012" y="265595"/>
                </a:lnTo>
                <a:lnTo>
                  <a:pt x="138188" y="303504"/>
                </a:lnTo>
                <a:lnTo>
                  <a:pt x="114033" y="320471"/>
                </a:lnTo>
                <a:lnTo>
                  <a:pt x="108648" y="320471"/>
                </a:lnTo>
                <a:lnTo>
                  <a:pt x="71069" y="311226"/>
                </a:lnTo>
                <a:lnTo>
                  <a:pt x="33388" y="293331"/>
                </a:lnTo>
                <a:lnTo>
                  <a:pt x="18338" y="285229"/>
                </a:lnTo>
                <a:lnTo>
                  <a:pt x="14795" y="283375"/>
                </a:lnTo>
                <a:lnTo>
                  <a:pt x="9410" y="280695"/>
                </a:lnTo>
                <a:lnTo>
                  <a:pt x="7226" y="280022"/>
                </a:lnTo>
                <a:lnTo>
                  <a:pt x="1854" y="280022"/>
                </a:lnTo>
                <a:lnTo>
                  <a:pt x="0" y="282892"/>
                </a:lnTo>
                <a:lnTo>
                  <a:pt x="101" y="290296"/>
                </a:lnTo>
                <a:lnTo>
                  <a:pt x="177" y="291528"/>
                </a:lnTo>
                <a:lnTo>
                  <a:pt x="292" y="293331"/>
                </a:lnTo>
                <a:lnTo>
                  <a:pt x="736" y="300647"/>
                </a:lnTo>
                <a:lnTo>
                  <a:pt x="18313" y="336854"/>
                </a:lnTo>
                <a:lnTo>
                  <a:pt x="53936" y="355752"/>
                </a:lnTo>
                <a:lnTo>
                  <a:pt x="87922" y="359867"/>
                </a:lnTo>
                <a:lnTo>
                  <a:pt x="99834" y="359410"/>
                </a:lnTo>
                <a:lnTo>
                  <a:pt x="99034" y="359410"/>
                </a:lnTo>
                <a:lnTo>
                  <a:pt x="109474" y="358228"/>
                </a:lnTo>
                <a:lnTo>
                  <a:pt x="153441" y="344639"/>
                </a:lnTo>
                <a:lnTo>
                  <a:pt x="186283" y="320471"/>
                </a:lnTo>
                <a:lnTo>
                  <a:pt x="191858" y="314363"/>
                </a:lnTo>
                <a:lnTo>
                  <a:pt x="199288" y="304190"/>
                </a:lnTo>
                <a:lnTo>
                  <a:pt x="205943" y="292633"/>
                </a:lnTo>
                <a:lnTo>
                  <a:pt x="211455" y="279819"/>
                </a:lnTo>
                <a:lnTo>
                  <a:pt x="215620" y="265595"/>
                </a:lnTo>
                <a:lnTo>
                  <a:pt x="215671" y="265290"/>
                </a:lnTo>
                <a:lnTo>
                  <a:pt x="218414" y="249986"/>
                </a:lnTo>
                <a:lnTo>
                  <a:pt x="218490" y="249047"/>
                </a:lnTo>
                <a:lnTo>
                  <a:pt x="219862" y="232994"/>
                </a:lnTo>
                <a:lnTo>
                  <a:pt x="223329" y="143548"/>
                </a:lnTo>
                <a:lnTo>
                  <a:pt x="228765" y="91440"/>
                </a:lnTo>
                <a:lnTo>
                  <a:pt x="238848" y="49682"/>
                </a:lnTo>
                <a:lnTo>
                  <a:pt x="249555" y="15836"/>
                </a:lnTo>
                <a:lnTo>
                  <a:pt x="251561" y="9105"/>
                </a:lnTo>
                <a:lnTo>
                  <a:pt x="251675" y="3035"/>
                </a:lnTo>
                <a:close/>
              </a:path>
              <a:path w="492759" h="360045">
                <a:moveTo>
                  <a:pt x="492252" y="103632"/>
                </a:moveTo>
                <a:lnTo>
                  <a:pt x="492239" y="103428"/>
                </a:lnTo>
                <a:lnTo>
                  <a:pt x="490905" y="80683"/>
                </a:lnTo>
                <a:lnTo>
                  <a:pt x="490804" y="79146"/>
                </a:lnTo>
                <a:lnTo>
                  <a:pt x="486511" y="58140"/>
                </a:lnTo>
                <a:lnTo>
                  <a:pt x="479323" y="40322"/>
                </a:lnTo>
                <a:lnTo>
                  <a:pt x="477659" y="37922"/>
                </a:lnTo>
                <a:lnTo>
                  <a:pt x="469265" y="25793"/>
                </a:lnTo>
                <a:lnTo>
                  <a:pt x="456488" y="14503"/>
                </a:lnTo>
                <a:lnTo>
                  <a:pt x="441147" y="6451"/>
                </a:lnTo>
                <a:lnTo>
                  <a:pt x="432612" y="4152"/>
                </a:lnTo>
                <a:lnTo>
                  <a:pt x="432612" y="109169"/>
                </a:lnTo>
                <a:lnTo>
                  <a:pt x="432155" y="124218"/>
                </a:lnTo>
                <a:lnTo>
                  <a:pt x="430784" y="138493"/>
                </a:lnTo>
                <a:lnTo>
                  <a:pt x="430682" y="139065"/>
                </a:lnTo>
                <a:lnTo>
                  <a:pt x="428485" y="152031"/>
                </a:lnTo>
                <a:lnTo>
                  <a:pt x="410591" y="195961"/>
                </a:lnTo>
                <a:lnTo>
                  <a:pt x="370967" y="217855"/>
                </a:lnTo>
                <a:lnTo>
                  <a:pt x="360756" y="216712"/>
                </a:lnTo>
                <a:lnTo>
                  <a:pt x="333235" y="189522"/>
                </a:lnTo>
                <a:lnTo>
                  <a:pt x="329653" y="176504"/>
                </a:lnTo>
                <a:lnTo>
                  <a:pt x="329552" y="175882"/>
                </a:lnTo>
                <a:lnTo>
                  <a:pt x="327672" y="162991"/>
                </a:lnTo>
                <a:lnTo>
                  <a:pt x="327660" y="162521"/>
                </a:lnTo>
                <a:lnTo>
                  <a:pt x="326986" y="146596"/>
                </a:lnTo>
                <a:lnTo>
                  <a:pt x="331381" y="103428"/>
                </a:lnTo>
                <a:lnTo>
                  <a:pt x="350253" y="59817"/>
                </a:lnTo>
                <a:lnTo>
                  <a:pt x="390156" y="37922"/>
                </a:lnTo>
                <a:lnTo>
                  <a:pt x="400723" y="39116"/>
                </a:lnTo>
                <a:lnTo>
                  <a:pt x="427062" y="67576"/>
                </a:lnTo>
                <a:lnTo>
                  <a:pt x="432028" y="94284"/>
                </a:lnTo>
                <a:lnTo>
                  <a:pt x="432612" y="109169"/>
                </a:lnTo>
                <a:lnTo>
                  <a:pt x="432612" y="4152"/>
                </a:lnTo>
                <a:lnTo>
                  <a:pt x="423265" y="1612"/>
                </a:lnTo>
                <a:lnTo>
                  <a:pt x="402805" y="0"/>
                </a:lnTo>
                <a:lnTo>
                  <a:pt x="389331" y="749"/>
                </a:lnTo>
                <a:lnTo>
                  <a:pt x="350977" y="11912"/>
                </a:lnTo>
                <a:lnTo>
                  <a:pt x="317500" y="34988"/>
                </a:lnTo>
                <a:lnTo>
                  <a:pt x="291033" y="67945"/>
                </a:lnTo>
                <a:lnTo>
                  <a:pt x="273456" y="108610"/>
                </a:lnTo>
                <a:lnTo>
                  <a:pt x="273329" y="109169"/>
                </a:lnTo>
                <a:lnTo>
                  <a:pt x="270052" y="123545"/>
                </a:lnTo>
                <a:lnTo>
                  <a:pt x="269963" y="124218"/>
                </a:lnTo>
                <a:lnTo>
                  <a:pt x="268020" y="139065"/>
                </a:lnTo>
                <a:lnTo>
                  <a:pt x="267335" y="155194"/>
                </a:lnTo>
                <a:lnTo>
                  <a:pt x="268846" y="178460"/>
                </a:lnTo>
                <a:lnTo>
                  <a:pt x="280835" y="215976"/>
                </a:lnTo>
                <a:lnTo>
                  <a:pt x="320230" y="249389"/>
                </a:lnTo>
                <a:lnTo>
                  <a:pt x="358838" y="255765"/>
                </a:lnTo>
                <a:lnTo>
                  <a:pt x="372503" y="255028"/>
                </a:lnTo>
                <a:lnTo>
                  <a:pt x="410883" y="243903"/>
                </a:lnTo>
                <a:lnTo>
                  <a:pt x="443865" y="220954"/>
                </a:lnTo>
                <a:lnTo>
                  <a:pt x="446824" y="217855"/>
                </a:lnTo>
                <a:lnTo>
                  <a:pt x="453339" y="211048"/>
                </a:lnTo>
                <a:lnTo>
                  <a:pt x="476211" y="175882"/>
                </a:lnTo>
                <a:lnTo>
                  <a:pt x="489661" y="134010"/>
                </a:lnTo>
                <a:lnTo>
                  <a:pt x="491693" y="116954"/>
                </a:lnTo>
                <a:lnTo>
                  <a:pt x="492252" y="103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9" name="object 89"/>
          <p:cNvGrpSpPr/>
          <p:nvPr/>
        </p:nvGrpSpPr>
        <p:grpSpPr>
          <a:xfrm>
            <a:off x="14445139" y="7756507"/>
            <a:ext cx="1915160" cy="360045"/>
            <a:chOff x="14445139" y="7756507"/>
            <a:chExt cx="1915160" cy="360045"/>
          </a:xfrm>
        </p:grpSpPr>
        <p:sp>
          <p:nvSpPr>
            <p:cNvPr id="90" name="object 90"/>
            <p:cNvSpPr/>
            <p:nvPr/>
          </p:nvSpPr>
          <p:spPr>
            <a:xfrm>
              <a:off x="14445133" y="7756512"/>
              <a:ext cx="886460" cy="360045"/>
            </a:xfrm>
            <a:custGeom>
              <a:avLst/>
              <a:gdLst/>
              <a:ahLst/>
              <a:cxnLst/>
              <a:rect l="l" t="t" r="r" b="b"/>
              <a:pathLst>
                <a:path w="886459" h="360045">
                  <a:moveTo>
                    <a:pt x="80937" y="144360"/>
                  </a:moveTo>
                  <a:lnTo>
                    <a:pt x="70827" y="107289"/>
                  </a:lnTo>
                  <a:lnTo>
                    <a:pt x="66281" y="103581"/>
                  </a:lnTo>
                  <a:lnTo>
                    <a:pt x="25831" y="103581"/>
                  </a:lnTo>
                  <a:lnTo>
                    <a:pt x="25717" y="104648"/>
                  </a:lnTo>
                  <a:lnTo>
                    <a:pt x="2095" y="313842"/>
                  </a:lnTo>
                  <a:lnTo>
                    <a:pt x="952" y="324307"/>
                  </a:lnTo>
                  <a:lnTo>
                    <a:pt x="266" y="332181"/>
                  </a:lnTo>
                  <a:lnTo>
                    <a:pt x="88" y="335241"/>
                  </a:lnTo>
                  <a:lnTo>
                    <a:pt x="0" y="351091"/>
                  </a:lnTo>
                  <a:lnTo>
                    <a:pt x="1181" y="355041"/>
                  </a:lnTo>
                  <a:lnTo>
                    <a:pt x="5549" y="358076"/>
                  </a:lnTo>
                  <a:lnTo>
                    <a:pt x="8826" y="358825"/>
                  </a:lnTo>
                  <a:lnTo>
                    <a:pt x="15227" y="358825"/>
                  </a:lnTo>
                  <a:lnTo>
                    <a:pt x="54305" y="344512"/>
                  </a:lnTo>
                  <a:lnTo>
                    <a:pt x="56870" y="336194"/>
                  </a:lnTo>
                  <a:lnTo>
                    <a:pt x="57200" y="338099"/>
                  </a:lnTo>
                  <a:lnTo>
                    <a:pt x="63690" y="299580"/>
                  </a:lnTo>
                  <a:lnTo>
                    <a:pt x="78079" y="258254"/>
                  </a:lnTo>
                  <a:lnTo>
                    <a:pt x="64452" y="258254"/>
                  </a:lnTo>
                  <a:lnTo>
                    <a:pt x="46075" y="258254"/>
                  </a:lnTo>
                  <a:lnTo>
                    <a:pt x="47015" y="255231"/>
                  </a:lnTo>
                  <a:lnTo>
                    <a:pt x="47104" y="255003"/>
                  </a:lnTo>
                  <a:lnTo>
                    <a:pt x="59207" y="216801"/>
                  </a:lnTo>
                  <a:lnTo>
                    <a:pt x="61302" y="210769"/>
                  </a:lnTo>
                  <a:lnTo>
                    <a:pt x="63512" y="204254"/>
                  </a:lnTo>
                  <a:lnTo>
                    <a:pt x="75171" y="167513"/>
                  </a:lnTo>
                  <a:lnTo>
                    <a:pt x="79679" y="151193"/>
                  </a:lnTo>
                  <a:lnTo>
                    <a:pt x="80937" y="144360"/>
                  </a:lnTo>
                  <a:close/>
                </a:path>
                <a:path w="886459" h="360045">
                  <a:moveTo>
                    <a:pt x="230022" y="139306"/>
                  </a:moveTo>
                  <a:lnTo>
                    <a:pt x="228587" y="131635"/>
                  </a:lnTo>
                  <a:lnTo>
                    <a:pt x="225717" y="125095"/>
                  </a:lnTo>
                  <a:lnTo>
                    <a:pt x="222859" y="118516"/>
                  </a:lnTo>
                  <a:lnTo>
                    <a:pt x="218325" y="113385"/>
                  </a:lnTo>
                  <a:lnTo>
                    <a:pt x="205867" y="105968"/>
                  </a:lnTo>
                  <a:lnTo>
                    <a:pt x="197700" y="104101"/>
                  </a:lnTo>
                  <a:lnTo>
                    <a:pt x="187579" y="104101"/>
                  </a:lnTo>
                  <a:lnTo>
                    <a:pt x="145669" y="117627"/>
                  </a:lnTo>
                  <a:lnTo>
                    <a:pt x="107010" y="150075"/>
                  </a:lnTo>
                  <a:lnTo>
                    <a:pt x="78143" y="189014"/>
                  </a:lnTo>
                  <a:lnTo>
                    <a:pt x="60147" y="222745"/>
                  </a:lnTo>
                  <a:lnTo>
                    <a:pt x="47040" y="255206"/>
                  </a:lnTo>
                  <a:lnTo>
                    <a:pt x="64757" y="255206"/>
                  </a:lnTo>
                  <a:lnTo>
                    <a:pt x="79451" y="255206"/>
                  </a:lnTo>
                  <a:lnTo>
                    <a:pt x="97815" y="220814"/>
                  </a:lnTo>
                  <a:lnTo>
                    <a:pt x="122885" y="187680"/>
                  </a:lnTo>
                  <a:lnTo>
                    <a:pt x="155905" y="159689"/>
                  </a:lnTo>
                  <a:lnTo>
                    <a:pt x="163677" y="159689"/>
                  </a:lnTo>
                  <a:lnTo>
                    <a:pt x="166370" y="161048"/>
                  </a:lnTo>
                  <a:lnTo>
                    <a:pt x="168503" y="163906"/>
                  </a:lnTo>
                  <a:lnTo>
                    <a:pt x="170408" y="166433"/>
                  </a:lnTo>
                  <a:lnTo>
                    <a:pt x="171424" y="170294"/>
                  </a:lnTo>
                  <a:lnTo>
                    <a:pt x="171424" y="182105"/>
                  </a:lnTo>
                  <a:lnTo>
                    <a:pt x="170916" y="188429"/>
                  </a:lnTo>
                  <a:lnTo>
                    <a:pt x="170815" y="189014"/>
                  </a:lnTo>
                  <a:lnTo>
                    <a:pt x="168884" y="200215"/>
                  </a:lnTo>
                  <a:lnTo>
                    <a:pt x="168109" y="205028"/>
                  </a:lnTo>
                  <a:lnTo>
                    <a:pt x="166852" y="213271"/>
                  </a:lnTo>
                  <a:lnTo>
                    <a:pt x="157264" y="271894"/>
                  </a:lnTo>
                  <a:lnTo>
                    <a:pt x="152044" y="318249"/>
                  </a:lnTo>
                  <a:lnTo>
                    <a:pt x="151739" y="323735"/>
                  </a:lnTo>
                  <a:lnTo>
                    <a:pt x="151739" y="332181"/>
                  </a:lnTo>
                  <a:lnTo>
                    <a:pt x="151955" y="335241"/>
                  </a:lnTo>
                  <a:lnTo>
                    <a:pt x="152069" y="336194"/>
                  </a:lnTo>
                  <a:lnTo>
                    <a:pt x="152971" y="344017"/>
                  </a:lnTo>
                  <a:lnTo>
                    <a:pt x="154152" y="347992"/>
                  </a:lnTo>
                  <a:lnTo>
                    <a:pt x="155981" y="351536"/>
                  </a:lnTo>
                  <a:lnTo>
                    <a:pt x="157835" y="355041"/>
                  </a:lnTo>
                  <a:lnTo>
                    <a:pt x="160464" y="356717"/>
                  </a:lnTo>
                  <a:lnTo>
                    <a:pt x="200240" y="356717"/>
                  </a:lnTo>
                  <a:lnTo>
                    <a:pt x="223621" y="204254"/>
                  </a:lnTo>
                  <a:lnTo>
                    <a:pt x="229438" y="164833"/>
                  </a:lnTo>
                  <a:lnTo>
                    <a:pt x="229793" y="159689"/>
                  </a:lnTo>
                  <a:lnTo>
                    <a:pt x="230022" y="156489"/>
                  </a:lnTo>
                  <a:lnTo>
                    <a:pt x="230022" y="139306"/>
                  </a:lnTo>
                  <a:close/>
                </a:path>
                <a:path w="886459" h="360045">
                  <a:moveTo>
                    <a:pt x="518134" y="33515"/>
                  </a:moveTo>
                  <a:lnTo>
                    <a:pt x="501459" y="0"/>
                  </a:lnTo>
                  <a:lnTo>
                    <a:pt x="456958" y="0"/>
                  </a:lnTo>
                  <a:lnTo>
                    <a:pt x="456895" y="2197"/>
                  </a:lnTo>
                  <a:lnTo>
                    <a:pt x="453428" y="116903"/>
                  </a:lnTo>
                  <a:lnTo>
                    <a:pt x="453377" y="118770"/>
                  </a:lnTo>
                  <a:lnTo>
                    <a:pt x="453326" y="120002"/>
                  </a:lnTo>
                  <a:lnTo>
                    <a:pt x="453428" y="116903"/>
                  </a:lnTo>
                  <a:lnTo>
                    <a:pt x="450697" y="115785"/>
                  </a:lnTo>
                  <a:lnTo>
                    <a:pt x="442874" y="112826"/>
                  </a:lnTo>
                  <a:lnTo>
                    <a:pt x="442696" y="112776"/>
                  </a:lnTo>
                  <a:lnTo>
                    <a:pt x="442696" y="167716"/>
                  </a:lnTo>
                  <a:lnTo>
                    <a:pt x="442595" y="167957"/>
                  </a:lnTo>
                  <a:lnTo>
                    <a:pt x="425691" y="204558"/>
                  </a:lnTo>
                  <a:lnTo>
                    <a:pt x="402640" y="245643"/>
                  </a:lnTo>
                  <a:lnTo>
                    <a:pt x="372059" y="286689"/>
                  </a:lnTo>
                  <a:lnTo>
                    <a:pt x="342938" y="309308"/>
                  </a:lnTo>
                  <a:lnTo>
                    <a:pt x="343141" y="309308"/>
                  </a:lnTo>
                  <a:lnTo>
                    <a:pt x="338797" y="310184"/>
                  </a:lnTo>
                  <a:lnTo>
                    <a:pt x="331685" y="310184"/>
                  </a:lnTo>
                  <a:lnTo>
                    <a:pt x="321017" y="275513"/>
                  </a:lnTo>
                  <a:lnTo>
                    <a:pt x="320268" y="264439"/>
                  </a:lnTo>
                  <a:lnTo>
                    <a:pt x="320217" y="261823"/>
                  </a:lnTo>
                  <a:lnTo>
                    <a:pt x="320078" y="254330"/>
                  </a:lnTo>
                  <a:lnTo>
                    <a:pt x="320154" y="245643"/>
                  </a:lnTo>
                  <a:lnTo>
                    <a:pt x="320459" y="235204"/>
                  </a:lnTo>
                  <a:lnTo>
                    <a:pt x="321830" y="220662"/>
                  </a:lnTo>
                  <a:lnTo>
                    <a:pt x="321868" y="220472"/>
                  </a:lnTo>
                  <a:lnTo>
                    <a:pt x="324129" y="207035"/>
                  </a:lnTo>
                  <a:lnTo>
                    <a:pt x="341033" y="163537"/>
                  </a:lnTo>
                  <a:lnTo>
                    <a:pt x="373583" y="142024"/>
                  </a:lnTo>
                  <a:lnTo>
                    <a:pt x="377977" y="142024"/>
                  </a:lnTo>
                  <a:lnTo>
                    <a:pt x="419836" y="155676"/>
                  </a:lnTo>
                  <a:lnTo>
                    <a:pt x="442696" y="167716"/>
                  </a:lnTo>
                  <a:lnTo>
                    <a:pt x="442696" y="112776"/>
                  </a:lnTo>
                  <a:lnTo>
                    <a:pt x="399364" y="104101"/>
                  </a:lnTo>
                  <a:lnTo>
                    <a:pt x="385203" y="104876"/>
                  </a:lnTo>
                  <a:lnTo>
                    <a:pt x="345757" y="116497"/>
                  </a:lnTo>
                  <a:lnTo>
                    <a:pt x="312026" y="140741"/>
                  </a:lnTo>
                  <a:lnTo>
                    <a:pt x="285686" y="175920"/>
                  </a:lnTo>
                  <a:lnTo>
                    <a:pt x="268706" y="220472"/>
                  </a:lnTo>
                  <a:lnTo>
                    <a:pt x="262890" y="272389"/>
                  </a:lnTo>
                  <a:lnTo>
                    <a:pt x="263004" y="275513"/>
                  </a:lnTo>
                  <a:lnTo>
                    <a:pt x="263042" y="276453"/>
                  </a:lnTo>
                  <a:lnTo>
                    <a:pt x="263639" y="292582"/>
                  </a:lnTo>
                  <a:lnTo>
                    <a:pt x="274764" y="337616"/>
                  </a:lnTo>
                  <a:lnTo>
                    <a:pt x="313944" y="359829"/>
                  </a:lnTo>
                  <a:lnTo>
                    <a:pt x="325208" y="358851"/>
                  </a:lnTo>
                  <a:lnTo>
                    <a:pt x="360667" y="344170"/>
                  </a:lnTo>
                  <a:lnTo>
                    <a:pt x="397637" y="310184"/>
                  </a:lnTo>
                  <a:lnTo>
                    <a:pt x="398437" y="309308"/>
                  </a:lnTo>
                  <a:lnTo>
                    <a:pt x="424637" y="273138"/>
                  </a:lnTo>
                  <a:lnTo>
                    <a:pt x="451180" y="224853"/>
                  </a:lnTo>
                  <a:lnTo>
                    <a:pt x="454952" y="210743"/>
                  </a:lnTo>
                  <a:lnTo>
                    <a:pt x="451192" y="224853"/>
                  </a:lnTo>
                  <a:lnTo>
                    <a:pt x="433971" y="289585"/>
                  </a:lnTo>
                  <a:lnTo>
                    <a:pt x="430720" y="305257"/>
                  </a:lnTo>
                  <a:lnTo>
                    <a:pt x="429958" y="311848"/>
                  </a:lnTo>
                  <a:lnTo>
                    <a:pt x="429933" y="312356"/>
                  </a:lnTo>
                  <a:lnTo>
                    <a:pt x="429691" y="318376"/>
                  </a:lnTo>
                  <a:lnTo>
                    <a:pt x="429768" y="324040"/>
                  </a:lnTo>
                  <a:lnTo>
                    <a:pt x="443674" y="356819"/>
                  </a:lnTo>
                  <a:lnTo>
                    <a:pt x="482752" y="356819"/>
                  </a:lnTo>
                  <a:lnTo>
                    <a:pt x="482803" y="354711"/>
                  </a:lnTo>
                  <a:lnTo>
                    <a:pt x="482917" y="351015"/>
                  </a:lnTo>
                  <a:lnTo>
                    <a:pt x="483019" y="347332"/>
                  </a:lnTo>
                  <a:lnTo>
                    <a:pt x="483133" y="344170"/>
                  </a:lnTo>
                  <a:lnTo>
                    <a:pt x="483247" y="341134"/>
                  </a:lnTo>
                  <a:lnTo>
                    <a:pt x="483463" y="335076"/>
                  </a:lnTo>
                  <a:lnTo>
                    <a:pt x="486105" y="288213"/>
                  </a:lnTo>
                  <a:lnTo>
                    <a:pt x="486232" y="286689"/>
                  </a:lnTo>
                  <a:lnTo>
                    <a:pt x="487159" y="275513"/>
                  </a:lnTo>
                  <a:lnTo>
                    <a:pt x="492658" y="225983"/>
                  </a:lnTo>
                  <a:lnTo>
                    <a:pt x="511060" y="97523"/>
                  </a:lnTo>
                  <a:lnTo>
                    <a:pt x="513702" y="80403"/>
                  </a:lnTo>
                  <a:lnTo>
                    <a:pt x="514743" y="73406"/>
                  </a:lnTo>
                  <a:lnTo>
                    <a:pt x="516623" y="60210"/>
                  </a:lnTo>
                  <a:lnTo>
                    <a:pt x="517283" y="54483"/>
                  </a:lnTo>
                  <a:lnTo>
                    <a:pt x="517956" y="46050"/>
                  </a:lnTo>
                  <a:lnTo>
                    <a:pt x="518134" y="42265"/>
                  </a:lnTo>
                  <a:lnTo>
                    <a:pt x="518134" y="33515"/>
                  </a:lnTo>
                  <a:close/>
                </a:path>
                <a:path w="886459" h="360045">
                  <a:moveTo>
                    <a:pt x="764768" y="207213"/>
                  </a:moveTo>
                  <a:lnTo>
                    <a:pt x="764755" y="207010"/>
                  </a:lnTo>
                  <a:lnTo>
                    <a:pt x="763422" y="184264"/>
                  </a:lnTo>
                  <a:lnTo>
                    <a:pt x="763308" y="182727"/>
                  </a:lnTo>
                  <a:lnTo>
                    <a:pt x="759015" y="161721"/>
                  </a:lnTo>
                  <a:lnTo>
                    <a:pt x="751840" y="143903"/>
                  </a:lnTo>
                  <a:lnTo>
                    <a:pt x="750176" y="141503"/>
                  </a:lnTo>
                  <a:lnTo>
                    <a:pt x="741781" y="129374"/>
                  </a:lnTo>
                  <a:lnTo>
                    <a:pt x="729005" y="118084"/>
                  </a:lnTo>
                  <a:lnTo>
                    <a:pt x="713663" y="110032"/>
                  </a:lnTo>
                  <a:lnTo>
                    <a:pt x="705129" y="107734"/>
                  </a:lnTo>
                  <a:lnTo>
                    <a:pt x="705129" y="212750"/>
                  </a:lnTo>
                  <a:lnTo>
                    <a:pt x="704672" y="227799"/>
                  </a:lnTo>
                  <a:lnTo>
                    <a:pt x="697801" y="268376"/>
                  </a:lnTo>
                  <a:lnTo>
                    <a:pt x="676554" y="307289"/>
                  </a:lnTo>
                  <a:lnTo>
                    <a:pt x="643470" y="321437"/>
                  </a:lnTo>
                  <a:lnTo>
                    <a:pt x="633272" y="320294"/>
                  </a:lnTo>
                  <a:lnTo>
                    <a:pt x="605751" y="293103"/>
                  </a:lnTo>
                  <a:lnTo>
                    <a:pt x="602068" y="279463"/>
                  </a:lnTo>
                  <a:lnTo>
                    <a:pt x="600189" y="266573"/>
                  </a:lnTo>
                  <a:lnTo>
                    <a:pt x="600176" y="266103"/>
                  </a:lnTo>
                  <a:lnTo>
                    <a:pt x="599490" y="250177"/>
                  </a:lnTo>
                  <a:lnTo>
                    <a:pt x="599986" y="234924"/>
                  </a:lnTo>
                  <a:lnTo>
                    <a:pt x="607314" y="194335"/>
                  </a:lnTo>
                  <a:lnTo>
                    <a:pt x="629564" y="155676"/>
                  </a:lnTo>
                  <a:lnTo>
                    <a:pt x="662673" y="141503"/>
                  </a:lnTo>
                  <a:lnTo>
                    <a:pt x="673239" y="142697"/>
                  </a:lnTo>
                  <a:lnTo>
                    <a:pt x="699579" y="171157"/>
                  </a:lnTo>
                  <a:lnTo>
                    <a:pt x="704532" y="197866"/>
                  </a:lnTo>
                  <a:lnTo>
                    <a:pt x="705129" y="212750"/>
                  </a:lnTo>
                  <a:lnTo>
                    <a:pt x="705129" y="107734"/>
                  </a:lnTo>
                  <a:lnTo>
                    <a:pt x="695769" y="105194"/>
                  </a:lnTo>
                  <a:lnTo>
                    <a:pt x="675322" y="103581"/>
                  </a:lnTo>
                  <a:lnTo>
                    <a:pt x="661847" y="104330"/>
                  </a:lnTo>
                  <a:lnTo>
                    <a:pt x="623493" y="115493"/>
                  </a:lnTo>
                  <a:lnTo>
                    <a:pt x="590016" y="138569"/>
                  </a:lnTo>
                  <a:lnTo>
                    <a:pt x="563549" y="171526"/>
                  </a:lnTo>
                  <a:lnTo>
                    <a:pt x="545960" y="212191"/>
                  </a:lnTo>
                  <a:lnTo>
                    <a:pt x="539851" y="258775"/>
                  </a:lnTo>
                  <a:lnTo>
                    <a:pt x="541350" y="282041"/>
                  </a:lnTo>
                  <a:lnTo>
                    <a:pt x="553351" y="319557"/>
                  </a:lnTo>
                  <a:lnTo>
                    <a:pt x="592747" y="352971"/>
                  </a:lnTo>
                  <a:lnTo>
                    <a:pt x="631342" y="359346"/>
                  </a:lnTo>
                  <a:lnTo>
                    <a:pt x="645020" y="358609"/>
                  </a:lnTo>
                  <a:lnTo>
                    <a:pt x="683399" y="347484"/>
                  </a:lnTo>
                  <a:lnTo>
                    <a:pt x="716368" y="324535"/>
                  </a:lnTo>
                  <a:lnTo>
                    <a:pt x="742086" y="291998"/>
                  </a:lnTo>
                  <a:lnTo>
                    <a:pt x="758926" y="252082"/>
                  </a:lnTo>
                  <a:lnTo>
                    <a:pt x="764209" y="220535"/>
                  </a:lnTo>
                  <a:lnTo>
                    <a:pt x="764768" y="207213"/>
                  </a:lnTo>
                  <a:close/>
                </a:path>
                <a:path w="886459" h="360045">
                  <a:moveTo>
                    <a:pt x="886066" y="43281"/>
                  </a:moveTo>
                  <a:lnTo>
                    <a:pt x="875106" y="4127"/>
                  </a:lnTo>
                  <a:lnTo>
                    <a:pt x="870064" y="0"/>
                  </a:lnTo>
                  <a:lnTo>
                    <a:pt x="858951" y="0"/>
                  </a:lnTo>
                  <a:lnTo>
                    <a:pt x="818273" y="12712"/>
                  </a:lnTo>
                  <a:lnTo>
                    <a:pt x="815327" y="15989"/>
                  </a:lnTo>
                  <a:lnTo>
                    <a:pt x="815327" y="26085"/>
                  </a:lnTo>
                  <a:lnTo>
                    <a:pt x="816165" y="33832"/>
                  </a:lnTo>
                  <a:lnTo>
                    <a:pt x="819023" y="50025"/>
                  </a:lnTo>
                  <a:lnTo>
                    <a:pt x="820102" y="57607"/>
                  </a:lnTo>
                  <a:lnTo>
                    <a:pt x="821880" y="74307"/>
                  </a:lnTo>
                  <a:lnTo>
                    <a:pt x="822363" y="83451"/>
                  </a:lnTo>
                  <a:lnTo>
                    <a:pt x="822261" y="93243"/>
                  </a:lnTo>
                  <a:lnTo>
                    <a:pt x="821601" y="103657"/>
                  </a:lnTo>
                  <a:lnTo>
                    <a:pt x="806221" y="233997"/>
                  </a:lnTo>
                  <a:lnTo>
                    <a:pt x="801154" y="281025"/>
                  </a:lnTo>
                  <a:lnTo>
                    <a:pt x="799134" y="303123"/>
                  </a:lnTo>
                  <a:lnTo>
                    <a:pt x="798512" y="312953"/>
                  </a:lnTo>
                  <a:lnTo>
                    <a:pt x="798144" y="321957"/>
                  </a:lnTo>
                  <a:lnTo>
                    <a:pt x="798233" y="329044"/>
                  </a:lnTo>
                  <a:lnTo>
                    <a:pt x="810768" y="358825"/>
                  </a:lnTo>
                  <a:lnTo>
                    <a:pt x="816825" y="358825"/>
                  </a:lnTo>
                  <a:lnTo>
                    <a:pt x="852208" y="358825"/>
                  </a:lnTo>
                  <a:lnTo>
                    <a:pt x="855357" y="322503"/>
                  </a:lnTo>
                  <a:lnTo>
                    <a:pt x="858964" y="268224"/>
                  </a:lnTo>
                  <a:lnTo>
                    <a:pt x="860552" y="250113"/>
                  </a:lnTo>
                  <a:lnTo>
                    <a:pt x="862520" y="231965"/>
                  </a:lnTo>
                  <a:lnTo>
                    <a:pt x="864857" y="213791"/>
                  </a:lnTo>
                  <a:lnTo>
                    <a:pt x="880999" y="97523"/>
                  </a:lnTo>
                  <a:lnTo>
                    <a:pt x="883539" y="77939"/>
                  </a:lnTo>
                  <a:lnTo>
                    <a:pt x="884428" y="69011"/>
                  </a:lnTo>
                  <a:lnTo>
                    <a:pt x="885063" y="60655"/>
                  </a:lnTo>
                  <a:lnTo>
                    <a:pt x="886066" y="432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367198" y="7756507"/>
              <a:ext cx="993045" cy="359830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043766" y="1734028"/>
            <a:ext cx="3270901" cy="1448353"/>
          </a:xfrm>
          <a:prstGeom prst="rect">
            <a:avLst/>
          </a:prstGeom>
        </p:spPr>
      </p:pic>
      <p:sp>
        <p:nvSpPr>
          <p:cNvPr id="93" name="object 93"/>
          <p:cNvSpPr/>
          <p:nvPr/>
        </p:nvSpPr>
        <p:spPr>
          <a:xfrm>
            <a:off x="16505378" y="7756511"/>
            <a:ext cx="400050" cy="360045"/>
          </a:xfrm>
          <a:custGeom>
            <a:avLst/>
            <a:gdLst/>
            <a:ahLst/>
            <a:cxnLst/>
            <a:rect l="l" t="t" r="r" b="b"/>
            <a:pathLst>
              <a:path w="400050" h="360045">
                <a:moveTo>
                  <a:pt x="178346" y="25082"/>
                </a:moveTo>
                <a:lnTo>
                  <a:pt x="176898" y="19939"/>
                </a:lnTo>
                <a:lnTo>
                  <a:pt x="174015" y="15405"/>
                </a:lnTo>
                <a:lnTo>
                  <a:pt x="171170" y="10845"/>
                </a:lnTo>
                <a:lnTo>
                  <a:pt x="167728" y="7137"/>
                </a:lnTo>
                <a:lnTo>
                  <a:pt x="159639" y="1422"/>
                </a:lnTo>
                <a:lnTo>
                  <a:pt x="155422" y="0"/>
                </a:lnTo>
                <a:lnTo>
                  <a:pt x="146316" y="0"/>
                </a:lnTo>
                <a:lnTo>
                  <a:pt x="142354" y="1422"/>
                </a:lnTo>
                <a:lnTo>
                  <a:pt x="142214" y="1422"/>
                </a:lnTo>
                <a:lnTo>
                  <a:pt x="138417" y="4546"/>
                </a:lnTo>
                <a:lnTo>
                  <a:pt x="57048" y="73266"/>
                </a:lnTo>
                <a:lnTo>
                  <a:pt x="54343" y="75298"/>
                </a:lnTo>
                <a:lnTo>
                  <a:pt x="52997" y="77495"/>
                </a:lnTo>
                <a:lnTo>
                  <a:pt x="52997" y="82207"/>
                </a:lnTo>
                <a:lnTo>
                  <a:pt x="54419" y="84137"/>
                </a:lnTo>
                <a:lnTo>
                  <a:pt x="60147" y="87160"/>
                </a:lnTo>
                <a:lnTo>
                  <a:pt x="62814" y="87845"/>
                </a:lnTo>
                <a:lnTo>
                  <a:pt x="69583" y="87845"/>
                </a:lnTo>
                <a:lnTo>
                  <a:pt x="73304" y="87528"/>
                </a:lnTo>
                <a:lnTo>
                  <a:pt x="75234" y="86931"/>
                </a:lnTo>
                <a:lnTo>
                  <a:pt x="77254" y="85915"/>
                </a:lnTo>
                <a:lnTo>
                  <a:pt x="169748" y="41935"/>
                </a:lnTo>
                <a:lnTo>
                  <a:pt x="173113" y="40246"/>
                </a:lnTo>
                <a:lnTo>
                  <a:pt x="175387" y="38646"/>
                </a:lnTo>
                <a:lnTo>
                  <a:pt x="177749" y="35623"/>
                </a:lnTo>
                <a:lnTo>
                  <a:pt x="178346" y="33515"/>
                </a:lnTo>
                <a:lnTo>
                  <a:pt x="178346" y="25082"/>
                </a:lnTo>
                <a:close/>
              </a:path>
              <a:path w="400050" h="360045">
                <a:moveTo>
                  <a:pt x="205130" y="160185"/>
                </a:moveTo>
                <a:lnTo>
                  <a:pt x="203987" y="147345"/>
                </a:lnTo>
                <a:lnTo>
                  <a:pt x="202222" y="141503"/>
                </a:lnTo>
                <a:lnTo>
                  <a:pt x="200583" y="136067"/>
                </a:lnTo>
                <a:lnTo>
                  <a:pt x="164693" y="107251"/>
                </a:lnTo>
                <a:lnTo>
                  <a:pt x="147002" y="104317"/>
                </a:lnTo>
                <a:lnTo>
                  <a:pt x="147002" y="160185"/>
                </a:lnTo>
                <a:lnTo>
                  <a:pt x="147002" y="169291"/>
                </a:lnTo>
                <a:lnTo>
                  <a:pt x="125196" y="210248"/>
                </a:lnTo>
                <a:lnTo>
                  <a:pt x="83527" y="230390"/>
                </a:lnTo>
                <a:lnTo>
                  <a:pt x="58928" y="236258"/>
                </a:lnTo>
                <a:lnTo>
                  <a:pt x="58991" y="234188"/>
                </a:lnTo>
                <a:lnTo>
                  <a:pt x="59067" y="233502"/>
                </a:lnTo>
                <a:lnTo>
                  <a:pt x="60363" y="221107"/>
                </a:lnTo>
                <a:lnTo>
                  <a:pt x="62661" y="208407"/>
                </a:lnTo>
                <a:lnTo>
                  <a:pt x="65862" y="196088"/>
                </a:lnTo>
                <a:lnTo>
                  <a:pt x="65938" y="195884"/>
                </a:lnTo>
                <a:lnTo>
                  <a:pt x="69977" y="184518"/>
                </a:lnTo>
                <a:lnTo>
                  <a:pt x="95211" y="150037"/>
                </a:lnTo>
                <a:lnTo>
                  <a:pt x="122758" y="141503"/>
                </a:lnTo>
                <a:lnTo>
                  <a:pt x="131838" y="141503"/>
                </a:lnTo>
                <a:lnTo>
                  <a:pt x="138137" y="143852"/>
                </a:lnTo>
                <a:lnTo>
                  <a:pt x="145237" y="153289"/>
                </a:lnTo>
                <a:lnTo>
                  <a:pt x="147002" y="160185"/>
                </a:lnTo>
                <a:lnTo>
                  <a:pt x="147002" y="104317"/>
                </a:lnTo>
                <a:lnTo>
                  <a:pt x="106629" y="106616"/>
                </a:lnTo>
                <a:lnTo>
                  <a:pt x="69176" y="122415"/>
                </a:lnTo>
                <a:lnTo>
                  <a:pt x="38379" y="150037"/>
                </a:lnTo>
                <a:lnTo>
                  <a:pt x="15608" y="187680"/>
                </a:lnTo>
                <a:lnTo>
                  <a:pt x="2451" y="233502"/>
                </a:lnTo>
                <a:lnTo>
                  <a:pt x="2374" y="234188"/>
                </a:lnTo>
                <a:lnTo>
                  <a:pt x="558" y="250304"/>
                </a:lnTo>
                <a:lnTo>
                  <a:pt x="533" y="251155"/>
                </a:lnTo>
                <a:lnTo>
                  <a:pt x="88" y="263537"/>
                </a:lnTo>
                <a:lnTo>
                  <a:pt x="0" y="268859"/>
                </a:lnTo>
                <a:lnTo>
                  <a:pt x="11861" y="321932"/>
                </a:lnTo>
                <a:lnTo>
                  <a:pt x="46799" y="353707"/>
                </a:lnTo>
                <a:lnTo>
                  <a:pt x="81305" y="359829"/>
                </a:lnTo>
                <a:lnTo>
                  <a:pt x="93179" y="359346"/>
                </a:lnTo>
                <a:lnTo>
                  <a:pt x="135534" y="347840"/>
                </a:lnTo>
                <a:lnTo>
                  <a:pt x="167919" y="326707"/>
                </a:lnTo>
                <a:lnTo>
                  <a:pt x="191998" y="293624"/>
                </a:lnTo>
                <a:lnTo>
                  <a:pt x="191998" y="285889"/>
                </a:lnTo>
                <a:lnTo>
                  <a:pt x="174282" y="286575"/>
                </a:lnTo>
                <a:lnTo>
                  <a:pt x="167678" y="290563"/>
                </a:lnTo>
                <a:lnTo>
                  <a:pt x="125323" y="307467"/>
                </a:lnTo>
                <a:lnTo>
                  <a:pt x="115265" y="308787"/>
                </a:lnTo>
                <a:lnTo>
                  <a:pt x="116332" y="308787"/>
                </a:lnTo>
                <a:lnTo>
                  <a:pt x="76288" y="302336"/>
                </a:lnTo>
                <a:lnTo>
                  <a:pt x="59601" y="266877"/>
                </a:lnTo>
                <a:lnTo>
                  <a:pt x="74142" y="263537"/>
                </a:lnTo>
                <a:lnTo>
                  <a:pt x="95631" y="257632"/>
                </a:lnTo>
                <a:lnTo>
                  <a:pt x="133578" y="244119"/>
                </a:lnTo>
                <a:lnTo>
                  <a:pt x="176441" y="218719"/>
                </a:lnTo>
                <a:lnTo>
                  <a:pt x="200520" y="186245"/>
                </a:lnTo>
                <a:lnTo>
                  <a:pt x="203974" y="173672"/>
                </a:lnTo>
                <a:lnTo>
                  <a:pt x="205130" y="160185"/>
                </a:lnTo>
                <a:close/>
              </a:path>
              <a:path w="400050" h="360045">
                <a:moveTo>
                  <a:pt x="399681" y="133426"/>
                </a:moveTo>
                <a:lnTo>
                  <a:pt x="365074" y="105752"/>
                </a:lnTo>
                <a:lnTo>
                  <a:pt x="337032" y="104101"/>
                </a:lnTo>
                <a:lnTo>
                  <a:pt x="315328" y="105384"/>
                </a:lnTo>
                <a:lnTo>
                  <a:pt x="265785" y="124574"/>
                </a:lnTo>
                <a:lnTo>
                  <a:pt x="242100" y="162229"/>
                </a:lnTo>
                <a:lnTo>
                  <a:pt x="240512" y="177888"/>
                </a:lnTo>
                <a:lnTo>
                  <a:pt x="241350" y="188963"/>
                </a:lnTo>
                <a:lnTo>
                  <a:pt x="260972" y="222631"/>
                </a:lnTo>
                <a:lnTo>
                  <a:pt x="326758" y="268198"/>
                </a:lnTo>
                <a:lnTo>
                  <a:pt x="332905" y="273011"/>
                </a:lnTo>
                <a:lnTo>
                  <a:pt x="340664" y="281419"/>
                </a:lnTo>
                <a:lnTo>
                  <a:pt x="342607" y="286715"/>
                </a:lnTo>
                <a:lnTo>
                  <a:pt x="342607" y="301879"/>
                </a:lnTo>
                <a:lnTo>
                  <a:pt x="340169" y="308864"/>
                </a:lnTo>
                <a:lnTo>
                  <a:pt x="330403" y="319341"/>
                </a:lnTo>
                <a:lnTo>
                  <a:pt x="322567" y="321957"/>
                </a:lnTo>
                <a:lnTo>
                  <a:pt x="304355" y="321957"/>
                </a:lnTo>
                <a:lnTo>
                  <a:pt x="262470" y="309829"/>
                </a:lnTo>
                <a:lnTo>
                  <a:pt x="235280" y="294640"/>
                </a:lnTo>
                <a:lnTo>
                  <a:pt x="232079" y="292785"/>
                </a:lnTo>
                <a:lnTo>
                  <a:pt x="214731" y="309816"/>
                </a:lnTo>
                <a:lnTo>
                  <a:pt x="214731" y="315887"/>
                </a:lnTo>
                <a:lnTo>
                  <a:pt x="236728" y="347967"/>
                </a:lnTo>
                <a:lnTo>
                  <a:pt x="278942" y="359092"/>
                </a:lnTo>
                <a:lnTo>
                  <a:pt x="297116" y="359829"/>
                </a:lnTo>
                <a:lnTo>
                  <a:pt x="310299" y="359232"/>
                </a:lnTo>
                <a:lnTo>
                  <a:pt x="347370" y="350227"/>
                </a:lnTo>
                <a:lnTo>
                  <a:pt x="385292" y="320954"/>
                </a:lnTo>
                <a:lnTo>
                  <a:pt x="399681" y="271386"/>
                </a:lnTo>
                <a:lnTo>
                  <a:pt x="398881" y="259537"/>
                </a:lnTo>
                <a:lnTo>
                  <a:pt x="371983" y="221170"/>
                </a:lnTo>
                <a:lnTo>
                  <a:pt x="320357" y="195605"/>
                </a:lnTo>
                <a:lnTo>
                  <a:pt x="310908" y="190855"/>
                </a:lnTo>
                <a:lnTo>
                  <a:pt x="304165" y="186309"/>
                </a:lnTo>
                <a:lnTo>
                  <a:pt x="296087" y="177558"/>
                </a:lnTo>
                <a:lnTo>
                  <a:pt x="294055" y="172161"/>
                </a:lnTo>
                <a:lnTo>
                  <a:pt x="294055" y="158026"/>
                </a:lnTo>
                <a:lnTo>
                  <a:pt x="296506" y="151879"/>
                </a:lnTo>
                <a:lnTo>
                  <a:pt x="306273" y="142773"/>
                </a:lnTo>
                <a:lnTo>
                  <a:pt x="312597" y="140500"/>
                </a:lnTo>
                <a:lnTo>
                  <a:pt x="328104" y="140500"/>
                </a:lnTo>
                <a:lnTo>
                  <a:pt x="371754" y="158013"/>
                </a:lnTo>
                <a:lnTo>
                  <a:pt x="376110" y="160705"/>
                </a:lnTo>
                <a:lnTo>
                  <a:pt x="378040" y="161556"/>
                </a:lnTo>
                <a:lnTo>
                  <a:pt x="382435" y="162890"/>
                </a:lnTo>
                <a:lnTo>
                  <a:pt x="384213" y="163233"/>
                </a:lnTo>
                <a:lnTo>
                  <a:pt x="389940" y="163233"/>
                </a:lnTo>
                <a:lnTo>
                  <a:pt x="393395" y="160362"/>
                </a:lnTo>
                <a:lnTo>
                  <a:pt x="398424" y="148907"/>
                </a:lnTo>
                <a:lnTo>
                  <a:pt x="399681" y="141833"/>
                </a:lnTo>
                <a:lnTo>
                  <a:pt x="399681" y="133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943977" y="8461361"/>
            <a:ext cx="1722120" cy="360045"/>
          </a:xfrm>
          <a:custGeom>
            <a:avLst/>
            <a:gdLst/>
            <a:ahLst/>
            <a:cxnLst/>
            <a:rect l="l" t="t" r="r" b="b"/>
            <a:pathLst>
              <a:path w="1722120" h="360045">
                <a:moveTo>
                  <a:pt x="191579" y="132422"/>
                </a:moveTo>
                <a:lnTo>
                  <a:pt x="157949" y="104978"/>
                </a:lnTo>
                <a:lnTo>
                  <a:pt x="137998" y="103581"/>
                </a:lnTo>
                <a:lnTo>
                  <a:pt x="118592" y="104902"/>
                </a:lnTo>
                <a:lnTo>
                  <a:pt x="66967" y="124574"/>
                </a:lnTo>
                <a:lnTo>
                  <a:pt x="27736" y="164719"/>
                </a:lnTo>
                <a:lnTo>
                  <a:pt x="10083" y="200710"/>
                </a:lnTo>
                <a:lnTo>
                  <a:pt x="1117" y="241630"/>
                </a:lnTo>
                <a:lnTo>
                  <a:pt x="0" y="263804"/>
                </a:lnTo>
                <a:lnTo>
                  <a:pt x="1320" y="285699"/>
                </a:lnTo>
                <a:lnTo>
                  <a:pt x="21209" y="335089"/>
                </a:lnTo>
                <a:lnTo>
                  <a:pt x="63576" y="358279"/>
                </a:lnTo>
                <a:lnTo>
                  <a:pt x="82372" y="359829"/>
                </a:lnTo>
                <a:lnTo>
                  <a:pt x="91363" y="359384"/>
                </a:lnTo>
                <a:lnTo>
                  <a:pt x="132600" y="344741"/>
                </a:lnTo>
                <a:lnTo>
                  <a:pt x="163156" y="317969"/>
                </a:lnTo>
                <a:lnTo>
                  <a:pt x="151815" y="293027"/>
                </a:lnTo>
                <a:lnTo>
                  <a:pt x="145808" y="296735"/>
                </a:lnTo>
                <a:lnTo>
                  <a:pt x="102616" y="309829"/>
                </a:lnTo>
                <a:lnTo>
                  <a:pt x="92392" y="309054"/>
                </a:lnTo>
                <a:lnTo>
                  <a:pt x="60960" y="278790"/>
                </a:lnTo>
                <a:lnTo>
                  <a:pt x="58115" y="247650"/>
                </a:lnTo>
                <a:lnTo>
                  <a:pt x="58559" y="233743"/>
                </a:lnTo>
                <a:lnTo>
                  <a:pt x="65189" y="195084"/>
                </a:lnTo>
                <a:lnTo>
                  <a:pt x="84645" y="156159"/>
                </a:lnTo>
                <a:lnTo>
                  <a:pt x="112699" y="141503"/>
                </a:lnTo>
                <a:lnTo>
                  <a:pt x="119443" y="141503"/>
                </a:lnTo>
                <a:lnTo>
                  <a:pt x="164426" y="162242"/>
                </a:lnTo>
                <a:lnTo>
                  <a:pt x="166446" y="163169"/>
                </a:lnTo>
                <a:lnTo>
                  <a:pt x="171157" y="164858"/>
                </a:lnTo>
                <a:lnTo>
                  <a:pt x="173024" y="165277"/>
                </a:lnTo>
                <a:lnTo>
                  <a:pt x="177063" y="165277"/>
                </a:lnTo>
                <a:lnTo>
                  <a:pt x="191579" y="137452"/>
                </a:lnTo>
                <a:lnTo>
                  <a:pt x="191579" y="132422"/>
                </a:lnTo>
                <a:close/>
              </a:path>
              <a:path w="1722120" h="360045">
                <a:moveTo>
                  <a:pt x="383095" y="133426"/>
                </a:moveTo>
                <a:lnTo>
                  <a:pt x="348475" y="105752"/>
                </a:lnTo>
                <a:lnTo>
                  <a:pt x="320446" y="104101"/>
                </a:lnTo>
                <a:lnTo>
                  <a:pt x="298742" y="105384"/>
                </a:lnTo>
                <a:lnTo>
                  <a:pt x="249186" y="124574"/>
                </a:lnTo>
                <a:lnTo>
                  <a:pt x="225501" y="162242"/>
                </a:lnTo>
                <a:lnTo>
                  <a:pt x="223926" y="177888"/>
                </a:lnTo>
                <a:lnTo>
                  <a:pt x="224764" y="188963"/>
                </a:lnTo>
                <a:lnTo>
                  <a:pt x="244373" y="222631"/>
                </a:lnTo>
                <a:lnTo>
                  <a:pt x="310159" y="268198"/>
                </a:lnTo>
                <a:lnTo>
                  <a:pt x="316318" y="273011"/>
                </a:lnTo>
                <a:lnTo>
                  <a:pt x="324078" y="281419"/>
                </a:lnTo>
                <a:lnTo>
                  <a:pt x="326021" y="286715"/>
                </a:lnTo>
                <a:lnTo>
                  <a:pt x="326021" y="301879"/>
                </a:lnTo>
                <a:lnTo>
                  <a:pt x="323583" y="308876"/>
                </a:lnTo>
                <a:lnTo>
                  <a:pt x="313804" y="319341"/>
                </a:lnTo>
                <a:lnTo>
                  <a:pt x="305968" y="321957"/>
                </a:lnTo>
                <a:lnTo>
                  <a:pt x="287756" y="321957"/>
                </a:lnTo>
                <a:lnTo>
                  <a:pt x="245884" y="309829"/>
                </a:lnTo>
                <a:lnTo>
                  <a:pt x="218694" y="294640"/>
                </a:lnTo>
                <a:lnTo>
                  <a:pt x="215493" y="292785"/>
                </a:lnTo>
                <a:lnTo>
                  <a:pt x="198145" y="309816"/>
                </a:lnTo>
                <a:lnTo>
                  <a:pt x="198145" y="315887"/>
                </a:lnTo>
                <a:lnTo>
                  <a:pt x="220129" y="347967"/>
                </a:lnTo>
                <a:lnTo>
                  <a:pt x="262343" y="359092"/>
                </a:lnTo>
                <a:lnTo>
                  <a:pt x="280517" y="359829"/>
                </a:lnTo>
                <a:lnTo>
                  <a:pt x="293700" y="359232"/>
                </a:lnTo>
                <a:lnTo>
                  <a:pt x="330784" y="350227"/>
                </a:lnTo>
                <a:lnTo>
                  <a:pt x="368706" y="320954"/>
                </a:lnTo>
                <a:lnTo>
                  <a:pt x="383095" y="271386"/>
                </a:lnTo>
                <a:lnTo>
                  <a:pt x="382295" y="259537"/>
                </a:lnTo>
                <a:lnTo>
                  <a:pt x="355384" y="221170"/>
                </a:lnTo>
                <a:lnTo>
                  <a:pt x="303771" y="195605"/>
                </a:lnTo>
                <a:lnTo>
                  <a:pt x="294322" y="190868"/>
                </a:lnTo>
                <a:lnTo>
                  <a:pt x="287578" y="186309"/>
                </a:lnTo>
                <a:lnTo>
                  <a:pt x="279488" y="177558"/>
                </a:lnTo>
                <a:lnTo>
                  <a:pt x="277469" y="172161"/>
                </a:lnTo>
                <a:lnTo>
                  <a:pt x="277469" y="158026"/>
                </a:lnTo>
                <a:lnTo>
                  <a:pt x="279908" y="151879"/>
                </a:lnTo>
                <a:lnTo>
                  <a:pt x="289687" y="142773"/>
                </a:lnTo>
                <a:lnTo>
                  <a:pt x="296011" y="140500"/>
                </a:lnTo>
                <a:lnTo>
                  <a:pt x="311518" y="140500"/>
                </a:lnTo>
                <a:lnTo>
                  <a:pt x="355155" y="158013"/>
                </a:lnTo>
                <a:lnTo>
                  <a:pt x="359524" y="160705"/>
                </a:lnTo>
                <a:lnTo>
                  <a:pt x="361454" y="161556"/>
                </a:lnTo>
                <a:lnTo>
                  <a:pt x="365848" y="162890"/>
                </a:lnTo>
                <a:lnTo>
                  <a:pt x="367626" y="163233"/>
                </a:lnTo>
                <a:lnTo>
                  <a:pt x="373354" y="163233"/>
                </a:lnTo>
                <a:lnTo>
                  <a:pt x="376796" y="160362"/>
                </a:lnTo>
                <a:lnTo>
                  <a:pt x="381838" y="148907"/>
                </a:lnTo>
                <a:lnTo>
                  <a:pt x="383095" y="141833"/>
                </a:lnTo>
                <a:lnTo>
                  <a:pt x="383095" y="133426"/>
                </a:lnTo>
                <a:close/>
              </a:path>
              <a:path w="1722120" h="360045">
                <a:moveTo>
                  <a:pt x="615619" y="160185"/>
                </a:moveTo>
                <a:lnTo>
                  <a:pt x="614476" y="147345"/>
                </a:lnTo>
                <a:lnTo>
                  <a:pt x="612711" y="141503"/>
                </a:lnTo>
                <a:lnTo>
                  <a:pt x="611073" y="136067"/>
                </a:lnTo>
                <a:lnTo>
                  <a:pt x="575183" y="107251"/>
                </a:lnTo>
                <a:lnTo>
                  <a:pt x="557504" y="104317"/>
                </a:lnTo>
                <a:lnTo>
                  <a:pt x="557504" y="160185"/>
                </a:lnTo>
                <a:lnTo>
                  <a:pt x="557504" y="169291"/>
                </a:lnTo>
                <a:lnTo>
                  <a:pt x="535686" y="210248"/>
                </a:lnTo>
                <a:lnTo>
                  <a:pt x="494017" y="230390"/>
                </a:lnTo>
                <a:lnTo>
                  <a:pt x="469404" y="236258"/>
                </a:lnTo>
                <a:lnTo>
                  <a:pt x="469328" y="238531"/>
                </a:lnTo>
                <a:lnTo>
                  <a:pt x="469138" y="244119"/>
                </a:lnTo>
                <a:lnTo>
                  <a:pt x="469404" y="236258"/>
                </a:lnTo>
                <a:lnTo>
                  <a:pt x="469480" y="234188"/>
                </a:lnTo>
                <a:lnTo>
                  <a:pt x="469557" y="233502"/>
                </a:lnTo>
                <a:lnTo>
                  <a:pt x="470852" y="221107"/>
                </a:lnTo>
                <a:lnTo>
                  <a:pt x="473151" y="208407"/>
                </a:lnTo>
                <a:lnTo>
                  <a:pt x="476351" y="196088"/>
                </a:lnTo>
                <a:lnTo>
                  <a:pt x="476427" y="195884"/>
                </a:lnTo>
                <a:lnTo>
                  <a:pt x="480453" y="184518"/>
                </a:lnTo>
                <a:lnTo>
                  <a:pt x="505688" y="150037"/>
                </a:lnTo>
                <a:lnTo>
                  <a:pt x="533247" y="141503"/>
                </a:lnTo>
                <a:lnTo>
                  <a:pt x="542315" y="141503"/>
                </a:lnTo>
                <a:lnTo>
                  <a:pt x="548627" y="143852"/>
                </a:lnTo>
                <a:lnTo>
                  <a:pt x="555726" y="153289"/>
                </a:lnTo>
                <a:lnTo>
                  <a:pt x="557504" y="160185"/>
                </a:lnTo>
                <a:lnTo>
                  <a:pt x="557504" y="104317"/>
                </a:lnTo>
                <a:lnTo>
                  <a:pt x="517118" y="106616"/>
                </a:lnTo>
                <a:lnTo>
                  <a:pt x="479666" y="122415"/>
                </a:lnTo>
                <a:lnTo>
                  <a:pt x="448868" y="150037"/>
                </a:lnTo>
                <a:lnTo>
                  <a:pt x="426097" y="187680"/>
                </a:lnTo>
                <a:lnTo>
                  <a:pt x="412940" y="233502"/>
                </a:lnTo>
                <a:lnTo>
                  <a:pt x="412864" y="234188"/>
                </a:lnTo>
                <a:lnTo>
                  <a:pt x="411048" y="250304"/>
                </a:lnTo>
                <a:lnTo>
                  <a:pt x="411022" y="251155"/>
                </a:lnTo>
                <a:lnTo>
                  <a:pt x="410578" y="263537"/>
                </a:lnTo>
                <a:lnTo>
                  <a:pt x="410489" y="268859"/>
                </a:lnTo>
                <a:lnTo>
                  <a:pt x="422351" y="321932"/>
                </a:lnTo>
                <a:lnTo>
                  <a:pt x="457288" y="353707"/>
                </a:lnTo>
                <a:lnTo>
                  <a:pt x="491794" y="359829"/>
                </a:lnTo>
                <a:lnTo>
                  <a:pt x="503669" y="359346"/>
                </a:lnTo>
                <a:lnTo>
                  <a:pt x="546023" y="347840"/>
                </a:lnTo>
                <a:lnTo>
                  <a:pt x="578408" y="326707"/>
                </a:lnTo>
                <a:lnTo>
                  <a:pt x="602488" y="293624"/>
                </a:lnTo>
                <a:lnTo>
                  <a:pt x="602488" y="285889"/>
                </a:lnTo>
                <a:lnTo>
                  <a:pt x="584771" y="286575"/>
                </a:lnTo>
                <a:lnTo>
                  <a:pt x="578167" y="290563"/>
                </a:lnTo>
                <a:lnTo>
                  <a:pt x="535813" y="307467"/>
                </a:lnTo>
                <a:lnTo>
                  <a:pt x="525754" y="308787"/>
                </a:lnTo>
                <a:lnTo>
                  <a:pt x="526821" y="308787"/>
                </a:lnTo>
                <a:lnTo>
                  <a:pt x="486778" y="302336"/>
                </a:lnTo>
                <a:lnTo>
                  <a:pt x="470090" y="266877"/>
                </a:lnTo>
                <a:lnTo>
                  <a:pt x="484632" y="263537"/>
                </a:lnTo>
                <a:lnTo>
                  <a:pt x="506120" y="257632"/>
                </a:lnTo>
                <a:lnTo>
                  <a:pt x="544068" y="244119"/>
                </a:lnTo>
                <a:lnTo>
                  <a:pt x="586930" y="218719"/>
                </a:lnTo>
                <a:lnTo>
                  <a:pt x="611009" y="186245"/>
                </a:lnTo>
                <a:lnTo>
                  <a:pt x="614464" y="173672"/>
                </a:lnTo>
                <a:lnTo>
                  <a:pt x="615619" y="160185"/>
                </a:lnTo>
                <a:close/>
              </a:path>
              <a:path w="1722120" h="360045">
                <a:moveTo>
                  <a:pt x="733869" y="43281"/>
                </a:moveTo>
                <a:lnTo>
                  <a:pt x="722922" y="4127"/>
                </a:lnTo>
                <a:lnTo>
                  <a:pt x="717867" y="0"/>
                </a:lnTo>
                <a:lnTo>
                  <a:pt x="706755" y="0"/>
                </a:lnTo>
                <a:lnTo>
                  <a:pt x="666076" y="12712"/>
                </a:lnTo>
                <a:lnTo>
                  <a:pt x="663130" y="15989"/>
                </a:lnTo>
                <a:lnTo>
                  <a:pt x="663130" y="26085"/>
                </a:lnTo>
                <a:lnTo>
                  <a:pt x="663968" y="33832"/>
                </a:lnTo>
                <a:lnTo>
                  <a:pt x="666826" y="50025"/>
                </a:lnTo>
                <a:lnTo>
                  <a:pt x="667905" y="57607"/>
                </a:lnTo>
                <a:lnTo>
                  <a:pt x="669683" y="74307"/>
                </a:lnTo>
                <a:lnTo>
                  <a:pt x="670166" y="83451"/>
                </a:lnTo>
                <a:lnTo>
                  <a:pt x="670064" y="93243"/>
                </a:lnTo>
                <a:lnTo>
                  <a:pt x="669404" y="103657"/>
                </a:lnTo>
                <a:lnTo>
                  <a:pt x="654024" y="233997"/>
                </a:lnTo>
                <a:lnTo>
                  <a:pt x="648957" y="281025"/>
                </a:lnTo>
                <a:lnTo>
                  <a:pt x="646938" y="303123"/>
                </a:lnTo>
                <a:lnTo>
                  <a:pt x="646315" y="312953"/>
                </a:lnTo>
                <a:lnTo>
                  <a:pt x="645947" y="321957"/>
                </a:lnTo>
                <a:lnTo>
                  <a:pt x="646036" y="329044"/>
                </a:lnTo>
                <a:lnTo>
                  <a:pt x="658571" y="358825"/>
                </a:lnTo>
                <a:lnTo>
                  <a:pt x="664629" y="358825"/>
                </a:lnTo>
                <a:lnTo>
                  <a:pt x="700011" y="358825"/>
                </a:lnTo>
                <a:lnTo>
                  <a:pt x="703160" y="322503"/>
                </a:lnTo>
                <a:lnTo>
                  <a:pt x="706767" y="268224"/>
                </a:lnTo>
                <a:lnTo>
                  <a:pt x="708355" y="250113"/>
                </a:lnTo>
                <a:lnTo>
                  <a:pt x="710323" y="231965"/>
                </a:lnTo>
                <a:lnTo>
                  <a:pt x="712660" y="213791"/>
                </a:lnTo>
                <a:lnTo>
                  <a:pt x="728802" y="97523"/>
                </a:lnTo>
                <a:lnTo>
                  <a:pt x="731342" y="77939"/>
                </a:lnTo>
                <a:lnTo>
                  <a:pt x="732231" y="69011"/>
                </a:lnTo>
                <a:lnTo>
                  <a:pt x="732866" y="60655"/>
                </a:lnTo>
                <a:lnTo>
                  <a:pt x="733869" y="43281"/>
                </a:lnTo>
                <a:close/>
              </a:path>
              <a:path w="1722120" h="360045">
                <a:moveTo>
                  <a:pt x="962837" y="160185"/>
                </a:moveTo>
                <a:lnTo>
                  <a:pt x="944651" y="118249"/>
                </a:lnTo>
                <a:lnTo>
                  <a:pt x="908253" y="104508"/>
                </a:lnTo>
                <a:lnTo>
                  <a:pt x="904722" y="104317"/>
                </a:lnTo>
                <a:lnTo>
                  <a:pt x="904722" y="160185"/>
                </a:lnTo>
                <a:lnTo>
                  <a:pt x="904722" y="169291"/>
                </a:lnTo>
                <a:lnTo>
                  <a:pt x="882904" y="210248"/>
                </a:lnTo>
                <a:lnTo>
                  <a:pt x="841248" y="230390"/>
                </a:lnTo>
                <a:lnTo>
                  <a:pt x="816635" y="236258"/>
                </a:lnTo>
                <a:lnTo>
                  <a:pt x="816559" y="238531"/>
                </a:lnTo>
                <a:lnTo>
                  <a:pt x="823582" y="196088"/>
                </a:lnTo>
                <a:lnTo>
                  <a:pt x="845299" y="156679"/>
                </a:lnTo>
                <a:lnTo>
                  <a:pt x="880465" y="141503"/>
                </a:lnTo>
                <a:lnTo>
                  <a:pt x="889546" y="141503"/>
                </a:lnTo>
                <a:lnTo>
                  <a:pt x="895858" y="143852"/>
                </a:lnTo>
                <a:lnTo>
                  <a:pt x="902957" y="153289"/>
                </a:lnTo>
                <a:lnTo>
                  <a:pt x="904722" y="160185"/>
                </a:lnTo>
                <a:lnTo>
                  <a:pt x="904722" y="104317"/>
                </a:lnTo>
                <a:lnTo>
                  <a:pt x="864349" y="106616"/>
                </a:lnTo>
                <a:lnTo>
                  <a:pt x="826897" y="122415"/>
                </a:lnTo>
                <a:lnTo>
                  <a:pt x="796099" y="150037"/>
                </a:lnTo>
                <a:lnTo>
                  <a:pt x="773315" y="187680"/>
                </a:lnTo>
                <a:lnTo>
                  <a:pt x="760171" y="233502"/>
                </a:lnTo>
                <a:lnTo>
                  <a:pt x="760095" y="234188"/>
                </a:lnTo>
                <a:lnTo>
                  <a:pt x="758278" y="250304"/>
                </a:lnTo>
                <a:lnTo>
                  <a:pt x="758240" y="251155"/>
                </a:lnTo>
                <a:lnTo>
                  <a:pt x="757796" y="263537"/>
                </a:lnTo>
                <a:lnTo>
                  <a:pt x="757707" y="268859"/>
                </a:lnTo>
                <a:lnTo>
                  <a:pt x="758964" y="288188"/>
                </a:lnTo>
                <a:lnTo>
                  <a:pt x="778852" y="335343"/>
                </a:lnTo>
                <a:lnTo>
                  <a:pt x="820661" y="358305"/>
                </a:lnTo>
                <a:lnTo>
                  <a:pt x="839012" y="359829"/>
                </a:lnTo>
                <a:lnTo>
                  <a:pt x="850887" y="359346"/>
                </a:lnTo>
                <a:lnTo>
                  <a:pt x="893254" y="347840"/>
                </a:lnTo>
                <a:lnTo>
                  <a:pt x="925639" y="326707"/>
                </a:lnTo>
                <a:lnTo>
                  <a:pt x="941209" y="309308"/>
                </a:lnTo>
                <a:lnTo>
                  <a:pt x="941603" y="308787"/>
                </a:lnTo>
                <a:lnTo>
                  <a:pt x="947000" y="300697"/>
                </a:lnTo>
                <a:lnTo>
                  <a:pt x="949706" y="293624"/>
                </a:lnTo>
                <a:lnTo>
                  <a:pt x="949706" y="285889"/>
                </a:lnTo>
                <a:lnTo>
                  <a:pt x="949198" y="284378"/>
                </a:lnTo>
                <a:lnTo>
                  <a:pt x="947166" y="281673"/>
                </a:lnTo>
                <a:lnTo>
                  <a:pt x="945819" y="280987"/>
                </a:lnTo>
                <a:lnTo>
                  <a:pt x="942784" y="280987"/>
                </a:lnTo>
                <a:lnTo>
                  <a:pt x="941095" y="281495"/>
                </a:lnTo>
                <a:lnTo>
                  <a:pt x="937056" y="283527"/>
                </a:lnTo>
                <a:lnTo>
                  <a:pt x="934707" y="284886"/>
                </a:lnTo>
                <a:lnTo>
                  <a:pt x="932002" y="286575"/>
                </a:lnTo>
                <a:lnTo>
                  <a:pt x="925385" y="290563"/>
                </a:lnTo>
                <a:lnTo>
                  <a:pt x="883031" y="307467"/>
                </a:lnTo>
                <a:lnTo>
                  <a:pt x="872972" y="308787"/>
                </a:lnTo>
                <a:lnTo>
                  <a:pt x="874039" y="308787"/>
                </a:lnTo>
                <a:lnTo>
                  <a:pt x="833996" y="302336"/>
                </a:lnTo>
                <a:lnTo>
                  <a:pt x="817321" y="266877"/>
                </a:lnTo>
                <a:lnTo>
                  <a:pt x="831850" y="263537"/>
                </a:lnTo>
                <a:lnTo>
                  <a:pt x="853338" y="257632"/>
                </a:lnTo>
                <a:lnTo>
                  <a:pt x="891298" y="244119"/>
                </a:lnTo>
                <a:lnTo>
                  <a:pt x="934148" y="218719"/>
                </a:lnTo>
                <a:lnTo>
                  <a:pt x="958227" y="186245"/>
                </a:lnTo>
                <a:lnTo>
                  <a:pt x="961694" y="173672"/>
                </a:lnTo>
                <a:lnTo>
                  <a:pt x="962837" y="160185"/>
                </a:lnTo>
                <a:close/>
              </a:path>
              <a:path w="1722120" h="360045">
                <a:moveTo>
                  <a:pt x="1081087" y="40932"/>
                </a:moveTo>
                <a:lnTo>
                  <a:pt x="1070140" y="4127"/>
                </a:lnTo>
                <a:lnTo>
                  <a:pt x="1065085" y="0"/>
                </a:lnTo>
                <a:lnTo>
                  <a:pt x="1053985" y="0"/>
                </a:lnTo>
                <a:lnTo>
                  <a:pt x="1013294" y="12712"/>
                </a:lnTo>
                <a:lnTo>
                  <a:pt x="1010361" y="15989"/>
                </a:lnTo>
                <a:lnTo>
                  <a:pt x="1010361" y="26085"/>
                </a:lnTo>
                <a:lnTo>
                  <a:pt x="1011186" y="33832"/>
                </a:lnTo>
                <a:lnTo>
                  <a:pt x="1012913" y="43281"/>
                </a:lnTo>
                <a:lnTo>
                  <a:pt x="1014056" y="50025"/>
                </a:lnTo>
                <a:lnTo>
                  <a:pt x="1015136" y="57607"/>
                </a:lnTo>
                <a:lnTo>
                  <a:pt x="1016088" y="65697"/>
                </a:lnTo>
                <a:lnTo>
                  <a:pt x="1016914" y="74307"/>
                </a:lnTo>
                <a:lnTo>
                  <a:pt x="1017384" y="83451"/>
                </a:lnTo>
                <a:lnTo>
                  <a:pt x="1017295" y="93243"/>
                </a:lnTo>
                <a:lnTo>
                  <a:pt x="1016622" y="103657"/>
                </a:lnTo>
                <a:lnTo>
                  <a:pt x="1016533" y="104508"/>
                </a:lnTo>
                <a:lnTo>
                  <a:pt x="1015339" y="115062"/>
                </a:lnTo>
                <a:lnTo>
                  <a:pt x="1001242" y="233997"/>
                </a:lnTo>
                <a:lnTo>
                  <a:pt x="996188" y="281025"/>
                </a:lnTo>
                <a:lnTo>
                  <a:pt x="993254" y="329044"/>
                </a:lnTo>
                <a:lnTo>
                  <a:pt x="994041" y="335699"/>
                </a:lnTo>
                <a:lnTo>
                  <a:pt x="995527" y="341922"/>
                </a:lnTo>
                <a:lnTo>
                  <a:pt x="997712" y="347700"/>
                </a:lnTo>
                <a:lnTo>
                  <a:pt x="1001077" y="355117"/>
                </a:lnTo>
                <a:lnTo>
                  <a:pt x="1005801" y="358825"/>
                </a:lnTo>
                <a:lnTo>
                  <a:pt x="1047229" y="358825"/>
                </a:lnTo>
                <a:lnTo>
                  <a:pt x="1051331" y="309308"/>
                </a:lnTo>
                <a:lnTo>
                  <a:pt x="1052779" y="286308"/>
                </a:lnTo>
                <a:lnTo>
                  <a:pt x="1053985" y="268236"/>
                </a:lnTo>
                <a:lnTo>
                  <a:pt x="1055598" y="249872"/>
                </a:lnTo>
                <a:lnTo>
                  <a:pt x="1057541" y="231978"/>
                </a:lnTo>
                <a:lnTo>
                  <a:pt x="1059878" y="213791"/>
                </a:lnTo>
                <a:lnTo>
                  <a:pt x="1077429" y="87452"/>
                </a:lnTo>
                <a:lnTo>
                  <a:pt x="1078572" y="77939"/>
                </a:lnTo>
                <a:lnTo>
                  <a:pt x="1079461" y="69011"/>
                </a:lnTo>
                <a:lnTo>
                  <a:pt x="1080084" y="60655"/>
                </a:lnTo>
                <a:lnTo>
                  <a:pt x="1080757" y="49860"/>
                </a:lnTo>
                <a:lnTo>
                  <a:pt x="1081087" y="43281"/>
                </a:lnTo>
                <a:lnTo>
                  <a:pt x="1081087" y="40932"/>
                </a:lnTo>
                <a:close/>
              </a:path>
              <a:path w="1722120" h="360045">
                <a:moveTo>
                  <a:pt x="1230706" y="121107"/>
                </a:moveTo>
                <a:lnTo>
                  <a:pt x="1229258" y="115062"/>
                </a:lnTo>
                <a:lnTo>
                  <a:pt x="1226388" y="110693"/>
                </a:lnTo>
                <a:lnTo>
                  <a:pt x="1223530" y="106299"/>
                </a:lnTo>
                <a:lnTo>
                  <a:pt x="1217549" y="104101"/>
                </a:lnTo>
                <a:lnTo>
                  <a:pt x="1208455" y="104101"/>
                </a:lnTo>
                <a:lnTo>
                  <a:pt x="1164069" y="113893"/>
                </a:lnTo>
                <a:lnTo>
                  <a:pt x="1129296" y="133997"/>
                </a:lnTo>
                <a:lnTo>
                  <a:pt x="1099197" y="161569"/>
                </a:lnTo>
                <a:lnTo>
                  <a:pt x="1075131" y="198539"/>
                </a:lnTo>
                <a:lnTo>
                  <a:pt x="1074547" y="201980"/>
                </a:lnTo>
                <a:lnTo>
                  <a:pt x="1074547" y="211086"/>
                </a:lnTo>
                <a:lnTo>
                  <a:pt x="1085316" y="247865"/>
                </a:lnTo>
                <a:lnTo>
                  <a:pt x="1103553" y="290385"/>
                </a:lnTo>
                <a:lnTo>
                  <a:pt x="1125118" y="326961"/>
                </a:lnTo>
                <a:lnTo>
                  <a:pt x="1157579" y="357301"/>
                </a:lnTo>
                <a:lnTo>
                  <a:pt x="1170051" y="357301"/>
                </a:lnTo>
                <a:lnTo>
                  <a:pt x="1207719" y="338201"/>
                </a:lnTo>
                <a:lnTo>
                  <a:pt x="1199540" y="318985"/>
                </a:lnTo>
                <a:lnTo>
                  <a:pt x="1194498" y="315036"/>
                </a:lnTo>
                <a:lnTo>
                  <a:pt x="1166202" y="280009"/>
                </a:lnTo>
                <a:lnTo>
                  <a:pt x="1138326" y="229806"/>
                </a:lnTo>
                <a:lnTo>
                  <a:pt x="1125969" y="200621"/>
                </a:lnTo>
                <a:lnTo>
                  <a:pt x="1121232" y="188506"/>
                </a:lnTo>
                <a:lnTo>
                  <a:pt x="1157732" y="161036"/>
                </a:lnTo>
                <a:lnTo>
                  <a:pt x="1177645" y="157683"/>
                </a:lnTo>
                <a:lnTo>
                  <a:pt x="1185735" y="157683"/>
                </a:lnTo>
                <a:lnTo>
                  <a:pt x="1192644" y="159042"/>
                </a:lnTo>
                <a:lnTo>
                  <a:pt x="1204099" y="164414"/>
                </a:lnTo>
                <a:lnTo>
                  <a:pt x="1209141" y="165760"/>
                </a:lnTo>
                <a:lnTo>
                  <a:pt x="1215872" y="165760"/>
                </a:lnTo>
                <a:lnTo>
                  <a:pt x="1218399" y="164249"/>
                </a:lnTo>
                <a:lnTo>
                  <a:pt x="1223810" y="158191"/>
                </a:lnTo>
                <a:lnTo>
                  <a:pt x="1224076" y="157683"/>
                </a:lnTo>
                <a:lnTo>
                  <a:pt x="1226070" y="153898"/>
                </a:lnTo>
                <a:lnTo>
                  <a:pt x="1229766" y="142760"/>
                </a:lnTo>
                <a:lnTo>
                  <a:pt x="1230706" y="136271"/>
                </a:lnTo>
                <a:lnTo>
                  <a:pt x="1230706" y="121107"/>
                </a:lnTo>
                <a:close/>
              </a:path>
              <a:path w="1722120" h="360045">
                <a:moveTo>
                  <a:pt x="1464703" y="115379"/>
                </a:moveTo>
                <a:lnTo>
                  <a:pt x="1462684" y="109474"/>
                </a:lnTo>
                <a:lnTo>
                  <a:pt x="1454594" y="104762"/>
                </a:lnTo>
                <a:lnTo>
                  <a:pt x="1450555" y="103581"/>
                </a:lnTo>
                <a:lnTo>
                  <a:pt x="1443139" y="103581"/>
                </a:lnTo>
                <a:lnTo>
                  <a:pt x="1406258" y="120624"/>
                </a:lnTo>
                <a:lnTo>
                  <a:pt x="1396987" y="131406"/>
                </a:lnTo>
                <a:lnTo>
                  <a:pt x="1396987" y="137807"/>
                </a:lnTo>
                <a:lnTo>
                  <a:pt x="1398079" y="141681"/>
                </a:lnTo>
                <a:lnTo>
                  <a:pt x="1402473" y="150444"/>
                </a:lnTo>
                <a:lnTo>
                  <a:pt x="1403578" y="156667"/>
                </a:lnTo>
                <a:lnTo>
                  <a:pt x="1403578" y="164757"/>
                </a:lnTo>
                <a:lnTo>
                  <a:pt x="1403134" y="184619"/>
                </a:lnTo>
                <a:lnTo>
                  <a:pt x="1396466" y="233997"/>
                </a:lnTo>
                <a:lnTo>
                  <a:pt x="1379016" y="278498"/>
                </a:lnTo>
                <a:lnTo>
                  <a:pt x="1352245" y="306946"/>
                </a:lnTo>
                <a:lnTo>
                  <a:pt x="1347114" y="309308"/>
                </a:lnTo>
                <a:lnTo>
                  <a:pt x="1338694" y="309308"/>
                </a:lnTo>
                <a:lnTo>
                  <a:pt x="1335074" y="306768"/>
                </a:lnTo>
                <a:lnTo>
                  <a:pt x="1330020" y="296659"/>
                </a:lnTo>
                <a:lnTo>
                  <a:pt x="1328242" y="289242"/>
                </a:lnTo>
                <a:lnTo>
                  <a:pt x="1314094" y="151104"/>
                </a:lnTo>
                <a:lnTo>
                  <a:pt x="1312430" y="138112"/>
                </a:lnTo>
                <a:lnTo>
                  <a:pt x="1296911" y="103581"/>
                </a:lnTo>
                <a:lnTo>
                  <a:pt x="1287145" y="103581"/>
                </a:lnTo>
                <a:lnTo>
                  <a:pt x="1248981" y="114973"/>
                </a:lnTo>
                <a:lnTo>
                  <a:pt x="1239304" y="122631"/>
                </a:lnTo>
                <a:lnTo>
                  <a:pt x="1239304" y="128016"/>
                </a:lnTo>
                <a:lnTo>
                  <a:pt x="1240155" y="130302"/>
                </a:lnTo>
                <a:lnTo>
                  <a:pt x="1243520" y="133997"/>
                </a:lnTo>
                <a:lnTo>
                  <a:pt x="1245539" y="137287"/>
                </a:lnTo>
                <a:lnTo>
                  <a:pt x="1256309" y="176707"/>
                </a:lnTo>
                <a:lnTo>
                  <a:pt x="1268107" y="297700"/>
                </a:lnTo>
                <a:lnTo>
                  <a:pt x="1270241" y="311962"/>
                </a:lnTo>
                <a:lnTo>
                  <a:pt x="1290993" y="350901"/>
                </a:lnTo>
                <a:lnTo>
                  <a:pt x="1318145" y="359829"/>
                </a:lnTo>
                <a:lnTo>
                  <a:pt x="1330820" y="358825"/>
                </a:lnTo>
                <a:lnTo>
                  <a:pt x="1366151" y="343687"/>
                </a:lnTo>
                <a:lnTo>
                  <a:pt x="1397241" y="313436"/>
                </a:lnTo>
                <a:lnTo>
                  <a:pt x="1423454" y="272783"/>
                </a:lnTo>
                <a:lnTo>
                  <a:pt x="1443748" y="226949"/>
                </a:lnTo>
                <a:lnTo>
                  <a:pt x="1457642" y="180200"/>
                </a:lnTo>
                <a:lnTo>
                  <a:pt x="1464271" y="137388"/>
                </a:lnTo>
                <a:lnTo>
                  <a:pt x="1464703" y="124828"/>
                </a:lnTo>
                <a:lnTo>
                  <a:pt x="1464703" y="115379"/>
                </a:lnTo>
                <a:close/>
              </a:path>
              <a:path w="1722120" h="360045">
                <a:moveTo>
                  <a:pt x="1636191" y="25082"/>
                </a:moveTo>
                <a:lnTo>
                  <a:pt x="1634756" y="19951"/>
                </a:lnTo>
                <a:lnTo>
                  <a:pt x="1631873" y="15405"/>
                </a:lnTo>
                <a:lnTo>
                  <a:pt x="1629029" y="10845"/>
                </a:lnTo>
                <a:lnTo>
                  <a:pt x="1625485" y="7137"/>
                </a:lnTo>
                <a:lnTo>
                  <a:pt x="1617052" y="1435"/>
                </a:lnTo>
                <a:lnTo>
                  <a:pt x="1612773" y="0"/>
                </a:lnTo>
                <a:lnTo>
                  <a:pt x="1602676" y="0"/>
                </a:lnTo>
                <a:lnTo>
                  <a:pt x="1598701" y="1435"/>
                </a:lnTo>
                <a:lnTo>
                  <a:pt x="1598536" y="1435"/>
                </a:lnTo>
                <a:lnTo>
                  <a:pt x="1595755" y="4546"/>
                </a:lnTo>
                <a:lnTo>
                  <a:pt x="1540167" y="73266"/>
                </a:lnTo>
                <a:lnTo>
                  <a:pt x="1539024" y="74790"/>
                </a:lnTo>
                <a:lnTo>
                  <a:pt x="1538211" y="75819"/>
                </a:lnTo>
                <a:lnTo>
                  <a:pt x="1536534" y="77825"/>
                </a:lnTo>
                <a:lnTo>
                  <a:pt x="1536103" y="78828"/>
                </a:lnTo>
                <a:lnTo>
                  <a:pt x="1536103" y="82207"/>
                </a:lnTo>
                <a:lnTo>
                  <a:pt x="1537538" y="84137"/>
                </a:lnTo>
                <a:lnTo>
                  <a:pt x="1543265" y="87160"/>
                </a:lnTo>
                <a:lnTo>
                  <a:pt x="1546212" y="87922"/>
                </a:lnTo>
                <a:lnTo>
                  <a:pt x="1550924" y="87922"/>
                </a:lnTo>
                <a:lnTo>
                  <a:pt x="1553375" y="87426"/>
                </a:lnTo>
                <a:lnTo>
                  <a:pt x="1559775" y="85420"/>
                </a:lnTo>
                <a:lnTo>
                  <a:pt x="1566595" y="81534"/>
                </a:lnTo>
                <a:lnTo>
                  <a:pt x="1623542" y="44462"/>
                </a:lnTo>
                <a:lnTo>
                  <a:pt x="1626920" y="42430"/>
                </a:lnTo>
                <a:lnTo>
                  <a:pt x="1629867" y="40322"/>
                </a:lnTo>
                <a:lnTo>
                  <a:pt x="1634934" y="35953"/>
                </a:lnTo>
                <a:lnTo>
                  <a:pt x="1636191" y="33515"/>
                </a:lnTo>
                <a:lnTo>
                  <a:pt x="1636191" y="25082"/>
                </a:lnTo>
                <a:close/>
              </a:path>
              <a:path w="1722120" h="360045">
                <a:moveTo>
                  <a:pt x="1707819" y="207213"/>
                </a:moveTo>
                <a:lnTo>
                  <a:pt x="1707807" y="207010"/>
                </a:lnTo>
                <a:lnTo>
                  <a:pt x="1706460" y="184264"/>
                </a:lnTo>
                <a:lnTo>
                  <a:pt x="1706359" y="182727"/>
                </a:lnTo>
                <a:lnTo>
                  <a:pt x="1702066" y="161721"/>
                </a:lnTo>
                <a:lnTo>
                  <a:pt x="1694878" y="143903"/>
                </a:lnTo>
                <a:lnTo>
                  <a:pt x="1693214" y="141503"/>
                </a:lnTo>
                <a:lnTo>
                  <a:pt x="1684820" y="129374"/>
                </a:lnTo>
                <a:lnTo>
                  <a:pt x="1672043" y="118084"/>
                </a:lnTo>
                <a:lnTo>
                  <a:pt x="1656715" y="110032"/>
                </a:lnTo>
                <a:lnTo>
                  <a:pt x="1648180" y="107734"/>
                </a:lnTo>
                <a:lnTo>
                  <a:pt x="1648180" y="212750"/>
                </a:lnTo>
                <a:lnTo>
                  <a:pt x="1647723" y="227799"/>
                </a:lnTo>
                <a:lnTo>
                  <a:pt x="1640840" y="268376"/>
                </a:lnTo>
                <a:lnTo>
                  <a:pt x="1619605" y="307289"/>
                </a:lnTo>
                <a:lnTo>
                  <a:pt x="1586522" y="321437"/>
                </a:lnTo>
                <a:lnTo>
                  <a:pt x="1576324" y="320294"/>
                </a:lnTo>
                <a:lnTo>
                  <a:pt x="1548803" y="293103"/>
                </a:lnTo>
                <a:lnTo>
                  <a:pt x="1545120" y="279463"/>
                </a:lnTo>
                <a:lnTo>
                  <a:pt x="1543240" y="266573"/>
                </a:lnTo>
                <a:lnTo>
                  <a:pt x="1543215" y="266103"/>
                </a:lnTo>
                <a:lnTo>
                  <a:pt x="1542542" y="250177"/>
                </a:lnTo>
                <a:lnTo>
                  <a:pt x="1543037" y="234924"/>
                </a:lnTo>
                <a:lnTo>
                  <a:pt x="1550352" y="194335"/>
                </a:lnTo>
                <a:lnTo>
                  <a:pt x="1572602" y="155676"/>
                </a:lnTo>
                <a:lnTo>
                  <a:pt x="1605724" y="141503"/>
                </a:lnTo>
                <a:lnTo>
                  <a:pt x="1616290" y="142697"/>
                </a:lnTo>
                <a:lnTo>
                  <a:pt x="1642630" y="171157"/>
                </a:lnTo>
                <a:lnTo>
                  <a:pt x="1642719" y="171526"/>
                </a:lnTo>
                <a:lnTo>
                  <a:pt x="1645716" y="183311"/>
                </a:lnTo>
                <a:lnTo>
                  <a:pt x="1647558" y="197180"/>
                </a:lnTo>
                <a:lnTo>
                  <a:pt x="1647583" y="197866"/>
                </a:lnTo>
                <a:lnTo>
                  <a:pt x="1648180" y="212750"/>
                </a:lnTo>
                <a:lnTo>
                  <a:pt x="1648180" y="107734"/>
                </a:lnTo>
                <a:lnTo>
                  <a:pt x="1638820" y="105194"/>
                </a:lnTo>
                <a:lnTo>
                  <a:pt x="1618373" y="103581"/>
                </a:lnTo>
                <a:lnTo>
                  <a:pt x="1604886" y="104330"/>
                </a:lnTo>
                <a:lnTo>
                  <a:pt x="1566545" y="115493"/>
                </a:lnTo>
                <a:lnTo>
                  <a:pt x="1533067" y="138569"/>
                </a:lnTo>
                <a:lnTo>
                  <a:pt x="1506588" y="171526"/>
                </a:lnTo>
                <a:lnTo>
                  <a:pt x="1489011" y="212191"/>
                </a:lnTo>
                <a:lnTo>
                  <a:pt x="1482902" y="258775"/>
                </a:lnTo>
                <a:lnTo>
                  <a:pt x="1484401" y="282041"/>
                </a:lnTo>
                <a:lnTo>
                  <a:pt x="1496402" y="319557"/>
                </a:lnTo>
                <a:lnTo>
                  <a:pt x="1535785" y="352971"/>
                </a:lnTo>
                <a:lnTo>
                  <a:pt x="1574393" y="359346"/>
                </a:lnTo>
                <a:lnTo>
                  <a:pt x="1588071" y="358609"/>
                </a:lnTo>
                <a:lnTo>
                  <a:pt x="1626450" y="347484"/>
                </a:lnTo>
                <a:lnTo>
                  <a:pt x="1659420" y="324535"/>
                </a:lnTo>
                <a:lnTo>
                  <a:pt x="1685137" y="291998"/>
                </a:lnTo>
                <a:lnTo>
                  <a:pt x="1701977" y="252082"/>
                </a:lnTo>
                <a:lnTo>
                  <a:pt x="1707261" y="220535"/>
                </a:lnTo>
                <a:lnTo>
                  <a:pt x="1707819" y="207213"/>
                </a:lnTo>
                <a:close/>
              </a:path>
              <a:path w="1722120" h="360045">
                <a:moveTo>
                  <a:pt x="1722107" y="25082"/>
                </a:moveTo>
                <a:lnTo>
                  <a:pt x="1720672" y="19951"/>
                </a:lnTo>
                <a:lnTo>
                  <a:pt x="1717789" y="15405"/>
                </a:lnTo>
                <a:lnTo>
                  <a:pt x="1714931" y="10845"/>
                </a:lnTo>
                <a:lnTo>
                  <a:pt x="1711490" y="7137"/>
                </a:lnTo>
                <a:lnTo>
                  <a:pt x="1703400" y="1435"/>
                </a:lnTo>
                <a:lnTo>
                  <a:pt x="1699196" y="0"/>
                </a:lnTo>
                <a:lnTo>
                  <a:pt x="1689100" y="0"/>
                </a:lnTo>
                <a:lnTo>
                  <a:pt x="1685124" y="1435"/>
                </a:lnTo>
                <a:lnTo>
                  <a:pt x="1684959" y="1435"/>
                </a:lnTo>
                <a:lnTo>
                  <a:pt x="1682178" y="4546"/>
                </a:lnTo>
                <a:lnTo>
                  <a:pt x="1626590" y="73266"/>
                </a:lnTo>
                <a:lnTo>
                  <a:pt x="1625447" y="74790"/>
                </a:lnTo>
                <a:lnTo>
                  <a:pt x="1624647" y="75819"/>
                </a:lnTo>
                <a:lnTo>
                  <a:pt x="1622958" y="77825"/>
                </a:lnTo>
                <a:lnTo>
                  <a:pt x="1622539" y="78828"/>
                </a:lnTo>
                <a:lnTo>
                  <a:pt x="1622539" y="82207"/>
                </a:lnTo>
                <a:lnTo>
                  <a:pt x="1623961" y="84137"/>
                </a:lnTo>
                <a:lnTo>
                  <a:pt x="1629702" y="87160"/>
                </a:lnTo>
                <a:lnTo>
                  <a:pt x="1632648" y="87922"/>
                </a:lnTo>
                <a:lnTo>
                  <a:pt x="1636687" y="87922"/>
                </a:lnTo>
                <a:lnTo>
                  <a:pt x="1670621" y="69583"/>
                </a:lnTo>
                <a:lnTo>
                  <a:pt x="1709458" y="44462"/>
                </a:lnTo>
                <a:lnTo>
                  <a:pt x="1712823" y="42430"/>
                </a:lnTo>
                <a:lnTo>
                  <a:pt x="1715782" y="40322"/>
                </a:lnTo>
                <a:lnTo>
                  <a:pt x="1720837" y="35953"/>
                </a:lnTo>
                <a:lnTo>
                  <a:pt x="1722107" y="33515"/>
                </a:lnTo>
                <a:lnTo>
                  <a:pt x="1722107" y="25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5" name="object 9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796939" y="8461134"/>
            <a:ext cx="998714" cy="463674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0925037" y="8461357"/>
            <a:ext cx="2689766" cy="359830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13756402" y="8461357"/>
            <a:ext cx="2258060" cy="463550"/>
            <a:chOff x="13756402" y="8461357"/>
            <a:chExt cx="2258060" cy="463550"/>
          </a:xfrm>
        </p:grpSpPr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756402" y="8564942"/>
              <a:ext cx="724701" cy="35986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4519394" y="8564942"/>
              <a:ext cx="380365" cy="255270"/>
            </a:xfrm>
            <a:custGeom>
              <a:avLst/>
              <a:gdLst/>
              <a:ahLst/>
              <a:cxnLst/>
              <a:rect l="l" t="t" r="r" b="b"/>
              <a:pathLst>
                <a:path w="380365" h="255270">
                  <a:moveTo>
                    <a:pt x="15942" y="255240"/>
                  </a:moveTo>
                  <a:lnTo>
                    <a:pt x="8873" y="255240"/>
                  </a:lnTo>
                  <a:lnTo>
                    <a:pt x="5586" y="254484"/>
                  </a:lnTo>
                  <a:lnTo>
                    <a:pt x="1685" y="251780"/>
                  </a:lnTo>
                  <a:lnTo>
                    <a:pt x="1198" y="251383"/>
                  </a:lnTo>
                  <a:lnTo>
                    <a:pt x="42" y="247501"/>
                  </a:lnTo>
                  <a:lnTo>
                    <a:pt x="0" y="234032"/>
                  </a:lnTo>
                  <a:lnTo>
                    <a:pt x="306" y="228590"/>
                  </a:lnTo>
                  <a:lnTo>
                    <a:pt x="997" y="220724"/>
                  </a:lnTo>
                  <a:lnTo>
                    <a:pt x="2138" y="210256"/>
                  </a:lnTo>
                  <a:lnTo>
                    <a:pt x="25132" y="6585"/>
                  </a:lnTo>
                  <a:lnTo>
                    <a:pt x="25187" y="6101"/>
                  </a:lnTo>
                  <a:lnTo>
                    <a:pt x="25271" y="5355"/>
                  </a:lnTo>
                  <a:lnTo>
                    <a:pt x="25382" y="4372"/>
                  </a:lnTo>
                  <a:lnTo>
                    <a:pt x="25463" y="3660"/>
                  </a:lnTo>
                  <a:lnTo>
                    <a:pt x="25575" y="2669"/>
                  </a:lnTo>
                  <a:lnTo>
                    <a:pt x="25660" y="1916"/>
                  </a:lnTo>
                  <a:lnTo>
                    <a:pt x="25756" y="1058"/>
                  </a:lnTo>
                  <a:lnTo>
                    <a:pt x="25876" y="0"/>
                  </a:lnTo>
                  <a:lnTo>
                    <a:pt x="68007" y="0"/>
                  </a:lnTo>
                  <a:lnTo>
                    <a:pt x="80980" y="40779"/>
                  </a:lnTo>
                  <a:lnTo>
                    <a:pt x="79733" y="47513"/>
                  </a:lnTo>
                  <a:lnTo>
                    <a:pt x="68330" y="86208"/>
                  </a:lnTo>
                  <a:lnTo>
                    <a:pt x="59251" y="113220"/>
                  </a:lnTo>
                  <a:lnTo>
                    <a:pt x="47105" y="151550"/>
                  </a:lnTo>
                  <a:lnTo>
                    <a:pt x="44071" y="159729"/>
                  </a:lnTo>
                  <a:lnTo>
                    <a:pt x="56200" y="234032"/>
                  </a:lnTo>
                  <a:lnTo>
                    <a:pt x="55878" y="237381"/>
                  </a:lnTo>
                  <a:lnTo>
                    <a:pt x="20019" y="254732"/>
                  </a:lnTo>
                  <a:lnTo>
                    <a:pt x="20293" y="254732"/>
                  </a:lnTo>
                  <a:lnTo>
                    <a:pt x="15942" y="255240"/>
                  </a:lnTo>
                  <a:close/>
                </a:path>
                <a:path w="380365" h="255270">
                  <a:moveTo>
                    <a:pt x="46117" y="154669"/>
                  </a:moveTo>
                  <a:lnTo>
                    <a:pt x="60256" y="119165"/>
                  </a:lnTo>
                  <a:lnTo>
                    <a:pt x="78450" y="85427"/>
                  </a:lnTo>
                  <a:lnTo>
                    <a:pt x="107541" y="46492"/>
                  </a:lnTo>
                  <a:lnTo>
                    <a:pt x="136642" y="20240"/>
                  </a:lnTo>
                  <a:lnTo>
                    <a:pt x="171765" y="2669"/>
                  </a:lnTo>
                  <a:lnTo>
                    <a:pt x="186127" y="521"/>
                  </a:lnTo>
                  <a:lnTo>
                    <a:pt x="193375" y="869"/>
                  </a:lnTo>
                  <a:lnTo>
                    <a:pt x="193818" y="869"/>
                  </a:lnTo>
                  <a:lnTo>
                    <a:pt x="200224" y="1916"/>
                  </a:lnTo>
                  <a:lnTo>
                    <a:pt x="200578" y="1916"/>
                  </a:lnTo>
                  <a:lnTo>
                    <a:pt x="207007" y="3932"/>
                  </a:lnTo>
                  <a:lnTo>
                    <a:pt x="229064" y="35904"/>
                  </a:lnTo>
                  <a:lnTo>
                    <a:pt x="229064" y="42973"/>
                  </a:lnTo>
                  <a:lnTo>
                    <a:pt x="228924" y="46492"/>
                  </a:lnTo>
                  <a:lnTo>
                    <a:pt x="228811" y="49345"/>
                  </a:lnTo>
                  <a:lnTo>
                    <a:pt x="228050" y="55847"/>
                  </a:lnTo>
                  <a:lnTo>
                    <a:pt x="228000" y="56108"/>
                  </a:lnTo>
                  <a:lnTo>
                    <a:pt x="161831" y="56108"/>
                  </a:lnTo>
                  <a:lnTo>
                    <a:pt x="157804" y="56890"/>
                  </a:lnTo>
                  <a:lnTo>
                    <a:pt x="122986" y="84032"/>
                  </a:lnTo>
                  <a:lnTo>
                    <a:pt x="97479" y="116853"/>
                  </a:lnTo>
                  <a:lnTo>
                    <a:pt x="78625" y="151550"/>
                  </a:lnTo>
                  <a:lnTo>
                    <a:pt x="65212" y="151550"/>
                  </a:lnTo>
                  <a:lnTo>
                    <a:pt x="46117" y="154669"/>
                  </a:lnTo>
                  <a:close/>
                </a:path>
                <a:path w="380365" h="255270">
                  <a:moveTo>
                    <a:pt x="199262" y="152140"/>
                  </a:moveTo>
                  <a:lnTo>
                    <a:pt x="217586" y="107179"/>
                  </a:lnTo>
                  <a:lnTo>
                    <a:pt x="241975" y="66228"/>
                  </a:lnTo>
                  <a:lnTo>
                    <a:pt x="267434" y="36202"/>
                  </a:lnTo>
                  <a:lnTo>
                    <a:pt x="303874" y="9798"/>
                  </a:lnTo>
                  <a:lnTo>
                    <a:pt x="336741" y="521"/>
                  </a:lnTo>
                  <a:lnTo>
                    <a:pt x="344178" y="869"/>
                  </a:lnTo>
                  <a:lnTo>
                    <a:pt x="377587" y="27700"/>
                  </a:lnTo>
                  <a:lnTo>
                    <a:pt x="380157" y="46492"/>
                  </a:lnTo>
                  <a:lnTo>
                    <a:pt x="380078" y="56108"/>
                  </a:lnTo>
                  <a:lnTo>
                    <a:pt x="306070" y="56108"/>
                  </a:lnTo>
                  <a:lnTo>
                    <a:pt x="298827" y="60324"/>
                  </a:lnTo>
                  <a:lnTo>
                    <a:pt x="264841" y="93664"/>
                  </a:lnTo>
                  <a:lnTo>
                    <a:pt x="239938" y="130280"/>
                  </a:lnTo>
                  <a:lnTo>
                    <a:pt x="231748" y="146074"/>
                  </a:lnTo>
                  <a:lnTo>
                    <a:pt x="215930" y="146074"/>
                  </a:lnTo>
                  <a:lnTo>
                    <a:pt x="199262" y="152140"/>
                  </a:lnTo>
                  <a:close/>
                </a:path>
                <a:path w="380365" h="255270">
                  <a:moveTo>
                    <a:pt x="165378" y="255240"/>
                  </a:moveTo>
                  <a:lnTo>
                    <a:pt x="156299" y="255240"/>
                  </a:lnTo>
                  <a:lnTo>
                    <a:pt x="152591" y="254062"/>
                  </a:lnTo>
                  <a:lnTo>
                    <a:pt x="149888" y="249349"/>
                  </a:lnTo>
                  <a:lnTo>
                    <a:pt x="149302" y="245814"/>
                  </a:lnTo>
                  <a:lnTo>
                    <a:pt x="149251" y="234032"/>
                  </a:lnTo>
                  <a:lnTo>
                    <a:pt x="149800" y="226268"/>
                  </a:lnTo>
                  <a:lnTo>
                    <a:pt x="156052" y="178814"/>
                  </a:lnTo>
                  <a:lnTo>
                    <a:pt x="167896" y="110207"/>
                  </a:lnTo>
                  <a:lnTo>
                    <a:pt x="169260" y="103460"/>
                  </a:lnTo>
                  <a:lnTo>
                    <a:pt x="170364" y="96800"/>
                  </a:lnTo>
                  <a:lnTo>
                    <a:pt x="171723" y="86208"/>
                  </a:lnTo>
                  <a:lnTo>
                    <a:pt x="171823" y="85427"/>
                  </a:lnTo>
                  <a:lnTo>
                    <a:pt x="171859" y="85145"/>
                  </a:lnTo>
                  <a:lnTo>
                    <a:pt x="171961" y="84348"/>
                  </a:lnTo>
                  <a:lnTo>
                    <a:pt x="172051" y="83654"/>
                  </a:lnTo>
                  <a:lnTo>
                    <a:pt x="172376" y="78519"/>
                  </a:lnTo>
                  <a:lnTo>
                    <a:pt x="172472" y="65533"/>
                  </a:lnTo>
                  <a:lnTo>
                    <a:pt x="171921" y="63224"/>
                  </a:lnTo>
                  <a:lnTo>
                    <a:pt x="171830" y="62843"/>
                  </a:lnTo>
                  <a:lnTo>
                    <a:pt x="171743" y="62479"/>
                  </a:lnTo>
                  <a:lnTo>
                    <a:pt x="171629" y="61999"/>
                  </a:lnTo>
                  <a:lnTo>
                    <a:pt x="168380" y="57460"/>
                  </a:lnTo>
                  <a:lnTo>
                    <a:pt x="168255" y="57286"/>
                  </a:lnTo>
                  <a:lnTo>
                    <a:pt x="165552" y="56108"/>
                  </a:lnTo>
                  <a:lnTo>
                    <a:pt x="228000" y="56108"/>
                  </a:lnTo>
                  <a:lnTo>
                    <a:pt x="217390" y="92989"/>
                  </a:lnTo>
                  <a:lnTo>
                    <a:pt x="214144" y="102356"/>
                  </a:lnTo>
                  <a:lnTo>
                    <a:pt x="210661" y="112765"/>
                  </a:lnTo>
                  <a:lnTo>
                    <a:pt x="207019" y="124532"/>
                  </a:lnTo>
                  <a:lnTo>
                    <a:pt x="203219" y="137657"/>
                  </a:lnTo>
                  <a:lnTo>
                    <a:pt x="200919" y="146074"/>
                  </a:lnTo>
                  <a:lnTo>
                    <a:pt x="200823" y="146425"/>
                  </a:lnTo>
                  <a:lnTo>
                    <a:pt x="195727" y="159729"/>
                  </a:lnTo>
                  <a:lnTo>
                    <a:pt x="206814" y="234032"/>
                  </a:lnTo>
                  <a:lnTo>
                    <a:pt x="206492" y="237381"/>
                  </a:lnTo>
                  <a:lnTo>
                    <a:pt x="169334" y="254732"/>
                  </a:lnTo>
                  <a:lnTo>
                    <a:pt x="165378" y="255240"/>
                  </a:lnTo>
                  <a:close/>
                </a:path>
                <a:path w="380365" h="255270">
                  <a:moveTo>
                    <a:pt x="350374" y="253131"/>
                  </a:moveTo>
                  <a:lnTo>
                    <a:pt x="309614" y="253131"/>
                  </a:lnTo>
                  <a:lnTo>
                    <a:pt x="307538" y="251780"/>
                  </a:lnTo>
                  <a:lnTo>
                    <a:pt x="301863" y="228590"/>
                  </a:lnTo>
                  <a:lnTo>
                    <a:pt x="301873" y="220151"/>
                  </a:lnTo>
                  <a:lnTo>
                    <a:pt x="306392" y="175468"/>
                  </a:lnTo>
                  <a:lnTo>
                    <a:pt x="308427" y="162260"/>
                  </a:lnTo>
                  <a:lnTo>
                    <a:pt x="316936" y="110207"/>
                  </a:lnTo>
                  <a:lnTo>
                    <a:pt x="318277" y="101443"/>
                  </a:lnTo>
                  <a:lnTo>
                    <a:pt x="319016" y="96800"/>
                  </a:lnTo>
                  <a:lnTo>
                    <a:pt x="320953" y="85427"/>
                  </a:lnTo>
                  <a:lnTo>
                    <a:pt x="321052" y="84844"/>
                  </a:lnTo>
                  <a:lnTo>
                    <a:pt x="321561" y="78519"/>
                  </a:lnTo>
                  <a:lnTo>
                    <a:pt x="321561" y="66712"/>
                  </a:lnTo>
                  <a:lnTo>
                    <a:pt x="320644" y="63224"/>
                  </a:lnTo>
                  <a:lnTo>
                    <a:pt x="320543" y="62843"/>
                  </a:lnTo>
                  <a:lnTo>
                    <a:pt x="318632" y="60324"/>
                  </a:lnTo>
                  <a:lnTo>
                    <a:pt x="316500" y="57460"/>
                  </a:lnTo>
                  <a:lnTo>
                    <a:pt x="313809" y="56108"/>
                  </a:lnTo>
                  <a:lnTo>
                    <a:pt x="380078" y="56108"/>
                  </a:lnTo>
                  <a:lnTo>
                    <a:pt x="379610" y="61999"/>
                  </a:lnTo>
                  <a:lnTo>
                    <a:pt x="377248" y="77936"/>
                  </a:lnTo>
                  <a:lnTo>
                    <a:pt x="350437" y="252723"/>
                  </a:lnTo>
                  <a:lnTo>
                    <a:pt x="350374" y="253131"/>
                  </a:lnTo>
                  <a:close/>
                </a:path>
                <a:path w="380365" h="255270">
                  <a:moveTo>
                    <a:pt x="215302" y="152140"/>
                  </a:moveTo>
                  <a:lnTo>
                    <a:pt x="199262" y="152140"/>
                  </a:lnTo>
                  <a:lnTo>
                    <a:pt x="215930" y="146074"/>
                  </a:lnTo>
                  <a:lnTo>
                    <a:pt x="215363" y="151550"/>
                  </a:lnTo>
                  <a:lnTo>
                    <a:pt x="215302" y="152140"/>
                  </a:lnTo>
                  <a:close/>
                </a:path>
                <a:path w="380365" h="255270">
                  <a:moveTo>
                    <a:pt x="207134" y="231651"/>
                  </a:moveTo>
                  <a:lnTo>
                    <a:pt x="207378" y="228590"/>
                  </a:lnTo>
                  <a:lnTo>
                    <a:pt x="215894" y="146425"/>
                  </a:lnTo>
                  <a:lnTo>
                    <a:pt x="215930" y="146074"/>
                  </a:lnTo>
                  <a:lnTo>
                    <a:pt x="231748" y="146074"/>
                  </a:lnTo>
                  <a:lnTo>
                    <a:pt x="225009" y="160734"/>
                  </a:lnTo>
                  <a:lnTo>
                    <a:pt x="218569" y="177635"/>
                  </a:lnTo>
                  <a:lnTo>
                    <a:pt x="213391" y="195486"/>
                  </a:lnTo>
                  <a:lnTo>
                    <a:pt x="209472" y="214284"/>
                  </a:lnTo>
                  <a:lnTo>
                    <a:pt x="207134" y="231651"/>
                  </a:lnTo>
                  <a:close/>
                </a:path>
                <a:path w="380365" h="255270">
                  <a:moveTo>
                    <a:pt x="206814" y="234032"/>
                  </a:moveTo>
                  <a:lnTo>
                    <a:pt x="195727" y="159729"/>
                  </a:lnTo>
                  <a:lnTo>
                    <a:pt x="200823" y="146425"/>
                  </a:lnTo>
                  <a:lnTo>
                    <a:pt x="199262" y="152140"/>
                  </a:lnTo>
                  <a:lnTo>
                    <a:pt x="215302" y="152140"/>
                  </a:lnTo>
                  <a:lnTo>
                    <a:pt x="206814" y="234032"/>
                  </a:lnTo>
                  <a:close/>
                </a:path>
                <a:path w="380365" h="255270">
                  <a:moveTo>
                    <a:pt x="64477" y="154669"/>
                  </a:moveTo>
                  <a:lnTo>
                    <a:pt x="46117" y="154669"/>
                  </a:lnTo>
                  <a:lnTo>
                    <a:pt x="65212" y="151550"/>
                  </a:lnTo>
                  <a:lnTo>
                    <a:pt x="64802" y="151550"/>
                  </a:lnTo>
                  <a:lnTo>
                    <a:pt x="64477" y="154669"/>
                  </a:lnTo>
                  <a:close/>
                </a:path>
                <a:path w="380365" h="255270">
                  <a:moveTo>
                    <a:pt x="56520" y="231651"/>
                  </a:moveTo>
                  <a:lnTo>
                    <a:pt x="56767" y="228590"/>
                  </a:lnTo>
                  <a:lnTo>
                    <a:pt x="64741" y="152140"/>
                  </a:lnTo>
                  <a:lnTo>
                    <a:pt x="64802" y="151550"/>
                  </a:lnTo>
                  <a:lnTo>
                    <a:pt x="78625" y="151550"/>
                  </a:lnTo>
                  <a:lnTo>
                    <a:pt x="74394" y="160734"/>
                  </a:lnTo>
                  <a:lnTo>
                    <a:pt x="67955" y="177635"/>
                  </a:lnTo>
                  <a:lnTo>
                    <a:pt x="62776" y="195486"/>
                  </a:lnTo>
                  <a:lnTo>
                    <a:pt x="58858" y="214284"/>
                  </a:lnTo>
                  <a:lnTo>
                    <a:pt x="56520" y="231651"/>
                  </a:lnTo>
                  <a:close/>
                </a:path>
                <a:path w="380365" h="255270">
                  <a:moveTo>
                    <a:pt x="56200" y="234032"/>
                  </a:moveTo>
                  <a:lnTo>
                    <a:pt x="44071" y="159729"/>
                  </a:lnTo>
                  <a:lnTo>
                    <a:pt x="46886" y="152140"/>
                  </a:lnTo>
                  <a:lnTo>
                    <a:pt x="46117" y="154669"/>
                  </a:lnTo>
                  <a:lnTo>
                    <a:pt x="64477" y="154669"/>
                  </a:lnTo>
                  <a:lnTo>
                    <a:pt x="56200" y="234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932521" y="8461357"/>
              <a:ext cx="1081506" cy="359830"/>
            </a:xfrm>
            <a:prstGeom prst="rect">
              <a:avLst/>
            </a:prstGeom>
          </p:spPr>
        </p:pic>
      </p:grpSp>
      <p:sp>
        <p:nvSpPr>
          <p:cNvPr id="101" name="object 101"/>
          <p:cNvSpPr/>
          <p:nvPr/>
        </p:nvSpPr>
        <p:spPr>
          <a:xfrm>
            <a:off x="5636006" y="347611"/>
            <a:ext cx="1306195" cy="1088390"/>
          </a:xfrm>
          <a:custGeom>
            <a:avLst/>
            <a:gdLst/>
            <a:ahLst/>
            <a:cxnLst/>
            <a:rect l="l" t="t" r="r" b="b"/>
            <a:pathLst>
              <a:path w="1306195" h="1088390">
                <a:moveTo>
                  <a:pt x="643686" y="1028534"/>
                </a:moveTo>
                <a:lnTo>
                  <a:pt x="632790" y="987196"/>
                </a:lnTo>
                <a:lnTo>
                  <a:pt x="629399" y="981341"/>
                </a:lnTo>
                <a:lnTo>
                  <a:pt x="617283" y="954760"/>
                </a:lnTo>
                <a:lnTo>
                  <a:pt x="599363" y="900239"/>
                </a:lnTo>
                <a:lnTo>
                  <a:pt x="589203" y="844080"/>
                </a:lnTo>
                <a:lnTo>
                  <a:pt x="582980" y="787361"/>
                </a:lnTo>
                <a:lnTo>
                  <a:pt x="580377" y="719416"/>
                </a:lnTo>
                <a:lnTo>
                  <a:pt x="582574" y="680161"/>
                </a:lnTo>
                <a:lnTo>
                  <a:pt x="587692" y="641096"/>
                </a:lnTo>
                <a:lnTo>
                  <a:pt x="595744" y="602221"/>
                </a:lnTo>
                <a:lnTo>
                  <a:pt x="597712" y="595604"/>
                </a:lnTo>
                <a:lnTo>
                  <a:pt x="599211" y="588886"/>
                </a:lnTo>
                <a:lnTo>
                  <a:pt x="600265" y="582091"/>
                </a:lnTo>
                <a:lnTo>
                  <a:pt x="600875" y="575183"/>
                </a:lnTo>
                <a:lnTo>
                  <a:pt x="601103" y="568172"/>
                </a:lnTo>
                <a:lnTo>
                  <a:pt x="601052" y="561073"/>
                </a:lnTo>
                <a:lnTo>
                  <a:pt x="586968" y="510019"/>
                </a:lnTo>
                <a:lnTo>
                  <a:pt x="550379" y="496824"/>
                </a:lnTo>
                <a:lnTo>
                  <a:pt x="543547" y="495858"/>
                </a:lnTo>
                <a:lnTo>
                  <a:pt x="536714" y="495858"/>
                </a:lnTo>
                <a:lnTo>
                  <a:pt x="529882" y="496824"/>
                </a:lnTo>
                <a:lnTo>
                  <a:pt x="520319" y="497522"/>
                </a:lnTo>
                <a:lnTo>
                  <a:pt x="491096" y="499059"/>
                </a:lnTo>
                <a:lnTo>
                  <a:pt x="481342" y="499186"/>
                </a:lnTo>
                <a:lnTo>
                  <a:pt x="471881" y="498856"/>
                </a:lnTo>
                <a:lnTo>
                  <a:pt x="462673" y="498068"/>
                </a:lnTo>
                <a:lnTo>
                  <a:pt x="453758" y="496824"/>
                </a:lnTo>
                <a:lnTo>
                  <a:pt x="363042" y="496824"/>
                </a:lnTo>
                <a:lnTo>
                  <a:pt x="354228" y="496824"/>
                </a:lnTo>
                <a:lnTo>
                  <a:pt x="331190" y="500494"/>
                </a:lnTo>
                <a:lnTo>
                  <a:pt x="296062" y="521004"/>
                </a:lnTo>
                <a:lnTo>
                  <a:pt x="273926" y="558876"/>
                </a:lnTo>
                <a:lnTo>
                  <a:pt x="263309" y="603885"/>
                </a:lnTo>
                <a:lnTo>
                  <a:pt x="262026" y="627113"/>
                </a:lnTo>
                <a:lnTo>
                  <a:pt x="262674" y="639191"/>
                </a:lnTo>
                <a:lnTo>
                  <a:pt x="266052" y="649071"/>
                </a:lnTo>
                <a:lnTo>
                  <a:pt x="272186" y="656767"/>
                </a:lnTo>
                <a:lnTo>
                  <a:pt x="281051" y="662266"/>
                </a:lnTo>
                <a:lnTo>
                  <a:pt x="288848" y="665187"/>
                </a:lnTo>
                <a:lnTo>
                  <a:pt x="295668" y="665187"/>
                </a:lnTo>
                <a:lnTo>
                  <a:pt x="307378" y="659307"/>
                </a:lnTo>
                <a:lnTo>
                  <a:pt x="312762" y="655396"/>
                </a:lnTo>
                <a:lnTo>
                  <a:pt x="322516" y="645642"/>
                </a:lnTo>
                <a:lnTo>
                  <a:pt x="337159" y="629805"/>
                </a:lnTo>
                <a:lnTo>
                  <a:pt x="346913" y="619798"/>
                </a:lnTo>
                <a:lnTo>
                  <a:pt x="385699" y="605904"/>
                </a:lnTo>
                <a:lnTo>
                  <a:pt x="423037" y="622731"/>
                </a:lnTo>
                <a:lnTo>
                  <a:pt x="453415" y="679069"/>
                </a:lnTo>
                <a:lnTo>
                  <a:pt x="462178" y="730300"/>
                </a:lnTo>
                <a:lnTo>
                  <a:pt x="461073" y="755916"/>
                </a:lnTo>
                <a:lnTo>
                  <a:pt x="455942" y="799122"/>
                </a:lnTo>
                <a:lnTo>
                  <a:pt x="444995" y="842289"/>
                </a:lnTo>
                <a:lnTo>
                  <a:pt x="425970" y="883259"/>
                </a:lnTo>
                <a:lnTo>
                  <a:pt x="394500" y="919492"/>
                </a:lnTo>
                <a:lnTo>
                  <a:pt x="349846" y="940371"/>
                </a:lnTo>
                <a:lnTo>
                  <a:pt x="320382" y="944283"/>
                </a:lnTo>
                <a:lnTo>
                  <a:pt x="293484" y="938517"/>
                </a:lnTo>
                <a:lnTo>
                  <a:pt x="247383" y="897902"/>
                </a:lnTo>
                <a:lnTo>
                  <a:pt x="221056" y="845223"/>
                </a:lnTo>
                <a:lnTo>
                  <a:pt x="204317" y="797331"/>
                </a:lnTo>
                <a:lnTo>
                  <a:pt x="189217" y="749528"/>
                </a:lnTo>
                <a:lnTo>
                  <a:pt x="178054" y="709155"/>
                </a:lnTo>
                <a:lnTo>
                  <a:pt x="170218" y="640283"/>
                </a:lnTo>
                <a:lnTo>
                  <a:pt x="167436" y="592340"/>
                </a:lnTo>
                <a:lnTo>
                  <a:pt x="166700" y="546442"/>
                </a:lnTo>
                <a:lnTo>
                  <a:pt x="165735" y="523633"/>
                </a:lnTo>
                <a:lnTo>
                  <a:pt x="163944" y="501256"/>
                </a:lnTo>
                <a:lnTo>
                  <a:pt x="163029" y="481495"/>
                </a:lnTo>
                <a:lnTo>
                  <a:pt x="163207" y="461721"/>
                </a:lnTo>
                <a:lnTo>
                  <a:pt x="166890" y="422198"/>
                </a:lnTo>
                <a:lnTo>
                  <a:pt x="174942" y="383044"/>
                </a:lnTo>
                <a:lnTo>
                  <a:pt x="187388" y="344627"/>
                </a:lnTo>
                <a:lnTo>
                  <a:pt x="191008" y="336524"/>
                </a:lnTo>
                <a:lnTo>
                  <a:pt x="197954" y="320040"/>
                </a:lnTo>
                <a:lnTo>
                  <a:pt x="207683" y="294652"/>
                </a:lnTo>
                <a:lnTo>
                  <a:pt x="215684" y="271424"/>
                </a:lnTo>
                <a:lnTo>
                  <a:pt x="222758" y="252653"/>
                </a:lnTo>
                <a:lnTo>
                  <a:pt x="241998" y="218363"/>
                </a:lnTo>
                <a:lnTo>
                  <a:pt x="280771" y="184708"/>
                </a:lnTo>
                <a:lnTo>
                  <a:pt x="326059" y="169519"/>
                </a:lnTo>
                <a:lnTo>
                  <a:pt x="345452" y="171157"/>
                </a:lnTo>
                <a:lnTo>
                  <a:pt x="382054" y="190944"/>
                </a:lnTo>
                <a:lnTo>
                  <a:pt x="408660" y="223875"/>
                </a:lnTo>
                <a:lnTo>
                  <a:pt x="423024" y="273278"/>
                </a:lnTo>
                <a:lnTo>
                  <a:pt x="420090" y="290182"/>
                </a:lnTo>
                <a:lnTo>
                  <a:pt x="412775" y="306539"/>
                </a:lnTo>
                <a:lnTo>
                  <a:pt x="409854" y="311429"/>
                </a:lnTo>
                <a:lnTo>
                  <a:pt x="406692" y="315823"/>
                </a:lnTo>
                <a:lnTo>
                  <a:pt x="399846" y="323646"/>
                </a:lnTo>
                <a:lnTo>
                  <a:pt x="392315" y="332930"/>
                </a:lnTo>
                <a:lnTo>
                  <a:pt x="390359" y="335851"/>
                </a:lnTo>
                <a:lnTo>
                  <a:pt x="387896" y="339013"/>
                </a:lnTo>
                <a:lnTo>
                  <a:pt x="382028" y="345859"/>
                </a:lnTo>
                <a:lnTo>
                  <a:pt x="379603" y="349504"/>
                </a:lnTo>
                <a:lnTo>
                  <a:pt x="377672" y="353390"/>
                </a:lnTo>
                <a:lnTo>
                  <a:pt x="373735" y="363283"/>
                </a:lnTo>
                <a:lnTo>
                  <a:pt x="373634" y="372440"/>
                </a:lnTo>
                <a:lnTo>
                  <a:pt x="377393" y="380860"/>
                </a:lnTo>
                <a:lnTo>
                  <a:pt x="415721" y="398792"/>
                </a:lnTo>
                <a:lnTo>
                  <a:pt x="430212" y="399249"/>
                </a:lnTo>
                <a:lnTo>
                  <a:pt x="444436" y="399148"/>
                </a:lnTo>
                <a:lnTo>
                  <a:pt x="485660" y="395566"/>
                </a:lnTo>
                <a:lnTo>
                  <a:pt x="526935" y="387045"/>
                </a:lnTo>
                <a:lnTo>
                  <a:pt x="569772" y="358889"/>
                </a:lnTo>
                <a:lnTo>
                  <a:pt x="586981" y="309486"/>
                </a:lnTo>
                <a:lnTo>
                  <a:pt x="586879" y="292658"/>
                </a:lnTo>
                <a:lnTo>
                  <a:pt x="585139" y="275831"/>
                </a:lnTo>
                <a:lnTo>
                  <a:pt x="581748" y="259003"/>
                </a:lnTo>
                <a:lnTo>
                  <a:pt x="576719" y="242163"/>
                </a:lnTo>
                <a:lnTo>
                  <a:pt x="571868" y="227482"/>
                </a:lnTo>
                <a:lnTo>
                  <a:pt x="567563" y="212712"/>
                </a:lnTo>
                <a:lnTo>
                  <a:pt x="558050" y="167728"/>
                </a:lnTo>
                <a:lnTo>
                  <a:pt x="554774" y="120688"/>
                </a:lnTo>
                <a:lnTo>
                  <a:pt x="554075" y="109016"/>
                </a:lnTo>
                <a:lnTo>
                  <a:pt x="529704" y="72186"/>
                </a:lnTo>
                <a:lnTo>
                  <a:pt x="490359" y="59944"/>
                </a:lnTo>
                <a:lnTo>
                  <a:pt x="451929" y="56642"/>
                </a:lnTo>
                <a:lnTo>
                  <a:pt x="431800" y="56273"/>
                </a:lnTo>
                <a:lnTo>
                  <a:pt x="420814" y="56896"/>
                </a:lnTo>
                <a:lnTo>
                  <a:pt x="398868" y="57619"/>
                </a:lnTo>
                <a:lnTo>
                  <a:pt x="297472" y="58127"/>
                </a:lnTo>
                <a:lnTo>
                  <a:pt x="266103" y="58966"/>
                </a:lnTo>
                <a:lnTo>
                  <a:pt x="250494" y="59753"/>
                </a:lnTo>
                <a:lnTo>
                  <a:pt x="210045" y="62776"/>
                </a:lnTo>
                <a:lnTo>
                  <a:pt x="191033" y="63500"/>
                </a:lnTo>
                <a:lnTo>
                  <a:pt x="111277" y="63588"/>
                </a:lnTo>
                <a:lnTo>
                  <a:pt x="70916" y="91046"/>
                </a:lnTo>
                <a:lnTo>
                  <a:pt x="68808" y="110439"/>
                </a:lnTo>
                <a:lnTo>
                  <a:pt x="68808" y="116281"/>
                </a:lnTo>
                <a:lnTo>
                  <a:pt x="69532" y="122135"/>
                </a:lnTo>
                <a:lnTo>
                  <a:pt x="72453" y="133858"/>
                </a:lnTo>
                <a:lnTo>
                  <a:pt x="74676" y="145542"/>
                </a:lnTo>
                <a:lnTo>
                  <a:pt x="81254" y="194576"/>
                </a:lnTo>
                <a:lnTo>
                  <a:pt x="81394" y="206692"/>
                </a:lnTo>
                <a:lnTo>
                  <a:pt x="81076" y="218909"/>
                </a:lnTo>
                <a:lnTo>
                  <a:pt x="80302" y="231216"/>
                </a:lnTo>
                <a:lnTo>
                  <a:pt x="79057" y="243611"/>
                </a:lnTo>
                <a:lnTo>
                  <a:pt x="77546" y="255333"/>
                </a:lnTo>
                <a:lnTo>
                  <a:pt x="70764" y="302171"/>
                </a:lnTo>
                <a:lnTo>
                  <a:pt x="69354" y="313880"/>
                </a:lnTo>
                <a:lnTo>
                  <a:pt x="68224" y="325589"/>
                </a:lnTo>
                <a:lnTo>
                  <a:pt x="67360" y="337312"/>
                </a:lnTo>
                <a:lnTo>
                  <a:pt x="67360" y="343154"/>
                </a:lnTo>
                <a:lnTo>
                  <a:pt x="66865" y="349250"/>
                </a:lnTo>
                <a:lnTo>
                  <a:pt x="64909" y="361924"/>
                </a:lnTo>
                <a:lnTo>
                  <a:pt x="63449" y="367538"/>
                </a:lnTo>
                <a:lnTo>
                  <a:pt x="61493" y="372414"/>
                </a:lnTo>
                <a:lnTo>
                  <a:pt x="55422" y="390080"/>
                </a:lnTo>
                <a:lnTo>
                  <a:pt x="50342" y="407924"/>
                </a:lnTo>
                <a:lnTo>
                  <a:pt x="46278" y="425945"/>
                </a:lnTo>
                <a:lnTo>
                  <a:pt x="43218" y="444157"/>
                </a:lnTo>
                <a:lnTo>
                  <a:pt x="40601" y="462445"/>
                </a:lnTo>
                <a:lnTo>
                  <a:pt x="32207" y="517334"/>
                </a:lnTo>
                <a:lnTo>
                  <a:pt x="23025" y="587616"/>
                </a:lnTo>
                <a:lnTo>
                  <a:pt x="13004" y="657847"/>
                </a:lnTo>
                <a:lnTo>
                  <a:pt x="3302" y="720991"/>
                </a:lnTo>
                <a:lnTo>
                  <a:pt x="1447" y="737641"/>
                </a:lnTo>
                <a:lnTo>
                  <a:pt x="368" y="754278"/>
                </a:lnTo>
                <a:lnTo>
                  <a:pt x="0" y="770547"/>
                </a:lnTo>
                <a:lnTo>
                  <a:pt x="1295" y="785558"/>
                </a:lnTo>
                <a:lnTo>
                  <a:pt x="2514" y="809269"/>
                </a:lnTo>
                <a:lnTo>
                  <a:pt x="3670" y="854722"/>
                </a:lnTo>
                <a:lnTo>
                  <a:pt x="9525" y="900099"/>
                </a:lnTo>
                <a:lnTo>
                  <a:pt x="19037" y="938707"/>
                </a:lnTo>
                <a:lnTo>
                  <a:pt x="32207" y="975474"/>
                </a:lnTo>
                <a:lnTo>
                  <a:pt x="57848" y="1009878"/>
                </a:lnTo>
                <a:lnTo>
                  <a:pt x="91744" y="1036650"/>
                </a:lnTo>
                <a:lnTo>
                  <a:pt x="106895" y="1047216"/>
                </a:lnTo>
                <a:lnTo>
                  <a:pt x="107848" y="1048169"/>
                </a:lnTo>
                <a:lnTo>
                  <a:pt x="142367" y="1065872"/>
                </a:lnTo>
                <a:lnTo>
                  <a:pt x="180746" y="1074318"/>
                </a:lnTo>
                <a:lnTo>
                  <a:pt x="204177" y="1077226"/>
                </a:lnTo>
                <a:lnTo>
                  <a:pt x="244475" y="1083602"/>
                </a:lnTo>
                <a:lnTo>
                  <a:pt x="253250" y="1084516"/>
                </a:lnTo>
                <a:lnTo>
                  <a:pt x="262026" y="1085062"/>
                </a:lnTo>
                <a:lnTo>
                  <a:pt x="270789" y="1085253"/>
                </a:lnTo>
                <a:lnTo>
                  <a:pt x="279666" y="1085164"/>
                </a:lnTo>
                <a:lnTo>
                  <a:pt x="297967" y="1084440"/>
                </a:lnTo>
                <a:lnTo>
                  <a:pt x="348005" y="1080503"/>
                </a:lnTo>
                <a:lnTo>
                  <a:pt x="389356" y="1079398"/>
                </a:lnTo>
                <a:lnTo>
                  <a:pt x="431444" y="1080503"/>
                </a:lnTo>
                <a:lnTo>
                  <a:pt x="474268" y="1083805"/>
                </a:lnTo>
                <a:lnTo>
                  <a:pt x="497662" y="1085075"/>
                </a:lnTo>
                <a:lnTo>
                  <a:pt x="532790" y="1086319"/>
                </a:lnTo>
                <a:lnTo>
                  <a:pt x="567956" y="1086739"/>
                </a:lnTo>
                <a:lnTo>
                  <a:pt x="578662" y="1086192"/>
                </a:lnTo>
                <a:lnTo>
                  <a:pt x="627583" y="1065123"/>
                </a:lnTo>
                <a:lnTo>
                  <a:pt x="639660" y="1048651"/>
                </a:lnTo>
                <a:lnTo>
                  <a:pt x="643686" y="1028534"/>
                </a:lnTo>
                <a:close/>
              </a:path>
              <a:path w="1306195" h="1088390">
                <a:moveTo>
                  <a:pt x="1124877" y="40157"/>
                </a:moveTo>
                <a:lnTo>
                  <a:pt x="1112812" y="2476"/>
                </a:lnTo>
                <a:lnTo>
                  <a:pt x="1103757" y="0"/>
                </a:lnTo>
                <a:lnTo>
                  <a:pt x="1091958" y="2108"/>
                </a:lnTo>
                <a:lnTo>
                  <a:pt x="1085126" y="4064"/>
                </a:lnTo>
                <a:lnTo>
                  <a:pt x="1078788" y="8458"/>
                </a:lnTo>
                <a:lnTo>
                  <a:pt x="1072946" y="15290"/>
                </a:lnTo>
                <a:lnTo>
                  <a:pt x="1067028" y="20281"/>
                </a:lnTo>
                <a:lnTo>
                  <a:pt x="1028890" y="44437"/>
                </a:lnTo>
                <a:lnTo>
                  <a:pt x="1015834" y="49428"/>
                </a:lnTo>
                <a:lnTo>
                  <a:pt x="1010208" y="51371"/>
                </a:lnTo>
                <a:lnTo>
                  <a:pt x="999490" y="55295"/>
                </a:lnTo>
                <a:lnTo>
                  <a:pt x="993876" y="57734"/>
                </a:lnTo>
                <a:lnTo>
                  <a:pt x="988009" y="60655"/>
                </a:lnTo>
                <a:lnTo>
                  <a:pt x="975487" y="66230"/>
                </a:lnTo>
                <a:lnTo>
                  <a:pt x="935520" y="98894"/>
                </a:lnTo>
                <a:lnTo>
                  <a:pt x="916317" y="132384"/>
                </a:lnTo>
                <a:lnTo>
                  <a:pt x="911542" y="160566"/>
                </a:lnTo>
                <a:lnTo>
                  <a:pt x="913282" y="173837"/>
                </a:lnTo>
                <a:lnTo>
                  <a:pt x="917765" y="186563"/>
                </a:lnTo>
                <a:lnTo>
                  <a:pt x="925449" y="198996"/>
                </a:lnTo>
                <a:lnTo>
                  <a:pt x="935329" y="205574"/>
                </a:lnTo>
                <a:lnTo>
                  <a:pt x="947407" y="206311"/>
                </a:lnTo>
                <a:lnTo>
                  <a:pt x="961669" y="201193"/>
                </a:lnTo>
                <a:lnTo>
                  <a:pt x="966546" y="198247"/>
                </a:lnTo>
                <a:lnTo>
                  <a:pt x="970445" y="195808"/>
                </a:lnTo>
                <a:lnTo>
                  <a:pt x="973366" y="193878"/>
                </a:lnTo>
                <a:lnTo>
                  <a:pt x="980147" y="188137"/>
                </a:lnTo>
                <a:lnTo>
                  <a:pt x="987285" y="182689"/>
                </a:lnTo>
                <a:lnTo>
                  <a:pt x="1026807" y="159588"/>
                </a:lnTo>
                <a:lnTo>
                  <a:pt x="1034859" y="155790"/>
                </a:lnTo>
                <a:lnTo>
                  <a:pt x="1042644" y="151498"/>
                </a:lnTo>
                <a:lnTo>
                  <a:pt x="1083703" y="123431"/>
                </a:lnTo>
                <a:lnTo>
                  <a:pt x="1106627" y="92913"/>
                </a:lnTo>
                <a:lnTo>
                  <a:pt x="1122680" y="56273"/>
                </a:lnTo>
                <a:lnTo>
                  <a:pt x="1124394" y="47510"/>
                </a:lnTo>
                <a:lnTo>
                  <a:pt x="1124877" y="40157"/>
                </a:lnTo>
                <a:close/>
              </a:path>
              <a:path w="1306195" h="1088390">
                <a:moveTo>
                  <a:pt x="1305648" y="996391"/>
                </a:moveTo>
                <a:lnTo>
                  <a:pt x="1302131" y="958291"/>
                </a:lnTo>
                <a:lnTo>
                  <a:pt x="1295387" y="935431"/>
                </a:lnTo>
                <a:lnTo>
                  <a:pt x="1292567" y="924001"/>
                </a:lnTo>
                <a:lnTo>
                  <a:pt x="1283030" y="878281"/>
                </a:lnTo>
                <a:lnTo>
                  <a:pt x="1276261" y="823671"/>
                </a:lnTo>
                <a:lnTo>
                  <a:pt x="1274381" y="804621"/>
                </a:lnTo>
                <a:lnTo>
                  <a:pt x="1267002" y="750011"/>
                </a:lnTo>
                <a:lnTo>
                  <a:pt x="1255903" y="696671"/>
                </a:lnTo>
                <a:lnTo>
                  <a:pt x="1252334" y="682701"/>
                </a:lnTo>
                <a:lnTo>
                  <a:pt x="1248943" y="668731"/>
                </a:lnTo>
                <a:lnTo>
                  <a:pt x="1245743" y="656031"/>
                </a:lnTo>
                <a:lnTo>
                  <a:pt x="1239685" y="628091"/>
                </a:lnTo>
                <a:lnTo>
                  <a:pt x="1236484" y="615391"/>
                </a:lnTo>
                <a:lnTo>
                  <a:pt x="1233703" y="603961"/>
                </a:lnTo>
                <a:lnTo>
                  <a:pt x="1233093" y="601421"/>
                </a:lnTo>
                <a:lnTo>
                  <a:pt x="1229525" y="588721"/>
                </a:lnTo>
                <a:lnTo>
                  <a:pt x="1220762" y="548081"/>
                </a:lnTo>
                <a:lnTo>
                  <a:pt x="1218387" y="537921"/>
                </a:lnTo>
                <a:lnTo>
                  <a:pt x="1217993" y="536651"/>
                </a:lnTo>
                <a:lnTo>
                  <a:pt x="1212532" y="518871"/>
                </a:lnTo>
                <a:lnTo>
                  <a:pt x="1209052" y="509981"/>
                </a:lnTo>
                <a:lnTo>
                  <a:pt x="1203337" y="493471"/>
                </a:lnTo>
                <a:lnTo>
                  <a:pt x="1197889" y="476961"/>
                </a:lnTo>
                <a:lnTo>
                  <a:pt x="1192707" y="461721"/>
                </a:lnTo>
                <a:lnTo>
                  <a:pt x="1179207" y="412191"/>
                </a:lnTo>
                <a:lnTo>
                  <a:pt x="1172464" y="380441"/>
                </a:lnTo>
                <a:lnTo>
                  <a:pt x="1170762" y="371551"/>
                </a:lnTo>
                <a:lnTo>
                  <a:pt x="1168603" y="363931"/>
                </a:lnTo>
                <a:lnTo>
                  <a:pt x="1165987" y="355041"/>
                </a:lnTo>
                <a:lnTo>
                  <a:pt x="1162913" y="347421"/>
                </a:lnTo>
                <a:lnTo>
                  <a:pt x="1160526" y="341071"/>
                </a:lnTo>
                <a:lnTo>
                  <a:pt x="1135672" y="295351"/>
                </a:lnTo>
                <a:lnTo>
                  <a:pt x="1099070" y="272491"/>
                </a:lnTo>
                <a:lnTo>
                  <a:pt x="1075829" y="269951"/>
                </a:lnTo>
                <a:lnTo>
                  <a:pt x="1073746" y="269951"/>
                </a:lnTo>
                <a:lnTo>
                  <a:pt x="1073746" y="446481"/>
                </a:lnTo>
                <a:lnTo>
                  <a:pt x="1071816" y="461721"/>
                </a:lnTo>
                <a:lnTo>
                  <a:pt x="1064234" y="474421"/>
                </a:lnTo>
                <a:lnTo>
                  <a:pt x="1050988" y="484581"/>
                </a:lnTo>
                <a:lnTo>
                  <a:pt x="1047064" y="485851"/>
                </a:lnTo>
                <a:lnTo>
                  <a:pt x="1042911" y="488391"/>
                </a:lnTo>
                <a:lnTo>
                  <a:pt x="1034110" y="492201"/>
                </a:lnTo>
                <a:lnTo>
                  <a:pt x="1029474" y="493471"/>
                </a:lnTo>
                <a:lnTo>
                  <a:pt x="1024597" y="494741"/>
                </a:lnTo>
                <a:lnTo>
                  <a:pt x="1015873" y="497281"/>
                </a:lnTo>
                <a:lnTo>
                  <a:pt x="1007237" y="501091"/>
                </a:lnTo>
                <a:lnTo>
                  <a:pt x="998677" y="503631"/>
                </a:lnTo>
                <a:lnTo>
                  <a:pt x="990193" y="507441"/>
                </a:lnTo>
                <a:lnTo>
                  <a:pt x="981925" y="511251"/>
                </a:lnTo>
                <a:lnTo>
                  <a:pt x="973924" y="515061"/>
                </a:lnTo>
                <a:lnTo>
                  <a:pt x="966190" y="518871"/>
                </a:lnTo>
                <a:lnTo>
                  <a:pt x="958735" y="523951"/>
                </a:lnTo>
                <a:lnTo>
                  <a:pt x="952068" y="527761"/>
                </a:lnTo>
                <a:lnTo>
                  <a:pt x="938174" y="532841"/>
                </a:lnTo>
                <a:lnTo>
                  <a:pt x="930948" y="534111"/>
                </a:lnTo>
                <a:lnTo>
                  <a:pt x="922159" y="536651"/>
                </a:lnTo>
                <a:lnTo>
                  <a:pt x="914819" y="535381"/>
                </a:lnTo>
                <a:lnTo>
                  <a:pt x="903109" y="525221"/>
                </a:lnTo>
                <a:lnTo>
                  <a:pt x="900684" y="517601"/>
                </a:lnTo>
                <a:lnTo>
                  <a:pt x="901674" y="509981"/>
                </a:lnTo>
                <a:lnTo>
                  <a:pt x="903465" y="496011"/>
                </a:lnTo>
                <a:lnTo>
                  <a:pt x="912634" y="455371"/>
                </a:lnTo>
                <a:lnTo>
                  <a:pt x="930084" y="418541"/>
                </a:lnTo>
                <a:lnTo>
                  <a:pt x="963510" y="386791"/>
                </a:lnTo>
                <a:lnTo>
                  <a:pt x="995324" y="380441"/>
                </a:lnTo>
                <a:lnTo>
                  <a:pt x="1006906" y="381711"/>
                </a:lnTo>
                <a:lnTo>
                  <a:pt x="1049820" y="402031"/>
                </a:lnTo>
                <a:lnTo>
                  <a:pt x="1073746" y="446481"/>
                </a:lnTo>
                <a:lnTo>
                  <a:pt x="1073746" y="269951"/>
                </a:lnTo>
                <a:lnTo>
                  <a:pt x="1044016" y="269951"/>
                </a:lnTo>
                <a:lnTo>
                  <a:pt x="1012901" y="272491"/>
                </a:lnTo>
                <a:lnTo>
                  <a:pt x="1002665" y="272491"/>
                </a:lnTo>
                <a:lnTo>
                  <a:pt x="992428" y="273761"/>
                </a:lnTo>
                <a:lnTo>
                  <a:pt x="982179" y="273761"/>
                </a:lnTo>
                <a:lnTo>
                  <a:pt x="971931" y="275031"/>
                </a:lnTo>
                <a:lnTo>
                  <a:pt x="961669" y="275031"/>
                </a:lnTo>
                <a:lnTo>
                  <a:pt x="951433" y="273761"/>
                </a:lnTo>
                <a:lnTo>
                  <a:pt x="941184" y="273761"/>
                </a:lnTo>
                <a:lnTo>
                  <a:pt x="930948" y="272491"/>
                </a:lnTo>
                <a:lnTo>
                  <a:pt x="921308" y="271221"/>
                </a:lnTo>
                <a:lnTo>
                  <a:pt x="848956" y="271221"/>
                </a:lnTo>
                <a:lnTo>
                  <a:pt x="835698" y="272491"/>
                </a:lnTo>
                <a:lnTo>
                  <a:pt x="808634" y="272491"/>
                </a:lnTo>
                <a:lnTo>
                  <a:pt x="794829" y="271221"/>
                </a:lnTo>
                <a:lnTo>
                  <a:pt x="771385" y="271221"/>
                </a:lnTo>
                <a:lnTo>
                  <a:pt x="729132" y="280111"/>
                </a:lnTo>
                <a:lnTo>
                  <a:pt x="696442" y="314401"/>
                </a:lnTo>
                <a:lnTo>
                  <a:pt x="687603" y="344881"/>
                </a:lnTo>
                <a:lnTo>
                  <a:pt x="688238" y="355041"/>
                </a:lnTo>
                <a:lnTo>
                  <a:pt x="690880" y="366471"/>
                </a:lnTo>
                <a:lnTo>
                  <a:pt x="693801" y="375361"/>
                </a:lnTo>
                <a:lnTo>
                  <a:pt x="699160" y="381711"/>
                </a:lnTo>
                <a:lnTo>
                  <a:pt x="706970" y="382981"/>
                </a:lnTo>
                <a:lnTo>
                  <a:pt x="714794" y="385521"/>
                </a:lnTo>
                <a:lnTo>
                  <a:pt x="722134" y="382981"/>
                </a:lnTo>
                <a:lnTo>
                  <a:pt x="728967" y="374091"/>
                </a:lnTo>
                <a:lnTo>
                  <a:pt x="731888" y="371551"/>
                </a:lnTo>
                <a:lnTo>
                  <a:pt x="734568" y="369011"/>
                </a:lnTo>
                <a:lnTo>
                  <a:pt x="739444" y="361391"/>
                </a:lnTo>
                <a:lnTo>
                  <a:pt x="742124" y="357581"/>
                </a:lnTo>
                <a:lnTo>
                  <a:pt x="775068" y="341071"/>
                </a:lnTo>
                <a:lnTo>
                  <a:pt x="783259" y="342341"/>
                </a:lnTo>
                <a:lnTo>
                  <a:pt x="790981" y="344881"/>
                </a:lnTo>
                <a:lnTo>
                  <a:pt x="798245" y="348691"/>
                </a:lnTo>
                <a:lnTo>
                  <a:pt x="805040" y="356311"/>
                </a:lnTo>
                <a:lnTo>
                  <a:pt x="810907" y="362661"/>
                </a:lnTo>
                <a:lnTo>
                  <a:pt x="821169" y="400761"/>
                </a:lnTo>
                <a:lnTo>
                  <a:pt x="821169" y="413461"/>
                </a:lnTo>
                <a:lnTo>
                  <a:pt x="820191" y="421081"/>
                </a:lnTo>
                <a:lnTo>
                  <a:pt x="818235" y="427431"/>
                </a:lnTo>
                <a:lnTo>
                  <a:pt x="815479" y="438861"/>
                </a:lnTo>
                <a:lnTo>
                  <a:pt x="808062" y="487121"/>
                </a:lnTo>
                <a:lnTo>
                  <a:pt x="807948" y="488391"/>
                </a:lnTo>
                <a:lnTo>
                  <a:pt x="807123" y="497281"/>
                </a:lnTo>
                <a:lnTo>
                  <a:pt x="805878" y="511251"/>
                </a:lnTo>
                <a:lnTo>
                  <a:pt x="805040" y="523951"/>
                </a:lnTo>
                <a:lnTo>
                  <a:pt x="804926" y="527761"/>
                </a:lnTo>
                <a:lnTo>
                  <a:pt x="804837" y="530301"/>
                </a:lnTo>
                <a:lnTo>
                  <a:pt x="804722" y="534111"/>
                </a:lnTo>
                <a:lnTo>
                  <a:pt x="804684" y="535381"/>
                </a:lnTo>
                <a:lnTo>
                  <a:pt x="803592" y="545541"/>
                </a:lnTo>
                <a:lnTo>
                  <a:pt x="801763" y="555701"/>
                </a:lnTo>
                <a:lnTo>
                  <a:pt x="799223" y="565861"/>
                </a:lnTo>
                <a:lnTo>
                  <a:pt x="793407" y="588721"/>
                </a:lnTo>
                <a:lnTo>
                  <a:pt x="787692" y="610311"/>
                </a:lnTo>
                <a:lnTo>
                  <a:pt x="782066" y="631901"/>
                </a:lnTo>
                <a:lnTo>
                  <a:pt x="770623" y="675081"/>
                </a:lnTo>
                <a:lnTo>
                  <a:pt x="756361" y="718261"/>
                </a:lnTo>
                <a:lnTo>
                  <a:pt x="747991" y="738581"/>
                </a:lnTo>
                <a:lnTo>
                  <a:pt x="740841" y="760171"/>
                </a:lnTo>
                <a:lnTo>
                  <a:pt x="735533" y="779221"/>
                </a:lnTo>
                <a:lnTo>
                  <a:pt x="732053" y="799541"/>
                </a:lnTo>
                <a:lnTo>
                  <a:pt x="730415" y="819861"/>
                </a:lnTo>
                <a:lnTo>
                  <a:pt x="728306" y="838911"/>
                </a:lnTo>
                <a:lnTo>
                  <a:pt x="724928" y="857961"/>
                </a:lnTo>
                <a:lnTo>
                  <a:pt x="720267" y="878281"/>
                </a:lnTo>
                <a:lnTo>
                  <a:pt x="714336" y="898601"/>
                </a:lnTo>
                <a:lnTo>
                  <a:pt x="710336" y="913841"/>
                </a:lnTo>
                <a:lnTo>
                  <a:pt x="707174" y="927811"/>
                </a:lnTo>
                <a:lnTo>
                  <a:pt x="704837" y="943051"/>
                </a:lnTo>
                <a:lnTo>
                  <a:pt x="703326" y="958291"/>
                </a:lnTo>
                <a:lnTo>
                  <a:pt x="703249" y="959561"/>
                </a:lnTo>
                <a:lnTo>
                  <a:pt x="702373" y="973531"/>
                </a:lnTo>
                <a:lnTo>
                  <a:pt x="701687" y="988771"/>
                </a:lnTo>
                <a:lnTo>
                  <a:pt x="701649" y="990041"/>
                </a:lnTo>
                <a:lnTo>
                  <a:pt x="701281" y="1004011"/>
                </a:lnTo>
                <a:lnTo>
                  <a:pt x="701167" y="1016711"/>
                </a:lnTo>
                <a:lnTo>
                  <a:pt x="701141" y="1019251"/>
                </a:lnTo>
                <a:lnTo>
                  <a:pt x="720077" y="1062431"/>
                </a:lnTo>
                <a:lnTo>
                  <a:pt x="761873" y="1084021"/>
                </a:lnTo>
                <a:lnTo>
                  <a:pt x="790409" y="1087831"/>
                </a:lnTo>
                <a:lnTo>
                  <a:pt x="909472" y="1087831"/>
                </a:lnTo>
                <a:lnTo>
                  <a:pt x="944841" y="1061161"/>
                </a:lnTo>
                <a:lnTo>
                  <a:pt x="942657" y="1048461"/>
                </a:lnTo>
                <a:lnTo>
                  <a:pt x="911186" y="1007821"/>
                </a:lnTo>
                <a:lnTo>
                  <a:pt x="900938" y="996391"/>
                </a:lnTo>
                <a:lnTo>
                  <a:pt x="867638" y="959561"/>
                </a:lnTo>
                <a:lnTo>
                  <a:pt x="842759" y="912571"/>
                </a:lnTo>
                <a:lnTo>
                  <a:pt x="834821" y="882091"/>
                </a:lnTo>
                <a:lnTo>
                  <a:pt x="831913" y="868121"/>
                </a:lnTo>
                <a:lnTo>
                  <a:pt x="829932" y="857961"/>
                </a:lnTo>
                <a:lnTo>
                  <a:pt x="826566" y="835101"/>
                </a:lnTo>
                <a:lnTo>
                  <a:pt x="825195" y="812241"/>
                </a:lnTo>
                <a:lnTo>
                  <a:pt x="825842" y="789381"/>
                </a:lnTo>
                <a:lnTo>
                  <a:pt x="833424" y="747471"/>
                </a:lnTo>
                <a:lnTo>
                  <a:pt x="850976" y="706831"/>
                </a:lnTo>
                <a:lnTo>
                  <a:pt x="872705" y="673811"/>
                </a:lnTo>
                <a:lnTo>
                  <a:pt x="903871" y="640791"/>
                </a:lnTo>
                <a:lnTo>
                  <a:pt x="941616" y="617931"/>
                </a:lnTo>
                <a:lnTo>
                  <a:pt x="989672" y="603961"/>
                </a:lnTo>
                <a:lnTo>
                  <a:pt x="1005636" y="603961"/>
                </a:lnTo>
                <a:lnTo>
                  <a:pt x="1049693" y="616661"/>
                </a:lnTo>
                <a:lnTo>
                  <a:pt x="1078280" y="642061"/>
                </a:lnTo>
                <a:lnTo>
                  <a:pt x="1082167" y="644601"/>
                </a:lnTo>
                <a:lnTo>
                  <a:pt x="1083652" y="645871"/>
                </a:lnTo>
                <a:lnTo>
                  <a:pt x="1084643" y="648411"/>
                </a:lnTo>
                <a:lnTo>
                  <a:pt x="1100505" y="667461"/>
                </a:lnTo>
                <a:lnTo>
                  <a:pt x="1126477" y="708101"/>
                </a:lnTo>
                <a:lnTo>
                  <a:pt x="1144219" y="751281"/>
                </a:lnTo>
                <a:lnTo>
                  <a:pt x="1150442" y="799541"/>
                </a:lnTo>
                <a:lnTo>
                  <a:pt x="1149019" y="823671"/>
                </a:lnTo>
                <a:lnTo>
                  <a:pt x="1138059" y="906221"/>
                </a:lnTo>
                <a:lnTo>
                  <a:pt x="1131493" y="954481"/>
                </a:lnTo>
                <a:lnTo>
                  <a:pt x="1117396" y="990041"/>
                </a:lnTo>
                <a:lnTo>
                  <a:pt x="1113180" y="996391"/>
                </a:lnTo>
                <a:lnTo>
                  <a:pt x="1108608" y="1004011"/>
                </a:lnTo>
                <a:lnTo>
                  <a:pt x="1103655" y="1010361"/>
                </a:lnTo>
                <a:lnTo>
                  <a:pt x="1097800" y="1015441"/>
                </a:lnTo>
                <a:lnTo>
                  <a:pt x="1091933" y="1023061"/>
                </a:lnTo>
                <a:lnTo>
                  <a:pt x="1076871" y="1048461"/>
                </a:lnTo>
                <a:lnTo>
                  <a:pt x="1076807" y="1049731"/>
                </a:lnTo>
                <a:lnTo>
                  <a:pt x="1101547" y="1086561"/>
                </a:lnTo>
                <a:lnTo>
                  <a:pt x="1112418" y="1087831"/>
                </a:lnTo>
                <a:lnTo>
                  <a:pt x="1133182" y="1087831"/>
                </a:lnTo>
                <a:lnTo>
                  <a:pt x="1137818" y="1086561"/>
                </a:lnTo>
                <a:lnTo>
                  <a:pt x="1141691" y="1086561"/>
                </a:lnTo>
                <a:lnTo>
                  <a:pt x="1178293" y="1081481"/>
                </a:lnTo>
                <a:lnTo>
                  <a:pt x="1236840" y="1081481"/>
                </a:lnTo>
                <a:lnTo>
                  <a:pt x="1257706" y="1077671"/>
                </a:lnTo>
                <a:lnTo>
                  <a:pt x="1288453" y="1054811"/>
                </a:lnTo>
                <a:lnTo>
                  <a:pt x="1303096" y="1016711"/>
                </a:lnTo>
                <a:lnTo>
                  <a:pt x="1304645" y="1007821"/>
                </a:lnTo>
                <a:lnTo>
                  <a:pt x="1305648" y="996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988048" y="607973"/>
            <a:ext cx="1155700" cy="825500"/>
          </a:xfrm>
          <a:custGeom>
            <a:avLst/>
            <a:gdLst/>
            <a:ahLst/>
            <a:cxnLst/>
            <a:rect l="l" t="t" r="r" b="b"/>
            <a:pathLst>
              <a:path w="1155700" h="825500">
                <a:moveTo>
                  <a:pt x="562165" y="640905"/>
                </a:moveTo>
                <a:lnTo>
                  <a:pt x="562114" y="639635"/>
                </a:lnTo>
                <a:lnTo>
                  <a:pt x="562013" y="637095"/>
                </a:lnTo>
                <a:lnTo>
                  <a:pt x="561340" y="619315"/>
                </a:lnTo>
                <a:lnTo>
                  <a:pt x="556666" y="597725"/>
                </a:lnTo>
                <a:lnTo>
                  <a:pt x="552323" y="583755"/>
                </a:lnTo>
                <a:lnTo>
                  <a:pt x="548068" y="571055"/>
                </a:lnTo>
                <a:lnTo>
                  <a:pt x="543902" y="558355"/>
                </a:lnTo>
                <a:lnTo>
                  <a:pt x="531596" y="520255"/>
                </a:lnTo>
                <a:lnTo>
                  <a:pt x="516331" y="478345"/>
                </a:lnTo>
                <a:lnTo>
                  <a:pt x="486410" y="436435"/>
                </a:lnTo>
                <a:lnTo>
                  <a:pt x="474599" y="426275"/>
                </a:lnTo>
                <a:lnTo>
                  <a:pt x="462610" y="414845"/>
                </a:lnTo>
                <a:lnTo>
                  <a:pt x="450456" y="403415"/>
                </a:lnTo>
                <a:lnTo>
                  <a:pt x="444080" y="397065"/>
                </a:lnTo>
                <a:lnTo>
                  <a:pt x="435165" y="388175"/>
                </a:lnTo>
                <a:lnTo>
                  <a:pt x="431977" y="384365"/>
                </a:lnTo>
                <a:lnTo>
                  <a:pt x="425170" y="376745"/>
                </a:lnTo>
                <a:lnTo>
                  <a:pt x="422008" y="372935"/>
                </a:lnTo>
                <a:lnTo>
                  <a:pt x="419049" y="369125"/>
                </a:lnTo>
                <a:lnTo>
                  <a:pt x="413753" y="357695"/>
                </a:lnTo>
                <a:lnTo>
                  <a:pt x="412470" y="347535"/>
                </a:lnTo>
                <a:lnTo>
                  <a:pt x="415213" y="337375"/>
                </a:lnTo>
                <a:lnTo>
                  <a:pt x="421995" y="327215"/>
                </a:lnTo>
                <a:lnTo>
                  <a:pt x="425907" y="322135"/>
                </a:lnTo>
                <a:lnTo>
                  <a:pt x="429806" y="319595"/>
                </a:lnTo>
                <a:lnTo>
                  <a:pt x="437603" y="311975"/>
                </a:lnTo>
                <a:lnTo>
                  <a:pt x="441998" y="308165"/>
                </a:lnTo>
                <a:lnTo>
                  <a:pt x="445262" y="305625"/>
                </a:lnTo>
                <a:lnTo>
                  <a:pt x="446887" y="304355"/>
                </a:lnTo>
                <a:lnTo>
                  <a:pt x="450799" y="300545"/>
                </a:lnTo>
                <a:lnTo>
                  <a:pt x="455422" y="296735"/>
                </a:lnTo>
                <a:lnTo>
                  <a:pt x="466153" y="290385"/>
                </a:lnTo>
                <a:lnTo>
                  <a:pt x="470801" y="286575"/>
                </a:lnTo>
                <a:lnTo>
                  <a:pt x="474713" y="284035"/>
                </a:lnTo>
                <a:lnTo>
                  <a:pt x="489902" y="267525"/>
                </a:lnTo>
                <a:lnTo>
                  <a:pt x="498856" y="249745"/>
                </a:lnTo>
                <a:lnTo>
                  <a:pt x="501599" y="229425"/>
                </a:lnTo>
                <a:lnTo>
                  <a:pt x="498106" y="206565"/>
                </a:lnTo>
                <a:lnTo>
                  <a:pt x="495744" y="197675"/>
                </a:lnTo>
                <a:lnTo>
                  <a:pt x="493001" y="188785"/>
                </a:lnTo>
                <a:lnTo>
                  <a:pt x="489889" y="179895"/>
                </a:lnTo>
                <a:lnTo>
                  <a:pt x="486410" y="172275"/>
                </a:lnTo>
                <a:lnTo>
                  <a:pt x="480834" y="159575"/>
                </a:lnTo>
                <a:lnTo>
                  <a:pt x="467398" y="118935"/>
                </a:lnTo>
                <a:lnTo>
                  <a:pt x="464058" y="102425"/>
                </a:lnTo>
                <a:lnTo>
                  <a:pt x="462622" y="90995"/>
                </a:lnTo>
                <a:lnTo>
                  <a:pt x="462153" y="75755"/>
                </a:lnTo>
                <a:lnTo>
                  <a:pt x="462965" y="61785"/>
                </a:lnTo>
                <a:lnTo>
                  <a:pt x="462965" y="59245"/>
                </a:lnTo>
                <a:lnTo>
                  <a:pt x="443496" y="22415"/>
                </a:lnTo>
                <a:lnTo>
                  <a:pt x="412483" y="12255"/>
                </a:lnTo>
                <a:lnTo>
                  <a:pt x="407847" y="10985"/>
                </a:lnTo>
                <a:lnTo>
                  <a:pt x="402971" y="10985"/>
                </a:lnTo>
                <a:lnTo>
                  <a:pt x="398589" y="10579"/>
                </a:lnTo>
                <a:lnTo>
                  <a:pt x="398589" y="571055"/>
                </a:lnTo>
                <a:lnTo>
                  <a:pt x="393827" y="610425"/>
                </a:lnTo>
                <a:lnTo>
                  <a:pt x="376631" y="648525"/>
                </a:lnTo>
                <a:lnTo>
                  <a:pt x="368198" y="659955"/>
                </a:lnTo>
                <a:lnTo>
                  <a:pt x="364261" y="666305"/>
                </a:lnTo>
                <a:lnTo>
                  <a:pt x="360502" y="671385"/>
                </a:lnTo>
                <a:lnTo>
                  <a:pt x="356666" y="676465"/>
                </a:lnTo>
                <a:lnTo>
                  <a:pt x="352463" y="681545"/>
                </a:lnTo>
                <a:lnTo>
                  <a:pt x="347903" y="687895"/>
                </a:lnTo>
                <a:lnTo>
                  <a:pt x="342976" y="692975"/>
                </a:lnTo>
                <a:lnTo>
                  <a:pt x="327558" y="704405"/>
                </a:lnTo>
                <a:lnTo>
                  <a:pt x="310591" y="712025"/>
                </a:lnTo>
                <a:lnTo>
                  <a:pt x="292061" y="715835"/>
                </a:lnTo>
                <a:lnTo>
                  <a:pt x="271983" y="715835"/>
                </a:lnTo>
                <a:lnTo>
                  <a:pt x="235559" y="704405"/>
                </a:lnTo>
                <a:lnTo>
                  <a:pt x="202755" y="665035"/>
                </a:lnTo>
                <a:lnTo>
                  <a:pt x="185610" y="625665"/>
                </a:lnTo>
                <a:lnTo>
                  <a:pt x="176695" y="583755"/>
                </a:lnTo>
                <a:lnTo>
                  <a:pt x="176047" y="563435"/>
                </a:lnTo>
                <a:lnTo>
                  <a:pt x="175958" y="558355"/>
                </a:lnTo>
                <a:lnTo>
                  <a:pt x="175907" y="555815"/>
                </a:lnTo>
                <a:lnTo>
                  <a:pt x="175679" y="549465"/>
                </a:lnTo>
                <a:lnTo>
                  <a:pt x="175348" y="543115"/>
                </a:lnTo>
                <a:lnTo>
                  <a:pt x="175133" y="536765"/>
                </a:lnTo>
                <a:lnTo>
                  <a:pt x="181584" y="484695"/>
                </a:lnTo>
                <a:lnTo>
                  <a:pt x="203174" y="451675"/>
                </a:lnTo>
                <a:lnTo>
                  <a:pt x="208292" y="445325"/>
                </a:lnTo>
                <a:lnTo>
                  <a:pt x="240512" y="414845"/>
                </a:lnTo>
                <a:lnTo>
                  <a:pt x="277685" y="397065"/>
                </a:lnTo>
                <a:lnTo>
                  <a:pt x="291007" y="397065"/>
                </a:lnTo>
                <a:lnTo>
                  <a:pt x="327901" y="412305"/>
                </a:lnTo>
                <a:lnTo>
                  <a:pt x="363435" y="455485"/>
                </a:lnTo>
                <a:lnTo>
                  <a:pt x="382460" y="491045"/>
                </a:lnTo>
                <a:lnTo>
                  <a:pt x="394550" y="530415"/>
                </a:lnTo>
                <a:lnTo>
                  <a:pt x="398589" y="571055"/>
                </a:lnTo>
                <a:lnTo>
                  <a:pt x="398589" y="10579"/>
                </a:lnTo>
                <a:lnTo>
                  <a:pt x="363042" y="7175"/>
                </a:lnTo>
                <a:lnTo>
                  <a:pt x="349605" y="7175"/>
                </a:lnTo>
                <a:lnTo>
                  <a:pt x="349605" y="157035"/>
                </a:lnTo>
                <a:lnTo>
                  <a:pt x="347357" y="171005"/>
                </a:lnTo>
                <a:lnTo>
                  <a:pt x="334035" y="207835"/>
                </a:lnTo>
                <a:lnTo>
                  <a:pt x="302221" y="247205"/>
                </a:lnTo>
                <a:lnTo>
                  <a:pt x="268947" y="270065"/>
                </a:lnTo>
                <a:lnTo>
                  <a:pt x="228765" y="295465"/>
                </a:lnTo>
                <a:lnTo>
                  <a:pt x="223888" y="299275"/>
                </a:lnTo>
                <a:lnTo>
                  <a:pt x="219989" y="300545"/>
                </a:lnTo>
                <a:lnTo>
                  <a:pt x="217068" y="301815"/>
                </a:lnTo>
                <a:lnTo>
                  <a:pt x="204635" y="305625"/>
                </a:lnTo>
                <a:lnTo>
                  <a:pt x="172186" y="280225"/>
                </a:lnTo>
                <a:lnTo>
                  <a:pt x="167335" y="240855"/>
                </a:lnTo>
                <a:lnTo>
                  <a:pt x="168427" y="224345"/>
                </a:lnTo>
                <a:lnTo>
                  <a:pt x="184861" y="177355"/>
                </a:lnTo>
                <a:lnTo>
                  <a:pt x="215607" y="136715"/>
                </a:lnTo>
                <a:lnTo>
                  <a:pt x="259511" y="107505"/>
                </a:lnTo>
                <a:lnTo>
                  <a:pt x="293192" y="102425"/>
                </a:lnTo>
                <a:lnTo>
                  <a:pt x="307594" y="103695"/>
                </a:lnTo>
                <a:lnTo>
                  <a:pt x="345567" y="132905"/>
                </a:lnTo>
                <a:lnTo>
                  <a:pt x="349059" y="145605"/>
                </a:lnTo>
                <a:lnTo>
                  <a:pt x="349186" y="148145"/>
                </a:lnTo>
                <a:lnTo>
                  <a:pt x="349237" y="149415"/>
                </a:lnTo>
                <a:lnTo>
                  <a:pt x="349605" y="157035"/>
                </a:lnTo>
                <a:lnTo>
                  <a:pt x="349605" y="7175"/>
                </a:lnTo>
                <a:lnTo>
                  <a:pt x="336054" y="5905"/>
                </a:lnTo>
                <a:lnTo>
                  <a:pt x="240474" y="5905"/>
                </a:lnTo>
                <a:lnTo>
                  <a:pt x="226580" y="4635"/>
                </a:lnTo>
                <a:lnTo>
                  <a:pt x="212674" y="4635"/>
                </a:lnTo>
                <a:lnTo>
                  <a:pt x="184861" y="2095"/>
                </a:lnTo>
                <a:lnTo>
                  <a:pt x="178054" y="825"/>
                </a:lnTo>
                <a:lnTo>
                  <a:pt x="131508" y="825"/>
                </a:lnTo>
                <a:lnTo>
                  <a:pt x="109905" y="3365"/>
                </a:lnTo>
                <a:lnTo>
                  <a:pt x="88671" y="4635"/>
                </a:lnTo>
                <a:lnTo>
                  <a:pt x="67830" y="7175"/>
                </a:lnTo>
                <a:lnTo>
                  <a:pt x="57556" y="7175"/>
                </a:lnTo>
                <a:lnTo>
                  <a:pt x="49136" y="8445"/>
                </a:lnTo>
                <a:lnTo>
                  <a:pt x="12446" y="19875"/>
                </a:lnTo>
                <a:lnTo>
                  <a:pt x="0" y="44005"/>
                </a:lnTo>
                <a:lnTo>
                  <a:pt x="3390" y="60515"/>
                </a:lnTo>
                <a:lnTo>
                  <a:pt x="5346" y="65595"/>
                </a:lnTo>
                <a:lnTo>
                  <a:pt x="7785" y="70675"/>
                </a:lnTo>
                <a:lnTo>
                  <a:pt x="10706" y="75755"/>
                </a:lnTo>
                <a:lnTo>
                  <a:pt x="14808" y="84645"/>
                </a:lnTo>
                <a:lnTo>
                  <a:pt x="27889" y="129095"/>
                </a:lnTo>
                <a:lnTo>
                  <a:pt x="31165" y="148145"/>
                </a:lnTo>
                <a:lnTo>
                  <a:pt x="33832" y="163385"/>
                </a:lnTo>
                <a:lnTo>
                  <a:pt x="35941" y="178625"/>
                </a:lnTo>
                <a:lnTo>
                  <a:pt x="36055" y="179895"/>
                </a:lnTo>
                <a:lnTo>
                  <a:pt x="37490" y="195135"/>
                </a:lnTo>
                <a:lnTo>
                  <a:pt x="37566" y="196405"/>
                </a:lnTo>
                <a:lnTo>
                  <a:pt x="37655" y="197675"/>
                </a:lnTo>
                <a:lnTo>
                  <a:pt x="38493" y="210375"/>
                </a:lnTo>
                <a:lnTo>
                  <a:pt x="38963" y="224345"/>
                </a:lnTo>
                <a:lnTo>
                  <a:pt x="39001" y="259905"/>
                </a:lnTo>
                <a:lnTo>
                  <a:pt x="38836" y="264985"/>
                </a:lnTo>
                <a:lnTo>
                  <a:pt x="38862" y="327215"/>
                </a:lnTo>
                <a:lnTo>
                  <a:pt x="39331" y="334835"/>
                </a:lnTo>
                <a:lnTo>
                  <a:pt x="39979" y="343725"/>
                </a:lnTo>
                <a:lnTo>
                  <a:pt x="41313" y="357695"/>
                </a:lnTo>
                <a:lnTo>
                  <a:pt x="42354" y="370395"/>
                </a:lnTo>
                <a:lnTo>
                  <a:pt x="43129" y="383095"/>
                </a:lnTo>
                <a:lnTo>
                  <a:pt x="43180" y="384365"/>
                </a:lnTo>
                <a:lnTo>
                  <a:pt x="43611" y="395795"/>
                </a:lnTo>
                <a:lnTo>
                  <a:pt x="43497" y="435165"/>
                </a:lnTo>
                <a:lnTo>
                  <a:pt x="43446" y="436435"/>
                </a:lnTo>
                <a:lnTo>
                  <a:pt x="43332" y="438975"/>
                </a:lnTo>
                <a:lnTo>
                  <a:pt x="43027" y="445325"/>
                </a:lnTo>
                <a:lnTo>
                  <a:pt x="43141" y="543115"/>
                </a:lnTo>
                <a:lnTo>
                  <a:pt x="46189" y="591375"/>
                </a:lnTo>
                <a:lnTo>
                  <a:pt x="48742" y="611695"/>
                </a:lnTo>
                <a:lnTo>
                  <a:pt x="48742" y="615505"/>
                </a:lnTo>
                <a:lnTo>
                  <a:pt x="48996" y="620585"/>
                </a:lnTo>
                <a:lnTo>
                  <a:pt x="49987" y="629475"/>
                </a:lnTo>
                <a:lnTo>
                  <a:pt x="50241" y="633285"/>
                </a:lnTo>
                <a:lnTo>
                  <a:pt x="50241" y="637095"/>
                </a:lnTo>
                <a:lnTo>
                  <a:pt x="49314" y="652335"/>
                </a:lnTo>
                <a:lnTo>
                  <a:pt x="44361" y="699325"/>
                </a:lnTo>
                <a:lnTo>
                  <a:pt x="32016" y="743775"/>
                </a:lnTo>
                <a:lnTo>
                  <a:pt x="24345" y="760285"/>
                </a:lnTo>
                <a:lnTo>
                  <a:pt x="22402" y="764095"/>
                </a:lnTo>
                <a:lnTo>
                  <a:pt x="18745" y="783145"/>
                </a:lnTo>
                <a:lnTo>
                  <a:pt x="22402" y="798385"/>
                </a:lnTo>
                <a:lnTo>
                  <a:pt x="33388" y="808545"/>
                </a:lnTo>
                <a:lnTo>
                  <a:pt x="51676" y="814895"/>
                </a:lnTo>
                <a:lnTo>
                  <a:pt x="55600" y="816165"/>
                </a:lnTo>
                <a:lnTo>
                  <a:pt x="59245" y="817435"/>
                </a:lnTo>
                <a:lnTo>
                  <a:pt x="82435" y="817435"/>
                </a:lnTo>
                <a:lnTo>
                  <a:pt x="90728" y="818705"/>
                </a:lnTo>
                <a:lnTo>
                  <a:pt x="98526" y="818705"/>
                </a:lnTo>
                <a:lnTo>
                  <a:pt x="106324" y="819975"/>
                </a:lnTo>
                <a:lnTo>
                  <a:pt x="114630" y="819975"/>
                </a:lnTo>
                <a:lnTo>
                  <a:pt x="123418" y="821245"/>
                </a:lnTo>
                <a:lnTo>
                  <a:pt x="146646" y="823785"/>
                </a:lnTo>
                <a:lnTo>
                  <a:pt x="191998" y="823785"/>
                </a:lnTo>
                <a:lnTo>
                  <a:pt x="241782" y="818705"/>
                </a:lnTo>
                <a:lnTo>
                  <a:pt x="269049" y="817435"/>
                </a:lnTo>
                <a:lnTo>
                  <a:pt x="295948" y="818705"/>
                </a:lnTo>
                <a:lnTo>
                  <a:pt x="322465" y="821245"/>
                </a:lnTo>
                <a:lnTo>
                  <a:pt x="340131" y="823785"/>
                </a:lnTo>
                <a:lnTo>
                  <a:pt x="357974" y="825055"/>
                </a:lnTo>
                <a:lnTo>
                  <a:pt x="375996" y="825055"/>
                </a:lnTo>
                <a:lnTo>
                  <a:pt x="394208" y="823785"/>
                </a:lnTo>
                <a:lnTo>
                  <a:pt x="436283" y="814895"/>
                </a:lnTo>
                <a:lnTo>
                  <a:pt x="471779" y="793305"/>
                </a:lnTo>
                <a:lnTo>
                  <a:pt x="517512" y="743775"/>
                </a:lnTo>
                <a:lnTo>
                  <a:pt x="552284" y="684085"/>
                </a:lnTo>
                <a:lnTo>
                  <a:pt x="559142" y="662495"/>
                </a:lnTo>
                <a:lnTo>
                  <a:pt x="562165" y="640905"/>
                </a:lnTo>
                <a:close/>
              </a:path>
              <a:path w="1155700" h="825500">
                <a:moveTo>
                  <a:pt x="1155636" y="628662"/>
                </a:moveTo>
                <a:lnTo>
                  <a:pt x="1153668" y="607898"/>
                </a:lnTo>
                <a:lnTo>
                  <a:pt x="1148689" y="586943"/>
                </a:lnTo>
                <a:lnTo>
                  <a:pt x="1140688" y="565797"/>
                </a:lnTo>
                <a:lnTo>
                  <a:pt x="1134198" y="547141"/>
                </a:lnTo>
                <a:lnTo>
                  <a:pt x="1129334" y="527748"/>
                </a:lnTo>
                <a:lnTo>
                  <a:pt x="1126134" y="507631"/>
                </a:lnTo>
                <a:lnTo>
                  <a:pt x="1124559" y="486791"/>
                </a:lnTo>
                <a:lnTo>
                  <a:pt x="1122654" y="458508"/>
                </a:lnTo>
                <a:lnTo>
                  <a:pt x="1118349" y="430796"/>
                </a:lnTo>
                <a:lnTo>
                  <a:pt x="1111669" y="403618"/>
                </a:lnTo>
                <a:lnTo>
                  <a:pt x="1102601" y="377012"/>
                </a:lnTo>
                <a:lnTo>
                  <a:pt x="1097775" y="363753"/>
                </a:lnTo>
                <a:lnTo>
                  <a:pt x="1093482" y="350304"/>
                </a:lnTo>
                <a:lnTo>
                  <a:pt x="1089736" y="336664"/>
                </a:lnTo>
                <a:lnTo>
                  <a:pt x="1089634" y="336219"/>
                </a:lnTo>
                <a:lnTo>
                  <a:pt x="1086523" y="322846"/>
                </a:lnTo>
                <a:lnTo>
                  <a:pt x="1079360" y="279946"/>
                </a:lnTo>
                <a:lnTo>
                  <a:pt x="1076071" y="239585"/>
                </a:lnTo>
                <a:lnTo>
                  <a:pt x="1074089" y="214147"/>
                </a:lnTo>
                <a:lnTo>
                  <a:pt x="1068946" y="161836"/>
                </a:lnTo>
                <a:lnTo>
                  <a:pt x="1062266" y="114503"/>
                </a:lnTo>
                <a:lnTo>
                  <a:pt x="1060742" y="103212"/>
                </a:lnTo>
                <a:lnTo>
                  <a:pt x="1059599" y="91224"/>
                </a:lnTo>
                <a:lnTo>
                  <a:pt x="1058926" y="79044"/>
                </a:lnTo>
                <a:lnTo>
                  <a:pt x="1058849" y="75222"/>
                </a:lnTo>
                <a:lnTo>
                  <a:pt x="1058697" y="66687"/>
                </a:lnTo>
                <a:lnTo>
                  <a:pt x="1057376" y="55118"/>
                </a:lnTo>
                <a:lnTo>
                  <a:pt x="1032179" y="21132"/>
                </a:lnTo>
                <a:lnTo>
                  <a:pt x="1011897" y="14020"/>
                </a:lnTo>
                <a:lnTo>
                  <a:pt x="1008938" y="13017"/>
                </a:lnTo>
                <a:lnTo>
                  <a:pt x="1006487" y="12522"/>
                </a:lnTo>
                <a:lnTo>
                  <a:pt x="1002601" y="12522"/>
                </a:lnTo>
                <a:lnTo>
                  <a:pt x="1000658" y="12039"/>
                </a:lnTo>
                <a:lnTo>
                  <a:pt x="998702" y="11087"/>
                </a:lnTo>
                <a:lnTo>
                  <a:pt x="992644" y="10236"/>
                </a:lnTo>
                <a:lnTo>
                  <a:pt x="992644" y="393090"/>
                </a:lnTo>
                <a:lnTo>
                  <a:pt x="992593" y="448030"/>
                </a:lnTo>
                <a:lnTo>
                  <a:pt x="990752" y="488340"/>
                </a:lnTo>
                <a:lnTo>
                  <a:pt x="987196" y="529234"/>
                </a:lnTo>
                <a:lnTo>
                  <a:pt x="982459" y="570204"/>
                </a:lnTo>
                <a:lnTo>
                  <a:pt x="976007" y="610654"/>
                </a:lnTo>
                <a:lnTo>
                  <a:pt x="963206" y="647242"/>
                </a:lnTo>
                <a:lnTo>
                  <a:pt x="929906" y="686574"/>
                </a:lnTo>
                <a:lnTo>
                  <a:pt x="890536" y="701344"/>
                </a:lnTo>
                <a:lnTo>
                  <a:pt x="879665" y="702437"/>
                </a:lnTo>
                <a:lnTo>
                  <a:pt x="868197" y="702437"/>
                </a:lnTo>
                <a:lnTo>
                  <a:pt x="828497" y="685419"/>
                </a:lnTo>
                <a:lnTo>
                  <a:pt x="820115" y="675576"/>
                </a:lnTo>
                <a:lnTo>
                  <a:pt x="816241" y="671690"/>
                </a:lnTo>
                <a:lnTo>
                  <a:pt x="788758" y="627037"/>
                </a:lnTo>
                <a:lnTo>
                  <a:pt x="771906" y="583844"/>
                </a:lnTo>
                <a:lnTo>
                  <a:pt x="758545" y="520166"/>
                </a:lnTo>
                <a:lnTo>
                  <a:pt x="755345" y="478358"/>
                </a:lnTo>
                <a:lnTo>
                  <a:pt x="756361" y="436003"/>
                </a:lnTo>
                <a:lnTo>
                  <a:pt x="761568" y="393090"/>
                </a:lnTo>
                <a:lnTo>
                  <a:pt x="762990" y="382117"/>
                </a:lnTo>
                <a:lnTo>
                  <a:pt x="764324" y="371132"/>
                </a:lnTo>
                <a:lnTo>
                  <a:pt x="768337" y="327228"/>
                </a:lnTo>
                <a:lnTo>
                  <a:pt x="768781" y="314121"/>
                </a:lnTo>
                <a:lnTo>
                  <a:pt x="768896" y="305269"/>
                </a:lnTo>
                <a:lnTo>
                  <a:pt x="770737" y="266471"/>
                </a:lnTo>
                <a:lnTo>
                  <a:pt x="779145" y="229146"/>
                </a:lnTo>
                <a:lnTo>
                  <a:pt x="792670" y="193281"/>
                </a:lnTo>
                <a:lnTo>
                  <a:pt x="809866" y="158902"/>
                </a:lnTo>
                <a:lnTo>
                  <a:pt x="843572" y="119367"/>
                </a:lnTo>
                <a:lnTo>
                  <a:pt x="881964" y="103276"/>
                </a:lnTo>
                <a:lnTo>
                  <a:pt x="900353" y="108394"/>
                </a:lnTo>
                <a:lnTo>
                  <a:pt x="931926" y="139344"/>
                </a:lnTo>
                <a:lnTo>
                  <a:pt x="938695" y="151599"/>
                </a:lnTo>
                <a:lnTo>
                  <a:pt x="941616" y="157200"/>
                </a:lnTo>
                <a:lnTo>
                  <a:pt x="960907" y="209448"/>
                </a:lnTo>
                <a:lnTo>
                  <a:pt x="969149" y="240030"/>
                </a:lnTo>
                <a:lnTo>
                  <a:pt x="976261" y="269811"/>
                </a:lnTo>
                <a:lnTo>
                  <a:pt x="982573" y="300139"/>
                </a:lnTo>
                <a:lnTo>
                  <a:pt x="987615" y="330923"/>
                </a:lnTo>
                <a:lnTo>
                  <a:pt x="991006" y="362534"/>
                </a:lnTo>
                <a:lnTo>
                  <a:pt x="991069" y="363753"/>
                </a:lnTo>
                <a:lnTo>
                  <a:pt x="992644" y="393090"/>
                </a:lnTo>
                <a:lnTo>
                  <a:pt x="992644" y="10236"/>
                </a:lnTo>
                <a:lnTo>
                  <a:pt x="984885" y="9118"/>
                </a:lnTo>
                <a:lnTo>
                  <a:pt x="944537" y="5956"/>
                </a:lnTo>
                <a:lnTo>
                  <a:pt x="899642" y="5207"/>
                </a:lnTo>
                <a:lnTo>
                  <a:pt x="836942" y="5207"/>
                </a:lnTo>
                <a:lnTo>
                  <a:pt x="823366" y="4927"/>
                </a:lnTo>
                <a:lnTo>
                  <a:pt x="809688" y="4114"/>
                </a:lnTo>
                <a:lnTo>
                  <a:pt x="795934" y="2743"/>
                </a:lnTo>
                <a:lnTo>
                  <a:pt x="782078" y="825"/>
                </a:lnTo>
                <a:lnTo>
                  <a:pt x="768438" y="0"/>
                </a:lnTo>
                <a:lnTo>
                  <a:pt x="713562" y="13538"/>
                </a:lnTo>
                <a:lnTo>
                  <a:pt x="691324" y="59372"/>
                </a:lnTo>
                <a:lnTo>
                  <a:pt x="691324" y="67170"/>
                </a:lnTo>
                <a:lnTo>
                  <a:pt x="695706" y="107670"/>
                </a:lnTo>
                <a:lnTo>
                  <a:pt x="695807" y="108394"/>
                </a:lnTo>
                <a:lnTo>
                  <a:pt x="696696" y="114503"/>
                </a:lnTo>
                <a:lnTo>
                  <a:pt x="696747" y="115036"/>
                </a:lnTo>
                <a:lnTo>
                  <a:pt x="697433" y="121589"/>
                </a:lnTo>
                <a:lnTo>
                  <a:pt x="697471" y="122301"/>
                </a:lnTo>
                <a:lnTo>
                  <a:pt x="697890" y="128917"/>
                </a:lnTo>
                <a:lnTo>
                  <a:pt x="698398" y="136232"/>
                </a:lnTo>
                <a:lnTo>
                  <a:pt x="697661" y="143294"/>
                </a:lnTo>
                <a:lnTo>
                  <a:pt x="689940" y="186067"/>
                </a:lnTo>
                <a:lnTo>
                  <a:pt x="685457" y="222948"/>
                </a:lnTo>
                <a:lnTo>
                  <a:pt x="682561" y="246722"/>
                </a:lnTo>
                <a:lnTo>
                  <a:pt x="672299" y="292125"/>
                </a:lnTo>
                <a:lnTo>
                  <a:pt x="665302" y="314121"/>
                </a:lnTo>
                <a:lnTo>
                  <a:pt x="658837" y="336664"/>
                </a:lnTo>
                <a:lnTo>
                  <a:pt x="648157" y="380695"/>
                </a:lnTo>
                <a:lnTo>
                  <a:pt x="639191" y="425488"/>
                </a:lnTo>
                <a:lnTo>
                  <a:pt x="631329" y="470662"/>
                </a:lnTo>
                <a:lnTo>
                  <a:pt x="622515" y="537324"/>
                </a:lnTo>
                <a:lnTo>
                  <a:pt x="620141" y="553732"/>
                </a:lnTo>
                <a:lnTo>
                  <a:pt x="617372" y="570204"/>
                </a:lnTo>
                <a:lnTo>
                  <a:pt x="614299" y="586270"/>
                </a:lnTo>
                <a:lnTo>
                  <a:pt x="610819" y="602399"/>
                </a:lnTo>
                <a:lnTo>
                  <a:pt x="607491" y="623265"/>
                </a:lnTo>
                <a:lnTo>
                  <a:pt x="606247" y="643394"/>
                </a:lnTo>
                <a:lnTo>
                  <a:pt x="607110" y="662787"/>
                </a:lnTo>
                <a:lnTo>
                  <a:pt x="610069" y="681456"/>
                </a:lnTo>
                <a:lnTo>
                  <a:pt x="621245" y="718045"/>
                </a:lnTo>
                <a:lnTo>
                  <a:pt x="638644" y="754634"/>
                </a:lnTo>
                <a:lnTo>
                  <a:pt x="670826" y="791591"/>
                </a:lnTo>
                <a:lnTo>
                  <a:pt x="717664" y="811745"/>
                </a:lnTo>
                <a:lnTo>
                  <a:pt x="752843" y="817562"/>
                </a:lnTo>
                <a:lnTo>
                  <a:pt x="751255" y="817562"/>
                </a:lnTo>
                <a:lnTo>
                  <a:pt x="760564" y="818083"/>
                </a:lnTo>
                <a:lnTo>
                  <a:pt x="768896" y="818083"/>
                </a:lnTo>
                <a:lnTo>
                  <a:pt x="776211" y="817562"/>
                </a:lnTo>
                <a:lnTo>
                  <a:pt x="791832" y="815708"/>
                </a:lnTo>
                <a:lnTo>
                  <a:pt x="792035" y="815708"/>
                </a:lnTo>
                <a:lnTo>
                  <a:pt x="806780" y="814654"/>
                </a:lnTo>
                <a:lnTo>
                  <a:pt x="821918" y="814298"/>
                </a:lnTo>
                <a:lnTo>
                  <a:pt x="836523" y="814654"/>
                </a:lnTo>
                <a:lnTo>
                  <a:pt x="852004" y="815492"/>
                </a:lnTo>
                <a:lnTo>
                  <a:pt x="867143" y="816495"/>
                </a:lnTo>
                <a:lnTo>
                  <a:pt x="880884" y="817562"/>
                </a:lnTo>
                <a:lnTo>
                  <a:pt x="881075" y="817562"/>
                </a:lnTo>
                <a:lnTo>
                  <a:pt x="897686" y="819061"/>
                </a:lnTo>
                <a:lnTo>
                  <a:pt x="904519" y="820026"/>
                </a:lnTo>
                <a:lnTo>
                  <a:pt x="911110" y="820267"/>
                </a:lnTo>
                <a:lnTo>
                  <a:pt x="923798" y="819302"/>
                </a:lnTo>
                <a:lnTo>
                  <a:pt x="930376" y="819061"/>
                </a:lnTo>
                <a:lnTo>
                  <a:pt x="945019" y="819061"/>
                </a:lnTo>
                <a:lnTo>
                  <a:pt x="953071" y="819302"/>
                </a:lnTo>
                <a:lnTo>
                  <a:pt x="969657" y="820267"/>
                </a:lnTo>
                <a:lnTo>
                  <a:pt x="977709" y="820026"/>
                </a:lnTo>
                <a:lnTo>
                  <a:pt x="985507" y="819061"/>
                </a:lnTo>
                <a:lnTo>
                  <a:pt x="1013421" y="816216"/>
                </a:lnTo>
                <a:lnTo>
                  <a:pt x="1020648" y="814298"/>
                </a:lnTo>
                <a:lnTo>
                  <a:pt x="1065403" y="797915"/>
                </a:lnTo>
                <a:lnTo>
                  <a:pt x="1102436" y="771855"/>
                </a:lnTo>
                <a:lnTo>
                  <a:pt x="1130833" y="739635"/>
                </a:lnTo>
                <a:lnTo>
                  <a:pt x="1143774" y="702437"/>
                </a:lnTo>
                <a:lnTo>
                  <a:pt x="1147076" y="690232"/>
                </a:lnTo>
                <a:lnTo>
                  <a:pt x="1151420" y="669734"/>
                </a:lnTo>
                <a:lnTo>
                  <a:pt x="1154582" y="649236"/>
                </a:lnTo>
                <a:lnTo>
                  <a:pt x="1154684" y="647242"/>
                </a:lnTo>
                <a:lnTo>
                  <a:pt x="1155636" y="628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203012" y="614667"/>
            <a:ext cx="541655" cy="816610"/>
          </a:xfrm>
          <a:custGeom>
            <a:avLst/>
            <a:gdLst/>
            <a:ahLst/>
            <a:cxnLst/>
            <a:rect l="l" t="t" r="r" b="b"/>
            <a:pathLst>
              <a:path w="541654" h="816610">
                <a:moveTo>
                  <a:pt x="166514" y="816610"/>
                </a:moveTo>
                <a:lnTo>
                  <a:pt x="152599" y="814070"/>
                </a:lnTo>
                <a:lnTo>
                  <a:pt x="104657" y="806450"/>
                </a:lnTo>
                <a:lnTo>
                  <a:pt x="54522" y="803910"/>
                </a:lnTo>
                <a:lnTo>
                  <a:pt x="42340" y="803910"/>
                </a:lnTo>
                <a:lnTo>
                  <a:pt x="35502" y="801370"/>
                </a:lnTo>
                <a:lnTo>
                  <a:pt x="17474" y="793750"/>
                </a:lnTo>
                <a:lnTo>
                  <a:pt x="5856" y="782320"/>
                </a:lnTo>
                <a:lnTo>
                  <a:pt x="646" y="767080"/>
                </a:lnTo>
                <a:lnTo>
                  <a:pt x="1846" y="746760"/>
                </a:lnTo>
                <a:lnTo>
                  <a:pt x="2811" y="742950"/>
                </a:lnTo>
                <a:lnTo>
                  <a:pt x="4271" y="737870"/>
                </a:lnTo>
                <a:lnTo>
                  <a:pt x="8187" y="726440"/>
                </a:lnTo>
                <a:lnTo>
                  <a:pt x="12102" y="716280"/>
                </a:lnTo>
                <a:lnTo>
                  <a:pt x="18413" y="694690"/>
                </a:lnTo>
                <a:lnTo>
                  <a:pt x="22707" y="671830"/>
                </a:lnTo>
                <a:lnTo>
                  <a:pt x="24859" y="650240"/>
                </a:lnTo>
                <a:lnTo>
                  <a:pt x="24985" y="648970"/>
                </a:lnTo>
                <a:lnTo>
                  <a:pt x="25190" y="631190"/>
                </a:lnTo>
                <a:lnTo>
                  <a:pt x="25185" y="624840"/>
                </a:lnTo>
                <a:lnTo>
                  <a:pt x="24053" y="601980"/>
                </a:lnTo>
                <a:lnTo>
                  <a:pt x="23577" y="584200"/>
                </a:lnTo>
                <a:lnTo>
                  <a:pt x="23509" y="581660"/>
                </a:lnTo>
                <a:lnTo>
                  <a:pt x="23407" y="577850"/>
                </a:lnTo>
                <a:lnTo>
                  <a:pt x="23308" y="553720"/>
                </a:lnTo>
                <a:lnTo>
                  <a:pt x="24548" y="506730"/>
                </a:lnTo>
                <a:lnTo>
                  <a:pt x="26680" y="459740"/>
                </a:lnTo>
                <a:lnTo>
                  <a:pt x="28185" y="433070"/>
                </a:lnTo>
                <a:lnTo>
                  <a:pt x="28185" y="406400"/>
                </a:lnTo>
                <a:lnTo>
                  <a:pt x="26975" y="386080"/>
                </a:lnTo>
                <a:lnTo>
                  <a:pt x="26900" y="384810"/>
                </a:lnTo>
                <a:lnTo>
                  <a:pt x="26360" y="372110"/>
                </a:lnTo>
                <a:lnTo>
                  <a:pt x="26306" y="370840"/>
                </a:lnTo>
                <a:lnTo>
                  <a:pt x="26198" y="368300"/>
                </a:lnTo>
                <a:lnTo>
                  <a:pt x="26090" y="365760"/>
                </a:lnTo>
                <a:lnTo>
                  <a:pt x="26036" y="364490"/>
                </a:lnTo>
                <a:lnTo>
                  <a:pt x="25913" y="360680"/>
                </a:lnTo>
                <a:lnTo>
                  <a:pt x="25569" y="347980"/>
                </a:lnTo>
                <a:lnTo>
                  <a:pt x="25573" y="298450"/>
                </a:lnTo>
                <a:lnTo>
                  <a:pt x="26343" y="279400"/>
                </a:lnTo>
                <a:lnTo>
                  <a:pt x="27713" y="257810"/>
                </a:lnTo>
                <a:lnTo>
                  <a:pt x="29630" y="236220"/>
                </a:lnTo>
                <a:lnTo>
                  <a:pt x="30614" y="218440"/>
                </a:lnTo>
                <a:lnTo>
                  <a:pt x="30684" y="217170"/>
                </a:lnTo>
                <a:lnTo>
                  <a:pt x="30836" y="204470"/>
                </a:lnTo>
                <a:lnTo>
                  <a:pt x="30911" y="198120"/>
                </a:lnTo>
                <a:lnTo>
                  <a:pt x="30311" y="180340"/>
                </a:lnTo>
                <a:lnTo>
                  <a:pt x="26288" y="142240"/>
                </a:lnTo>
                <a:lnTo>
                  <a:pt x="9165" y="88900"/>
                </a:lnTo>
                <a:lnTo>
                  <a:pt x="6244" y="81280"/>
                </a:lnTo>
                <a:lnTo>
                  <a:pt x="4287" y="74930"/>
                </a:lnTo>
                <a:lnTo>
                  <a:pt x="3292" y="69850"/>
                </a:lnTo>
                <a:lnTo>
                  <a:pt x="0" y="46990"/>
                </a:lnTo>
                <a:lnTo>
                  <a:pt x="4760" y="29210"/>
                </a:lnTo>
                <a:lnTo>
                  <a:pt x="17574" y="16510"/>
                </a:lnTo>
                <a:lnTo>
                  <a:pt x="38440" y="7620"/>
                </a:lnTo>
                <a:lnTo>
                  <a:pt x="50233" y="5080"/>
                </a:lnTo>
                <a:lnTo>
                  <a:pt x="62213" y="3810"/>
                </a:lnTo>
                <a:lnTo>
                  <a:pt x="74380" y="1270"/>
                </a:lnTo>
                <a:lnTo>
                  <a:pt x="94730" y="0"/>
                </a:lnTo>
                <a:lnTo>
                  <a:pt x="141666" y="0"/>
                </a:lnTo>
                <a:lnTo>
                  <a:pt x="149664" y="1270"/>
                </a:lnTo>
                <a:lnTo>
                  <a:pt x="211125" y="5080"/>
                </a:lnTo>
                <a:lnTo>
                  <a:pt x="429322" y="5080"/>
                </a:lnTo>
                <a:lnTo>
                  <a:pt x="433258" y="6350"/>
                </a:lnTo>
                <a:lnTo>
                  <a:pt x="458535" y="43180"/>
                </a:lnTo>
                <a:lnTo>
                  <a:pt x="460679" y="54610"/>
                </a:lnTo>
                <a:lnTo>
                  <a:pt x="461176" y="57150"/>
                </a:lnTo>
                <a:lnTo>
                  <a:pt x="461425" y="60960"/>
                </a:lnTo>
                <a:lnTo>
                  <a:pt x="461321" y="69850"/>
                </a:lnTo>
                <a:lnTo>
                  <a:pt x="461217" y="74930"/>
                </a:lnTo>
                <a:lnTo>
                  <a:pt x="461159" y="81280"/>
                </a:lnTo>
                <a:lnTo>
                  <a:pt x="461622" y="93980"/>
                </a:lnTo>
                <a:lnTo>
                  <a:pt x="461744" y="95250"/>
                </a:lnTo>
                <a:lnTo>
                  <a:pt x="267087" y="95250"/>
                </a:lnTo>
                <a:lnTo>
                  <a:pt x="230727" y="106680"/>
                </a:lnTo>
                <a:lnTo>
                  <a:pt x="201913" y="135890"/>
                </a:lnTo>
                <a:lnTo>
                  <a:pt x="177492" y="175260"/>
                </a:lnTo>
                <a:lnTo>
                  <a:pt x="161305" y="218440"/>
                </a:lnTo>
                <a:lnTo>
                  <a:pt x="153509" y="266700"/>
                </a:lnTo>
                <a:lnTo>
                  <a:pt x="149664" y="320040"/>
                </a:lnTo>
                <a:lnTo>
                  <a:pt x="149664" y="337820"/>
                </a:lnTo>
                <a:lnTo>
                  <a:pt x="170174" y="375920"/>
                </a:lnTo>
                <a:lnTo>
                  <a:pt x="177766" y="378460"/>
                </a:lnTo>
                <a:lnTo>
                  <a:pt x="403637" y="378460"/>
                </a:lnTo>
                <a:lnTo>
                  <a:pt x="402177" y="379730"/>
                </a:lnTo>
                <a:lnTo>
                  <a:pt x="398029" y="382270"/>
                </a:lnTo>
                <a:lnTo>
                  <a:pt x="394112" y="386080"/>
                </a:lnTo>
                <a:lnTo>
                  <a:pt x="384789" y="397510"/>
                </a:lnTo>
                <a:lnTo>
                  <a:pt x="380221" y="408940"/>
                </a:lnTo>
                <a:lnTo>
                  <a:pt x="380407" y="422910"/>
                </a:lnTo>
                <a:lnTo>
                  <a:pt x="397139" y="458470"/>
                </a:lnTo>
                <a:lnTo>
                  <a:pt x="398027" y="459740"/>
                </a:lnTo>
                <a:lnTo>
                  <a:pt x="226890" y="459740"/>
                </a:lnTo>
                <a:lnTo>
                  <a:pt x="193143" y="477520"/>
                </a:lnTo>
                <a:lnTo>
                  <a:pt x="164300" y="525780"/>
                </a:lnTo>
                <a:lnTo>
                  <a:pt x="156621" y="584200"/>
                </a:lnTo>
                <a:lnTo>
                  <a:pt x="155796" y="613410"/>
                </a:lnTo>
                <a:lnTo>
                  <a:pt x="156981" y="643890"/>
                </a:lnTo>
                <a:lnTo>
                  <a:pt x="167424" y="684530"/>
                </a:lnTo>
                <a:lnTo>
                  <a:pt x="170221" y="689610"/>
                </a:lnTo>
                <a:lnTo>
                  <a:pt x="173110" y="695960"/>
                </a:lnTo>
                <a:lnTo>
                  <a:pt x="176723" y="702310"/>
                </a:lnTo>
                <a:lnTo>
                  <a:pt x="180243" y="708660"/>
                </a:lnTo>
                <a:lnTo>
                  <a:pt x="183669" y="716280"/>
                </a:lnTo>
                <a:lnTo>
                  <a:pt x="190335" y="728980"/>
                </a:lnTo>
                <a:lnTo>
                  <a:pt x="193761" y="735330"/>
                </a:lnTo>
                <a:lnTo>
                  <a:pt x="197280" y="741680"/>
                </a:lnTo>
                <a:lnTo>
                  <a:pt x="200893" y="749300"/>
                </a:lnTo>
                <a:lnTo>
                  <a:pt x="209611" y="782320"/>
                </a:lnTo>
                <a:lnTo>
                  <a:pt x="209703" y="783590"/>
                </a:lnTo>
                <a:lnTo>
                  <a:pt x="207405" y="796290"/>
                </a:lnTo>
                <a:lnTo>
                  <a:pt x="202000" y="805180"/>
                </a:lnTo>
                <a:lnTo>
                  <a:pt x="193490" y="811530"/>
                </a:lnTo>
                <a:lnTo>
                  <a:pt x="181874" y="814070"/>
                </a:lnTo>
                <a:lnTo>
                  <a:pt x="166514" y="816610"/>
                </a:lnTo>
                <a:close/>
              </a:path>
              <a:path w="541654" h="816610">
                <a:moveTo>
                  <a:pt x="429322" y="5080"/>
                </a:moveTo>
                <a:lnTo>
                  <a:pt x="252120" y="5080"/>
                </a:lnTo>
                <a:lnTo>
                  <a:pt x="313608" y="1270"/>
                </a:lnTo>
                <a:lnTo>
                  <a:pt x="323907" y="0"/>
                </a:lnTo>
                <a:lnTo>
                  <a:pt x="411671" y="0"/>
                </a:lnTo>
                <a:lnTo>
                  <a:pt x="417513" y="1270"/>
                </a:lnTo>
                <a:lnTo>
                  <a:pt x="429322" y="5080"/>
                </a:lnTo>
                <a:close/>
              </a:path>
              <a:path w="541654" h="816610">
                <a:moveTo>
                  <a:pt x="403637" y="378460"/>
                </a:moveTo>
                <a:lnTo>
                  <a:pt x="185906" y="378460"/>
                </a:lnTo>
                <a:lnTo>
                  <a:pt x="194594" y="377190"/>
                </a:lnTo>
                <a:lnTo>
                  <a:pt x="203830" y="372110"/>
                </a:lnTo>
                <a:lnTo>
                  <a:pt x="209672" y="369570"/>
                </a:lnTo>
                <a:lnTo>
                  <a:pt x="215530" y="365760"/>
                </a:lnTo>
                <a:lnTo>
                  <a:pt x="221404" y="360680"/>
                </a:lnTo>
                <a:lnTo>
                  <a:pt x="230823" y="353060"/>
                </a:lnTo>
                <a:lnTo>
                  <a:pt x="240061" y="344170"/>
                </a:lnTo>
                <a:lnTo>
                  <a:pt x="249119" y="336550"/>
                </a:lnTo>
                <a:lnTo>
                  <a:pt x="266781" y="321310"/>
                </a:lnTo>
                <a:lnTo>
                  <a:pt x="275559" y="312420"/>
                </a:lnTo>
                <a:lnTo>
                  <a:pt x="284331" y="304800"/>
                </a:lnTo>
                <a:lnTo>
                  <a:pt x="293098" y="298450"/>
                </a:lnTo>
                <a:lnTo>
                  <a:pt x="313857" y="276860"/>
                </a:lnTo>
                <a:lnTo>
                  <a:pt x="341781" y="236220"/>
                </a:lnTo>
                <a:lnTo>
                  <a:pt x="351728" y="199390"/>
                </a:lnTo>
                <a:lnTo>
                  <a:pt x="351845" y="189230"/>
                </a:lnTo>
                <a:lnTo>
                  <a:pt x="351948" y="180340"/>
                </a:lnTo>
                <a:lnTo>
                  <a:pt x="342883" y="138430"/>
                </a:lnTo>
                <a:lnTo>
                  <a:pt x="317099" y="106680"/>
                </a:lnTo>
                <a:lnTo>
                  <a:pt x="279766" y="95250"/>
                </a:lnTo>
                <a:lnTo>
                  <a:pt x="461744" y="95250"/>
                </a:lnTo>
                <a:lnTo>
                  <a:pt x="462833" y="106680"/>
                </a:lnTo>
                <a:lnTo>
                  <a:pt x="462954" y="107950"/>
                </a:lnTo>
                <a:lnTo>
                  <a:pt x="465106" y="121920"/>
                </a:lnTo>
                <a:lnTo>
                  <a:pt x="467898" y="134620"/>
                </a:lnTo>
                <a:lnTo>
                  <a:pt x="471143" y="148590"/>
                </a:lnTo>
                <a:lnTo>
                  <a:pt x="474844" y="161290"/>
                </a:lnTo>
                <a:lnTo>
                  <a:pt x="478998" y="175260"/>
                </a:lnTo>
                <a:lnTo>
                  <a:pt x="485321" y="199390"/>
                </a:lnTo>
                <a:lnTo>
                  <a:pt x="488158" y="224790"/>
                </a:lnTo>
                <a:lnTo>
                  <a:pt x="487511" y="251460"/>
                </a:lnTo>
                <a:lnTo>
                  <a:pt x="483380" y="279400"/>
                </a:lnTo>
                <a:lnTo>
                  <a:pt x="469235" y="316230"/>
                </a:lnTo>
                <a:lnTo>
                  <a:pt x="454106" y="334010"/>
                </a:lnTo>
                <a:lnTo>
                  <a:pt x="448264" y="340360"/>
                </a:lnTo>
                <a:lnTo>
                  <a:pt x="419005" y="365760"/>
                </a:lnTo>
                <a:lnTo>
                  <a:pt x="415090" y="368300"/>
                </a:lnTo>
                <a:lnTo>
                  <a:pt x="410941" y="372110"/>
                </a:lnTo>
                <a:lnTo>
                  <a:pt x="403637" y="378460"/>
                </a:lnTo>
                <a:close/>
              </a:path>
              <a:path w="541654" h="816610">
                <a:moveTo>
                  <a:pt x="503394" y="811530"/>
                </a:moveTo>
                <a:lnTo>
                  <a:pt x="420450" y="811530"/>
                </a:lnTo>
                <a:lnTo>
                  <a:pt x="403436" y="808990"/>
                </a:lnTo>
                <a:lnTo>
                  <a:pt x="367775" y="778510"/>
                </a:lnTo>
                <a:lnTo>
                  <a:pt x="353837" y="736600"/>
                </a:lnTo>
                <a:lnTo>
                  <a:pt x="345820" y="692150"/>
                </a:lnTo>
                <a:lnTo>
                  <a:pt x="344983" y="679450"/>
                </a:lnTo>
                <a:lnTo>
                  <a:pt x="343966" y="668020"/>
                </a:lnTo>
                <a:lnTo>
                  <a:pt x="338128" y="618490"/>
                </a:lnTo>
                <a:lnTo>
                  <a:pt x="329076" y="574040"/>
                </a:lnTo>
                <a:lnTo>
                  <a:pt x="315162" y="533400"/>
                </a:lnTo>
                <a:lnTo>
                  <a:pt x="292387" y="491490"/>
                </a:lnTo>
                <a:lnTo>
                  <a:pt x="259077" y="463550"/>
                </a:lnTo>
                <a:lnTo>
                  <a:pt x="243348" y="459740"/>
                </a:lnTo>
                <a:lnTo>
                  <a:pt x="398027" y="459740"/>
                </a:lnTo>
                <a:lnTo>
                  <a:pt x="427328" y="501650"/>
                </a:lnTo>
                <a:lnTo>
                  <a:pt x="447918" y="541020"/>
                </a:lnTo>
                <a:lnTo>
                  <a:pt x="463198" y="581660"/>
                </a:lnTo>
                <a:lnTo>
                  <a:pt x="473171" y="624840"/>
                </a:lnTo>
                <a:lnTo>
                  <a:pt x="479925" y="652780"/>
                </a:lnTo>
                <a:lnTo>
                  <a:pt x="489976" y="680720"/>
                </a:lnTo>
                <a:lnTo>
                  <a:pt x="503325" y="706120"/>
                </a:lnTo>
                <a:lnTo>
                  <a:pt x="519973" y="731520"/>
                </a:lnTo>
                <a:lnTo>
                  <a:pt x="522925" y="735330"/>
                </a:lnTo>
                <a:lnTo>
                  <a:pt x="525614" y="739140"/>
                </a:lnTo>
                <a:lnTo>
                  <a:pt x="541404" y="772160"/>
                </a:lnTo>
                <a:lnTo>
                  <a:pt x="541268" y="775970"/>
                </a:lnTo>
                <a:lnTo>
                  <a:pt x="541178" y="778510"/>
                </a:lnTo>
                <a:lnTo>
                  <a:pt x="518382" y="807720"/>
                </a:lnTo>
                <a:lnTo>
                  <a:pt x="503394" y="811530"/>
                </a:lnTo>
                <a:close/>
              </a:path>
              <a:path w="541654" h="816610">
                <a:moveTo>
                  <a:pt x="483817" y="812800"/>
                </a:moveTo>
                <a:lnTo>
                  <a:pt x="454852" y="812800"/>
                </a:lnTo>
                <a:lnTo>
                  <a:pt x="443105" y="811530"/>
                </a:lnTo>
                <a:lnTo>
                  <a:pt x="489254" y="811530"/>
                </a:lnTo>
                <a:lnTo>
                  <a:pt x="483817" y="812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207300" y="404608"/>
            <a:ext cx="842644" cy="1028065"/>
          </a:xfrm>
          <a:custGeom>
            <a:avLst/>
            <a:gdLst/>
            <a:ahLst/>
            <a:cxnLst/>
            <a:rect l="l" t="t" r="r" b="b"/>
            <a:pathLst>
              <a:path w="842645" h="1028065">
                <a:moveTo>
                  <a:pt x="672751" y="1027997"/>
                </a:moveTo>
                <a:lnTo>
                  <a:pt x="665681" y="1027764"/>
                </a:lnTo>
                <a:lnTo>
                  <a:pt x="658844" y="1026800"/>
                </a:lnTo>
                <a:lnTo>
                  <a:pt x="647692" y="1026433"/>
                </a:lnTo>
                <a:lnTo>
                  <a:pt x="606356" y="1013705"/>
                </a:lnTo>
                <a:lnTo>
                  <a:pt x="591532" y="975570"/>
                </a:lnTo>
                <a:lnTo>
                  <a:pt x="592532" y="969067"/>
                </a:lnTo>
                <a:lnTo>
                  <a:pt x="610939" y="927070"/>
                </a:lnTo>
                <a:lnTo>
                  <a:pt x="616424" y="918467"/>
                </a:lnTo>
                <a:lnTo>
                  <a:pt x="630505" y="893368"/>
                </a:lnTo>
                <a:lnTo>
                  <a:pt x="650993" y="841788"/>
                </a:lnTo>
                <a:lnTo>
                  <a:pt x="661519" y="788350"/>
                </a:lnTo>
                <a:lnTo>
                  <a:pt x="663710" y="733088"/>
                </a:lnTo>
                <a:lnTo>
                  <a:pt x="661781" y="704784"/>
                </a:lnTo>
                <a:lnTo>
                  <a:pt x="657761" y="665441"/>
                </a:lnTo>
                <a:lnTo>
                  <a:pt x="654462" y="626471"/>
                </a:lnTo>
                <a:lnTo>
                  <a:pt x="653271" y="607032"/>
                </a:lnTo>
                <a:lnTo>
                  <a:pt x="652633" y="587500"/>
                </a:lnTo>
                <a:lnTo>
                  <a:pt x="652548" y="567875"/>
                </a:lnTo>
                <a:lnTo>
                  <a:pt x="653017" y="548157"/>
                </a:lnTo>
                <a:lnTo>
                  <a:pt x="652645" y="524931"/>
                </a:lnTo>
                <a:lnTo>
                  <a:pt x="651525" y="502055"/>
                </a:lnTo>
                <a:lnTo>
                  <a:pt x="649708" y="479179"/>
                </a:lnTo>
                <a:lnTo>
                  <a:pt x="647145" y="455953"/>
                </a:lnTo>
                <a:lnTo>
                  <a:pt x="645370" y="427844"/>
                </a:lnTo>
                <a:lnTo>
                  <a:pt x="644394" y="400155"/>
                </a:lnTo>
                <a:lnTo>
                  <a:pt x="644208" y="381275"/>
                </a:lnTo>
                <a:lnTo>
                  <a:pt x="642844" y="355395"/>
                </a:lnTo>
                <a:lnTo>
                  <a:pt x="640198" y="330430"/>
                </a:lnTo>
                <a:lnTo>
                  <a:pt x="636271" y="306380"/>
                </a:lnTo>
                <a:lnTo>
                  <a:pt x="631062" y="283244"/>
                </a:lnTo>
                <a:lnTo>
                  <a:pt x="630068" y="277371"/>
                </a:lnTo>
                <a:lnTo>
                  <a:pt x="610551" y="240296"/>
                </a:lnTo>
                <a:lnTo>
                  <a:pt x="603948" y="236645"/>
                </a:lnTo>
                <a:lnTo>
                  <a:pt x="589310" y="237608"/>
                </a:lnTo>
                <a:lnTo>
                  <a:pt x="583716" y="241741"/>
                </a:lnTo>
                <a:lnTo>
                  <a:pt x="579832" y="249541"/>
                </a:lnTo>
                <a:lnTo>
                  <a:pt x="576537" y="255502"/>
                </a:lnTo>
                <a:lnTo>
                  <a:pt x="573970" y="261638"/>
                </a:lnTo>
                <a:lnTo>
                  <a:pt x="572132" y="267948"/>
                </a:lnTo>
                <a:lnTo>
                  <a:pt x="571021" y="274434"/>
                </a:lnTo>
                <a:lnTo>
                  <a:pt x="567546" y="291081"/>
                </a:lnTo>
                <a:lnTo>
                  <a:pt x="564438" y="307367"/>
                </a:lnTo>
                <a:lnTo>
                  <a:pt x="561696" y="323292"/>
                </a:lnTo>
                <a:lnTo>
                  <a:pt x="559322" y="338856"/>
                </a:lnTo>
                <a:lnTo>
                  <a:pt x="556734" y="367384"/>
                </a:lnTo>
                <a:lnTo>
                  <a:pt x="553308" y="395551"/>
                </a:lnTo>
                <a:lnTo>
                  <a:pt x="550558" y="413486"/>
                </a:lnTo>
                <a:lnTo>
                  <a:pt x="547621" y="447189"/>
                </a:lnTo>
                <a:lnTo>
                  <a:pt x="547079" y="455230"/>
                </a:lnTo>
                <a:lnTo>
                  <a:pt x="546899" y="463271"/>
                </a:lnTo>
                <a:lnTo>
                  <a:pt x="547079" y="471312"/>
                </a:lnTo>
                <a:lnTo>
                  <a:pt x="547621" y="479353"/>
                </a:lnTo>
                <a:lnTo>
                  <a:pt x="547158" y="503046"/>
                </a:lnTo>
                <a:lnTo>
                  <a:pt x="544323" y="525829"/>
                </a:lnTo>
                <a:lnTo>
                  <a:pt x="539117" y="547703"/>
                </a:lnTo>
                <a:lnTo>
                  <a:pt x="525401" y="585543"/>
                </a:lnTo>
                <a:lnTo>
                  <a:pt x="520177" y="602510"/>
                </a:lnTo>
                <a:lnTo>
                  <a:pt x="509831" y="654064"/>
                </a:lnTo>
                <a:lnTo>
                  <a:pt x="505155" y="707720"/>
                </a:lnTo>
                <a:lnTo>
                  <a:pt x="505574" y="730096"/>
                </a:lnTo>
                <a:lnTo>
                  <a:pt x="509583" y="769159"/>
                </a:lnTo>
                <a:lnTo>
                  <a:pt x="511510" y="775033"/>
                </a:lnTo>
                <a:lnTo>
                  <a:pt x="512473" y="781388"/>
                </a:lnTo>
                <a:lnTo>
                  <a:pt x="512473" y="788225"/>
                </a:lnTo>
                <a:lnTo>
                  <a:pt x="511471" y="805056"/>
                </a:lnTo>
                <a:lnTo>
                  <a:pt x="478817" y="837963"/>
                </a:lnTo>
                <a:lnTo>
                  <a:pt x="445895" y="843091"/>
                </a:lnTo>
                <a:lnTo>
                  <a:pt x="427783" y="841809"/>
                </a:lnTo>
                <a:lnTo>
                  <a:pt x="390086" y="831009"/>
                </a:lnTo>
                <a:lnTo>
                  <a:pt x="360811" y="806139"/>
                </a:lnTo>
                <a:lnTo>
                  <a:pt x="334325" y="755833"/>
                </a:lnTo>
                <a:lnTo>
                  <a:pt x="305401" y="689966"/>
                </a:lnTo>
                <a:lnTo>
                  <a:pt x="280791" y="622447"/>
                </a:lnTo>
                <a:lnTo>
                  <a:pt x="266527" y="552175"/>
                </a:lnTo>
                <a:lnTo>
                  <a:pt x="262506" y="494734"/>
                </a:lnTo>
                <a:lnTo>
                  <a:pt x="260542" y="473515"/>
                </a:lnTo>
                <a:lnTo>
                  <a:pt x="254133" y="431060"/>
                </a:lnTo>
                <a:lnTo>
                  <a:pt x="244460" y="389340"/>
                </a:lnTo>
                <a:lnTo>
                  <a:pt x="231478" y="349111"/>
                </a:lnTo>
                <a:lnTo>
                  <a:pt x="225977" y="334113"/>
                </a:lnTo>
                <a:lnTo>
                  <a:pt x="216468" y="302263"/>
                </a:lnTo>
                <a:lnTo>
                  <a:pt x="210968" y="286134"/>
                </a:lnTo>
                <a:lnTo>
                  <a:pt x="209009" y="279328"/>
                </a:lnTo>
                <a:lnTo>
                  <a:pt x="206570" y="272756"/>
                </a:lnTo>
                <a:lnTo>
                  <a:pt x="175097" y="244798"/>
                </a:lnTo>
                <a:lnTo>
                  <a:pt x="167959" y="246899"/>
                </a:lnTo>
                <a:lnTo>
                  <a:pt x="161183" y="252478"/>
                </a:lnTo>
                <a:lnTo>
                  <a:pt x="157298" y="255399"/>
                </a:lnTo>
                <a:lnTo>
                  <a:pt x="154129" y="259066"/>
                </a:lnTo>
                <a:lnTo>
                  <a:pt x="149249" y="267861"/>
                </a:lnTo>
                <a:lnTo>
                  <a:pt x="147540" y="272492"/>
                </a:lnTo>
                <a:lnTo>
                  <a:pt x="146545" y="277371"/>
                </a:lnTo>
                <a:lnTo>
                  <a:pt x="133379" y="324152"/>
                </a:lnTo>
                <a:lnTo>
                  <a:pt x="124311" y="370817"/>
                </a:lnTo>
                <a:lnTo>
                  <a:pt x="119342" y="417367"/>
                </a:lnTo>
                <a:lnTo>
                  <a:pt x="118472" y="463801"/>
                </a:lnTo>
                <a:lnTo>
                  <a:pt x="121700" y="510119"/>
                </a:lnTo>
                <a:lnTo>
                  <a:pt x="122964" y="522455"/>
                </a:lnTo>
                <a:lnTo>
                  <a:pt x="123867" y="534616"/>
                </a:lnTo>
                <a:lnTo>
                  <a:pt x="124409" y="546601"/>
                </a:lnTo>
                <a:lnTo>
                  <a:pt x="124590" y="558413"/>
                </a:lnTo>
                <a:lnTo>
                  <a:pt x="124409" y="570116"/>
                </a:lnTo>
                <a:lnTo>
                  <a:pt x="123867" y="581825"/>
                </a:lnTo>
                <a:lnTo>
                  <a:pt x="122964" y="593540"/>
                </a:lnTo>
                <a:lnTo>
                  <a:pt x="121700" y="605261"/>
                </a:lnTo>
                <a:lnTo>
                  <a:pt x="120129" y="625748"/>
                </a:lnTo>
                <a:lnTo>
                  <a:pt x="119847" y="646235"/>
                </a:lnTo>
                <a:lnTo>
                  <a:pt x="120852" y="666723"/>
                </a:lnTo>
                <a:lnTo>
                  <a:pt x="123145" y="687210"/>
                </a:lnTo>
                <a:lnTo>
                  <a:pt x="125895" y="703665"/>
                </a:lnTo>
                <a:lnTo>
                  <a:pt x="130650" y="738067"/>
                </a:lnTo>
                <a:lnTo>
                  <a:pt x="136963" y="777489"/>
                </a:lnTo>
                <a:lnTo>
                  <a:pt x="152323" y="820677"/>
                </a:lnTo>
                <a:lnTo>
                  <a:pt x="191202" y="881921"/>
                </a:lnTo>
                <a:lnTo>
                  <a:pt x="221222" y="919959"/>
                </a:lnTo>
                <a:lnTo>
                  <a:pt x="239496" y="942131"/>
                </a:lnTo>
                <a:lnTo>
                  <a:pt x="243163" y="948223"/>
                </a:lnTo>
                <a:lnTo>
                  <a:pt x="246115" y="955060"/>
                </a:lnTo>
                <a:lnTo>
                  <a:pt x="250232" y="971894"/>
                </a:lnTo>
                <a:lnTo>
                  <a:pt x="247945" y="985802"/>
                </a:lnTo>
                <a:lnTo>
                  <a:pt x="239254" y="996786"/>
                </a:lnTo>
                <a:lnTo>
                  <a:pt x="220244" y="1006802"/>
                </a:lnTo>
                <a:lnTo>
                  <a:pt x="217307" y="1007781"/>
                </a:lnTo>
                <a:lnTo>
                  <a:pt x="215350" y="1007781"/>
                </a:lnTo>
                <a:lnTo>
                  <a:pt x="178943" y="1011802"/>
                </a:lnTo>
                <a:lnTo>
                  <a:pt x="142909" y="1015100"/>
                </a:lnTo>
                <a:lnTo>
                  <a:pt x="124939" y="1015907"/>
                </a:lnTo>
                <a:lnTo>
                  <a:pt x="106876" y="1015438"/>
                </a:lnTo>
                <a:lnTo>
                  <a:pt x="62638" y="1008745"/>
                </a:lnTo>
                <a:lnTo>
                  <a:pt x="24356" y="987259"/>
                </a:lnTo>
                <a:lnTo>
                  <a:pt x="7011" y="945814"/>
                </a:lnTo>
                <a:lnTo>
                  <a:pt x="2389" y="900543"/>
                </a:lnTo>
                <a:lnTo>
                  <a:pt x="174" y="861410"/>
                </a:lnTo>
                <a:lnTo>
                  <a:pt x="0" y="841646"/>
                </a:lnTo>
                <a:lnTo>
                  <a:pt x="920" y="821881"/>
                </a:lnTo>
                <a:lnTo>
                  <a:pt x="2936" y="802116"/>
                </a:lnTo>
                <a:lnTo>
                  <a:pt x="8055" y="770651"/>
                </a:lnTo>
                <a:lnTo>
                  <a:pt x="9695" y="758950"/>
                </a:lnTo>
                <a:lnTo>
                  <a:pt x="10968" y="747250"/>
                </a:lnTo>
                <a:lnTo>
                  <a:pt x="19610" y="618427"/>
                </a:lnTo>
                <a:lnTo>
                  <a:pt x="26488" y="524733"/>
                </a:lnTo>
                <a:lnTo>
                  <a:pt x="28003" y="501309"/>
                </a:lnTo>
                <a:lnTo>
                  <a:pt x="28003" y="496430"/>
                </a:lnTo>
                <a:lnTo>
                  <a:pt x="28485" y="491318"/>
                </a:lnTo>
                <a:lnTo>
                  <a:pt x="32385" y="469098"/>
                </a:lnTo>
                <a:lnTo>
                  <a:pt x="34439" y="458820"/>
                </a:lnTo>
                <a:lnTo>
                  <a:pt x="36219" y="448448"/>
                </a:lnTo>
                <a:lnTo>
                  <a:pt x="40636" y="405993"/>
                </a:lnTo>
                <a:lnTo>
                  <a:pt x="41195" y="384212"/>
                </a:lnTo>
                <a:lnTo>
                  <a:pt x="42101" y="367338"/>
                </a:lnTo>
                <a:lnTo>
                  <a:pt x="43374" y="350370"/>
                </a:lnTo>
                <a:lnTo>
                  <a:pt x="45015" y="333309"/>
                </a:lnTo>
                <a:lnTo>
                  <a:pt x="55833" y="248096"/>
                </a:lnTo>
                <a:lnTo>
                  <a:pt x="57377" y="224672"/>
                </a:lnTo>
                <a:lnTo>
                  <a:pt x="52249" y="177824"/>
                </a:lnTo>
                <a:lnTo>
                  <a:pt x="22130" y="82706"/>
                </a:lnTo>
                <a:lnTo>
                  <a:pt x="20203" y="77827"/>
                </a:lnTo>
                <a:lnTo>
                  <a:pt x="18494" y="72700"/>
                </a:lnTo>
                <a:lnTo>
                  <a:pt x="15542" y="61947"/>
                </a:lnTo>
                <a:lnTo>
                  <a:pt x="14812" y="56338"/>
                </a:lnTo>
                <a:lnTo>
                  <a:pt x="14812" y="50495"/>
                </a:lnTo>
                <a:lnTo>
                  <a:pt x="29923" y="14275"/>
                </a:lnTo>
                <a:lnTo>
                  <a:pt x="66041" y="1208"/>
                </a:lnTo>
                <a:lnTo>
                  <a:pt x="71914" y="710"/>
                </a:lnTo>
                <a:lnTo>
                  <a:pt x="77788" y="710"/>
                </a:lnTo>
                <a:lnTo>
                  <a:pt x="85783" y="171"/>
                </a:lnTo>
                <a:lnTo>
                  <a:pt x="124776" y="2575"/>
                </a:lnTo>
                <a:lnTo>
                  <a:pt x="140719" y="5139"/>
                </a:lnTo>
                <a:lnTo>
                  <a:pt x="174045" y="9920"/>
                </a:lnTo>
                <a:lnTo>
                  <a:pt x="219801" y="17611"/>
                </a:lnTo>
                <a:lnTo>
                  <a:pt x="258730" y="27902"/>
                </a:lnTo>
                <a:lnTo>
                  <a:pt x="296768" y="62280"/>
                </a:lnTo>
                <a:lnTo>
                  <a:pt x="312818" y="106829"/>
                </a:lnTo>
                <a:lnTo>
                  <a:pt x="318357" y="125126"/>
                </a:lnTo>
                <a:lnTo>
                  <a:pt x="324169" y="143422"/>
                </a:lnTo>
                <a:lnTo>
                  <a:pt x="336342" y="180015"/>
                </a:lnTo>
                <a:lnTo>
                  <a:pt x="342154" y="198312"/>
                </a:lnTo>
                <a:lnTo>
                  <a:pt x="352957" y="234904"/>
                </a:lnTo>
                <a:lnTo>
                  <a:pt x="367081" y="289793"/>
                </a:lnTo>
                <a:lnTo>
                  <a:pt x="375399" y="326386"/>
                </a:lnTo>
                <a:lnTo>
                  <a:pt x="379842" y="344683"/>
                </a:lnTo>
                <a:lnTo>
                  <a:pt x="384559" y="362979"/>
                </a:lnTo>
                <a:lnTo>
                  <a:pt x="389549" y="381275"/>
                </a:lnTo>
                <a:lnTo>
                  <a:pt x="391152" y="389293"/>
                </a:lnTo>
                <a:lnTo>
                  <a:pt x="393022" y="397218"/>
                </a:lnTo>
                <a:lnTo>
                  <a:pt x="395161" y="405049"/>
                </a:lnTo>
                <a:lnTo>
                  <a:pt x="404866" y="436238"/>
                </a:lnTo>
                <a:lnTo>
                  <a:pt x="407124" y="444252"/>
                </a:lnTo>
                <a:lnTo>
                  <a:pt x="423190" y="473527"/>
                </a:lnTo>
                <a:lnTo>
                  <a:pt x="434906" y="473527"/>
                </a:lnTo>
                <a:lnTo>
                  <a:pt x="456427" y="436640"/>
                </a:lnTo>
                <a:lnTo>
                  <a:pt x="472990" y="338110"/>
                </a:lnTo>
                <a:lnTo>
                  <a:pt x="478480" y="293278"/>
                </a:lnTo>
                <a:lnTo>
                  <a:pt x="480627" y="230525"/>
                </a:lnTo>
                <a:lnTo>
                  <a:pt x="481579" y="212960"/>
                </a:lnTo>
                <a:lnTo>
                  <a:pt x="488274" y="160367"/>
                </a:lnTo>
                <a:lnTo>
                  <a:pt x="500773" y="109044"/>
                </a:lnTo>
                <a:lnTo>
                  <a:pt x="516156" y="71006"/>
                </a:lnTo>
                <a:lnTo>
                  <a:pt x="541747" y="38795"/>
                </a:lnTo>
                <a:lnTo>
                  <a:pt x="581551" y="16000"/>
                </a:lnTo>
                <a:lnTo>
                  <a:pt x="641224" y="13509"/>
                </a:lnTo>
                <a:lnTo>
                  <a:pt x="699866" y="12504"/>
                </a:lnTo>
                <a:lnTo>
                  <a:pt x="748887" y="19849"/>
                </a:lnTo>
                <a:lnTo>
                  <a:pt x="768622" y="71006"/>
                </a:lnTo>
                <a:lnTo>
                  <a:pt x="762265" y="93687"/>
                </a:lnTo>
                <a:lnTo>
                  <a:pt x="757831" y="116374"/>
                </a:lnTo>
                <a:lnTo>
                  <a:pt x="755320" y="139067"/>
                </a:lnTo>
                <a:lnTo>
                  <a:pt x="754732" y="161765"/>
                </a:lnTo>
                <a:lnTo>
                  <a:pt x="754965" y="184537"/>
                </a:lnTo>
                <a:lnTo>
                  <a:pt x="754918" y="207495"/>
                </a:lnTo>
                <a:lnTo>
                  <a:pt x="754592" y="230639"/>
                </a:lnTo>
                <a:lnTo>
                  <a:pt x="753986" y="253970"/>
                </a:lnTo>
                <a:lnTo>
                  <a:pt x="753986" y="260776"/>
                </a:lnTo>
                <a:lnTo>
                  <a:pt x="754234" y="267597"/>
                </a:lnTo>
                <a:lnTo>
                  <a:pt x="755228" y="281271"/>
                </a:lnTo>
                <a:lnTo>
                  <a:pt x="754980" y="288589"/>
                </a:lnTo>
                <a:lnTo>
                  <a:pt x="753986" y="296389"/>
                </a:lnTo>
                <a:lnTo>
                  <a:pt x="753269" y="324061"/>
                </a:lnTo>
                <a:lnTo>
                  <a:pt x="754009" y="351465"/>
                </a:lnTo>
                <a:lnTo>
                  <a:pt x="759860" y="405469"/>
                </a:lnTo>
                <a:lnTo>
                  <a:pt x="770464" y="459064"/>
                </a:lnTo>
                <a:lnTo>
                  <a:pt x="784752" y="513010"/>
                </a:lnTo>
                <a:lnTo>
                  <a:pt x="791051" y="537313"/>
                </a:lnTo>
                <a:lnTo>
                  <a:pt x="802005" y="586725"/>
                </a:lnTo>
                <a:lnTo>
                  <a:pt x="810789" y="637032"/>
                </a:lnTo>
                <a:lnTo>
                  <a:pt x="817385" y="687166"/>
                </a:lnTo>
                <a:lnTo>
                  <a:pt x="821595" y="732132"/>
                </a:lnTo>
                <a:lnTo>
                  <a:pt x="823885" y="751247"/>
                </a:lnTo>
                <a:lnTo>
                  <a:pt x="826723" y="769448"/>
                </a:lnTo>
                <a:lnTo>
                  <a:pt x="832905" y="802113"/>
                </a:lnTo>
                <a:lnTo>
                  <a:pt x="835422" y="817487"/>
                </a:lnTo>
                <a:lnTo>
                  <a:pt x="841136" y="863671"/>
                </a:lnTo>
                <a:lnTo>
                  <a:pt x="842231" y="895136"/>
                </a:lnTo>
                <a:lnTo>
                  <a:pt x="841809" y="911149"/>
                </a:lnTo>
                <a:lnTo>
                  <a:pt x="832672" y="959092"/>
                </a:lnTo>
                <a:lnTo>
                  <a:pt x="808152" y="1000463"/>
                </a:lnTo>
                <a:lnTo>
                  <a:pt x="769451" y="1025154"/>
                </a:lnTo>
                <a:lnTo>
                  <a:pt x="734241" y="1027736"/>
                </a:lnTo>
                <a:lnTo>
                  <a:pt x="707904" y="1026844"/>
                </a:lnTo>
                <a:lnTo>
                  <a:pt x="701311" y="1026800"/>
                </a:lnTo>
                <a:lnTo>
                  <a:pt x="687388" y="1027033"/>
                </a:lnTo>
                <a:lnTo>
                  <a:pt x="672751" y="1027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108956" y="619048"/>
            <a:ext cx="201295" cy="809625"/>
          </a:xfrm>
          <a:custGeom>
            <a:avLst/>
            <a:gdLst/>
            <a:ahLst/>
            <a:cxnLst/>
            <a:rect l="l" t="t" r="r" b="b"/>
            <a:pathLst>
              <a:path w="201295" h="809625">
                <a:moveTo>
                  <a:pt x="149482" y="809423"/>
                </a:moveTo>
                <a:lnTo>
                  <a:pt x="143609" y="809423"/>
                </a:lnTo>
                <a:lnTo>
                  <a:pt x="120383" y="808339"/>
                </a:lnTo>
                <a:lnTo>
                  <a:pt x="74654" y="807605"/>
                </a:lnTo>
                <a:lnTo>
                  <a:pt x="51404" y="806486"/>
                </a:lnTo>
                <a:lnTo>
                  <a:pt x="42641" y="806486"/>
                </a:lnTo>
                <a:lnTo>
                  <a:pt x="34344" y="805025"/>
                </a:lnTo>
                <a:lnTo>
                  <a:pt x="2380" y="780428"/>
                </a:lnTo>
                <a:lnTo>
                  <a:pt x="0" y="759661"/>
                </a:lnTo>
                <a:lnTo>
                  <a:pt x="920" y="750874"/>
                </a:lnTo>
                <a:lnTo>
                  <a:pt x="2936" y="742088"/>
                </a:lnTo>
                <a:lnTo>
                  <a:pt x="6048" y="733301"/>
                </a:lnTo>
                <a:lnTo>
                  <a:pt x="15974" y="706870"/>
                </a:lnTo>
                <a:lnTo>
                  <a:pt x="23796" y="680253"/>
                </a:lnTo>
                <a:lnTo>
                  <a:pt x="33131" y="626459"/>
                </a:lnTo>
                <a:lnTo>
                  <a:pt x="36977" y="571931"/>
                </a:lnTo>
                <a:lnTo>
                  <a:pt x="38754" y="485941"/>
                </a:lnTo>
                <a:lnTo>
                  <a:pt x="38795" y="455207"/>
                </a:lnTo>
                <a:lnTo>
                  <a:pt x="38381" y="424479"/>
                </a:lnTo>
                <a:lnTo>
                  <a:pt x="37513" y="393757"/>
                </a:lnTo>
                <a:lnTo>
                  <a:pt x="33807" y="301529"/>
                </a:lnTo>
                <a:lnTo>
                  <a:pt x="32385" y="270786"/>
                </a:lnTo>
                <a:lnTo>
                  <a:pt x="30611" y="244032"/>
                </a:lnTo>
                <a:lnTo>
                  <a:pt x="29961" y="225826"/>
                </a:lnTo>
                <a:lnTo>
                  <a:pt x="30008" y="216806"/>
                </a:lnTo>
                <a:lnTo>
                  <a:pt x="30334" y="207879"/>
                </a:lnTo>
                <a:lnTo>
                  <a:pt x="30940" y="199046"/>
                </a:lnTo>
                <a:lnTo>
                  <a:pt x="31252" y="182987"/>
                </a:lnTo>
                <a:lnTo>
                  <a:pt x="27258" y="135370"/>
                </a:lnTo>
                <a:lnTo>
                  <a:pt x="17521" y="88591"/>
                </a:lnTo>
                <a:lnTo>
                  <a:pt x="5535" y="49769"/>
                </a:lnTo>
                <a:lnTo>
                  <a:pt x="4557" y="43911"/>
                </a:lnTo>
                <a:lnTo>
                  <a:pt x="4557" y="38037"/>
                </a:lnTo>
                <a:lnTo>
                  <a:pt x="6386" y="23671"/>
                </a:lnTo>
                <a:lnTo>
                  <a:pt x="40667" y="481"/>
                </a:lnTo>
                <a:lnTo>
                  <a:pt x="47504" y="0"/>
                </a:lnTo>
                <a:lnTo>
                  <a:pt x="107016" y="0"/>
                </a:lnTo>
                <a:lnTo>
                  <a:pt x="107016" y="1445"/>
                </a:lnTo>
                <a:lnTo>
                  <a:pt x="128972" y="1051"/>
                </a:lnTo>
                <a:lnTo>
                  <a:pt x="143609" y="509"/>
                </a:lnTo>
                <a:lnTo>
                  <a:pt x="150927" y="547"/>
                </a:lnTo>
                <a:lnTo>
                  <a:pt x="158246" y="859"/>
                </a:lnTo>
                <a:lnTo>
                  <a:pt x="165565" y="1445"/>
                </a:lnTo>
                <a:lnTo>
                  <a:pt x="183144" y="5200"/>
                </a:lnTo>
                <a:lnTo>
                  <a:pt x="194862" y="13529"/>
                </a:lnTo>
                <a:lnTo>
                  <a:pt x="200718" y="26433"/>
                </a:lnTo>
                <a:lnTo>
                  <a:pt x="200713" y="43911"/>
                </a:lnTo>
                <a:lnTo>
                  <a:pt x="197414" y="59818"/>
                </a:lnTo>
                <a:lnTo>
                  <a:pt x="193394" y="75376"/>
                </a:lnTo>
                <a:lnTo>
                  <a:pt x="184630" y="105396"/>
                </a:lnTo>
                <a:lnTo>
                  <a:pt x="181152" y="120080"/>
                </a:lnTo>
                <a:lnTo>
                  <a:pt x="172883" y="164690"/>
                </a:lnTo>
                <a:lnTo>
                  <a:pt x="168775" y="210070"/>
                </a:lnTo>
                <a:lnTo>
                  <a:pt x="168408" y="232702"/>
                </a:lnTo>
                <a:lnTo>
                  <a:pt x="167662" y="247339"/>
                </a:lnTo>
                <a:lnTo>
                  <a:pt x="164120" y="283932"/>
                </a:lnTo>
                <a:lnTo>
                  <a:pt x="161544" y="307740"/>
                </a:lnTo>
                <a:lnTo>
                  <a:pt x="159691" y="332271"/>
                </a:lnTo>
                <a:lnTo>
                  <a:pt x="159336" y="344697"/>
                </a:lnTo>
                <a:lnTo>
                  <a:pt x="159714" y="357129"/>
                </a:lnTo>
                <a:lnTo>
                  <a:pt x="160828" y="369566"/>
                </a:lnTo>
                <a:lnTo>
                  <a:pt x="164499" y="395924"/>
                </a:lnTo>
                <a:lnTo>
                  <a:pt x="165588" y="409839"/>
                </a:lnTo>
                <a:lnTo>
                  <a:pt x="163746" y="465462"/>
                </a:lnTo>
                <a:lnTo>
                  <a:pt x="158438" y="519343"/>
                </a:lnTo>
                <a:lnTo>
                  <a:pt x="157523" y="544859"/>
                </a:lnTo>
                <a:lnTo>
                  <a:pt x="158438" y="569828"/>
                </a:lnTo>
                <a:lnTo>
                  <a:pt x="161183" y="594248"/>
                </a:lnTo>
                <a:lnTo>
                  <a:pt x="165169" y="627181"/>
                </a:lnTo>
                <a:lnTo>
                  <a:pt x="170016" y="671093"/>
                </a:lnTo>
                <a:lnTo>
                  <a:pt x="176519" y="712091"/>
                </a:lnTo>
                <a:lnTo>
                  <a:pt x="188996" y="749911"/>
                </a:lnTo>
                <a:lnTo>
                  <a:pt x="190955" y="756251"/>
                </a:lnTo>
                <a:lnTo>
                  <a:pt x="191949" y="761129"/>
                </a:lnTo>
                <a:lnTo>
                  <a:pt x="193222" y="779423"/>
                </a:lnTo>
                <a:lnTo>
                  <a:pt x="188278" y="793329"/>
                </a:lnTo>
                <a:lnTo>
                  <a:pt x="177116" y="802847"/>
                </a:lnTo>
                <a:lnTo>
                  <a:pt x="159738" y="807978"/>
                </a:lnTo>
                <a:lnTo>
                  <a:pt x="154858" y="808941"/>
                </a:lnTo>
                <a:lnTo>
                  <a:pt x="149482" y="809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375544" y="353465"/>
            <a:ext cx="1726564" cy="1087120"/>
          </a:xfrm>
          <a:custGeom>
            <a:avLst/>
            <a:gdLst/>
            <a:ahLst/>
            <a:cxnLst/>
            <a:rect l="l" t="t" r="r" b="b"/>
            <a:pathLst>
              <a:path w="1726565" h="1087120">
                <a:moveTo>
                  <a:pt x="614921" y="963968"/>
                </a:moveTo>
                <a:lnTo>
                  <a:pt x="604126" y="916203"/>
                </a:lnTo>
                <a:lnTo>
                  <a:pt x="572477" y="890206"/>
                </a:lnTo>
                <a:lnTo>
                  <a:pt x="566115" y="890117"/>
                </a:lnTo>
                <a:lnTo>
                  <a:pt x="559841" y="892048"/>
                </a:lnTo>
                <a:lnTo>
                  <a:pt x="544499" y="925449"/>
                </a:lnTo>
                <a:lnTo>
                  <a:pt x="544499" y="936205"/>
                </a:lnTo>
                <a:lnTo>
                  <a:pt x="544004" y="941819"/>
                </a:lnTo>
                <a:lnTo>
                  <a:pt x="516674" y="974001"/>
                </a:lnTo>
                <a:lnTo>
                  <a:pt x="507441" y="974737"/>
                </a:lnTo>
                <a:lnTo>
                  <a:pt x="498754" y="972553"/>
                </a:lnTo>
                <a:lnTo>
                  <a:pt x="473138" y="942174"/>
                </a:lnTo>
                <a:lnTo>
                  <a:pt x="463232" y="893140"/>
                </a:lnTo>
                <a:lnTo>
                  <a:pt x="460565" y="851801"/>
                </a:lnTo>
                <a:lnTo>
                  <a:pt x="460667" y="837895"/>
                </a:lnTo>
                <a:lnTo>
                  <a:pt x="461314" y="823988"/>
                </a:lnTo>
                <a:lnTo>
                  <a:pt x="465251" y="779449"/>
                </a:lnTo>
                <a:lnTo>
                  <a:pt x="463245" y="748969"/>
                </a:lnTo>
                <a:lnTo>
                  <a:pt x="444931" y="688568"/>
                </a:lnTo>
                <a:lnTo>
                  <a:pt x="420789" y="650519"/>
                </a:lnTo>
                <a:lnTo>
                  <a:pt x="386384" y="624192"/>
                </a:lnTo>
                <a:lnTo>
                  <a:pt x="374688" y="618324"/>
                </a:lnTo>
                <a:lnTo>
                  <a:pt x="364947" y="611847"/>
                </a:lnTo>
                <a:lnTo>
                  <a:pt x="357670" y="605536"/>
                </a:lnTo>
                <a:lnTo>
                  <a:pt x="352869" y="599414"/>
                </a:lnTo>
                <a:lnTo>
                  <a:pt x="350545" y="593483"/>
                </a:lnTo>
                <a:lnTo>
                  <a:pt x="350494" y="586968"/>
                </a:lnTo>
                <a:lnTo>
                  <a:pt x="352552" y="579183"/>
                </a:lnTo>
                <a:lnTo>
                  <a:pt x="377113" y="540258"/>
                </a:lnTo>
                <a:lnTo>
                  <a:pt x="384937" y="531990"/>
                </a:lnTo>
                <a:lnTo>
                  <a:pt x="399478" y="513499"/>
                </a:lnTo>
                <a:lnTo>
                  <a:pt x="412369" y="493191"/>
                </a:lnTo>
                <a:lnTo>
                  <a:pt x="423621" y="471043"/>
                </a:lnTo>
                <a:lnTo>
                  <a:pt x="433235" y="447065"/>
                </a:lnTo>
                <a:lnTo>
                  <a:pt x="446608" y="415963"/>
                </a:lnTo>
                <a:lnTo>
                  <a:pt x="463257" y="387070"/>
                </a:lnTo>
                <a:lnTo>
                  <a:pt x="483196" y="360362"/>
                </a:lnTo>
                <a:lnTo>
                  <a:pt x="506425" y="335838"/>
                </a:lnTo>
                <a:lnTo>
                  <a:pt x="522033" y="320217"/>
                </a:lnTo>
                <a:lnTo>
                  <a:pt x="525449" y="316318"/>
                </a:lnTo>
                <a:lnTo>
                  <a:pt x="528370" y="312432"/>
                </a:lnTo>
                <a:lnTo>
                  <a:pt x="536155" y="299707"/>
                </a:lnTo>
                <a:lnTo>
                  <a:pt x="537527" y="287896"/>
                </a:lnTo>
                <a:lnTo>
                  <a:pt x="532498" y="276999"/>
                </a:lnTo>
                <a:lnTo>
                  <a:pt x="521055" y="267030"/>
                </a:lnTo>
                <a:lnTo>
                  <a:pt x="514223" y="262153"/>
                </a:lnTo>
                <a:lnTo>
                  <a:pt x="506907" y="259715"/>
                </a:lnTo>
                <a:lnTo>
                  <a:pt x="401027" y="259715"/>
                </a:lnTo>
                <a:lnTo>
                  <a:pt x="357416" y="281698"/>
                </a:lnTo>
                <a:lnTo>
                  <a:pt x="338836" y="319011"/>
                </a:lnTo>
                <a:lnTo>
                  <a:pt x="333019" y="361975"/>
                </a:lnTo>
                <a:lnTo>
                  <a:pt x="329501" y="381774"/>
                </a:lnTo>
                <a:lnTo>
                  <a:pt x="318325" y="420027"/>
                </a:lnTo>
                <a:lnTo>
                  <a:pt x="303161" y="457136"/>
                </a:lnTo>
                <a:lnTo>
                  <a:pt x="285419" y="493915"/>
                </a:lnTo>
                <a:lnTo>
                  <a:pt x="263829" y="526122"/>
                </a:lnTo>
                <a:lnTo>
                  <a:pt x="234188" y="552462"/>
                </a:lnTo>
                <a:lnTo>
                  <a:pt x="198501" y="563041"/>
                </a:lnTo>
                <a:lnTo>
                  <a:pt x="187337" y="560527"/>
                </a:lnTo>
                <a:lnTo>
                  <a:pt x="177190" y="555256"/>
                </a:lnTo>
                <a:lnTo>
                  <a:pt x="168681" y="547522"/>
                </a:lnTo>
                <a:lnTo>
                  <a:pt x="161823" y="537337"/>
                </a:lnTo>
                <a:lnTo>
                  <a:pt x="156616" y="524675"/>
                </a:lnTo>
                <a:lnTo>
                  <a:pt x="154660" y="520763"/>
                </a:lnTo>
                <a:lnTo>
                  <a:pt x="153682" y="517817"/>
                </a:lnTo>
                <a:lnTo>
                  <a:pt x="153682" y="515861"/>
                </a:lnTo>
                <a:lnTo>
                  <a:pt x="151676" y="502069"/>
                </a:lnTo>
                <a:lnTo>
                  <a:pt x="150025" y="488442"/>
                </a:lnTo>
                <a:lnTo>
                  <a:pt x="148742" y="475005"/>
                </a:lnTo>
                <a:lnTo>
                  <a:pt x="147815" y="461746"/>
                </a:lnTo>
                <a:lnTo>
                  <a:pt x="147637" y="448462"/>
                </a:lnTo>
                <a:lnTo>
                  <a:pt x="148551" y="435013"/>
                </a:lnTo>
                <a:lnTo>
                  <a:pt x="150571" y="421386"/>
                </a:lnTo>
                <a:lnTo>
                  <a:pt x="153682" y="407581"/>
                </a:lnTo>
                <a:lnTo>
                  <a:pt x="156502" y="398741"/>
                </a:lnTo>
                <a:lnTo>
                  <a:pt x="161607" y="380822"/>
                </a:lnTo>
                <a:lnTo>
                  <a:pt x="172707" y="335838"/>
                </a:lnTo>
                <a:lnTo>
                  <a:pt x="176593" y="317538"/>
                </a:lnTo>
                <a:lnTo>
                  <a:pt x="177088" y="313385"/>
                </a:lnTo>
                <a:lnTo>
                  <a:pt x="177088" y="309499"/>
                </a:lnTo>
                <a:lnTo>
                  <a:pt x="176161" y="288823"/>
                </a:lnTo>
                <a:lnTo>
                  <a:pt x="169037" y="273634"/>
                </a:lnTo>
                <a:lnTo>
                  <a:pt x="155676" y="263931"/>
                </a:lnTo>
                <a:lnTo>
                  <a:pt x="136105" y="259715"/>
                </a:lnTo>
                <a:lnTo>
                  <a:pt x="59982" y="261213"/>
                </a:lnTo>
                <a:lnTo>
                  <a:pt x="13982" y="272338"/>
                </a:lnTo>
                <a:lnTo>
                  <a:pt x="0" y="308013"/>
                </a:lnTo>
                <a:lnTo>
                  <a:pt x="990" y="313969"/>
                </a:lnTo>
                <a:lnTo>
                  <a:pt x="2552" y="320103"/>
                </a:lnTo>
                <a:lnTo>
                  <a:pt x="4648" y="326415"/>
                </a:lnTo>
                <a:lnTo>
                  <a:pt x="16268" y="355879"/>
                </a:lnTo>
                <a:lnTo>
                  <a:pt x="22656" y="379387"/>
                </a:lnTo>
                <a:lnTo>
                  <a:pt x="26492" y="403440"/>
                </a:lnTo>
                <a:lnTo>
                  <a:pt x="27774" y="428040"/>
                </a:lnTo>
                <a:lnTo>
                  <a:pt x="27597" y="441960"/>
                </a:lnTo>
                <a:lnTo>
                  <a:pt x="28524" y="455853"/>
                </a:lnTo>
                <a:lnTo>
                  <a:pt x="30543" y="469760"/>
                </a:lnTo>
                <a:lnTo>
                  <a:pt x="33655" y="483654"/>
                </a:lnTo>
                <a:lnTo>
                  <a:pt x="36855" y="499808"/>
                </a:lnTo>
                <a:lnTo>
                  <a:pt x="39141" y="516051"/>
                </a:lnTo>
                <a:lnTo>
                  <a:pt x="40513" y="532384"/>
                </a:lnTo>
                <a:lnTo>
                  <a:pt x="40970" y="548817"/>
                </a:lnTo>
                <a:lnTo>
                  <a:pt x="40792" y="565238"/>
                </a:lnTo>
                <a:lnTo>
                  <a:pt x="40233" y="581558"/>
                </a:lnTo>
                <a:lnTo>
                  <a:pt x="39319" y="597789"/>
                </a:lnTo>
                <a:lnTo>
                  <a:pt x="38036" y="613943"/>
                </a:lnTo>
                <a:lnTo>
                  <a:pt x="36207" y="632688"/>
                </a:lnTo>
                <a:lnTo>
                  <a:pt x="35102" y="650900"/>
                </a:lnTo>
                <a:lnTo>
                  <a:pt x="34734" y="668566"/>
                </a:lnTo>
                <a:lnTo>
                  <a:pt x="35090" y="685685"/>
                </a:lnTo>
                <a:lnTo>
                  <a:pt x="35090" y="758863"/>
                </a:lnTo>
                <a:lnTo>
                  <a:pt x="34594" y="774915"/>
                </a:lnTo>
                <a:lnTo>
                  <a:pt x="34556" y="790867"/>
                </a:lnTo>
                <a:lnTo>
                  <a:pt x="34975" y="806754"/>
                </a:lnTo>
                <a:lnTo>
                  <a:pt x="38582" y="854189"/>
                </a:lnTo>
                <a:lnTo>
                  <a:pt x="42418" y="886180"/>
                </a:lnTo>
                <a:lnTo>
                  <a:pt x="45631" y="917105"/>
                </a:lnTo>
                <a:lnTo>
                  <a:pt x="43535" y="946937"/>
                </a:lnTo>
                <a:lnTo>
                  <a:pt x="36118" y="975652"/>
                </a:lnTo>
                <a:lnTo>
                  <a:pt x="23393" y="1003274"/>
                </a:lnTo>
                <a:lnTo>
                  <a:pt x="19380" y="1009865"/>
                </a:lnTo>
                <a:lnTo>
                  <a:pt x="16090" y="1016469"/>
                </a:lnTo>
                <a:lnTo>
                  <a:pt x="13525" y="1023061"/>
                </a:lnTo>
                <a:lnTo>
                  <a:pt x="11696" y="1029652"/>
                </a:lnTo>
                <a:lnTo>
                  <a:pt x="9867" y="1040714"/>
                </a:lnTo>
                <a:lnTo>
                  <a:pt x="11696" y="1050505"/>
                </a:lnTo>
                <a:lnTo>
                  <a:pt x="61480" y="1075016"/>
                </a:lnTo>
                <a:lnTo>
                  <a:pt x="76111" y="1074826"/>
                </a:lnTo>
                <a:lnTo>
                  <a:pt x="120027" y="1072070"/>
                </a:lnTo>
                <a:lnTo>
                  <a:pt x="178574" y="1064755"/>
                </a:lnTo>
                <a:lnTo>
                  <a:pt x="213334" y="1042797"/>
                </a:lnTo>
                <a:lnTo>
                  <a:pt x="215798" y="1030732"/>
                </a:lnTo>
                <a:lnTo>
                  <a:pt x="213677" y="1016469"/>
                </a:lnTo>
                <a:lnTo>
                  <a:pt x="196100" y="982802"/>
                </a:lnTo>
                <a:lnTo>
                  <a:pt x="188074" y="968984"/>
                </a:lnTo>
                <a:lnTo>
                  <a:pt x="172707" y="928636"/>
                </a:lnTo>
                <a:lnTo>
                  <a:pt x="166128" y="886218"/>
                </a:lnTo>
                <a:lnTo>
                  <a:pt x="164846" y="865352"/>
                </a:lnTo>
                <a:lnTo>
                  <a:pt x="164884" y="854646"/>
                </a:lnTo>
                <a:lnTo>
                  <a:pt x="168681" y="795083"/>
                </a:lnTo>
                <a:lnTo>
                  <a:pt x="172707" y="745680"/>
                </a:lnTo>
                <a:lnTo>
                  <a:pt x="190995" y="701941"/>
                </a:lnTo>
                <a:lnTo>
                  <a:pt x="218821" y="688771"/>
                </a:lnTo>
                <a:lnTo>
                  <a:pt x="237121" y="691515"/>
                </a:lnTo>
                <a:lnTo>
                  <a:pt x="270776" y="710526"/>
                </a:lnTo>
                <a:lnTo>
                  <a:pt x="304253" y="749795"/>
                </a:lnTo>
                <a:lnTo>
                  <a:pt x="321640" y="788314"/>
                </a:lnTo>
                <a:lnTo>
                  <a:pt x="334899" y="824407"/>
                </a:lnTo>
                <a:lnTo>
                  <a:pt x="343966" y="861326"/>
                </a:lnTo>
                <a:lnTo>
                  <a:pt x="347941" y="878789"/>
                </a:lnTo>
                <a:lnTo>
                  <a:pt x="352564" y="896086"/>
                </a:lnTo>
                <a:lnTo>
                  <a:pt x="357835" y="913193"/>
                </a:lnTo>
                <a:lnTo>
                  <a:pt x="363728" y="930135"/>
                </a:lnTo>
                <a:lnTo>
                  <a:pt x="369912" y="946962"/>
                </a:lnTo>
                <a:lnTo>
                  <a:pt x="387883" y="997445"/>
                </a:lnTo>
                <a:lnTo>
                  <a:pt x="409460" y="1032586"/>
                </a:lnTo>
                <a:lnTo>
                  <a:pt x="444931" y="1058926"/>
                </a:lnTo>
                <a:lnTo>
                  <a:pt x="485724" y="1072489"/>
                </a:lnTo>
                <a:lnTo>
                  <a:pt x="514070" y="1074864"/>
                </a:lnTo>
                <a:lnTo>
                  <a:pt x="528205" y="1074458"/>
                </a:lnTo>
                <a:lnTo>
                  <a:pt x="573582" y="1065136"/>
                </a:lnTo>
                <a:lnTo>
                  <a:pt x="605942" y="1026718"/>
                </a:lnTo>
                <a:lnTo>
                  <a:pt x="614006" y="984999"/>
                </a:lnTo>
                <a:lnTo>
                  <a:pt x="614781" y="974432"/>
                </a:lnTo>
                <a:lnTo>
                  <a:pt x="614921" y="963968"/>
                </a:lnTo>
                <a:close/>
              </a:path>
              <a:path w="1726565" h="1087120">
                <a:moveTo>
                  <a:pt x="1145844" y="951001"/>
                </a:moveTo>
                <a:lnTo>
                  <a:pt x="1139317" y="913307"/>
                </a:lnTo>
                <a:lnTo>
                  <a:pt x="1125575" y="863523"/>
                </a:lnTo>
                <a:lnTo>
                  <a:pt x="1105268" y="816152"/>
                </a:lnTo>
                <a:lnTo>
                  <a:pt x="1096302" y="801293"/>
                </a:lnTo>
                <a:lnTo>
                  <a:pt x="1090358" y="790308"/>
                </a:lnTo>
                <a:lnTo>
                  <a:pt x="1041234" y="707034"/>
                </a:lnTo>
                <a:lnTo>
                  <a:pt x="1007033" y="669556"/>
                </a:lnTo>
                <a:lnTo>
                  <a:pt x="969098" y="649452"/>
                </a:lnTo>
                <a:lnTo>
                  <a:pt x="942619" y="646150"/>
                </a:lnTo>
                <a:lnTo>
                  <a:pt x="931557" y="648157"/>
                </a:lnTo>
                <a:lnTo>
                  <a:pt x="898982" y="683425"/>
                </a:lnTo>
                <a:lnTo>
                  <a:pt x="895311" y="710882"/>
                </a:lnTo>
                <a:lnTo>
                  <a:pt x="898702" y="724471"/>
                </a:lnTo>
                <a:lnTo>
                  <a:pt x="905205" y="736866"/>
                </a:lnTo>
                <a:lnTo>
                  <a:pt x="914450" y="746975"/>
                </a:lnTo>
                <a:lnTo>
                  <a:pt x="926439" y="754786"/>
                </a:lnTo>
                <a:lnTo>
                  <a:pt x="944092" y="761276"/>
                </a:lnTo>
                <a:lnTo>
                  <a:pt x="946035" y="762254"/>
                </a:lnTo>
                <a:lnTo>
                  <a:pt x="947000" y="763257"/>
                </a:lnTo>
                <a:lnTo>
                  <a:pt x="957465" y="765314"/>
                </a:lnTo>
                <a:lnTo>
                  <a:pt x="966939" y="768565"/>
                </a:lnTo>
                <a:lnTo>
                  <a:pt x="1000023" y="801801"/>
                </a:lnTo>
                <a:lnTo>
                  <a:pt x="1004100" y="811542"/>
                </a:lnTo>
                <a:lnTo>
                  <a:pt x="1007999" y="819861"/>
                </a:lnTo>
                <a:lnTo>
                  <a:pt x="1011885" y="829614"/>
                </a:lnTo>
                <a:lnTo>
                  <a:pt x="1013358" y="833996"/>
                </a:lnTo>
                <a:lnTo>
                  <a:pt x="1014361" y="837882"/>
                </a:lnTo>
                <a:lnTo>
                  <a:pt x="1020292" y="869810"/>
                </a:lnTo>
                <a:lnTo>
                  <a:pt x="1017625" y="899731"/>
                </a:lnTo>
                <a:lnTo>
                  <a:pt x="986523" y="953528"/>
                </a:lnTo>
                <a:lnTo>
                  <a:pt x="952068" y="974369"/>
                </a:lnTo>
                <a:lnTo>
                  <a:pt x="925639" y="977125"/>
                </a:lnTo>
                <a:lnTo>
                  <a:pt x="912799" y="974737"/>
                </a:lnTo>
                <a:lnTo>
                  <a:pt x="874547" y="951560"/>
                </a:lnTo>
                <a:lnTo>
                  <a:pt x="841603" y="913307"/>
                </a:lnTo>
                <a:lnTo>
                  <a:pt x="824331" y="865124"/>
                </a:lnTo>
                <a:lnTo>
                  <a:pt x="822401" y="835710"/>
                </a:lnTo>
                <a:lnTo>
                  <a:pt x="821842" y="824738"/>
                </a:lnTo>
                <a:lnTo>
                  <a:pt x="816013" y="781189"/>
                </a:lnTo>
                <a:lnTo>
                  <a:pt x="810882" y="760310"/>
                </a:lnTo>
                <a:lnTo>
                  <a:pt x="807046" y="739825"/>
                </a:lnTo>
                <a:lnTo>
                  <a:pt x="804303" y="719340"/>
                </a:lnTo>
                <a:lnTo>
                  <a:pt x="802665" y="698855"/>
                </a:lnTo>
                <a:lnTo>
                  <a:pt x="802119" y="678370"/>
                </a:lnTo>
                <a:lnTo>
                  <a:pt x="803376" y="645985"/>
                </a:lnTo>
                <a:lnTo>
                  <a:pt x="804494" y="596811"/>
                </a:lnTo>
                <a:lnTo>
                  <a:pt x="804456" y="580478"/>
                </a:lnTo>
                <a:lnTo>
                  <a:pt x="804151" y="564222"/>
                </a:lnTo>
                <a:lnTo>
                  <a:pt x="802640" y="527685"/>
                </a:lnTo>
                <a:lnTo>
                  <a:pt x="802817" y="507466"/>
                </a:lnTo>
                <a:lnTo>
                  <a:pt x="806450" y="467575"/>
                </a:lnTo>
                <a:lnTo>
                  <a:pt x="818197" y="388518"/>
                </a:lnTo>
                <a:lnTo>
                  <a:pt x="833589" y="352310"/>
                </a:lnTo>
                <a:lnTo>
                  <a:pt x="873823" y="332435"/>
                </a:lnTo>
                <a:lnTo>
                  <a:pt x="887006" y="329958"/>
                </a:lnTo>
                <a:lnTo>
                  <a:pt x="893394" y="327317"/>
                </a:lnTo>
                <a:lnTo>
                  <a:pt x="918781" y="295910"/>
                </a:lnTo>
                <a:lnTo>
                  <a:pt x="918464" y="289737"/>
                </a:lnTo>
                <a:lnTo>
                  <a:pt x="888834" y="263753"/>
                </a:lnTo>
                <a:lnTo>
                  <a:pt x="880872" y="263296"/>
                </a:lnTo>
                <a:lnTo>
                  <a:pt x="862203" y="265290"/>
                </a:lnTo>
                <a:lnTo>
                  <a:pt x="852233" y="265938"/>
                </a:lnTo>
                <a:lnTo>
                  <a:pt x="813447" y="263372"/>
                </a:lnTo>
                <a:lnTo>
                  <a:pt x="793305" y="259715"/>
                </a:lnTo>
                <a:lnTo>
                  <a:pt x="782281" y="257848"/>
                </a:lnTo>
                <a:lnTo>
                  <a:pt x="771169" y="256616"/>
                </a:lnTo>
                <a:lnTo>
                  <a:pt x="759955" y="256032"/>
                </a:lnTo>
                <a:lnTo>
                  <a:pt x="748652" y="256082"/>
                </a:lnTo>
                <a:lnTo>
                  <a:pt x="702551" y="261213"/>
                </a:lnTo>
                <a:lnTo>
                  <a:pt x="663016" y="278777"/>
                </a:lnTo>
                <a:lnTo>
                  <a:pt x="658647" y="295960"/>
                </a:lnTo>
                <a:lnTo>
                  <a:pt x="659765" y="307568"/>
                </a:lnTo>
                <a:lnTo>
                  <a:pt x="663067" y="321195"/>
                </a:lnTo>
                <a:lnTo>
                  <a:pt x="673849" y="361911"/>
                </a:lnTo>
                <a:lnTo>
                  <a:pt x="681342" y="403529"/>
                </a:lnTo>
                <a:lnTo>
                  <a:pt x="685546" y="446074"/>
                </a:lnTo>
                <a:lnTo>
                  <a:pt x="686460" y="489521"/>
                </a:lnTo>
                <a:lnTo>
                  <a:pt x="686155" y="515239"/>
                </a:lnTo>
                <a:lnTo>
                  <a:pt x="686650" y="541134"/>
                </a:lnTo>
                <a:lnTo>
                  <a:pt x="687971" y="567207"/>
                </a:lnTo>
                <a:lnTo>
                  <a:pt x="692340" y="619810"/>
                </a:lnTo>
                <a:lnTo>
                  <a:pt x="693953" y="646150"/>
                </a:lnTo>
                <a:lnTo>
                  <a:pt x="694905" y="672490"/>
                </a:lnTo>
                <a:lnTo>
                  <a:pt x="695236" y="700786"/>
                </a:lnTo>
                <a:lnTo>
                  <a:pt x="696468" y="709066"/>
                </a:lnTo>
                <a:lnTo>
                  <a:pt x="696722" y="712000"/>
                </a:lnTo>
                <a:lnTo>
                  <a:pt x="696722" y="714959"/>
                </a:lnTo>
                <a:lnTo>
                  <a:pt x="697801" y="731418"/>
                </a:lnTo>
                <a:lnTo>
                  <a:pt x="698169" y="748614"/>
                </a:lnTo>
                <a:lnTo>
                  <a:pt x="697979" y="757402"/>
                </a:lnTo>
                <a:lnTo>
                  <a:pt x="697433" y="766178"/>
                </a:lnTo>
                <a:lnTo>
                  <a:pt x="696518" y="774954"/>
                </a:lnTo>
                <a:lnTo>
                  <a:pt x="692861" y="800379"/>
                </a:lnTo>
                <a:lnTo>
                  <a:pt x="691591" y="816673"/>
                </a:lnTo>
                <a:lnTo>
                  <a:pt x="691413" y="832586"/>
                </a:lnTo>
                <a:lnTo>
                  <a:pt x="692340" y="848131"/>
                </a:lnTo>
                <a:lnTo>
                  <a:pt x="693102" y="867016"/>
                </a:lnTo>
                <a:lnTo>
                  <a:pt x="687171" y="922070"/>
                </a:lnTo>
                <a:lnTo>
                  <a:pt x="671410" y="974610"/>
                </a:lnTo>
                <a:lnTo>
                  <a:pt x="664514" y="991565"/>
                </a:lnTo>
                <a:lnTo>
                  <a:pt x="659384" y="1006589"/>
                </a:lnTo>
                <a:lnTo>
                  <a:pt x="655751" y="1019403"/>
                </a:lnTo>
                <a:lnTo>
                  <a:pt x="654380" y="1033843"/>
                </a:lnTo>
                <a:lnTo>
                  <a:pt x="657580" y="1046467"/>
                </a:lnTo>
                <a:lnTo>
                  <a:pt x="689394" y="1071130"/>
                </a:lnTo>
                <a:lnTo>
                  <a:pt x="706958" y="1073569"/>
                </a:lnTo>
                <a:lnTo>
                  <a:pt x="712800" y="1073569"/>
                </a:lnTo>
                <a:lnTo>
                  <a:pt x="724484" y="1074153"/>
                </a:lnTo>
                <a:lnTo>
                  <a:pt x="736053" y="1074470"/>
                </a:lnTo>
                <a:lnTo>
                  <a:pt x="747534" y="1074534"/>
                </a:lnTo>
                <a:lnTo>
                  <a:pt x="758901" y="1074318"/>
                </a:lnTo>
                <a:lnTo>
                  <a:pt x="770216" y="1073797"/>
                </a:lnTo>
                <a:lnTo>
                  <a:pt x="781418" y="1073023"/>
                </a:lnTo>
                <a:lnTo>
                  <a:pt x="792543" y="1071956"/>
                </a:lnTo>
                <a:lnTo>
                  <a:pt x="803567" y="1070635"/>
                </a:lnTo>
                <a:lnTo>
                  <a:pt x="812977" y="1069975"/>
                </a:lnTo>
                <a:lnTo>
                  <a:pt x="831278" y="1069238"/>
                </a:lnTo>
                <a:lnTo>
                  <a:pt x="849033" y="1069238"/>
                </a:lnTo>
                <a:lnTo>
                  <a:pt x="867333" y="1069975"/>
                </a:lnTo>
                <a:lnTo>
                  <a:pt x="893622" y="1071956"/>
                </a:lnTo>
                <a:lnTo>
                  <a:pt x="910590" y="1073023"/>
                </a:lnTo>
                <a:lnTo>
                  <a:pt x="927658" y="1073797"/>
                </a:lnTo>
                <a:lnTo>
                  <a:pt x="961961" y="1074991"/>
                </a:lnTo>
                <a:lnTo>
                  <a:pt x="979017" y="1076312"/>
                </a:lnTo>
                <a:lnTo>
                  <a:pt x="995984" y="1078268"/>
                </a:lnTo>
                <a:lnTo>
                  <a:pt x="1012863" y="1080884"/>
                </a:lnTo>
                <a:lnTo>
                  <a:pt x="1021511" y="1080706"/>
                </a:lnTo>
                <a:lnTo>
                  <a:pt x="1061339" y="1073912"/>
                </a:lnTo>
                <a:lnTo>
                  <a:pt x="1110386" y="1042987"/>
                </a:lnTo>
                <a:lnTo>
                  <a:pt x="1133602" y="1009891"/>
                </a:lnTo>
                <a:lnTo>
                  <a:pt x="1145146" y="971270"/>
                </a:lnTo>
                <a:lnTo>
                  <a:pt x="1145844" y="951001"/>
                </a:lnTo>
                <a:close/>
              </a:path>
              <a:path w="1726565" h="1087120">
                <a:moveTo>
                  <a:pt x="1590294" y="40538"/>
                </a:moveTo>
                <a:lnTo>
                  <a:pt x="1589747" y="31115"/>
                </a:lnTo>
                <a:lnTo>
                  <a:pt x="1589633" y="30391"/>
                </a:lnTo>
                <a:lnTo>
                  <a:pt x="1588109" y="21145"/>
                </a:lnTo>
                <a:lnTo>
                  <a:pt x="1588020" y="20866"/>
                </a:lnTo>
                <a:lnTo>
                  <a:pt x="1586306" y="15265"/>
                </a:lnTo>
                <a:lnTo>
                  <a:pt x="1584464" y="9423"/>
                </a:lnTo>
                <a:lnTo>
                  <a:pt x="1578229" y="2476"/>
                </a:lnTo>
                <a:lnTo>
                  <a:pt x="1569186" y="0"/>
                </a:lnTo>
                <a:lnTo>
                  <a:pt x="1557388" y="2120"/>
                </a:lnTo>
                <a:lnTo>
                  <a:pt x="1550543" y="5041"/>
                </a:lnTo>
                <a:lnTo>
                  <a:pt x="1544205" y="9423"/>
                </a:lnTo>
                <a:lnTo>
                  <a:pt x="1538363" y="15265"/>
                </a:lnTo>
                <a:lnTo>
                  <a:pt x="1532445" y="20866"/>
                </a:lnTo>
                <a:lnTo>
                  <a:pt x="1494320" y="44475"/>
                </a:lnTo>
                <a:lnTo>
                  <a:pt x="1481328" y="49415"/>
                </a:lnTo>
                <a:lnTo>
                  <a:pt x="1475384" y="51638"/>
                </a:lnTo>
                <a:lnTo>
                  <a:pt x="1458315" y="58712"/>
                </a:lnTo>
                <a:lnTo>
                  <a:pt x="1453438" y="60667"/>
                </a:lnTo>
                <a:lnTo>
                  <a:pt x="1440815" y="66255"/>
                </a:lnTo>
                <a:lnTo>
                  <a:pt x="1409522" y="88455"/>
                </a:lnTo>
                <a:lnTo>
                  <a:pt x="1386217" y="120840"/>
                </a:lnTo>
                <a:lnTo>
                  <a:pt x="1376616" y="160540"/>
                </a:lnTo>
                <a:lnTo>
                  <a:pt x="1377899" y="173812"/>
                </a:lnTo>
                <a:lnTo>
                  <a:pt x="1381734" y="186524"/>
                </a:lnTo>
                <a:lnTo>
                  <a:pt x="1390065" y="199529"/>
                </a:lnTo>
                <a:lnTo>
                  <a:pt x="1400403" y="206298"/>
                </a:lnTo>
                <a:lnTo>
                  <a:pt x="1412748" y="206844"/>
                </a:lnTo>
                <a:lnTo>
                  <a:pt x="1431975" y="199212"/>
                </a:lnTo>
                <a:lnTo>
                  <a:pt x="1435874" y="196773"/>
                </a:lnTo>
                <a:lnTo>
                  <a:pt x="1438795" y="193852"/>
                </a:lnTo>
                <a:lnTo>
                  <a:pt x="1445577" y="188175"/>
                </a:lnTo>
                <a:lnTo>
                  <a:pt x="1500276" y="155816"/>
                </a:lnTo>
                <a:lnTo>
                  <a:pt x="1508074" y="152146"/>
                </a:lnTo>
                <a:lnTo>
                  <a:pt x="1515300" y="148488"/>
                </a:lnTo>
                <a:lnTo>
                  <a:pt x="1549133" y="124701"/>
                </a:lnTo>
                <a:lnTo>
                  <a:pt x="1572044" y="93421"/>
                </a:lnTo>
                <a:lnTo>
                  <a:pt x="1588109" y="57734"/>
                </a:lnTo>
                <a:lnTo>
                  <a:pt x="1589862" y="47472"/>
                </a:lnTo>
                <a:lnTo>
                  <a:pt x="1590294" y="40538"/>
                </a:lnTo>
                <a:close/>
              </a:path>
              <a:path w="1726565" h="1087120">
                <a:moveTo>
                  <a:pt x="1726018" y="895286"/>
                </a:moveTo>
                <a:lnTo>
                  <a:pt x="1724063" y="874306"/>
                </a:lnTo>
                <a:lnTo>
                  <a:pt x="1719072" y="853224"/>
                </a:lnTo>
                <a:lnTo>
                  <a:pt x="1711071" y="832053"/>
                </a:lnTo>
                <a:lnTo>
                  <a:pt x="1704581" y="813930"/>
                </a:lnTo>
                <a:lnTo>
                  <a:pt x="1699729" y="794715"/>
                </a:lnTo>
                <a:lnTo>
                  <a:pt x="1696516" y="774407"/>
                </a:lnTo>
                <a:lnTo>
                  <a:pt x="1694942" y="752995"/>
                </a:lnTo>
                <a:lnTo>
                  <a:pt x="1693037" y="725373"/>
                </a:lnTo>
                <a:lnTo>
                  <a:pt x="1688731" y="698106"/>
                </a:lnTo>
                <a:lnTo>
                  <a:pt x="1682051" y="671207"/>
                </a:lnTo>
                <a:lnTo>
                  <a:pt x="1672996" y="644664"/>
                </a:lnTo>
                <a:lnTo>
                  <a:pt x="1668157" y="630770"/>
                </a:lnTo>
                <a:lnTo>
                  <a:pt x="1663865" y="616877"/>
                </a:lnTo>
                <a:lnTo>
                  <a:pt x="1654162" y="575094"/>
                </a:lnTo>
                <a:lnTo>
                  <a:pt x="1648142" y="531990"/>
                </a:lnTo>
                <a:lnTo>
                  <a:pt x="1646415" y="505802"/>
                </a:lnTo>
                <a:lnTo>
                  <a:pt x="1644472" y="481114"/>
                </a:lnTo>
                <a:lnTo>
                  <a:pt x="1639328" y="428040"/>
                </a:lnTo>
                <a:lnTo>
                  <a:pt x="1632648" y="380707"/>
                </a:lnTo>
                <a:lnTo>
                  <a:pt x="1631175" y="369862"/>
                </a:lnTo>
                <a:lnTo>
                  <a:pt x="1631124" y="369519"/>
                </a:lnTo>
                <a:lnTo>
                  <a:pt x="1629994" y="357809"/>
                </a:lnTo>
                <a:lnTo>
                  <a:pt x="1629308" y="346100"/>
                </a:lnTo>
                <a:lnTo>
                  <a:pt x="1629219" y="341426"/>
                </a:lnTo>
                <a:lnTo>
                  <a:pt x="1629079" y="334391"/>
                </a:lnTo>
                <a:lnTo>
                  <a:pt x="1628965" y="333387"/>
                </a:lnTo>
                <a:lnTo>
                  <a:pt x="1627759" y="322770"/>
                </a:lnTo>
                <a:lnTo>
                  <a:pt x="1625244" y="312801"/>
                </a:lnTo>
                <a:lnTo>
                  <a:pt x="1593202" y="283514"/>
                </a:lnTo>
                <a:lnTo>
                  <a:pt x="1582280" y="280225"/>
                </a:lnTo>
                <a:lnTo>
                  <a:pt x="1579321" y="280225"/>
                </a:lnTo>
                <a:lnTo>
                  <a:pt x="1576870" y="279971"/>
                </a:lnTo>
                <a:lnTo>
                  <a:pt x="1572983" y="278980"/>
                </a:lnTo>
                <a:lnTo>
                  <a:pt x="1571040" y="278739"/>
                </a:lnTo>
                <a:lnTo>
                  <a:pt x="1569085" y="278739"/>
                </a:lnTo>
                <a:lnTo>
                  <a:pt x="1563027" y="277609"/>
                </a:lnTo>
                <a:lnTo>
                  <a:pt x="1563027" y="659295"/>
                </a:lnTo>
                <a:lnTo>
                  <a:pt x="1562976" y="714895"/>
                </a:lnTo>
                <a:lnTo>
                  <a:pt x="1561134" y="755510"/>
                </a:lnTo>
                <a:lnTo>
                  <a:pt x="1557578" y="795947"/>
                </a:lnTo>
                <a:lnTo>
                  <a:pt x="1552841" y="837298"/>
                </a:lnTo>
                <a:lnTo>
                  <a:pt x="1550073" y="858393"/>
                </a:lnTo>
                <a:lnTo>
                  <a:pt x="1549006" y="867854"/>
                </a:lnTo>
                <a:lnTo>
                  <a:pt x="1538300" y="904735"/>
                </a:lnTo>
                <a:lnTo>
                  <a:pt x="1512087" y="942721"/>
                </a:lnTo>
                <a:lnTo>
                  <a:pt x="1473949" y="965238"/>
                </a:lnTo>
                <a:lnTo>
                  <a:pt x="1462278" y="967473"/>
                </a:lnTo>
                <a:lnTo>
                  <a:pt x="1462798" y="967473"/>
                </a:lnTo>
                <a:lnTo>
                  <a:pt x="1450327" y="968692"/>
                </a:lnTo>
                <a:lnTo>
                  <a:pt x="1438681" y="968692"/>
                </a:lnTo>
                <a:lnTo>
                  <a:pt x="1398879" y="952487"/>
                </a:lnTo>
                <a:lnTo>
                  <a:pt x="1372958" y="918883"/>
                </a:lnTo>
                <a:lnTo>
                  <a:pt x="1349895" y="872299"/>
                </a:lnTo>
                <a:lnTo>
                  <a:pt x="1336332" y="829119"/>
                </a:lnTo>
                <a:lnTo>
                  <a:pt x="1328928" y="787209"/>
                </a:lnTo>
                <a:lnTo>
                  <a:pt x="1325727" y="744943"/>
                </a:lnTo>
                <a:lnTo>
                  <a:pt x="1326743" y="702310"/>
                </a:lnTo>
                <a:lnTo>
                  <a:pt x="1331950" y="659295"/>
                </a:lnTo>
                <a:lnTo>
                  <a:pt x="1333373" y="648322"/>
                </a:lnTo>
                <a:lnTo>
                  <a:pt x="1334706" y="637349"/>
                </a:lnTo>
                <a:lnTo>
                  <a:pt x="1335938" y="626364"/>
                </a:lnTo>
                <a:lnTo>
                  <a:pt x="1337081" y="615391"/>
                </a:lnTo>
                <a:lnTo>
                  <a:pt x="1338046" y="604405"/>
                </a:lnTo>
                <a:lnTo>
                  <a:pt x="1338160" y="602424"/>
                </a:lnTo>
                <a:lnTo>
                  <a:pt x="1338732" y="593432"/>
                </a:lnTo>
                <a:lnTo>
                  <a:pt x="1339138" y="582460"/>
                </a:lnTo>
                <a:lnTo>
                  <a:pt x="1339164" y="580339"/>
                </a:lnTo>
                <a:lnTo>
                  <a:pt x="1339278" y="571474"/>
                </a:lnTo>
                <a:lnTo>
                  <a:pt x="1341120" y="532904"/>
                </a:lnTo>
                <a:lnTo>
                  <a:pt x="1355839" y="478243"/>
                </a:lnTo>
                <a:lnTo>
                  <a:pt x="1371193" y="442722"/>
                </a:lnTo>
                <a:lnTo>
                  <a:pt x="1393799" y="405003"/>
                </a:lnTo>
                <a:lnTo>
                  <a:pt x="1433423" y="373253"/>
                </a:lnTo>
                <a:lnTo>
                  <a:pt x="1452346" y="369862"/>
                </a:lnTo>
                <a:lnTo>
                  <a:pt x="1470736" y="375450"/>
                </a:lnTo>
                <a:lnTo>
                  <a:pt x="1502308" y="407009"/>
                </a:lnTo>
                <a:lnTo>
                  <a:pt x="1522234" y="445617"/>
                </a:lnTo>
                <a:lnTo>
                  <a:pt x="1539430" y="505802"/>
                </a:lnTo>
                <a:lnTo>
                  <a:pt x="1552956" y="566394"/>
                </a:lnTo>
                <a:lnTo>
                  <a:pt x="1561388" y="628777"/>
                </a:lnTo>
                <a:lnTo>
                  <a:pt x="1563027" y="659295"/>
                </a:lnTo>
                <a:lnTo>
                  <a:pt x="1563027" y="277609"/>
                </a:lnTo>
                <a:lnTo>
                  <a:pt x="1514919" y="272161"/>
                </a:lnTo>
                <a:lnTo>
                  <a:pt x="1470025" y="271411"/>
                </a:lnTo>
                <a:lnTo>
                  <a:pt x="1407337" y="271411"/>
                </a:lnTo>
                <a:lnTo>
                  <a:pt x="1393748" y="271233"/>
                </a:lnTo>
                <a:lnTo>
                  <a:pt x="1380070" y="270687"/>
                </a:lnTo>
                <a:lnTo>
                  <a:pt x="1366316" y="269786"/>
                </a:lnTo>
                <a:lnTo>
                  <a:pt x="1352143" y="268490"/>
                </a:lnTo>
                <a:lnTo>
                  <a:pt x="1338719" y="267030"/>
                </a:lnTo>
                <a:lnTo>
                  <a:pt x="1325740" y="267030"/>
                </a:lnTo>
                <a:lnTo>
                  <a:pt x="1283944" y="279742"/>
                </a:lnTo>
                <a:lnTo>
                  <a:pt x="1261706" y="325577"/>
                </a:lnTo>
                <a:lnTo>
                  <a:pt x="1261732" y="334391"/>
                </a:lnTo>
                <a:lnTo>
                  <a:pt x="1266088" y="373875"/>
                </a:lnTo>
                <a:lnTo>
                  <a:pt x="1267079" y="380707"/>
                </a:lnTo>
                <a:lnTo>
                  <a:pt x="1267142" y="381241"/>
                </a:lnTo>
                <a:lnTo>
                  <a:pt x="1267815" y="387794"/>
                </a:lnTo>
                <a:lnTo>
                  <a:pt x="1268285" y="395135"/>
                </a:lnTo>
                <a:lnTo>
                  <a:pt x="1268780" y="402437"/>
                </a:lnTo>
                <a:lnTo>
                  <a:pt x="1268044" y="409511"/>
                </a:lnTo>
                <a:lnTo>
                  <a:pt x="1266088" y="416344"/>
                </a:lnTo>
                <a:lnTo>
                  <a:pt x="1263992" y="428739"/>
                </a:lnTo>
                <a:lnTo>
                  <a:pt x="1255839" y="489712"/>
                </a:lnTo>
                <a:lnTo>
                  <a:pt x="1252956" y="514299"/>
                </a:lnTo>
                <a:lnTo>
                  <a:pt x="1251204" y="524294"/>
                </a:lnTo>
                <a:lnTo>
                  <a:pt x="1248905" y="534911"/>
                </a:lnTo>
                <a:lnTo>
                  <a:pt x="1245997" y="546544"/>
                </a:lnTo>
                <a:lnTo>
                  <a:pt x="1242682" y="558330"/>
                </a:lnTo>
                <a:lnTo>
                  <a:pt x="1235684" y="580339"/>
                </a:lnTo>
                <a:lnTo>
                  <a:pt x="1229334" y="602424"/>
                </a:lnTo>
                <a:lnTo>
                  <a:pt x="1218539" y="646899"/>
                </a:lnTo>
                <a:lnTo>
                  <a:pt x="1209573" y="691705"/>
                </a:lnTo>
                <a:lnTo>
                  <a:pt x="1201712" y="736917"/>
                </a:lnTo>
                <a:lnTo>
                  <a:pt x="1192898" y="803529"/>
                </a:lnTo>
                <a:lnTo>
                  <a:pt x="1190523" y="820026"/>
                </a:lnTo>
                <a:lnTo>
                  <a:pt x="1187792" y="836625"/>
                </a:lnTo>
                <a:lnTo>
                  <a:pt x="1187665" y="837298"/>
                </a:lnTo>
                <a:lnTo>
                  <a:pt x="1184694" y="853224"/>
                </a:lnTo>
                <a:lnTo>
                  <a:pt x="1181201" y="870089"/>
                </a:lnTo>
                <a:lnTo>
                  <a:pt x="1177874" y="890358"/>
                </a:lnTo>
                <a:lnTo>
                  <a:pt x="1176629" y="910158"/>
                </a:lnTo>
                <a:lnTo>
                  <a:pt x="1177493" y="929513"/>
                </a:lnTo>
                <a:lnTo>
                  <a:pt x="1185265" y="966939"/>
                </a:lnTo>
                <a:lnTo>
                  <a:pt x="1199553" y="1003160"/>
                </a:lnTo>
                <a:lnTo>
                  <a:pt x="1223289" y="1041438"/>
                </a:lnTo>
                <a:lnTo>
                  <a:pt x="1262799" y="1069987"/>
                </a:lnTo>
                <a:lnTo>
                  <a:pt x="1302677" y="1080693"/>
                </a:lnTo>
                <a:lnTo>
                  <a:pt x="1330960" y="1084287"/>
                </a:lnTo>
                <a:lnTo>
                  <a:pt x="1339278" y="1084287"/>
                </a:lnTo>
                <a:lnTo>
                  <a:pt x="1361922" y="1082560"/>
                </a:lnTo>
                <a:lnTo>
                  <a:pt x="1377162" y="1081786"/>
                </a:lnTo>
                <a:lnTo>
                  <a:pt x="1392301" y="1081455"/>
                </a:lnTo>
                <a:lnTo>
                  <a:pt x="1403616" y="1081455"/>
                </a:lnTo>
                <a:lnTo>
                  <a:pt x="1452753" y="1083932"/>
                </a:lnTo>
                <a:lnTo>
                  <a:pt x="1474901" y="1086231"/>
                </a:lnTo>
                <a:lnTo>
                  <a:pt x="1481493" y="1086713"/>
                </a:lnTo>
                <a:lnTo>
                  <a:pt x="1555889" y="1086713"/>
                </a:lnTo>
                <a:lnTo>
                  <a:pt x="1583867" y="1083779"/>
                </a:lnTo>
                <a:lnTo>
                  <a:pt x="1592300" y="1081455"/>
                </a:lnTo>
                <a:lnTo>
                  <a:pt x="1610436" y="1076477"/>
                </a:lnTo>
                <a:lnTo>
                  <a:pt x="1659851" y="1048677"/>
                </a:lnTo>
                <a:lnTo>
                  <a:pt x="1691335" y="1020597"/>
                </a:lnTo>
                <a:lnTo>
                  <a:pt x="1711921" y="978357"/>
                </a:lnTo>
                <a:lnTo>
                  <a:pt x="1714512" y="968692"/>
                </a:lnTo>
                <a:lnTo>
                  <a:pt x="1717459" y="957732"/>
                </a:lnTo>
                <a:lnTo>
                  <a:pt x="1721802" y="937006"/>
                </a:lnTo>
                <a:lnTo>
                  <a:pt x="1724964" y="916190"/>
                </a:lnTo>
                <a:lnTo>
                  <a:pt x="1725079" y="914006"/>
                </a:lnTo>
                <a:lnTo>
                  <a:pt x="1725104" y="913460"/>
                </a:lnTo>
                <a:lnTo>
                  <a:pt x="1726018" y="895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2162543" y="609154"/>
            <a:ext cx="495300" cy="824230"/>
          </a:xfrm>
          <a:custGeom>
            <a:avLst/>
            <a:gdLst/>
            <a:ahLst/>
            <a:cxnLst/>
            <a:rect l="l" t="t" r="r" b="b"/>
            <a:pathLst>
              <a:path w="495300" h="824230">
                <a:moveTo>
                  <a:pt x="85080" y="823699"/>
                </a:moveTo>
                <a:lnTo>
                  <a:pt x="34567" y="808616"/>
                </a:lnTo>
                <a:lnTo>
                  <a:pt x="6021" y="771023"/>
                </a:lnTo>
                <a:lnTo>
                  <a:pt x="0" y="731491"/>
                </a:lnTo>
                <a:lnTo>
                  <a:pt x="195" y="718303"/>
                </a:lnTo>
                <a:lnTo>
                  <a:pt x="11895" y="595379"/>
                </a:lnTo>
                <a:lnTo>
                  <a:pt x="27249" y="545591"/>
                </a:lnTo>
                <a:lnTo>
                  <a:pt x="64570" y="519256"/>
                </a:lnTo>
                <a:lnTo>
                  <a:pt x="114538" y="514860"/>
                </a:lnTo>
                <a:lnTo>
                  <a:pt x="131928" y="516319"/>
                </a:lnTo>
                <a:lnTo>
                  <a:pt x="165302" y="541579"/>
                </a:lnTo>
                <a:lnTo>
                  <a:pt x="165946" y="549999"/>
                </a:lnTo>
                <a:lnTo>
                  <a:pt x="164579" y="559153"/>
                </a:lnTo>
                <a:lnTo>
                  <a:pt x="161202" y="569041"/>
                </a:lnTo>
                <a:lnTo>
                  <a:pt x="159245" y="572925"/>
                </a:lnTo>
                <a:lnTo>
                  <a:pt x="157039" y="576577"/>
                </a:lnTo>
                <a:lnTo>
                  <a:pt x="152159" y="583414"/>
                </a:lnTo>
                <a:lnTo>
                  <a:pt x="149968" y="587081"/>
                </a:lnTo>
                <a:lnTo>
                  <a:pt x="141438" y="636365"/>
                </a:lnTo>
                <a:lnTo>
                  <a:pt x="162648" y="675883"/>
                </a:lnTo>
                <a:lnTo>
                  <a:pt x="197423" y="702581"/>
                </a:lnTo>
                <a:lnTo>
                  <a:pt x="237326" y="712476"/>
                </a:lnTo>
                <a:lnTo>
                  <a:pt x="265128" y="709815"/>
                </a:lnTo>
                <a:lnTo>
                  <a:pt x="307571" y="684200"/>
                </a:lnTo>
                <a:lnTo>
                  <a:pt x="339505" y="611198"/>
                </a:lnTo>
                <a:lnTo>
                  <a:pt x="344539" y="562072"/>
                </a:lnTo>
                <a:lnTo>
                  <a:pt x="337314" y="513866"/>
                </a:lnTo>
                <a:lnTo>
                  <a:pt x="317829" y="466581"/>
                </a:lnTo>
                <a:lnTo>
                  <a:pt x="287063" y="428543"/>
                </a:lnTo>
                <a:lnTo>
                  <a:pt x="215369" y="394840"/>
                </a:lnTo>
                <a:lnTo>
                  <a:pt x="162672" y="387149"/>
                </a:lnTo>
                <a:lnTo>
                  <a:pt x="137424" y="390715"/>
                </a:lnTo>
                <a:lnTo>
                  <a:pt x="112910" y="399222"/>
                </a:lnTo>
                <a:lnTo>
                  <a:pt x="104574" y="402517"/>
                </a:lnTo>
                <a:lnTo>
                  <a:pt x="95697" y="405084"/>
                </a:lnTo>
                <a:lnTo>
                  <a:pt x="86278" y="406923"/>
                </a:lnTo>
                <a:lnTo>
                  <a:pt x="76317" y="408033"/>
                </a:lnTo>
                <a:lnTo>
                  <a:pt x="62227" y="408898"/>
                </a:lnTo>
                <a:lnTo>
                  <a:pt x="49233" y="407112"/>
                </a:lnTo>
                <a:lnTo>
                  <a:pt x="10788" y="375647"/>
                </a:lnTo>
                <a:lnTo>
                  <a:pt x="3854" y="328612"/>
                </a:lnTo>
                <a:lnTo>
                  <a:pt x="4034" y="317905"/>
                </a:lnTo>
                <a:lnTo>
                  <a:pt x="4576" y="307018"/>
                </a:lnTo>
                <a:lnTo>
                  <a:pt x="10729" y="260939"/>
                </a:lnTo>
                <a:lnTo>
                  <a:pt x="18511" y="199430"/>
                </a:lnTo>
                <a:lnTo>
                  <a:pt x="23680" y="160734"/>
                </a:lnTo>
                <a:lnTo>
                  <a:pt x="25425" y="137595"/>
                </a:lnTo>
                <a:lnTo>
                  <a:pt x="25894" y="114632"/>
                </a:lnTo>
                <a:lnTo>
                  <a:pt x="25087" y="91843"/>
                </a:lnTo>
                <a:lnTo>
                  <a:pt x="25087" y="59632"/>
                </a:lnTo>
                <a:lnTo>
                  <a:pt x="42367" y="24251"/>
                </a:lnTo>
                <a:lnTo>
                  <a:pt x="97104" y="8751"/>
                </a:lnTo>
                <a:lnTo>
                  <a:pt x="115986" y="5687"/>
                </a:lnTo>
                <a:lnTo>
                  <a:pt x="128992" y="4020"/>
                </a:lnTo>
                <a:lnTo>
                  <a:pt x="148480" y="1185"/>
                </a:lnTo>
                <a:lnTo>
                  <a:pt x="167414" y="0"/>
                </a:lnTo>
                <a:lnTo>
                  <a:pt x="185795" y="463"/>
                </a:lnTo>
                <a:lnTo>
                  <a:pt x="203622" y="2575"/>
                </a:lnTo>
                <a:lnTo>
                  <a:pt x="213831" y="4492"/>
                </a:lnTo>
                <a:lnTo>
                  <a:pt x="223947" y="5861"/>
                </a:lnTo>
                <a:lnTo>
                  <a:pt x="233969" y="6683"/>
                </a:lnTo>
                <a:lnTo>
                  <a:pt x="243898" y="6957"/>
                </a:lnTo>
                <a:lnTo>
                  <a:pt x="263476" y="6596"/>
                </a:lnTo>
                <a:lnTo>
                  <a:pt x="282681" y="5512"/>
                </a:lnTo>
                <a:lnTo>
                  <a:pt x="297318" y="4952"/>
                </a:lnTo>
                <a:lnTo>
                  <a:pt x="311956" y="4766"/>
                </a:lnTo>
                <a:lnTo>
                  <a:pt x="326593" y="4952"/>
                </a:lnTo>
                <a:lnTo>
                  <a:pt x="341230" y="5512"/>
                </a:lnTo>
                <a:lnTo>
                  <a:pt x="388079" y="18657"/>
                </a:lnTo>
                <a:lnTo>
                  <a:pt x="419080" y="53793"/>
                </a:lnTo>
                <a:lnTo>
                  <a:pt x="431990" y="112353"/>
                </a:lnTo>
                <a:lnTo>
                  <a:pt x="434926" y="156265"/>
                </a:lnTo>
                <a:lnTo>
                  <a:pt x="432167" y="182786"/>
                </a:lnTo>
                <a:lnTo>
                  <a:pt x="401425" y="214973"/>
                </a:lnTo>
                <a:lnTo>
                  <a:pt x="358059" y="221386"/>
                </a:lnTo>
                <a:lnTo>
                  <a:pt x="350927" y="221199"/>
                </a:lnTo>
                <a:lnTo>
                  <a:pt x="307938" y="198160"/>
                </a:lnTo>
                <a:lnTo>
                  <a:pt x="301701" y="159201"/>
                </a:lnTo>
                <a:lnTo>
                  <a:pt x="297765" y="139617"/>
                </a:lnTo>
                <a:lnTo>
                  <a:pt x="256344" y="100653"/>
                </a:lnTo>
                <a:lnTo>
                  <a:pt x="225998" y="95024"/>
                </a:lnTo>
                <a:lnTo>
                  <a:pt x="216069" y="95525"/>
                </a:lnTo>
                <a:lnTo>
                  <a:pt x="180222" y="113798"/>
                </a:lnTo>
                <a:lnTo>
                  <a:pt x="153139" y="153328"/>
                </a:lnTo>
                <a:lnTo>
                  <a:pt x="144853" y="205822"/>
                </a:lnTo>
                <a:lnTo>
                  <a:pt x="145634" y="212599"/>
                </a:lnTo>
                <a:lnTo>
                  <a:pt x="174599" y="255467"/>
                </a:lnTo>
                <a:lnTo>
                  <a:pt x="204368" y="281426"/>
                </a:lnTo>
                <a:lnTo>
                  <a:pt x="238255" y="299921"/>
                </a:lnTo>
                <a:lnTo>
                  <a:pt x="273437" y="312041"/>
                </a:lnTo>
                <a:lnTo>
                  <a:pt x="295489" y="321282"/>
                </a:lnTo>
                <a:lnTo>
                  <a:pt x="336848" y="343611"/>
                </a:lnTo>
                <a:lnTo>
                  <a:pt x="375271" y="370694"/>
                </a:lnTo>
                <a:lnTo>
                  <a:pt x="411479" y="402159"/>
                </a:lnTo>
                <a:lnTo>
                  <a:pt x="451556" y="448448"/>
                </a:lnTo>
                <a:lnTo>
                  <a:pt x="478091" y="499491"/>
                </a:lnTo>
                <a:lnTo>
                  <a:pt x="492181" y="554928"/>
                </a:lnTo>
                <a:lnTo>
                  <a:pt x="494970" y="584159"/>
                </a:lnTo>
                <a:lnTo>
                  <a:pt x="494920" y="614397"/>
                </a:lnTo>
                <a:lnTo>
                  <a:pt x="491272" y="655022"/>
                </a:lnTo>
                <a:lnTo>
                  <a:pt x="483219" y="697838"/>
                </a:lnTo>
                <a:lnTo>
                  <a:pt x="468571" y="736633"/>
                </a:lnTo>
                <a:lnTo>
                  <a:pt x="445135" y="773960"/>
                </a:lnTo>
                <a:lnTo>
                  <a:pt x="404534" y="806882"/>
                </a:lnTo>
                <a:lnTo>
                  <a:pt x="352931" y="814935"/>
                </a:lnTo>
                <a:lnTo>
                  <a:pt x="333186" y="813143"/>
                </a:lnTo>
                <a:lnTo>
                  <a:pt x="306831" y="811232"/>
                </a:lnTo>
                <a:lnTo>
                  <a:pt x="300256" y="810553"/>
                </a:lnTo>
                <a:lnTo>
                  <a:pt x="283425" y="810737"/>
                </a:lnTo>
                <a:lnTo>
                  <a:pt x="266588" y="811287"/>
                </a:lnTo>
                <a:lnTo>
                  <a:pt x="249746" y="812205"/>
                </a:lnTo>
                <a:lnTo>
                  <a:pt x="232897" y="813490"/>
                </a:lnTo>
                <a:lnTo>
                  <a:pt x="199602" y="816753"/>
                </a:lnTo>
                <a:lnTo>
                  <a:pt x="156795" y="822047"/>
                </a:lnTo>
                <a:lnTo>
                  <a:pt x="146554" y="822965"/>
                </a:lnTo>
                <a:lnTo>
                  <a:pt x="136308" y="823515"/>
                </a:lnTo>
                <a:lnTo>
                  <a:pt x="85080" y="823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Semmi Extrák</dc:title>
  <dcterms:created xsi:type="dcterms:W3CDTF">2026-04-19T15:06:18Z</dcterms:created>
  <dcterms:modified xsi:type="dcterms:W3CDTF">2026-04-19T15:06:18Z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2026-04-19T00:00:00Z</vt:filetime>
  </property>
  <property fmtid="{D5CDD505-2E9C-101B-9397-08002B2CF9AE}" pid="3" name="LastSaved">
    <vt:filetime>2026-04-19T00:00:00Z</vt:filetime>
  </property>
  <property fmtid="{D5CDD505-2E9C-101B-9397-08002B2CF9AE}" pid="4" name="Producer">
    <vt:lpwstr>Canva</vt:lpwstr>
  </property>
</Properties>
</file>