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8"/>
  </p:notesMasterIdLst>
  <p:handoutMasterIdLst>
    <p:handoutMasterId r:id="rId9"/>
  </p:handoutMasterIdLst>
  <p:sldIdLst>
    <p:sldId id="259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3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 custT="1"/>
      <dgm:spPr>
        <a:solidFill>
          <a:schemeClr val="tx1"/>
        </a:solidFill>
      </dgm:spPr>
      <dgm:t>
        <a:bodyPr rtlCol="0"/>
        <a:lstStyle/>
        <a:p>
          <a:pPr rtl="0">
            <a:defRPr cap="all"/>
          </a:pPr>
          <a:r>
            <a:rPr lang="hu" sz="2100" u="sng" dirty="0"/>
            <a:t>Ádám</a:t>
          </a:r>
        </a:p>
        <a:p>
          <a:pPr rtl="0">
            <a:defRPr cap="all"/>
          </a:pPr>
          <a:r>
            <a:rPr lang="hu" sz="1800" u="none" dirty="0">
              <a:latin typeface="+mn-lt"/>
              <a:cs typeface="Arial" panose="020B0604020202020204" pitchFamily="34" charset="0"/>
            </a:rPr>
            <a:t>Huszti Péter</a:t>
          </a:r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hu" dirty="0"/>
            <a:t>01</a:t>
          </a:r>
        </a:p>
      </dgm:t>
    </dgm:pt>
    <dgm:pt modelId="{53742231-981F-480A-940F-203EC2F7423F}">
      <dgm:prSet custT="1"/>
      <dgm:spPr>
        <a:solidFill>
          <a:schemeClr val="tx1"/>
        </a:solidFill>
      </dgm:spPr>
      <dgm:t>
        <a:bodyPr rtlCol="0"/>
        <a:lstStyle/>
        <a:p>
          <a:pPr rtl="0">
            <a:defRPr cap="all"/>
          </a:pPr>
          <a:r>
            <a:rPr lang="hu" sz="2100" u="sng" dirty="0"/>
            <a:t>Éva </a:t>
          </a:r>
        </a:p>
        <a:p>
          <a:pPr rtl="0">
            <a:defRPr cap="all"/>
          </a:pPr>
          <a:r>
            <a:rPr lang="hu-HU" sz="1800" b="0" i="0" dirty="0"/>
            <a:t>Moór Marianna</a:t>
          </a:r>
          <a:endParaRPr lang="hu" sz="1800" b="0" u="sng" dirty="0"/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 rtlCol="0"/>
        <a:lstStyle/>
        <a:p>
          <a:pPr rtl="0"/>
          <a:r>
            <a:rPr lang="hu" dirty="0"/>
            <a:t>02</a:t>
          </a:r>
        </a:p>
      </dgm:t>
    </dgm:pt>
    <dgm:pt modelId="{9EF41CC5-EF3B-4A6D-8229-3F1333EADFB3}">
      <dgm:prSet custT="1"/>
      <dgm:spPr>
        <a:solidFill>
          <a:schemeClr val="tx1"/>
        </a:solidFill>
      </dgm:spPr>
      <dgm:t>
        <a:bodyPr rtlCol="0"/>
        <a:lstStyle/>
        <a:p>
          <a:pPr rtl="0">
            <a:defRPr cap="all"/>
          </a:pPr>
          <a:r>
            <a:rPr lang="hu" sz="2000" u="sng" dirty="0"/>
            <a:t>Lucifer</a:t>
          </a:r>
        </a:p>
        <a:p>
          <a:pPr rtl="0">
            <a:defRPr cap="all"/>
          </a:pPr>
          <a:r>
            <a:rPr lang="hu" sz="1800" u="none" dirty="0"/>
            <a:t>Mensáros László</a:t>
          </a:r>
        </a:p>
      </dgm:t>
    </dgm:pt>
    <dgm:pt modelId="{DAEF1C7D-B0C5-46FA-BED3-8A54E918D3E0}" type="parTrans" cxnId="{E476EEBC-7C9F-4E07-BD58-1044B9769B64}">
      <dgm:prSet/>
      <dgm:spPr/>
      <dgm:t>
        <a:bodyPr rtlCol="0"/>
        <a:lstStyle/>
        <a:p>
          <a:pPr rtl="0"/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 rtlCol="0"/>
        <a:lstStyle/>
        <a:p>
          <a:pPr rtl="0"/>
          <a:r>
            <a:rPr lang="hu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 custLinFactNeighborX="-43" custLinFactNeighborY="-1297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 custLinFactNeighborX="22166" custLinFactNeighborY="14676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0" y="0"/>
          <a:ext cx="3275967" cy="3714750"/>
        </a:xfrm>
        <a:prstGeom prst="rect">
          <a:avLst/>
        </a:prstGeom>
        <a:solidFill>
          <a:schemeClr val="tx1"/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2100" u="sng" kern="1200" dirty="0"/>
            <a:t>Ádám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800" u="none" kern="1200" dirty="0">
              <a:latin typeface="+mn-lt"/>
              <a:cs typeface="Arial" panose="020B0604020202020204" pitchFamily="34" charset="0"/>
            </a:rPr>
            <a:t>Huszti Péter</a:t>
          </a:r>
        </a:p>
      </dsp:txBody>
      <dsp:txXfrm>
        <a:off x="0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" sz="6600" kern="1200" dirty="0"/>
            <a:t>01</a:t>
          </a:r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tx1"/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2100" u="sng" kern="1200" dirty="0"/>
            <a:t>Éva 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-HU" sz="1800" b="0" i="0" kern="1200" dirty="0"/>
            <a:t>Moór Marianna</a:t>
          </a:r>
          <a:endParaRPr lang="hu" sz="1800" b="0" u="sng" kern="1200" dirty="0"/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" sz="6600" kern="1200" dirty="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7707" y="0"/>
          <a:ext cx="3275967" cy="3714750"/>
        </a:xfrm>
        <a:prstGeom prst="rect">
          <a:avLst/>
        </a:prstGeom>
        <a:solidFill>
          <a:schemeClr val="tx1"/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2000" u="sng" kern="1200" dirty="0"/>
            <a:t>Lucifer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800" u="none" kern="1200" dirty="0"/>
            <a:t>Mensáros László</a:t>
          </a:r>
        </a:p>
      </dsp:txBody>
      <dsp:txXfrm>
        <a:off x="7077707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328C74-2DD9-4CFD-934B-3DF3C1DDE5FC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F517D8-72C6-4C72-9062-09CA35D1D6EA}" type="datetime1">
              <a:rPr lang="hu-HU" smtClean="0"/>
              <a:t>2026. 04. 19.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06F676-C664-4C85-930F-9B6130AE0859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A9AE65-3357-474A-9E41-D5D48A22CB46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DEE93C-3C2D-4E26-B2EB-AA9505384E6D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0F59D-97DE-494E-8C3C-171907D39773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" sz="800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0696A8-D711-4B65-A653-8621AA7D08B1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05328-906A-4574-A2A4-9142E7EEB0D7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Kép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Kép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Cím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Szöveg hely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0" name="Kép helyőrzőj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Szöveg hely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2" name="Szöveg helye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3" name="Kép helyőrzőj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Szöveg hely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5" name="Szöveg helye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6" name="Kép helyőrzőj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Szöveg hely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40F4B-C8A7-474B-9E07-0763335F9A9B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886BA4-B095-4091-9B3B-1AE5660185AF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4D693-9A33-46B5-8483-A655726D1E81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931A8-8288-4238-AF14-026187036AFD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65F545-0511-4EE3-B36D-0AAF15A22616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17C899-C8BD-4743-9041-F9570303B9CC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Kép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135D0D-8851-4427-86DA-5BF8C4C38E92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72C471-15B7-4E03-99B1-DD7965475934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BA12DA-C477-4DEC-8CD5-0CC7AA2A7F95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96B7B2-B32F-4DDF-9894-2FACA14133E2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6D6D66-4270-491C-9F23-0511DE91B152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692444B4-EEAE-4DD5-A105-FC425BF0ADF0}" type="datetime1">
              <a:rPr lang="hu-HU" smtClean="0"/>
              <a:t>2026. 04. 19.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6050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sészét, kávét, ételt és italt ábrázoló kép&#10;&#10;Automatikusan létrehozott leírás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5677" y1="51184" x2="75677" y2="51184"/>
                        <a14:backgroundMark x1="42267" y1="22776" x2="89078" y2="87347"/>
                        <a14:backgroundMark x1="89078" y1="87347" x2="14732" y2="21061"/>
                        <a14:backgroundMark x1="14732" y1="21061" x2="57458" y2="20571"/>
                        <a14:backgroundMark x1="57458" y1="20571" x2="42451" y2="57633"/>
                        <a14:backgroundMark x1="42451" y1="57633" x2="49059" y2="53388"/>
                        <a14:backgroundMark x1="49059" y1="53388" x2="61450" y2="65796"/>
                        <a14:backgroundMark x1="61450" y1="65796" x2="89536" y2="62612"/>
                        <a14:backgroundMark x1="89536" y1="62612" x2="86875" y2="66204"/>
                        <a14:backgroundMark x1="34603" y1="46204" x2="37586" y2="86449"/>
                        <a14:backgroundMark x1="37586" y1="86449" x2="57412" y2="78612"/>
                        <a14:backgroundMark x1="57412" y1="78612" x2="47269" y2="55918"/>
                        <a14:backgroundMark x1="47269" y1="55918" x2="41533" y2="56898"/>
                        <a14:backgroundMark x1="41533" y1="56898" x2="34282" y2="47592"/>
                        <a14:backgroundMark x1="41762" y1="24000" x2="36026" y2="31102"/>
                        <a14:backgroundMark x1="36026" y1="31102" x2="29371" y2="24327"/>
                        <a14:backgroundMark x1="29371" y1="24327" x2="28637" y2="24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06774" y="3006435"/>
            <a:ext cx="4848516" cy="399336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 rtlCol="0">
            <a:normAutofit/>
          </a:bodyPr>
          <a:lstStyle/>
          <a:p>
            <a:pPr rtl="0"/>
            <a:r>
              <a:rPr lang="hu" sz="7200" i="1" dirty="0">
                <a:solidFill>
                  <a:schemeClr val="tx1"/>
                </a:solidFill>
              </a:rPr>
              <a:t>Ádám, Éva és Lucifer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 rtlCol="0">
            <a:normAutofit/>
          </a:bodyPr>
          <a:lstStyle/>
          <a:p>
            <a:pPr rtl="0"/>
            <a:r>
              <a:rPr lang="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Puck and the Pixies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hu" sz="5400" i="1" dirty="0"/>
              <a:t>Színészek</a:t>
            </a:r>
            <a:endParaRPr lang="hu" sz="4800" i="1" dirty="0"/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627965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Ábra 4" descr="Dráma">
            <a:extLst>
              <a:ext uri="{FF2B5EF4-FFF2-40B4-BE49-F238E27FC236}">
                <a16:creationId xmlns:a16="http://schemas.microsoft.com/office/drawing/2014/main" id="{1EF49D27-4FAE-50F3-2DD8-414A0076E0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595" y="1619250"/>
            <a:ext cx="914400" cy="914400"/>
          </a:xfrm>
          <a:prstGeom prst="rect">
            <a:avLst/>
          </a:prstGeom>
        </p:spPr>
      </p:pic>
      <p:pic>
        <p:nvPicPr>
          <p:cNvPr id="7" name="Ábra 6" descr="Videókamera">
            <a:extLst>
              <a:ext uri="{FF2B5EF4-FFF2-40B4-BE49-F238E27FC236}">
                <a16:creationId xmlns:a16="http://schemas.microsoft.com/office/drawing/2014/main" id="{1EEB1905-092E-AE5D-0120-611C9CCAA3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64190" y="5334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70DFC5-FB04-99DB-C473-EE8F3183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Huszti Péter</a:t>
            </a:r>
          </a:p>
        </p:txBody>
      </p:sp>
      <p:pic>
        <p:nvPicPr>
          <p:cNvPr id="11" name="Tartalom helye 10" descr="Dráma">
            <a:extLst>
              <a:ext uri="{FF2B5EF4-FFF2-40B4-BE49-F238E27FC236}">
                <a16:creationId xmlns:a16="http://schemas.microsoft.com/office/drawing/2014/main" id="{E06BA927-CE8F-9CDB-014E-8F49C46A99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7563" y="609600"/>
            <a:ext cx="648254" cy="648254"/>
          </a:xfrm>
        </p:spPr>
      </p:pic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F4BB5A23-89F3-CD51-D819-658D153CDE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84" y="2076451"/>
            <a:ext cx="5489859" cy="362267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Dátum helye 4">
            <a:extLst>
              <a:ext uri="{FF2B5EF4-FFF2-40B4-BE49-F238E27FC236}">
                <a16:creationId xmlns:a16="http://schemas.microsoft.com/office/drawing/2014/main" id="{11851624-B8E1-FD90-803C-AAC25184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V="1">
            <a:off x="9009529" y="7382434"/>
            <a:ext cx="2084760" cy="107577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EBE37B9D-E1AA-C588-FC7A-B5CFDA49AC4F}"/>
              </a:ext>
            </a:extLst>
          </p:cNvPr>
          <p:cNvSpPr/>
          <p:nvPr/>
        </p:nvSpPr>
        <p:spPr>
          <a:xfrm>
            <a:off x="474656" y="1553130"/>
            <a:ext cx="2671956" cy="18893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 </a:t>
            </a:r>
            <a:r>
              <a:rPr lang="hu-HU" b="1" dirty="0">
                <a:latin typeface="Garamond" panose="02020404030301010803" pitchFamily="18" charset="0"/>
              </a:rPr>
              <a:t>1944. május 4-én született </a:t>
            </a:r>
            <a:r>
              <a:rPr lang="hu-HU" b="1" dirty="0" err="1">
                <a:latin typeface="Garamond" panose="02020404030301010803" pitchFamily="18" charset="0"/>
              </a:rPr>
              <a:t>Hendel</a:t>
            </a:r>
            <a:r>
              <a:rPr lang="hu-HU" b="1" dirty="0">
                <a:latin typeface="Garamond" panose="02020404030301010803" pitchFamily="18" charset="0"/>
              </a:rPr>
              <a:t> Péter néven, amit később megváltoztatott.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9B6784B5-27C8-2E81-7BC6-8B5CC2E4D558}"/>
              </a:ext>
            </a:extLst>
          </p:cNvPr>
          <p:cNvSpPr/>
          <p:nvPr/>
        </p:nvSpPr>
        <p:spPr>
          <a:xfrm>
            <a:off x="3099586" y="2943127"/>
            <a:ext cx="2671955" cy="18893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Garamond" panose="02020404030301010803" pitchFamily="18" charset="0"/>
              </a:rPr>
              <a:t>Filmes karrierjében az első tévéfilmek között volt Az ember tragédiája.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EC5C1557-518F-9FB6-F479-054E07DAA04F}"/>
              </a:ext>
            </a:extLst>
          </p:cNvPr>
          <p:cNvSpPr/>
          <p:nvPr/>
        </p:nvSpPr>
        <p:spPr>
          <a:xfrm>
            <a:off x="474656" y="4117972"/>
            <a:ext cx="2671955" cy="18893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Garamond" panose="02020404030301010803" pitchFamily="18" charset="0"/>
              </a:rPr>
              <a:t>Számos kitüntetéssel és díjjal rendelkezik.</a:t>
            </a:r>
          </a:p>
        </p:txBody>
      </p:sp>
    </p:spTree>
    <p:extLst>
      <p:ext uri="{BB962C8B-B14F-4D97-AF65-F5344CB8AC3E}">
        <p14:creationId xmlns:p14="http://schemas.microsoft.com/office/powerpoint/2010/main" val="2589208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4978AC-D99C-7469-9BF4-8966E40F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" sz="4800" u="sng" dirty="0"/>
            </a:br>
            <a:r>
              <a:rPr lang="hu-HU" sz="4800" dirty="0"/>
              <a:t>Moór Marianna</a:t>
            </a:r>
            <a:br>
              <a:rPr lang="hu" sz="4800" u="sng" dirty="0"/>
            </a:br>
            <a:endParaRPr lang="hu-HU" dirty="0"/>
          </a:p>
        </p:txBody>
      </p:sp>
      <p:pic>
        <p:nvPicPr>
          <p:cNvPr id="11" name="Tartalom helye 10" descr="Dráma">
            <a:extLst>
              <a:ext uri="{FF2B5EF4-FFF2-40B4-BE49-F238E27FC236}">
                <a16:creationId xmlns:a16="http://schemas.microsoft.com/office/drawing/2014/main" id="{FECA146B-95CC-C1A7-DA96-C48C2D2B38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47599" y="609600"/>
            <a:ext cx="691637" cy="691637"/>
          </a:xfrm>
        </p:spPr>
      </p:pic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F2B08592-8B4A-8DB2-FFAB-ED71D4C54A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1870"/>
            <a:ext cx="5777753" cy="333243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Dátum helye 4">
            <a:extLst>
              <a:ext uri="{FF2B5EF4-FFF2-40B4-BE49-F238E27FC236}">
                <a16:creationId xmlns:a16="http://schemas.microsoft.com/office/drawing/2014/main" id="{C64A6404-5694-D383-31F0-A6C76C14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V="1">
            <a:off x="9251576" y="7409328"/>
            <a:ext cx="1170360" cy="282389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F6D891A-5CCA-F82F-CE81-0E2B2379F061}"/>
              </a:ext>
            </a:extLst>
          </p:cNvPr>
          <p:cNvSpPr/>
          <p:nvPr/>
        </p:nvSpPr>
        <p:spPr>
          <a:xfrm>
            <a:off x="318247" y="1871472"/>
            <a:ext cx="2501153" cy="1680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Garamond" panose="02020404030301010803" pitchFamily="18" charset="0"/>
              </a:rPr>
              <a:t>1943. február 5-én</a:t>
            </a:r>
          </a:p>
          <a:p>
            <a:pPr algn="ctr"/>
            <a:r>
              <a:rPr lang="hu-HU" b="1" dirty="0">
                <a:latin typeface="Garamond" panose="02020404030301010803" pitchFamily="18" charset="0"/>
              </a:rPr>
              <a:t>született. 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03320B1F-14DD-42FC-36EE-63DBD51FDE38}"/>
              </a:ext>
            </a:extLst>
          </p:cNvPr>
          <p:cNvSpPr/>
          <p:nvPr/>
        </p:nvSpPr>
        <p:spPr>
          <a:xfrm>
            <a:off x="3254187" y="3173506"/>
            <a:ext cx="2501153" cy="1680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Garamond" panose="02020404030301010803" pitchFamily="18" charset="0"/>
              </a:rPr>
              <a:t>1969-ben kapta az első Jászai Mari-díját. Az ember tragédiája című film megjelenésének évében.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ED47F01-D9CD-3FE0-CD72-D340128FA9D0}"/>
              </a:ext>
            </a:extLst>
          </p:cNvPr>
          <p:cNvSpPr/>
          <p:nvPr/>
        </p:nvSpPr>
        <p:spPr>
          <a:xfrm>
            <a:off x="318246" y="4567518"/>
            <a:ext cx="2501153" cy="1680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Garamond" panose="02020404030301010803" pitchFamily="18" charset="0"/>
              </a:rPr>
              <a:t>Számos díjjal és elismeréssel rendelkezik.</a:t>
            </a:r>
          </a:p>
        </p:txBody>
      </p:sp>
    </p:spTree>
    <p:extLst>
      <p:ext uri="{BB962C8B-B14F-4D97-AF65-F5344CB8AC3E}">
        <p14:creationId xmlns:p14="http://schemas.microsoft.com/office/powerpoint/2010/main" val="772125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F2FEC2-329A-EC64-E98F-FA8F775B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Mensáros</a:t>
            </a:r>
            <a:r>
              <a:rPr lang="hu-HU" dirty="0"/>
              <a:t> László</a:t>
            </a:r>
          </a:p>
        </p:txBody>
      </p:sp>
      <p:pic>
        <p:nvPicPr>
          <p:cNvPr id="9" name="Tartalom helye 8" descr="Dráma">
            <a:extLst>
              <a:ext uri="{FF2B5EF4-FFF2-40B4-BE49-F238E27FC236}">
                <a16:creationId xmlns:a16="http://schemas.microsoft.com/office/drawing/2014/main" id="{B384BE0D-DEDC-D1B7-79F3-529EF43525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45894" y="513041"/>
            <a:ext cx="772318" cy="772318"/>
          </a:xfrm>
        </p:spPr>
      </p:pic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26BEAEFC-29C9-E507-66E5-3519AFA0B7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01" y="2339788"/>
            <a:ext cx="5593978" cy="31466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Dátum helye 4">
            <a:extLst>
              <a:ext uri="{FF2B5EF4-FFF2-40B4-BE49-F238E27FC236}">
                <a16:creationId xmlns:a16="http://schemas.microsoft.com/office/drawing/2014/main" id="{B5CF8DAC-08AC-EFBD-6727-4FBCC484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V="1">
            <a:off x="7678736" y="7664824"/>
            <a:ext cx="2743200" cy="107576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10" name="Hatszög 9">
            <a:extLst>
              <a:ext uri="{FF2B5EF4-FFF2-40B4-BE49-F238E27FC236}">
                <a16:creationId xmlns:a16="http://schemas.microsoft.com/office/drawing/2014/main" id="{E7013AC7-ED2E-40B8-8BAE-1C42AD979569}"/>
              </a:ext>
            </a:extLst>
          </p:cNvPr>
          <p:cNvSpPr/>
          <p:nvPr/>
        </p:nvSpPr>
        <p:spPr>
          <a:xfrm>
            <a:off x="645292" y="1871472"/>
            <a:ext cx="2259273" cy="1797146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Garamond" panose="02020404030301010803" pitchFamily="18" charset="0"/>
              </a:rPr>
              <a:t>1926. január 26-án született.</a:t>
            </a:r>
          </a:p>
        </p:txBody>
      </p:sp>
      <p:sp>
        <p:nvSpPr>
          <p:cNvPr id="11" name="Hatszög 10">
            <a:extLst>
              <a:ext uri="{FF2B5EF4-FFF2-40B4-BE49-F238E27FC236}">
                <a16:creationId xmlns:a16="http://schemas.microsoft.com/office/drawing/2014/main" id="{3E2F48DC-FE6F-8501-FCF5-AEB6E5AB2EEA}"/>
              </a:ext>
            </a:extLst>
          </p:cNvPr>
          <p:cNvSpPr/>
          <p:nvPr/>
        </p:nvSpPr>
        <p:spPr>
          <a:xfrm>
            <a:off x="2936024" y="3247931"/>
            <a:ext cx="2259273" cy="1797146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Garamond" panose="02020404030301010803" pitchFamily="18" charset="0"/>
              </a:rPr>
              <a:t>1958-ban letartóztatták, majd 1960-ban szabadult.</a:t>
            </a:r>
          </a:p>
        </p:txBody>
      </p:sp>
      <p:sp>
        <p:nvSpPr>
          <p:cNvPr id="12" name="Hatszög 11">
            <a:extLst>
              <a:ext uri="{FF2B5EF4-FFF2-40B4-BE49-F238E27FC236}">
                <a16:creationId xmlns:a16="http://schemas.microsoft.com/office/drawing/2014/main" id="{89EC7BA8-261D-6F34-CD6D-1232FB667437}"/>
              </a:ext>
            </a:extLst>
          </p:cNvPr>
          <p:cNvSpPr/>
          <p:nvPr/>
        </p:nvSpPr>
        <p:spPr>
          <a:xfrm>
            <a:off x="645292" y="4576760"/>
            <a:ext cx="2259273" cy="1797146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Garamond" panose="02020404030301010803" pitchFamily="18" charset="0"/>
              </a:rPr>
              <a:t>Egyik legnagyobb szerepe Az ember tragédiájában Lucifer volt.</a:t>
            </a:r>
          </a:p>
        </p:txBody>
      </p:sp>
    </p:spTree>
    <p:extLst>
      <p:ext uri="{BB962C8B-B14F-4D97-AF65-F5344CB8AC3E}">
        <p14:creationId xmlns:p14="http://schemas.microsoft.com/office/powerpoint/2010/main" val="851683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ercs: vízszintes 2">
            <a:extLst>
              <a:ext uri="{FF2B5EF4-FFF2-40B4-BE49-F238E27FC236}">
                <a16:creationId xmlns:a16="http://schemas.microsoft.com/office/drawing/2014/main" id="{0002A385-847D-0E2C-2CD8-29699F537CBF}"/>
              </a:ext>
            </a:extLst>
          </p:cNvPr>
          <p:cNvSpPr/>
          <p:nvPr/>
        </p:nvSpPr>
        <p:spPr>
          <a:xfrm>
            <a:off x="2303929" y="2111188"/>
            <a:ext cx="7584141" cy="2635624"/>
          </a:xfrm>
          <a:prstGeom prst="horizontalScroll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400" dirty="0">
                <a:latin typeface="Vivaldi" panose="03020602050506090804" pitchFamily="66" charset="0"/>
              </a:rPr>
              <a:t>Köszönjük a figyelmet!</a:t>
            </a:r>
          </a:p>
        </p:txBody>
      </p:sp>
      <p:pic>
        <p:nvPicPr>
          <p:cNvPr id="5" name="Ábra 4" descr="Színház">
            <a:extLst>
              <a:ext uri="{FF2B5EF4-FFF2-40B4-BE49-F238E27FC236}">
                <a16:creationId xmlns:a16="http://schemas.microsoft.com/office/drawing/2014/main" id="{1DD3F34D-38FD-74AB-A39B-712B78EDC5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094695" y="3796553"/>
            <a:ext cx="681317" cy="681317"/>
          </a:xfrm>
          <a:prstGeom prst="rect">
            <a:avLst/>
          </a:prstGeom>
        </p:spPr>
      </p:pic>
      <p:pic>
        <p:nvPicPr>
          <p:cNvPr id="7" name="Ábra 6" descr="Videókamera">
            <a:extLst>
              <a:ext uri="{FF2B5EF4-FFF2-40B4-BE49-F238E27FC236}">
                <a16:creationId xmlns:a16="http://schemas.microsoft.com/office/drawing/2014/main" id="{D394731E-E796-2B4F-54FD-838E038BCA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0447" y="2398058"/>
            <a:ext cx="748554" cy="7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8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36_TF12214701" id="{84250671-AACF-4C08-B8EC-8205E81493F8}" vid="{D694F355-53BF-4155-82DB-4DED3BFAA78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{FE2C8141-CB76-4055-8ADE-0FCE40861062}TFe887d8cf-77a9-48cd-9a74-d8d08097a61c06f81b0b_win32-4acd19c5819a</Template>
  <TotalTime>207</TotalTime>
  <Words>114</Words>
  <Application>Microsoft Office PowerPoint</Application>
  <PresentationFormat>Szélesvásznú</PresentationFormat>
  <Paragraphs>26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Calibri</vt:lpstr>
      <vt:lpstr>Garamond</vt:lpstr>
      <vt:lpstr>Goudy Old Style</vt:lpstr>
      <vt:lpstr>Vivaldi</vt:lpstr>
      <vt:lpstr>Wingdings 2</vt:lpstr>
      <vt:lpstr>SlateVTI</vt:lpstr>
      <vt:lpstr>Ádám, Éva és Lucifer</vt:lpstr>
      <vt:lpstr>Színészek</vt:lpstr>
      <vt:lpstr>Huszti Péter</vt:lpstr>
      <vt:lpstr> Moór Marianna </vt:lpstr>
      <vt:lpstr>Mensáros László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Dorkó-Bán Dalma</dc:creator>
  <cp:lastModifiedBy>O365 felhasználó</cp:lastModifiedBy>
  <cp:revision>14</cp:revision>
  <dcterms:created xsi:type="dcterms:W3CDTF">2026-04-19T08:49:36Z</dcterms:created>
  <dcterms:modified xsi:type="dcterms:W3CDTF">2026-04-19T18:48:09Z</dcterms:modified>
</cp:coreProperties>
</file>