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67" r:id="rId3"/>
    <p:sldId id="262" r:id="rId4"/>
    <p:sldId id="266" r:id="rId5"/>
    <p:sldId id="263" r:id="rId6"/>
    <p:sldId id="261" r:id="rId7"/>
    <p:sldId id="256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BE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2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microsoft.com/office/2007/relationships/hdphoto" Target="../media/hdphoto12.wdp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ervice\Desktop\Recording\1.3gpp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ervice\Desktop\Recording\2.3gpp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41.png"/><Relationship Id="rId3" Type="http://schemas.openxmlformats.org/officeDocument/2006/relationships/video" Target="file:///C:\Users\service\Desktop\Recording\5.3gpp" TargetMode="External"/><Relationship Id="rId7" Type="http://schemas.openxmlformats.org/officeDocument/2006/relationships/image" Target="../media/image8.jpeg"/><Relationship Id="rId12" Type="http://schemas.openxmlformats.org/officeDocument/2006/relationships/image" Target="../media/image40.jpeg"/><Relationship Id="rId2" Type="http://schemas.openxmlformats.org/officeDocument/2006/relationships/video" Target="file:///C:\Users\service\Desktop\Recording\4.3gpp" TargetMode="External"/><Relationship Id="rId1" Type="http://schemas.openxmlformats.org/officeDocument/2006/relationships/video" Target="file:///C:\Users\service\Desktop\Recording\3.3gpp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39.jpeg"/><Relationship Id="rId5" Type="http://schemas.openxmlformats.org/officeDocument/2006/relationships/image" Target="../media/image36.jpeg"/><Relationship Id="rId15" Type="http://schemas.openxmlformats.org/officeDocument/2006/relationships/image" Target="../media/image42.png"/><Relationship Id="rId10" Type="http://schemas.openxmlformats.org/officeDocument/2006/relationships/image" Target="../media/image3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jpe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12" Type="http://schemas.openxmlformats.org/officeDocument/2006/relationships/image" Target="../media/image29.png"/><Relationship Id="rId2" Type="http://schemas.openxmlformats.org/officeDocument/2006/relationships/video" Target="file:///C:\Users\service\Desktop\Recording\6.3gpp" TargetMode="External"/><Relationship Id="rId1" Type="http://schemas.openxmlformats.org/officeDocument/2006/relationships/video" Target="file:///C:\Users\service\AppData\Local\Microsoft\Windows\INetCache\IE\VOP7I3A4\record20180422221648%5b1%5d.3gpp" TargetMode="Externa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26" Type="http://schemas.openxmlformats.org/officeDocument/2006/relationships/image" Target="../media/image64.png"/><Relationship Id="rId3" Type="http://schemas.openxmlformats.org/officeDocument/2006/relationships/image" Target="../media/image44.png"/><Relationship Id="rId21" Type="http://schemas.microsoft.com/office/2007/relationships/hdphoto" Target="../media/hdphoto8.wdp"/><Relationship Id="rId7" Type="http://schemas.openxmlformats.org/officeDocument/2006/relationships/image" Target="../media/image53.png"/><Relationship Id="rId12" Type="http://schemas.microsoft.com/office/2007/relationships/hdphoto" Target="../media/hdphoto4.wdp"/><Relationship Id="rId17" Type="http://schemas.openxmlformats.org/officeDocument/2006/relationships/image" Target="../media/image58.png"/><Relationship Id="rId25" Type="http://schemas.openxmlformats.org/officeDocument/2006/relationships/image" Target="../media/image63.jpe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20" Type="http://schemas.openxmlformats.org/officeDocument/2006/relationships/image" Target="../media/image60.png"/><Relationship Id="rId29" Type="http://schemas.microsoft.com/office/2007/relationships/hdphoto" Target="../media/hdphoto11.wdp"/><Relationship Id="rId1" Type="http://schemas.openxmlformats.org/officeDocument/2006/relationships/video" Target="file:///C:\Users\service\Desktop\Recording\7.3gpp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24" Type="http://schemas.microsoft.com/office/2007/relationships/hdphoto" Target="../media/hdphoto9.wdp"/><Relationship Id="rId5" Type="http://schemas.microsoft.com/office/2007/relationships/hdphoto" Target="../media/hdphoto1.wdp"/><Relationship Id="rId15" Type="http://schemas.openxmlformats.org/officeDocument/2006/relationships/image" Target="../media/image57.png"/><Relationship Id="rId23" Type="http://schemas.openxmlformats.org/officeDocument/2006/relationships/image" Target="../media/image62.png"/><Relationship Id="rId28" Type="http://schemas.openxmlformats.org/officeDocument/2006/relationships/image" Target="../media/image65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microsoft.com/office/2007/relationships/hdphoto" Target="../media/hdphoto5.wdp"/><Relationship Id="rId22" Type="http://schemas.openxmlformats.org/officeDocument/2006/relationships/image" Target="../media/image61.jpeg"/><Relationship Id="rId27" Type="http://schemas.microsoft.com/office/2007/relationships/hdphoto" Target="../media/hdphoto10.wdp"/><Relationship Id="rId30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4.jpeg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ervice\Desktop\Recording\8.3gpp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9.png"/><Relationship Id="rId4" Type="http://schemas.openxmlformats.org/officeDocument/2006/relationships/image" Target="../media/image6.jpeg"/><Relationship Id="rId9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 descr="415434183.rotho-szemetes-kosar-redonyos-fedo-rotho-roll-bob-30-l-feket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941987" y="4419600"/>
            <a:ext cx="1166157" cy="207010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4000" b="97600" l="9761" r="8980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594" y="0"/>
            <a:ext cx="3161538" cy="6858000"/>
          </a:xfrm>
          <a:prstGeom prst="rect">
            <a:avLst/>
          </a:prstGeom>
        </p:spPr>
      </p:pic>
      <p:pic>
        <p:nvPicPr>
          <p:cNvPr id="3" name="Kép 2" descr="standard10-cpl-dio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37172" y="332093"/>
            <a:ext cx="2985307" cy="5985579"/>
          </a:xfrm>
          <a:prstGeom prst="rect">
            <a:avLst/>
          </a:prstGeom>
        </p:spPr>
      </p:pic>
      <p:pic>
        <p:nvPicPr>
          <p:cNvPr id="4" name="Kép 3" descr="piktogram_wc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20746" y="1371600"/>
            <a:ext cx="703117" cy="70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 descr="Menekülési-út-jobbra-220x220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6835" y="-228600"/>
            <a:ext cx="981364" cy="981364"/>
          </a:xfrm>
          <a:prstGeom prst="rect">
            <a:avLst/>
          </a:prstGeom>
        </p:spPr>
      </p:pic>
      <p:pic>
        <p:nvPicPr>
          <p:cNvPr id="6" name="Kép 5" descr="f88a4656cb530bafda81cf9585d9a6d1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4110" y="3346999"/>
            <a:ext cx="5401540" cy="3511001"/>
          </a:xfrm>
          <a:prstGeom prst="rect">
            <a:avLst/>
          </a:prstGeom>
        </p:spPr>
      </p:pic>
      <p:pic>
        <p:nvPicPr>
          <p:cNvPr id="7" name="Kép 6" descr="h_VVNP04_3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0846" y="0"/>
            <a:ext cx="2423679" cy="242367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886325" y="762000"/>
            <a:ext cx="1858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smtClean="0">
                <a:latin typeface="Baskerville Old Face" pitchFamily="18" charset="0"/>
                <a:ea typeface="Arial Unicode MS" pitchFamily="34" charset="-128"/>
                <a:cs typeface="Arial Unicode MS" pitchFamily="34" charset="-128"/>
              </a:rPr>
              <a:t>Az ember tragédiája </a:t>
            </a:r>
          </a:p>
          <a:p>
            <a:pPr algn="ctr"/>
            <a:r>
              <a:rPr lang="hu-HU" sz="1600" b="1" dirty="0" smtClean="0">
                <a:latin typeface="Baskerville Old Face" pitchFamily="18" charset="0"/>
                <a:ea typeface="Arial Unicode MS" pitchFamily="34" charset="-128"/>
                <a:cs typeface="Arial Unicode MS" pitchFamily="34" charset="-128"/>
              </a:rPr>
              <a:t>kiállítás</a:t>
            </a:r>
            <a:endParaRPr lang="hu-HU" sz="1600" b="1" dirty="0">
              <a:latin typeface="Baskerville Old Fac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Jobbra nyíl 8"/>
          <p:cNvSpPr/>
          <p:nvPr/>
        </p:nvSpPr>
        <p:spPr>
          <a:xfrm>
            <a:off x="5362575" y="1504950"/>
            <a:ext cx="895350" cy="1714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9" descr="eves-ivas-tilos-etelt-bevinni-tilos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</a:blip>
          <a:srcRect b="9778"/>
          <a:stretch>
            <a:fillRect/>
          </a:stretch>
        </p:blipFill>
        <p:spPr>
          <a:xfrm>
            <a:off x="7734174" y="3073400"/>
            <a:ext cx="520825" cy="469900"/>
          </a:xfrm>
          <a:prstGeom prst="rect">
            <a:avLst/>
          </a:prstGeom>
        </p:spPr>
      </p:pic>
      <p:pic>
        <p:nvPicPr>
          <p:cNvPr id="11" name="Kép 10" descr="index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9800" y="3098800"/>
            <a:ext cx="487362" cy="487362"/>
          </a:xfrm>
          <a:prstGeom prst="rect">
            <a:avLst/>
          </a:prstGeom>
        </p:spPr>
      </p:pic>
      <p:pic>
        <p:nvPicPr>
          <p:cNvPr id="12" name="Kép 11" descr="mobiltelefon-hasznalata-tilos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</a:blip>
          <a:srcRect b="10000"/>
          <a:stretch>
            <a:fillRect/>
          </a:stretch>
        </p:blipFill>
        <p:spPr>
          <a:xfrm>
            <a:off x="6769100" y="3042921"/>
            <a:ext cx="584199" cy="525779"/>
          </a:xfrm>
          <a:prstGeom prst="rect">
            <a:avLst/>
          </a:prstGeom>
        </p:spPr>
      </p:pic>
      <p:pic>
        <p:nvPicPr>
          <p:cNvPr id="13" name="Kép 12" descr="fenykepezni-tilos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</a:blip>
          <a:srcRect b="10222"/>
          <a:stretch>
            <a:fillRect/>
          </a:stretch>
        </p:blipFill>
        <p:spPr>
          <a:xfrm>
            <a:off x="7490296" y="2641600"/>
            <a:ext cx="523403" cy="469900"/>
          </a:xfrm>
          <a:prstGeom prst="rect">
            <a:avLst/>
          </a:prstGeom>
        </p:spPr>
      </p:pic>
      <p:pic>
        <p:nvPicPr>
          <p:cNvPr id="14" name="Kép 13" descr="megnyomni-tilos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</a:blip>
          <a:srcRect b="9556"/>
          <a:stretch>
            <a:fillRect/>
          </a:stretch>
        </p:blipFill>
        <p:spPr>
          <a:xfrm>
            <a:off x="7029262" y="2654300"/>
            <a:ext cx="533587" cy="482600"/>
          </a:xfrm>
          <a:prstGeom prst="rect">
            <a:avLst/>
          </a:prstGeom>
        </p:spPr>
      </p:pic>
      <p:pic>
        <p:nvPicPr>
          <p:cNvPr id="18" name="Kép 17" descr="Young-woman-sitting-on-a-chair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33950" y="1745094"/>
            <a:ext cx="4359696" cy="5532005"/>
          </a:xfrm>
          <a:prstGeom prst="rect">
            <a:avLst/>
          </a:prstGeom>
        </p:spPr>
      </p:pic>
      <p:pic>
        <p:nvPicPr>
          <p:cNvPr id="23" name="Kép 22" descr="73376430.jp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28" b="7301"/>
          <a:stretch>
            <a:fillRect/>
          </a:stretch>
        </p:blipFill>
        <p:spPr>
          <a:xfrm>
            <a:off x="4325259" y="3687843"/>
            <a:ext cx="1407885" cy="1348614"/>
          </a:xfrm>
          <a:prstGeom prst="rect">
            <a:avLst/>
          </a:prstGeom>
        </p:spPr>
      </p:pic>
      <p:pic>
        <p:nvPicPr>
          <p:cNvPr id="17" name="Kép 16" descr="c094b11d0d152464fda15807662876d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-3914776" y="971907"/>
            <a:ext cx="5886093" cy="58860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0772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6589E-6 -2.22222E-6 L 0.00117 0.21667 " pathEditMode="relative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5991E-6 -3.33333E-6 L 1.10121 -0.09375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" y="-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h_VVNP04_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086" y="-299604"/>
            <a:ext cx="2857500" cy="285750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09600" y="623454"/>
            <a:ext cx="2881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latin typeface="Baskerville Old Face" pitchFamily="18" charset="0"/>
                <a:ea typeface="Arial Unicode MS" pitchFamily="34" charset="-128"/>
                <a:cs typeface="Arial Unicode MS" pitchFamily="34" charset="-128"/>
              </a:rPr>
              <a:t>Fejhallgatók </a:t>
            </a:r>
          </a:p>
        </p:txBody>
      </p:sp>
      <p:pic>
        <p:nvPicPr>
          <p:cNvPr id="4" name="Kép 3" descr="dd5a82b7f71639ec6b1c55a443c6ebb0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82"/>
          <a:stretch>
            <a:fillRect/>
          </a:stretch>
        </p:blipFill>
        <p:spPr>
          <a:xfrm>
            <a:off x="609600" y="692797"/>
            <a:ext cx="3044455" cy="5957385"/>
          </a:xfrm>
          <a:prstGeom prst="rect">
            <a:avLst/>
          </a:prstGeom>
        </p:spPr>
      </p:pic>
      <p:pic>
        <p:nvPicPr>
          <p:cNvPr id="3" name="Kép 2" descr="Informacios-pult-Counter-54.0020.1-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8654" y="2784764"/>
            <a:ext cx="4294909" cy="4294909"/>
          </a:xfrm>
          <a:prstGeom prst="rect">
            <a:avLst/>
          </a:prstGeom>
        </p:spPr>
      </p:pic>
      <p:pic>
        <p:nvPicPr>
          <p:cNvPr id="5" name="Kép 4" descr="MAXELL-BT1000-bluetooth-fejhallgató--feket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072865">
            <a:off x="1913538" y="1473503"/>
            <a:ext cx="753929" cy="563049"/>
          </a:xfrm>
          <a:prstGeom prst="rect">
            <a:avLst/>
          </a:prstGeom>
        </p:spPr>
      </p:pic>
      <p:pic>
        <p:nvPicPr>
          <p:cNvPr id="6" name="Kép 5" descr="veszik_hu_doboz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454" y="5082020"/>
            <a:ext cx="2029691" cy="1775980"/>
          </a:xfrm>
          <a:prstGeom prst="rect">
            <a:avLst/>
          </a:prstGeom>
        </p:spPr>
      </p:pic>
      <p:pic>
        <p:nvPicPr>
          <p:cNvPr id="9" name="Kép 8" descr="free_cutpeople_1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923" y="290947"/>
            <a:ext cx="4843861" cy="6858000"/>
          </a:xfrm>
          <a:prstGeom prst="rect">
            <a:avLst/>
          </a:prstGeom>
        </p:spPr>
      </p:pic>
      <p:grpSp>
        <p:nvGrpSpPr>
          <p:cNvPr id="15" name="Csoportba foglalás 14"/>
          <p:cNvGrpSpPr/>
          <p:nvPr/>
        </p:nvGrpSpPr>
        <p:grpSpPr>
          <a:xfrm>
            <a:off x="7212142" y="1946728"/>
            <a:ext cx="4849091" cy="4675548"/>
            <a:chOff x="7212142" y="1946728"/>
            <a:chExt cx="4849091" cy="4675548"/>
          </a:xfrm>
        </p:grpSpPr>
        <p:sp>
          <p:nvSpPr>
            <p:cNvPr id="12" name="Téglalap 11"/>
            <p:cNvSpPr/>
            <p:nvPr/>
          </p:nvSpPr>
          <p:spPr>
            <a:xfrm rot="344991">
              <a:off x="7212142" y="3768239"/>
              <a:ext cx="4849091" cy="2854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1" name="Kép 10" descr="chica-sosteniendo-un-cartel_1149-230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97513" y="1946728"/>
              <a:ext cx="3881870" cy="3502871"/>
            </a:xfrm>
            <a:prstGeom prst="rect">
              <a:avLst/>
            </a:prstGeom>
          </p:spPr>
        </p:pic>
        <p:sp>
          <p:nvSpPr>
            <p:cNvPr id="13" name="Szövegdoboz 12"/>
            <p:cNvSpPr txBox="1"/>
            <p:nvPr/>
          </p:nvSpPr>
          <p:spPr>
            <a:xfrm rot="380281">
              <a:off x="7803591" y="3804280"/>
              <a:ext cx="379530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dirty="0" smtClean="0"/>
                <a:t>Kedves látogatók! Innentől szükség lesz a hangra, hogy betekintést nyerhessenek tárlatunkba. </a:t>
              </a:r>
              <a:endParaRPr lang="hu-HU" sz="2800" dirty="0"/>
            </a:p>
          </p:txBody>
        </p:sp>
        <p:pic>
          <p:nvPicPr>
            <p:cNvPr id="14" name="Kép 13" descr="index.pn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81405">
              <a:off x="8818464" y="5824463"/>
              <a:ext cx="1555274" cy="77763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41 -0.7 C -0.05588 -0.69931 -0.06135 -0.69815 -0.06682 -0.69792 C -0.0762 -0.69723 -0.08558 -0.69676 -0.09495 -0.69584 C -0.11189 -0.69422 -0.12843 -0.68635 -0.14536 -0.68334 C -0.16021 -0.67454 -0.13651 -0.68912 -0.1524 -0.67732 C -0.15735 -0.67338 -0.16282 -0.6713 -0.16764 -0.66667 C -0.17064 -0.66366 -0.17298 -0.65926 -0.17585 -0.65625 C -0.19786 -0.6338 -0.2157 -0.60486 -0.23095 -0.56875 C -0.23316 -0.55672 -0.23524 -0.5419 -0.23915 -0.53125 C -0.24345 -0.50093 -0.23863 -0.48195 -0.2286 -0.46042 C -0.2256 -0.43403 -0.23003 -0.46343 -0.22391 -0.44375 C -0.22274 -0.43982 -0.22235 -0.43542 -0.22157 -0.43125 C -0.21974 -0.42176 -0.21427 -0.41551 -0.21219 -0.40625 C -0.20867 -0.39074 -0.20476 -0.37848 -0.19812 -0.36667 C -0.19499 -0.35 -0.18575 -0.34074 -0.17819 -0.33125 C -0.17428 -0.32616 -0.17037 -0.31922 -0.16647 -0.31459 C -0.16425 -0.31204 -0.16178 -0.31019 -0.15943 -0.30834 C -0.15722 -0.30648 -0.1524 -0.30417 -0.1524 -0.30417 C -0.14146 -0.30486 -0.13052 -0.3051 -0.11957 -0.30625 C -0.11736 -0.30648 -0.10889 -0.31181 -0.10785 -0.3125 C -0.09665 -0.31922 -0.08584 -0.32732 -0.0762 -0.33959 C -0.07021 -0.34723 -0.06486 -0.35718 -0.05861 -0.36459 C -0.05666 -0.36991 -0.0534 -0.37361 -0.05158 -0.37917 C -0.05028 -0.38287 -0.05002 -0.3875 -0.04923 -0.39167 C -0.04884 -0.39375 -0.04806 -0.39792 -0.04806 -0.39792 C -0.0491 -0.43125 -0.04819 -0.46343 -0.06682 -0.48125 C -0.07463 -0.48912 -0.08193 -0.49306 -0.09027 -0.49792 C -0.09261 -0.49931 -0.09495 -0.5007 -0.0973 -0.50209 C -0.09964 -0.50348 -0.10433 -0.50625 -0.10433 -0.50625 C -0.11957 -0.50556 -0.14536 -0.51135 -0.16295 -0.49792 C -0.16868 -0.49375 -0.17467 -0.48588 -0.17936 -0.47917 C -0.18197 -0.47547 -0.1864 -0.46667 -0.1864 -0.46667 C -0.189 -0.45278 -0.18535 -0.46852 -0.19226 -0.45417 C -0.1946 -0.44931 -0.19591 -0.44283 -0.19812 -0.4375 C -0.19955 -0.42963 -0.20255 -0.42547 -0.20515 -0.41875 C -0.20854 -0.39445 -0.20307 -0.4301 -0.20984 -0.4 C -0.21492 -0.37755 -0.20737 -0.39931 -0.21336 -0.38334 C -0.21479 -0.36621 -0.21714 -0.35324 -0.21805 -0.33542 C -0.21727 -0.29514 -0.21753 -0.25973 -0.20867 -0.22292 C -0.20294 -0.19908 -0.18874 -0.18148 -0.17819 -0.16459 C -0.17389 -0.15764 -0.16946 -0.15116 -0.16529 -0.14375 C -0.16386 -0.14121 -0.16334 -0.1375 -0.16178 -0.13542 C -0.15526 -0.12686 -0.14354 -0.12778 -0.13599 -0.125 C -0.10746 -0.12616 -0.08792 -0.12662 -0.06213 -0.13125 C -0.05314 -0.13658 -0.05757 -0.13449 -0.04923 -0.1375 C -0.04806 -0.13889 -0.04702 -0.14074 -0.04572 -0.14167 C -0.04428 -0.14283 -0.04246 -0.14236 -0.04103 -0.14375 C -0.03647 -0.14861 -0.03282 -0.15579 -0.02813 -0.16042 C -0.02019 -0.16806 -0.01185 -0.17709 -0.00351 -0.18334 C 0.00261 -0.18797 -0.0013 -0.18218 0.00704 -0.19167 C 0.01029 -0.19537 0.01642 -0.20417 0.01642 -0.20417 C 0.01941 -0.21991 0.01498 -0.20116 0.02111 -0.21459 C 0.02189 -0.21621 0.02163 -0.21898 0.02228 -0.22084 C 0.02905 -0.2426 0.02554 -0.22547 0.02814 -0.23959 C 0.02775 -0.24375 0.02788 -0.24815 0.02697 -0.25209 C 0.02501 -0.26019 0.01785 -0.26366 0.01407 -0.26667 C 0.00469 -0.27408 -0.00416 -0.27686 -0.01406 -0.28125 C -0.02136 -0.28982 -0.02618 -0.28727 -0.03517 -0.28542 C -0.04038 -0.27917 -0.05275 -0.27292 -0.05275 -0.27292 C -0.06148 -0.25741 -0.05015 -0.27547 -0.06213 -0.26459 C -0.06356 -0.2632 -0.06434 -0.25996 -0.06565 -0.25834 C -0.06981 -0.25301 -0.07424 -0.24861 -0.07854 -0.24375 C -0.09365 -0.22662 -0.10798 -0.1919 -0.11723 -0.16459 C -0.11983 -0.14607 -0.12491 -0.12824 -0.12895 -0.11042 C -0.12986 -0.10625 -0.13065 -0.10209 -0.1313 -0.09792 C -0.13208 -0.09236 -0.13364 -0.08125 -0.13364 -0.08125 C -0.13325 -0.06598 -0.13351 -0.0507 -0.13247 -0.03542 C -0.13156 -0.0213 -0.12257 -0.00533 -0.11723 0.00416 C -0.11541 0.01736 -0.11449 0.01273 -0.10785 0.01666 C -0.10225 0.01342 -0.09821 0.01898 -0.09261 0.02083 C -0.08479 0.02314 -0.07698 0.025 -0.06916 0.02708 C -0.06265 0.03102 -0.06864 0.02916 -0.06096 0.025 C -0.04936 0.01875 -0.0366 0.01319 -0.02461 0.01041 C -0.01836 0.00301 -0.01068 0.00115 -0.00351 -0.00209 C -0.00195 -0.0007 -0.00039 0.00347 0.00118 0.00208 C 0.003 0.00046 0.00261 -0.0051 0.00352 -0.00834 C 0.00417 -0.01065 0.00508 -0.0125 0.00587 -0.01459 C 0.01043 0.00162 0.00613 -0.0088 0.01056 -0.01667 C 0.01173 -0.01875 0.01069 -0.01019 0.00938 -0.00834 C -0.00039 0.00509 -9.56103E-7 -0.0088 -9.56103E-7 1.85185E-6 " pathEditMode="relative" ptsTypes="fffffffffffffffffffffffffffffffffffffffffffffffffffffffffffffffffffffffffffffff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704850"/>
            <a:ext cx="2946400" cy="3579876"/>
          </a:xfrm>
          <a:prstGeom prst="rect">
            <a:avLst/>
          </a:prstGeom>
        </p:spPr>
      </p:pic>
      <p:pic>
        <p:nvPicPr>
          <p:cNvPr id="3" name="Kép 2" descr="5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500" y="724973"/>
            <a:ext cx="2839212" cy="3612331"/>
          </a:xfrm>
          <a:prstGeom prst="rect">
            <a:avLst/>
          </a:prstGeom>
        </p:spPr>
      </p:pic>
      <p:pic>
        <p:nvPicPr>
          <p:cNvPr id="4" name="Kép 3" descr="Paulay_Ed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0900" y="514350"/>
            <a:ext cx="2921000" cy="3844036"/>
          </a:xfrm>
          <a:prstGeom prst="rect">
            <a:avLst/>
          </a:prstGeom>
        </p:spPr>
      </p:pic>
      <p:pic>
        <p:nvPicPr>
          <p:cNvPr id="5" name="Kép 4" descr="8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4185" y="653202"/>
            <a:ext cx="4305301" cy="3633896"/>
          </a:xfrm>
          <a:prstGeom prst="rect">
            <a:avLst/>
          </a:prstGeom>
        </p:spPr>
      </p:pic>
      <p:pic>
        <p:nvPicPr>
          <p:cNvPr id="6" name="Kép 5" descr="8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943004" y="653203"/>
            <a:ext cx="4305301" cy="3633896"/>
          </a:xfrm>
          <a:prstGeom prst="rect">
            <a:avLst/>
          </a:prstGeom>
        </p:spPr>
      </p:pic>
      <p:pic>
        <p:nvPicPr>
          <p:cNvPr id="8" name="Kép 7" descr="8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021989" y="665902"/>
            <a:ext cx="4305301" cy="3633896"/>
          </a:xfrm>
          <a:prstGeom prst="rect">
            <a:avLst/>
          </a:prstGeom>
        </p:spPr>
      </p:pic>
      <p:sp>
        <p:nvSpPr>
          <p:cNvPr id="9" name="Jobbra nyíl 8"/>
          <p:cNvSpPr/>
          <p:nvPr/>
        </p:nvSpPr>
        <p:spPr>
          <a:xfrm>
            <a:off x="9194800" y="4876800"/>
            <a:ext cx="21971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Jobbra nyíl 9"/>
          <p:cNvSpPr/>
          <p:nvPr/>
        </p:nvSpPr>
        <p:spPr>
          <a:xfrm rot="10800000">
            <a:off x="1003300" y="4838700"/>
            <a:ext cx="21971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 descr="h_VVNP04_3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2250" y="4298950"/>
            <a:ext cx="1885950" cy="1885950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5626100" y="4787900"/>
            <a:ext cx="1282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 smtClean="0">
                <a:latin typeface="Brush Script MT" pitchFamily="66" charset="0"/>
              </a:rPr>
              <a:t>Paulay</a:t>
            </a:r>
            <a:r>
              <a:rPr lang="hu-HU" sz="2800" dirty="0" smtClean="0">
                <a:latin typeface="Brush Script MT" pitchFamily="66" charset="0"/>
              </a:rPr>
              <a:t> </a:t>
            </a:r>
          </a:p>
          <a:p>
            <a:pPr algn="ctr"/>
            <a:r>
              <a:rPr lang="hu-HU" sz="2800" dirty="0" smtClean="0">
                <a:latin typeface="Brush Script MT" pitchFamily="66" charset="0"/>
              </a:rPr>
              <a:t>Ede</a:t>
            </a:r>
            <a:endParaRPr lang="hu-HU" sz="2800" dirty="0">
              <a:latin typeface="Brush Script MT" pitchFamily="66" charset="0"/>
            </a:endParaRPr>
          </a:p>
        </p:txBody>
      </p:sp>
      <p:pic>
        <p:nvPicPr>
          <p:cNvPr id="14" name="Kép 13" descr="00d136c48a7b3fc6bd3e9d28f1f418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5193" y="762357"/>
            <a:ext cx="6095643" cy="6095643"/>
          </a:xfrm>
          <a:prstGeom prst="rect">
            <a:avLst/>
          </a:prstGeom>
        </p:spPr>
      </p:pic>
      <p:pic>
        <p:nvPicPr>
          <p:cNvPr id="17" name="1.3gpp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109853" y="180107"/>
            <a:ext cx="221673" cy="16625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572 0.01018 L 5.41667E-6 -6.2963E-6 " pathEditMode="relative" ptsTypes="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68036" y="360218"/>
            <a:ext cx="10848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„Mondottam ember: Küzdj, és bízva bízzál!”</a:t>
            </a:r>
          </a:p>
        </p:txBody>
      </p:sp>
      <p:cxnSp>
        <p:nvCxnSpPr>
          <p:cNvPr id="8" name="Egyenes összekötő 7"/>
          <p:cNvCxnSpPr/>
          <p:nvPr/>
        </p:nvCxnSpPr>
        <p:spPr>
          <a:xfrm flipV="1">
            <a:off x="1149927" y="1274618"/>
            <a:ext cx="346364" cy="734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H="1" flipV="1">
            <a:off x="1496291" y="1260764"/>
            <a:ext cx="484909" cy="7758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 descr="kikaalma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028" y="1385454"/>
            <a:ext cx="2627472" cy="2294659"/>
          </a:xfrm>
          <a:prstGeom prst="rect">
            <a:avLst/>
          </a:prstGeom>
        </p:spPr>
      </p:pic>
      <p:cxnSp>
        <p:nvCxnSpPr>
          <p:cNvPr id="11" name="Egyenes összekötő 10"/>
          <p:cNvCxnSpPr/>
          <p:nvPr/>
        </p:nvCxnSpPr>
        <p:spPr>
          <a:xfrm flipV="1">
            <a:off x="4017818" y="2549236"/>
            <a:ext cx="346364" cy="734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H="1" flipV="1">
            <a:off x="4350327" y="2549236"/>
            <a:ext cx="332509" cy="8312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 descr="bvhj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21267">
            <a:off x="3421638" y="2851437"/>
            <a:ext cx="2466975" cy="1847850"/>
          </a:xfrm>
          <a:prstGeom prst="rect">
            <a:avLst/>
          </a:prstGeom>
        </p:spPr>
      </p:pic>
      <p:cxnSp>
        <p:nvCxnSpPr>
          <p:cNvPr id="14" name="Egyenes összekötő 13"/>
          <p:cNvCxnSpPr/>
          <p:nvPr/>
        </p:nvCxnSpPr>
        <p:spPr>
          <a:xfrm flipV="1">
            <a:off x="9767454" y="1842654"/>
            <a:ext cx="346364" cy="7342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H="1" flipV="1">
            <a:off x="10113818" y="1828800"/>
            <a:ext cx="748145" cy="5957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 descr="lvuwap1490870921748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267666">
            <a:off x="9095436" y="1974144"/>
            <a:ext cx="2359594" cy="2359594"/>
          </a:xfrm>
          <a:prstGeom prst="rect">
            <a:avLst/>
          </a:prstGeom>
        </p:spPr>
      </p:pic>
      <p:sp>
        <p:nvSpPr>
          <p:cNvPr id="17" name="Ellipszis 16"/>
          <p:cNvSpPr/>
          <p:nvPr/>
        </p:nvSpPr>
        <p:spPr>
          <a:xfrm>
            <a:off x="1468581" y="1233054"/>
            <a:ext cx="69273" cy="692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4336472" y="2535381"/>
            <a:ext cx="69273" cy="692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/>
          <p:cNvSpPr/>
          <p:nvPr/>
        </p:nvSpPr>
        <p:spPr>
          <a:xfrm>
            <a:off x="7509163" y="1607126"/>
            <a:ext cx="69273" cy="692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llipszis 20"/>
          <p:cNvSpPr/>
          <p:nvPr/>
        </p:nvSpPr>
        <p:spPr>
          <a:xfrm>
            <a:off x="10099963" y="1787236"/>
            <a:ext cx="69273" cy="692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3" name="Kép 22" descr="gyerek_talpbetet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36" r="66932"/>
          <a:stretch>
            <a:fillRect/>
          </a:stretch>
        </p:blipFill>
        <p:spPr>
          <a:xfrm>
            <a:off x="7571970" y="2798618"/>
            <a:ext cx="2043084" cy="4267200"/>
          </a:xfrm>
          <a:prstGeom prst="rect">
            <a:avLst/>
          </a:prstGeom>
        </p:spPr>
      </p:pic>
      <p:sp>
        <p:nvSpPr>
          <p:cNvPr id="26" name="Szövegdoboz 25"/>
          <p:cNvSpPr txBox="1"/>
          <p:nvPr/>
        </p:nvSpPr>
        <p:spPr>
          <a:xfrm>
            <a:off x="3449782" y="1025236"/>
            <a:ext cx="543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 </a:t>
            </a:r>
            <a:r>
              <a:rPr lang="hu-H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Ping-pongozz</a:t>
            </a:r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, </a:t>
            </a:r>
            <a:r>
              <a:rPr lang="hu-H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hogy el ne hízzál!</a:t>
            </a:r>
            <a:endParaRPr lang="hu-HU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itchFamily="66" charset="0"/>
            </a:endParaRPr>
          </a:p>
          <a:p>
            <a:endParaRPr lang="hu-HU" sz="2800" dirty="0"/>
          </a:p>
        </p:txBody>
      </p:sp>
      <p:pic>
        <p:nvPicPr>
          <p:cNvPr id="22" name="Kép 21" descr="Woman+Looking+At+Something+by+Immediate+Entourage.png"/>
          <p:cNvPicPr>
            <a:picLocks noChangeAspect="1"/>
          </p:cNvPicPr>
          <p:nvPr/>
        </p:nvPicPr>
        <p:blipFill>
          <a:blip r:embed="rId7"/>
          <a:srcRect r="35349"/>
          <a:stretch>
            <a:fillRect/>
          </a:stretch>
        </p:blipFill>
        <p:spPr>
          <a:xfrm>
            <a:off x="3498273" y="1704109"/>
            <a:ext cx="3332018" cy="5153891"/>
          </a:xfrm>
          <a:prstGeom prst="rect">
            <a:avLst/>
          </a:prstGeom>
        </p:spPr>
      </p:pic>
      <p:pic>
        <p:nvPicPr>
          <p:cNvPr id="4" name="Kép 3" descr="index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7327" y="1898074"/>
            <a:ext cx="1175038" cy="1175038"/>
          </a:xfrm>
          <a:prstGeom prst="rect">
            <a:avLst/>
          </a:prstGeom>
        </p:spPr>
      </p:pic>
      <p:pic>
        <p:nvPicPr>
          <p:cNvPr id="24" name="2.3gpp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6299199" y="207817"/>
            <a:ext cx="240145" cy="180109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609" y="1656484"/>
            <a:ext cx="2308344" cy="1584325"/>
          </a:xfrm>
          <a:prstGeom prst="rect">
            <a:avLst/>
          </a:prstGeom>
        </p:spPr>
      </p:pic>
      <p:pic>
        <p:nvPicPr>
          <p:cNvPr id="4" name="Kép 3" descr="kere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104" y="843685"/>
            <a:ext cx="3619500" cy="3219450"/>
          </a:xfrm>
          <a:prstGeom prst="rect">
            <a:avLst/>
          </a:prstGeom>
        </p:spPr>
      </p:pic>
      <p:pic>
        <p:nvPicPr>
          <p:cNvPr id="5" name="Kép 4" descr="h_VVNP04_3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0300" y="3149600"/>
            <a:ext cx="1987550" cy="198755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543300" y="3733800"/>
            <a:ext cx="481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Brush Script MT" pitchFamily="66" charset="0"/>
              </a:rPr>
              <a:t>Vasárnapi </a:t>
            </a:r>
            <a:r>
              <a:rPr lang="hu-HU" sz="2000" dirty="0" err="1" smtClean="0">
                <a:latin typeface="Brush Script MT" pitchFamily="66" charset="0"/>
              </a:rPr>
              <a:t>ujság</a:t>
            </a:r>
            <a:r>
              <a:rPr lang="hu-HU" sz="2000" dirty="0" smtClean="0">
                <a:latin typeface="Brush Script MT" pitchFamily="66" charset="0"/>
              </a:rPr>
              <a:t> </a:t>
            </a:r>
          </a:p>
          <a:p>
            <a:pPr algn="ctr"/>
            <a:r>
              <a:rPr lang="hu-HU" sz="2000" dirty="0" err="1" smtClean="0">
                <a:latin typeface="Brush Script MT" pitchFamily="66" charset="0"/>
              </a:rPr>
              <a:t>Paulay</a:t>
            </a:r>
            <a:r>
              <a:rPr lang="hu-HU" sz="2000" dirty="0" smtClean="0">
                <a:latin typeface="Brush Script MT" pitchFamily="66" charset="0"/>
              </a:rPr>
              <a:t> Ede cikke</a:t>
            </a:r>
          </a:p>
        </p:txBody>
      </p:sp>
      <p:pic>
        <p:nvPicPr>
          <p:cNvPr id="7" name="Kép 6" descr="megnyomni-tilos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</a:blip>
          <a:srcRect b="9556"/>
          <a:stretch>
            <a:fillRect/>
          </a:stretch>
        </p:blipFill>
        <p:spPr>
          <a:xfrm>
            <a:off x="7537262" y="2933700"/>
            <a:ext cx="533587" cy="482600"/>
          </a:xfrm>
          <a:prstGeom prst="rect">
            <a:avLst/>
          </a:prstGeom>
        </p:spPr>
      </p:pic>
      <p:pic>
        <p:nvPicPr>
          <p:cNvPr id="8" name="Kép 7" descr="fenykepezni-tilos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</a:blip>
          <a:srcRect b="10222"/>
          <a:stretch>
            <a:fillRect/>
          </a:stretch>
        </p:blipFill>
        <p:spPr>
          <a:xfrm>
            <a:off x="7502996" y="2501900"/>
            <a:ext cx="523403" cy="469900"/>
          </a:xfrm>
          <a:prstGeom prst="rect">
            <a:avLst/>
          </a:prstGeom>
        </p:spPr>
      </p:pic>
      <p:pic>
        <p:nvPicPr>
          <p:cNvPr id="9" name="Kép 8" descr="37213_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050" y="1263650"/>
            <a:ext cx="1538330" cy="2317750"/>
          </a:xfrm>
          <a:prstGeom prst="rect">
            <a:avLst/>
          </a:prstGeom>
        </p:spPr>
      </p:pic>
      <p:pic>
        <p:nvPicPr>
          <p:cNvPr id="10" name="Kép 9" descr="ember-tragediaja-1908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6895" y="1536700"/>
            <a:ext cx="2748204" cy="1708467"/>
          </a:xfrm>
          <a:prstGeom prst="rect">
            <a:avLst/>
          </a:prstGeom>
        </p:spPr>
      </p:pic>
      <p:pic>
        <p:nvPicPr>
          <p:cNvPr id="11" name="Kép 10" descr="kere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3750" y="790574"/>
            <a:ext cx="3619500" cy="3260725"/>
          </a:xfrm>
          <a:prstGeom prst="rect">
            <a:avLst/>
          </a:prstGeom>
        </p:spPr>
      </p:pic>
      <p:pic>
        <p:nvPicPr>
          <p:cNvPr id="12" name="Kép 11" descr="kere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79397" y="952501"/>
            <a:ext cx="3009903" cy="2959101"/>
          </a:xfrm>
          <a:prstGeom prst="rect">
            <a:avLst/>
          </a:prstGeom>
        </p:spPr>
      </p:pic>
      <p:pic>
        <p:nvPicPr>
          <p:cNvPr id="13" name="Kép 12" descr="h_VVNP04_3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00" y="3632200"/>
            <a:ext cx="1987550" cy="1987550"/>
          </a:xfrm>
          <a:prstGeom prst="rect">
            <a:avLst/>
          </a:prstGeom>
        </p:spPr>
      </p:pic>
      <p:pic>
        <p:nvPicPr>
          <p:cNvPr id="14" name="Kép 13" descr="h_VVNP04_3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4500" y="3657600"/>
            <a:ext cx="1987550" cy="1987550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-584200" y="4102100"/>
            <a:ext cx="481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Brush Script MT" pitchFamily="66" charset="0"/>
              </a:rPr>
              <a:t>Plakát</a:t>
            </a:r>
          </a:p>
          <a:p>
            <a:pPr algn="ctr"/>
            <a:r>
              <a:rPr lang="hu-HU" sz="2000" dirty="0" err="1" smtClean="0">
                <a:latin typeface="Brush Script MT" pitchFamily="66" charset="0"/>
              </a:rPr>
              <a:t>Paulay</a:t>
            </a:r>
            <a:r>
              <a:rPr lang="hu-HU" sz="2000" dirty="0" smtClean="0">
                <a:latin typeface="Brush Script MT" pitchFamily="66" charset="0"/>
              </a:rPr>
              <a:t> Ede </a:t>
            </a:r>
          </a:p>
          <a:p>
            <a:pPr algn="ctr"/>
            <a:r>
              <a:rPr lang="hu-HU" sz="2000" dirty="0" smtClean="0">
                <a:latin typeface="Brush Script MT" pitchFamily="66" charset="0"/>
              </a:rPr>
              <a:t>darabjáról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7962900" y="4152900"/>
            <a:ext cx="481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Brush Script MT" pitchFamily="66" charset="0"/>
              </a:rPr>
              <a:t>Felvétel</a:t>
            </a:r>
          </a:p>
          <a:p>
            <a:pPr algn="ctr"/>
            <a:r>
              <a:rPr lang="hu-HU" sz="2000" dirty="0" err="1" smtClean="0">
                <a:latin typeface="Brush Script MT" pitchFamily="66" charset="0"/>
              </a:rPr>
              <a:t>Paulay</a:t>
            </a:r>
            <a:r>
              <a:rPr lang="hu-HU" sz="2000" dirty="0" smtClean="0">
                <a:latin typeface="Brush Script MT" pitchFamily="66" charset="0"/>
              </a:rPr>
              <a:t> Ede</a:t>
            </a:r>
          </a:p>
          <a:p>
            <a:pPr algn="ctr"/>
            <a:r>
              <a:rPr lang="hu-HU" sz="2000" dirty="0" smtClean="0">
                <a:latin typeface="Brush Script MT" pitchFamily="66" charset="0"/>
              </a:rPr>
              <a:t> darabjáról</a:t>
            </a:r>
          </a:p>
        </p:txBody>
      </p:sp>
      <p:pic>
        <p:nvPicPr>
          <p:cNvPr id="17" name="Kép 16" descr="sricam-vezetek-nelkuli-kulteri-hd-wifi-ip-kamera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600736">
            <a:off x="11240063" y="-229228"/>
            <a:ext cx="870816" cy="870816"/>
          </a:xfrm>
          <a:prstGeom prst="rect">
            <a:avLst/>
          </a:prstGeom>
        </p:spPr>
      </p:pic>
      <p:pic>
        <p:nvPicPr>
          <p:cNvPr id="20" name="Kép 19" descr="BackPack-Overhead-View.png"/>
          <p:cNvPicPr>
            <a:picLocks noChangeAspect="1"/>
          </p:cNvPicPr>
          <p:nvPr/>
        </p:nvPicPr>
        <p:blipFill>
          <a:blip r:embed="rId13"/>
          <a:srcRect l="33611" r="33352"/>
          <a:stretch>
            <a:fillRect/>
          </a:stretch>
        </p:blipFill>
        <p:spPr>
          <a:xfrm>
            <a:off x="3629891" y="819150"/>
            <a:ext cx="1995054" cy="6038850"/>
          </a:xfrm>
          <a:prstGeom prst="rect">
            <a:avLst/>
          </a:prstGeom>
        </p:spPr>
      </p:pic>
      <p:pic>
        <p:nvPicPr>
          <p:cNvPr id="19" name="3.3gpp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4"/>
          <a:stretch>
            <a:fillRect/>
          </a:stretch>
        </p:blipFill>
        <p:spPr>
          <a:xfrm>
            <a:off x="1743075" y="857250"/>
            <a:ext cx="190500" cy="142875"/>
          </a:xfrm>
          <a:prstGeom prst="rect">
            <a:avLst/>
          </a:prstGeom>
        </p:spPr>
      </p:pic>
      <p:pic>
        <p:nvPicPr>
          <p:cNvPr id="21" name="Kép 20" descr="e205cd3c29e1756a63823f3acf78d741.png"/>
          <p:cNvPicPr>
            <a:picLocks noChangeAspect="1"/>
          </p:cNvPicPr>
          <p:nvPr/>
        </p:nvPicPr>
        <p:blipFill>
          <a:blip r:embed="rId15"/>
          <a:srcRect l="33063" r="33814"/>
          <a:stretch>
            <a:fillRect/>
          </a:stretch>
        </p:blipFill>
        <p:spPr>
          <a:xfrm>
            <a:off x="8077200" y="1085850"/>
            <a:ext cx="1911927" cy="5772150"/>
          </a:xfrm>
          <a:prstGeom prst="rect">
            <a:avLst/>
          </a:prstGeom>
        </p:spPr>
      </p:pic>
      <p:pic>
        <p:nvPicPr>
          <p:cNvPr id="26" name="4.3gpp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4"/>
          <a:stretch>
            <a:fillRect/>
          </a:stretch>
        </p:blipFill>
        <p:spPr>
          <a:xfrm>
            <a:off x="5686425" y="1114424"/>
            <a:ext cx="323849" cy="242887"/>
          </a:xfrm>
          <a:prstGeom prst="rect">
            <a:avLst/>
          </a:prstGeom>
        </p:spPr>
      </p:pic>
      <p:pic>
        <p:nvPicPr>
          <p:cNvPr id="29" name="5.3gpp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4"/>
          <a:stretch>
            <a:fillRect/>
          </a:stretch>
        </p:blipFill>
        <p:spPr>
          <a:xfrm>
            <a:off x="10272713" y="1082278"/>
            <a:ext cx="290512" cy="21788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4234 -0.03982 C -0.73088 -0.03889 -0.71929 -0.03889 -0.70769 -0.03727 C -0.70105 -0.03635 -0.68789 -0.03218 -0.68789 -0.03195 C -0.64803 -0.03357 -0.60857 -0.0338 -0.56884 -0.03982 C -0.52403 -0.0375 -0.50449 -0.03496 -0.45981 -0.03727 C -0.38491 -0.0338 -0.31014 -0.03588 -0.23537 -0.02963 C -0.21961 -0.02523 -0.20398 -0.02014 -0.18822 -0.01736 C -0.17975 -0.01135 -0.17116 -0.01111 -0.16217 -0.00973 C -0.11254 0.02361 -0.03217 0.01412 0.01381 0.01527 C 0.05966 0.02176 0.10343 0.00555 0.14889 0.00023 C 0.16661 -0.00695 0.18419 -0.00787 0.2023 -0.00973 C 0.20842 -0.01227 0.21467 -0.01482 0.22079 -0.01736 C 0.22757 -0.02014 0.23395 -0.02686 0.24072 -0.02963 C 0.27264 -0.0426 0.30338 -0.05209 0.3362 -0.05209 " pathEditMode="relative" rAng="0" ptsTypes="fffffffffffffA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5" y="850984"/>
            <a:ext cx="2238375" cy="343852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76" y="1362439"/>
            <a:ext cx="3746268" cy="249595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54" y="850984"/>
            <a:ext cx="3145305" cy="374626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1323" y="904078"/>
            <a:ext cx="3962400" cy="341267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922" y="850984"/>
            <a:ext cx="2476500" cy="359092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1313" y="1398470"/>
            <a:ext cx="3746268" cy="249595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83" y="3338284"/>
            <a:ext cx="5518043" cy="3103899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09" y="3338284"/>
            <a:ext cx="5518043" cy="3103899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4" y="3338284"/>
            <a:ext cx="5518043" cy="3103899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5603" y="3445095"/>
            <a:ext cx="1470171" cy="2076908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6826" y="3456669"/>
            <a:ext cx="1470171" cy="2076908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18461" y="3442291"/>
            <a:ext cx="1470171" cy="2076908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1417972" y="3788247"/>
            <a:ext cx="3367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Edwardian Script ITC" panose="030303020407070D0804" pitchFamily="66" charset="0"/>
              </a:rPr>
              <a:t>Nagy Imre</a:t>
            </a:r>
          </a:p>
          <a:p>
            <a:pPr algn="ctr"/>
            <a:r>
              <a:rPr lang="hu-HU" sz="2800" b="1" dirty="0" smtClean="0">
                <a:latin typeface="Edwardian Script ITC" panose="030303020407070D0804" pitchFamily="66" charset="0"/>
              </a:rPr>
              <a:t>~Ádám~</a:t>
            </a:r>
          </a:p>
          <a:p>
            <a:pPr algn="ctr"/>
            <a:r>
              <a:rPr lang="hu-HU" sz="2800" b="1" dirty="0" smtClean="0">
                <a:latin typeface="Edwardian Script ITC" panose="030303020407070D0804" pitchFamily="66" charset="0"/>
              </a:rPr>
              <a:t>1849. – 1893.</a:t>
            </a:r>
            <a:endParaRPr lang="hu-HU" sz="2800" b="1" dirty="0">
              <a:latin typeface="Edwardian Script ITC" panose="030303020407070D0804" pitchFamily="66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5417948" y="3812606"/>
            <a:ext cx="3367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Edwardian Script ITC" panose="030303020407070D0804" pitchFamily="66" charset="0"/>
              </a:rPr>
              <a:t>Jászai Mari</a:t>
            </a:r>
          </a:p>
          <a:p>
            <a:pPr algn="ctr"/>
            <a:r>
              <a:rPr lang="hu-HU" sz="2800" b="1" dirty="0" smtClean="0">
                <a:latin typeface="Edwardian Script ITC" panose="030303020407070D0804" pitchFamily="66" charset="0"/>
              </a:rPr>
              <a:t>~Éva~</a:t>
            </a:r>
          </a:p>
          <a:p>
            <a:pPr algn="ctr"/>
            <a:r>
              <a:rPr lang="hu-HU" sz="2800" b="1" dirty="0" smtClean="0">
                <a:latin typeface="Edwardian Script ITC" panose="030303020407070D0804" pitchFamily="66" charset="0"/>
              </a:rPr>
              <a:t>1850. – 1926.</a:t>
            </a:r>
            <a:endParaRPr lang="hu-HU" sz="2800" b="1" dirty="0">
              <a:latin typeface="Edwardian Script ITC" panose="030303020407070D0804" pitchFamily="66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9417924" y="3788247"/>
            <a:ext cx="3367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latin typeface="Edwardian Script ITC" panose="030303020407070D0804" pitchFamily="66" charset="0"/>
              </a:rPr>
              <a:t>Gyenes László</a:t>
            </a:r>
          </a:p>
          <a:p>
            <a:pPr algn="ctr"/>
            <a:r>
              <a:rPr lang="hu-HU" sz="2800" b="1" dirty="0" smtClean="0">
                <a:latin typeface="Edwardian Script ITC" panose="030303020407070D0804" pitchFamily="66" charset="0"/>
              </a:rPr>
              <a:t>~Lucifer~</a:t>
            </a:r>
          </a:p>
          <a:p>
            <a:pPr algn="ctr"/>
            <a:r>
              <a:rPr lang="hu-HU" sz="2800" b="1" dirty="0" smtClean="0">
                <a:latin typeface="Edwardian Script ITC" panose="030303020407070D0804" pitchFamily="66" charset="0"/>
              </a:rPr>
              <a:t>1857.– 1924.</a:t>
            </a:r>
            <a:endParaRPr lang="hu-HU" sz="2800" b="1" dirty="0">
              <a:latin typeface="Edwardian Script ITC" panose="030303020407070D0804" pitchFamily="66" charset="0"/>
            </a:endParaRPr>
          </a:p>
        </p:txBody>
      </p:sp>
      <p:pic>
        <p:nvPicPr>
          <p:cNvPr id="20" name="Kép 19" descr="Gym-Shorts-and-Ball-Ca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2150" y="1009651"/>
            <a:ext cx="5848350" cy="5848350"/>
          </a:xfrm>
          <a:prstGeom prst="rect">
            <a:avLst/>
          </a:prstGeom>
        </p:spPr>
      </p:pic>
      <p:pic>
        <p:nvPicPr>
          <p:cNvPr id="21" name="Kép 20" descr="kids-back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8745" y="2622397"/>
            <a:ext cx="2816226" cy="4235603"/>
          </a:xfrm>
          <a:prstGeom prst="rect">
            <a:avLst/>
          </a:prstGeom>
        </p:spPr>
      </p:pic>
      <p:pic>
        <p:nvPicPr>
          <p:cNvPr id="26" name="record20180422221648[1].3gpp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1852612" y="457199"/>
            <a:ext cx="266700" cy="200025"/>
          </a:xfrm>
          <a:prstGeom prst="rect">
            <a:avLst/>
          </a:prstGeom>
        </p:spPr>
      </p:pic>
      <p:pic>
        <p:nvPicPr>
          <p:cNvPr id="27" name="6.3gpp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/>
          <a:stretch>
            <a:fillRect/>
          </a:stretch>
        </p:blipFill>
        <p:spPr>
          <a:xfrm>
            <a:off x="10258425" y="553640"/>
            <a:ext cx="233362" cy="1750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4776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6" y="401957"/>
            <a:ext cx="4821849" cy="247168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4367" b="95415" l="9607" r="8973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55" y="-121579"/>
            <a:ext cx="2710985" cy="271098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95386" y="509120"/>
            <a:ext cx="2438405" cy="162458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919" y="1179465"/>
            <a:ext cx="3207081" cy="2136717"/>
          </a:xfrm>
          <a:prstGeom prst="rect">
            <a:avLst/>
          </a:prstGeom>
        </p:spPr>
      </p:pic>
      <p:cxnSp>
        <p:nvCxnSpPr>
          <p:cNvPr id="16" name="Egyenes összekötő 15"/>
          <p:cNvCxnSpPr/>
          <p:nvPr/>
        </p:nvCxnSpPr>
        <p:spPr>
          <a:xfrm flipH="1">
            <a:off x="0" y="3517841"/>
            <a:ext cx="2427317" cy="0"/>
          </a:xfrm>
          <a:prstGeom prst="line">
            <a:avLst/>
          </a:prstGeom>
          <a:ln w="2921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H="1">
            <a:off x="11039475" y="3517841"/>
            <a:ext cx="1152526" cy="0"/>
          </a:xfrm>
          <a:prstGeom prst="line">
            <a:avLst/>
          </a:prstGeom>
          <a:ln w="2921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Kép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000" b="97333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88" y="4346645"/>
            <a:ext cx="2576512" cy="2576512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2767" b="92885" l="4523" r="93970">
                        <a14:backgroundMark x1="53769" y1="86957" x2="53769" y2="8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164">
            <a:off x="-182065" y="3034281"/>
            <a:ext cx="3285500" cy="4177043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0" b="99200" l="10000" r="90000">
                        <a14:backgroundMark x1="50267" y1="867" x2="50267" y2="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494"/>
          <a:stretch/>
        </p:blipFill>
        <p:spPr>
          <a:xfrm rot="21257568">
            <a:off x="-67464" y="2623568"/>
            <a:ext cx="3459100" cy="2846394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25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99" y="3776041"/>
            <a:ext cx="7711476" cy="3427323"/>
          </a:xfrm>
          <a:prstGeom prst="rect">
            <a:avLst/>
          </a:prstGeom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11969" r="91969">
                        <a14:backgroundMark x1="48346" y1="19213" x2="48346" y2="19213"/>
                        <a14:backgroundMark x1="47874" y1="12598" x2="47874" y2="12598"/>
                        <a14:backgroundMark x1="50551" y1="13071" x2="52598" y2="28819"/>
                        <a14:backgroundMark x1="48976" y1="34016" x2="37953" y2="25827"/>
                        <a14:backgroundMark x1="43150" y1="38425" x2="37323" y2="8346"/>
                        <a14:backgroundMark x1="40000" y1="8346" x2="53228" y2="7402"/>
                        <a14:backgroundMark x1="53228" y1="7402" x2="57953" y2="17953"/>
                        <a14:backgroundMark x1="57953" y1="17953" x2="57953" y2="32756"/>
                        <a14:backgroundMark x1="57323" y1="32756" x2="45197" y2="34961"/>
                        <a14:backgroundMark x1="45827" y1="37480" x2="59528" y2="34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39688"/>
            <a:ext cx="1809750" cy="2182403"/>
          </a:xfrm>
          <a:prstGeom prst="rect">
            <a:avLst/>
          </a:prstGeom>
        </p:spPr>
      </p:pic>
      <p:pic>
        <p:nvPicPr>
          <p:cNvPr id="33" name="Kép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0" y="586709"/>
            <a:ext cx="4428285" cy="2137441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4878" b="89837" l="9756" r="89837">
                        <a14:backgroundMark x1="46341" y1="85772" x2="46341" y2="85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03" y="926547"/>
            <a:ext cx="789735" cy="789735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="" xmlns:a14="http://schemas.microsoft.com/office/drawing/2010/main">
                  <a14:imgLayer r:embed="rId21">
                    <a14:imgEffect>
                      <a14:backgroundRemoval t="1600" b="70800" l="10000" r="90000">
                        <a14:foregroundMark x1="68400" y1="9000" x2="68400" y2="9000"/>
                        <a14:foregroundMark x1="73400" y1="12000" x2="73400" y2="12000"/>
                        <a14:backgroundMark x1="71400" y1="5800" x2="71400" y2="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049" flipH="1">
            <a:off x="2600278" y="761222"/>
            <a:ext cx="1014552" cy="1014552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35" y="1535307"/>
            <a:ext cx="2443100" cy="1491243"/>
          </a:xfrm>
          <a:prstGeom prst="rect">
            <a:avLst/>
          </a:prstGeom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="" xmlns:a14="http://schemas.microsoft.com/office/drawing/2010/main">
                  <a14:imgLayer r:embed="rId24">
                    <a14:imgEffect>
                      <a14:backgroundRemoval t="4600" b="90000" l="10000" r="90000">
                        <a14:backgroundMark x1="29000" y1="78000" x2="29000" y2="78000"/>
                        <a14:backgroundMark x1="33800" y1="65200" x2="33800" y2="65200"/>
                        <a14:backgroundMark x1="29200" y1="75000" x2="29200" y2="75000"/>
                        <a14:backgroundMark x1="36600" y1="68200" x2="36600" y2="68200"/>
                        <a14:backgroundMark x1="56600" y1="64400" x2="56600" y2="64400"/>
                        <a14:backgroundMark x1="62400" y1="57400" x2="62400" y2="57400"/>
                        <a14:backgroundMark x1="35800" y1="60000" x2="35800" y2="60000"/>
                        <a14:backgroundMark x1="36200" y1="57400" x2="36200" y2="57400"/>
                        <a14:backgroundMark x1="35600" y1="62200" x2="35600" y2="62200"/>
                        <a14:backgroundMark x1="36000" y1="65800" x2="36000" y2="65800"/>
                        <a14:backgroundMark x1="26400" y1="77400" x2="26400" y2="77800"/>
                        <a14:backgroundMark x1="43200" y1="70200" x2="43200" y2="70200"/>
                        <a14:backgroundMark x1="40200" y1="65000" x2="40600" y2="64800"/>
                        <a14:backgroundMark x1="48000" y1="67400" x2="48000" y2="67400"/>
                        <a14:backgroundMark x1="45800" y1="74400" x2="34000" y2="72200"/>
                        <a14:backgroundMark x1="40800" y1="68200" x2="51200" y2="70800"/>
                        <a14:backgroundMark x1="61200" y1="56200" x2="53400" y2="64000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3">
            <a:off x="8568588" y="1528164"/>
            <a:ext cx="510667" cy="510667"/>
          </a:xfrm>
          <a:prstGeom prst="rect">
            <a:avLst/>
          </a:prstGeom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54" y="239688"/>
            <a:ext cx="1567912" cy="19884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Kép 38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="" xmlns:a14="http://schemas.microsoft.com/office/drawing/2010/main">
                  <a14:imgLayer r:embed="rId27">
                    <a14:imgEffect>
                      <a14:backgroundRemoval t="0" b="90000" l="10000" r="90000">
                        <a14:backgroundMark x1="71818" y1="35714" x2="71818" y2="35714"/>
                        <a14:backgroundMark x1="51091" y1="67714" x2="51091" y2="67714"/>
                        <a14:backgroundMark x1="39636" y1="50000" x2="43455" y2="61143"/>
                        <a14:backgroundMark x1="46364" y1="64286" x2="54364" y2="63143"/>
                        <a14:backgroundMark x1="64727" y1="27714" x2="64727" y2="27714"/>
                        <a14:backgroundMark x1="69091" y1="10571" x2="69091" y2="10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59" y="983058"/>
            <a:ext cx="1582260" cy="1006893"/>
          </a:xfrm>
          <a:prstGeom prst="rect">
            <a:avLst/>
          </a:prstGeom>
        </p:spPr>
      </p:pic>
      <p:pic>
        <p:nvPicPr>
          <p:cNvPr id="40" name="Kép 39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="" xmlns:a14="http://schemas.microsoft.com/office/drawing/2010/main">
                  <a14:imgLayer r:embed="rId29">
                    <a14:imgEffect>
                      <a14:backgroundRemoval t="0" b="90000" l="5034" r="93364">
                        <a14:foregroundMark x1="36842" y1="67000" x2="36842" y2="67000"/>
                        <a14:foregroundMark x1="37071" y1="69000" x2="37071" y2="69000"/>
                        <a14:foregroundMark x1="40961" y1="70000" x2="40961" y2="70000"/>
                        <a14:foregroundMark x1="45767" y1="70667" x2="45767" y2="70667"/>
                        <a14:foregroundMark x1="50343" y1="70667" x2="50343" y2="70667"/>
                        <a14:foregroundMark x1="55149" y1="70833" x2="55149" y2="70833"/>
                        <a14:foregroundMark x1="53318" y1="71000" x2="53318" y2="71000"/>
                        <a14:foregroundMark x1="58124" y1="70000" x2="59039" y2="70000"/>
                        <a14:foregroundMark x1="62700" y1="67333" x2="62700" y2="67333"/>
                        <a14:backgroundMark x1="34554" y1="72833" x2="69108" y2="72000"/>
                        <a14:backgroundMark x1="66590" y1="70667" x2="76659" y2="64167"/>
                        <a14:backgroundMark x1="36842" y1="71000" x2="30435" y2="68333"/>
                        <a14:backgroundMark x1="28375" y1="66000" x2="28375" y2="66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233" y="208937"/>
            <a:ext cx="950282" cy="1304736"/>
          </a:xfrm>
          <a:prstGeom prst="rect">
            <a:avLst/>
          </a:prstGeom>
        </p:spPr>
      </p:pic>
      <p:pic>
        <p:nvPicPr>
          <p:cNvPr id="21" name="7.3gpp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0"/>
          <a:stretch>
            <a:fillRect/>
          </a:stretch>
        </p:blipFill>
        <p:spPr>
          <a:xfrm>
            <a:off x="2547938" y="185738"/>
            <a:ext cx="228600" cy="171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7077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tandard10-cpl-di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2629" y="645713"/>
            <a:ext cx="2814247" cy="5642601"/>
          </a:xfrm>
          <a:prstGeom prst="rect">
            <a:avLst/>
          </a:prstGeom>
        </p:spPr>
      </p:pic>
      <p:pic>
        <p:nvPicPr>
          <p:cNvPr id="3" name="Kép 2" descr="Menekülési-út-jobbra-220x220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2550" y="1542143"/>
            <a:ext cx="981364" cy="981364"/>
          </a:xfrm>
          <a:prstGeom prst="rect">
            <a:avLst/>
          </a:prstGeom>
        </p:spPr>
      </p:pic>
      <p:pic>
        <p:nvPicPr>
          <p:cNvPr id="4" name="Kép 3" descr="93548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91592"/>
            <a:ext cx="4198258" cy="4198258"/>
          </a:xfrm>
          <a:prstGeom prst="rect">
            <a:avLst/>
          </a:prstGeom>
        </p:spPr>
      </p:pic>
      <p:pic>
        <p:nvPicPr>
          <p:cNvPr id="7" name="Kép 6" descr="vendegkonyv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36527">
            <a:off x="1670484" y="3882166"/>
            <a:ext cx="1039213" cy="889224"/>
          </a:xfrm>
          <a:prstGeom prst="rect">
            <a:avLst/>
          </a:prstGeom>
        </p:spPr>
      </p:pic>
      <p:pic>
        <p:nvPicPr>
          <p:cNvPr id="8" name="Kép 7" descr="muSktkqTURBXy9hOWRhZmZmYWUzNjYzMjljNmNiYjFkOWQwYzViNDA2YS5qcGVnkZMCzQEvAA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1550" y="443345"/>
            <a:ext cx="3848100" cy="6165850"/>
          </a:xfrm>
          <a:prstGeom prst="rect">
            <a:avLst/>
          </a:prstGeom>
        </p:spPr>
      </p:pic>
      <p:pic>
        <p:nvPicPr>
          <p:cNvPr id="9" name="Kép 8" descr="_bufe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7654" y="2359660"/>
            <a:ext cx="1962019" cy="425104"/>
          </a:xfrm>
          <a:prstGeom prst="rect">
            <a:avLst/>
          </a:prstGeom>
        </p:spPr>
      </p:pic>
      <p:pic>
        <p:nvPicPr>
          <p:cNvPr id="10" name="Kép 9" descr="2424_orig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121" y="0"/>
            <a:ext cx="3884414" cy="3810000"/>
          </a:xfrm>
          <a:prstGeom prst="rect">
            <a:avLst/>
          </a:prstGeom>
        </p:spPr>
      </p:pic>
      <p:pic>
        <p:nvPicPr>
          <p:cNvPr id="11" name="8.3gpp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2190750" y="200024"/>
            <a:ext cx="171449" cy="12858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403</TotalTime>
  <Words>82</Words>
  <Application>Microsoft Office PowerPoint</Application>
  <PresentationFormat>Egyéni</PresentationFormat>
  <Paragraphs>25</Paragraphs>
  <Slides>8</Slides>
  <Notes>0</Notes>
  <HiddenSlides>0</HiddenSlides>
  <MMClips>9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9" baseType="lpstr">
      <vt:lpstr>Gallery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diak diak diak.</dc:creator>
  <cp:lastModifiedBy>Dodi</cp:lastModifiedBy>
  <cp:revision>84</cp:revision>
  <dcterms:created xsi:type="dcterms:W3CDTF">2018-04-18T07:47:40Z</dcterms:created>
  <dcterms:modified xsi:type="dcterms:W3CDTF">2018-04-22T20:39:43Z</dcterms:modified>
</cp:coreProperties>
</file>