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12A80F-F0D0-4C04-B079-E6C1C839E7D8}">
          <p14:sldIdLst>
            <p14:sldId id="256"/>
          </p14:sldIdLst>
        </p14:section>
        <p14:section name="Untitled Section" id="{E4302A73-D2D3-405C-8149-5BFE0BE0E2CD}">
          <p14:sldIdLst>
            <p14:sldId id="257"/>
            <p14:sldId id="261"/>
            <p14:sldId id="258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19F"/>
    <a:srgbClr val="848052"/>
    <a:srgbClr val="9CA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682F5-0324-42A7-840E-BB301110BB01}" v="120" dt="2024-04-06T00:23:16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olya Kissné Kovács" userId="9c860b5ddd013857" providerId="LiveId" clId="{233682F5-0324-42A7-840E-BB301110BB01}"/>
    <pc:docChg chg="undo custSel addSld delSld modSld modSection">
      <pc:chgData name="Ibolya Kissné Kovács" userId="9c860b5ddd013857" providerId="LiveId" clId="{233682F5-0324-42A7-840E-BB301110BB01}" dt="2024-04-06T00:23:16.686" v="1093"/>
      <pc:docMkLst>
        <pc:docMk/>
      </pc:docMkLst>
      <pc:sldChg chg="addSp delSp modSp mod setBg">
        <pc:chgData name="Ibolya Kissné Kovács" userId="9c860b5ddd013857" providerId="LiveId" clId="{233682F5-0324-42A7-840E-BB301110BB01}" dt="2024-04-06T00:00:35.720" v="938"/>
        <pc:sldMkLst>
          <pc:docMk/>
          <pc:sldMk cId="2563432882" sldId="256"/>
        </pc:sldMkLst>
        <pc:spChg chg="mod">
          <ac:chgData name="Ibolya Kissné Kovács" userId="9c860b5ddd013857" providerId="LiveId" clId="{233682F5-0324-42A7-840E-BB301110BB01}" dt="2024-04-05T23:59:40.606" v="937" actId="26606"/>
          <ac:spMkLst>
            <pc:docMk/>
            <pc:sldMk cId="2563432882" sldId="256"/>
            <ac:spMk id="2" creationId="{0E12027D-13BC-A10D-3596-15EA8D514156}"/>
          </ac:spMkLst>
        </pc:spChg>
        <pc:spChg chg="mod">
          <ac:chgData name="Ibolya Kissné Kovács" userId="9c860b5ddd013857" providerId="LiveId" clId="{233682F5-0324-42A7-840E-BB301110BB01}" dt="2024-04-05T23:59:40.606" v="937" actId="26606"/>
          <ac:spMkLst>
            <pc:docMk/>
            <pc:sldMk cId="2563432882" sldId="256"/>
            <ac:spMk id="3" creationId="{1A933116-A748-7D21-7B71-F3129805F875}"/>
          </ac:spMkLst>
        </pc:spChg>
        <pc:spChg chg="add del">
          <ac:chgData name="Ibolya Kissné Kovács" userId="9c860b5ddd013857" providerId="LiveId" clId="{233682F5-0324-42A7-840E-BB301110BB01}" dt="2024-04-05T23:59:17.870" v="924" actId="26606"/>
          <ac:spMkLst>
            <pc:docMk/>
            <pc:sldMk cId="2563432882" sldId="256"/>
            <ac:spMk id="1031" creationId="{7DA3C418-758E-4180-A5D0-8655D6804587}"/>
          </ac:spMkLst>
        </pc:spChg>
        <pc:spChg chg="add del">
          <ac:chgData name="Ibolya Kissné Kovács" userId="9c860b5ddd013857" providerId="LiveId" clId="{233682F5-0324-42A7-840E-BB301110BB01}" dt="2024-04-05T23:59:17.870" v="924" actId="26606"/>
          <ac:spMkLst>
            <pc:docMk/>
            <pc:sldMk cId="2563432882" sldId="256"/>
            <ac:spMk id="1033" creationId="{28C8EF06-5EC3-4883-AFAF-D74FF46550FB}"/>
          </ac:spMkLst>
        </pc:spChg>
        <pc:spChg chg="add del">
          <ac:chgData name="Ibolya Kissné Kovács" userId="9c860b5ddd013857" providerId="LiveId" clId="{233682F5-0324-42A7-840E-BB301110BB01}" dt="2024-04-05T23:59:23.580" v="926" actId="26606"/>
          <ac:spMkLst>
            <pc:docMk/>
            <pc:sldMk cId="2563432882" sldId="256"/>
            <ac:spMk id="1035" creationId="{9B7AD9F6-8CE7-4299-8FC6-328F4DCD3FF9}"/>
          </ac:spMkLst>
        </pc:spChg>
        <pc:spChg chg="add del">
          <ac:chgData name="Ibolya Kissné Kovács" userId="9c860b5ddd013857" providerId="LiveId" clId="{233682F5-0324-42A7-840E-BB301110BB01}" dt="2024-04-05T23:59:23.580" v="926" actId="26606"/>
          <ac:spMkLst>
            <pc:docMk/>
            <pc:sldMk cId="2563432882" sldId="256"/>
            <ac:spMk id="1036" creationId="{F49775AF-8896-43EE-92C6-83497D6DC56F}"/>
          </ac:spMkLst>
        </pc:spChg>
        <pc:spChg chg="add del">
          <ac:chgData name="Ibolya Kissné Kovács" userId="9c860b5ddd013857" providerId="LiveId" clId="{233682F5-0324-42A7-840E-BB301110BB01}" dt="2024-04-05T23:59:25.422" v="928" actId="26606"/>
          <ac:spMkLst>
            <pc:docMk/>
            <pc:sldMk cId="2563432882" sldId="256"/>
            <ac:spMk id="1037" creationId="{08C9B587-E65E-4B52-B37C-ABEBB6E87928}"/>
          </ac:spMkLst>
        </pc:spChg>
        <pc:spChg chg="add del">
          <ac:chgData name="Ibolya Kissné Kovács" userId="9c860b5ddd013857" providerId="LiveId" clId="{233682F5-0324-42A7-840E-BB301110BB01}" dt="2024-04-05T23:59:25.422" v="928" actId="26606"/>
          <ac:spMkLst>
            <pc:docMk/>
            <pc:sldMk cId="2563432882" sldId="256"/>
            <ac:spMk id="1038" creationId="{0671A8AE-40A1-4631-A6B8-581AFF065482}"/>
          </ac:spMkLst>
        </pc:spChg>
        <pc:spChg chg="add del">
          <ac:chgData name="Ibolya Kissné Kovács" userId="9c860b5ddd013857" providerId="LiveId" clId="{233682F5-0324-42A7-840E-BB301110BB01}" dt="2024-04-05T23:59:25.422" v="928" actId="26606"/>
          <ac:spMkLst>
            <pc:docMk/>
            <pc:sldMk cId="2563432882" sldId="256"/>
            <ac:spMk id="1039" creationId="{AB58EF07-17C2-48CF-ABB0-EEF1F17CB8F0}"/>
          </ac:spMkLst>
        </pc:spChg>
        <pc:spChg chg="add del">
          <ac:chgData name="Ibolya Kissné Kovács" userId="9c860b5ddd013857" providerId="LiveId" clId="{233682F5-0324-42A7-840E-BB301110BB01}" dt="2024-04-05T23:59:25.422" v="928" actId="26606"/>
          <ac:spMkLst>
            <pc:docMk/>
            <pc:sldMk cId="2563432882" sldId="256"/>
            <ac:spMk id="1040" creationId="{AF2F604E-43BE-4DC3-B983-E071523364F8}"/>
          </ac:spMkLst>
        </pc:spChg>
        <pc:spChg chg="add del">
          <ac:chgData name="Ibolya Kissné Kovács" userId="9c860b5ddd013857" providerId="LiveId" clId="{233682F5-0324-42A7-840E-BB301110BB01}" dt="2024-04-05T23:59:26.900" v="932" actId="26606"/>
          <ac:spMkLst>
            <pc:docMk/>
            <pc:sldMk cId="2563432882" sldId="256"/>
            <ac:spMk id="1045" creationId="{9B7AD9F6-8CE7-4299-8FC6-328F4DCD3FF9}"/>
          </ac:spMkLst>
        </pc:spChg>
        <pc:spChg chg="add del">
          <ac:chgData name="Ibolya Kissné Kovács" userId="9c860b5ddd013857" providerId="LiveId" clId="{233682F5-0324-42A7-840E-BB301110BB01}" dt="2024-04-05T23:59:26.900" v="932" actId="26606"/>
          <ac:spMkLst>
            <pc:docMk/>
            <pc:sldMk cId="2563432882" sldId="256"/>
            <ac:spMk id="1046" creationId="{F49775AF-8896-43EE-92C6-83497D6DC56F}"/>
          </ac:spMkLst>
        </pc:spChg>
        <pc:spChg chg="add del">
          <ac:chgData name="Ibolya Kissné Kovács" userId="9c860b5ddd013857" providerId="LiveId" clId="{233682F5-0324-42A7-840E-BB301110BB01}" dt="2024-04-05T23:59:35.556" v="934" actId="26606"/>
          <ac:spMkLst>
            <pc:docMk/>
            <pc:sldMk cId="2563432882" sldId="256"/>
            <ac:spMk id="1048" creationId="{7DA3C418-758E-4180-A5D0-8655D6804587}"/>
          </ac:spMkLst>
        </pc:spChg>
        <pc:spChg chg="add del">
          <ac:chgData name="Ibolya Kissné Kovács" userId="9c860b5ddd013857" providerId="LiveId" clId="{233682F5-0324-42A7-840E-BB301110BB01}" dt="2024-04-05T23:59:35.556" v="934" actId="26606"/>
          <ac:spMkLst>
            <pc:docMk/>
            <pc:sldMk cId="2563432882" sldId="256"/>
            <ac:spMk id="1049" creationId="{28C8EF06-5EC3-4883-AFAF-D74FF46550FB}"/>
          </ac:spMkLst>
        </pc:spChg>
        <pc:spChg chg="add del">
          <ac:chgData name="Ibolya Kissné Kovács" userId="9c860b5ddd013857" providerId="LiveId" clId="{233682F5-0324-42A7-840E-BB301110BB01}" dt="2024-04-05T23:59:40.599" v="936" actId="26606"/>
          <ac:spMkLst>
            <pc:docMk/>
            <pc:sldMk cId="2563432882" sldId="256"/>
            <ac:spMk id="1051" creationId="{C1DD1A8A-57D5-4A81-AD04-532B043C5611}"/>
          </ac:spMkLst>
        </pc:spChg>
        <pc:spChg chg="add del">
          <ac:chgData name="Ibolya Kissné Kovács" userId="9c860b5ddd013857" providerId="LiveId" clId="{233682F5-0324-42A7-840E-BB301110BB01}" dt="2024-04-05T23:59:40.599" v="936" actId="26606"/>
          <ac:spMkLst>
            <pc:docMk/>
            <pc:sldMk cId="2563432882" sldId="256"/>
            <ac:spMk id="1052" creationId="{007891EC-4501-44ED-A8C8-B11B6DB767AB}"/>
          </ac:spMkLst>
        </pc:spChg>
        <pc:spChg chg="add">
          <ac:chgData name="Ibolya Kissné Kovács" userId="9c860b5ddd013857" providerId="LiveId" clId="{233682F5-0324-42A7-840E-BB301110BB01}" dt="2024-04-05T23:59:40.606" v="937" actId="26606"/>
          <ac:spMkLst>
            <pc:docMk/>
            <pc:sldMk cId="2563432882" sldId="256"/>
            <ac:spMk id="1054" creationId="{06DA9DF9-31F7-4056-B42E-878CC92417B8}"/>
          </ac:spMkLst>
        </pc:spChg>
        <pc:grpChg chg="add del">
          <ac:chgData name="Ibolya Kissné Kovács" userId="9c860b5ddd013857" providerId="LiveId" clId="{233682F5-0324-42A7-840E-BB301110BB01}" dt="2024-04-05T23:59:26.067" v="930" actId="26606"/>
          <ac:grpSpMkLst>
            <pc:docMk/>
            <pc:sldMk cId="2563432882" sldId="256"/>
            <ac:grpSpMk id="1042" creationId="{2B33CDD2-C0CB-D8AD-886D-0ABC95A02B71}"/>
          </ac:grpSpMkLst>
        </pc:grpChg>
        <pc:picChg chg="add mod ord">
          <ac:chgData name="Ibolya Kissné Kovács" userId="9c860b5ddd013857" providerId="LiveId" clId="{233682F5-0324-42A7-840E-BB301110BB01}" dt="2024-04-05T23:59:40.606" v="937" actId="26606"/>
          <ac:picMkLst>
            <pc:docMk/>
            <pc:sldMk cId="2563432882" sldId="256"/>
            <ac:picMk id="1026" creationId="{346CB828-A643-E35F-6EB6-8550A38917C0}"/>
          </ac:picMkLst>
        </pc:picChg>
      </pc:sldChg>
      <pc:sldChg chg="addSp delSp modSp mod setBg">
        <pc:chgData name="Ibolya Kissné Kovács" userId="9c860b5ddd013857" providerId="LiveId" clId="{233682F5-0324-42A7-840E-BB301110BB01}" dt="2024-04-06T00:04:54.368" v="966" actId="20577"/>
        <pc:sldMkLst>
          <pc:docMk/>
          <pc:sldMk cId="2133869052" sldId="257"/>
        </pc:sldMkLst>
        <pc:spChg chg="mod">
          <ac:chgData name="Ibolya Kissné Kovács" userId="9c860b5ddd013857" providerId="LiveId" clId="{233682F5-0324-42A7-840E-BB301110BB01}" dt="2024-04-05T23:56:04.767" v="909" actId="2711"/>
          <ac:spMkLst>
            <pc:docMk/>
            <pc:sldMk cId="2133869052" sldId="257"/>
            <ac:spMk id="2" creationId="{CE7127A6-1756-52F5-DE58-AC9E1EA2A80E}"/>
          </ac:spMkLst>
        </pc:spChg>
        <pc:spChg chg="mod">
          <ac:chgData name="Ibolya Kissné Kovács" userId="9c860b5ddd013857" providerId="LiveId" clId="{233682F5-0324-42A7-840E-BB301110BB01}" dt="2024-04-06T00:04:54.368" v="966" actId="20577"/>
          <ac:spMkLst>
            <pc:docMk/>
            <pc:sldMk cId="2133869052" sldId="257"/>
            <ac:spMk id="3" creationId="{7147A1EA-C5E4-E51B-8056-C59D1ECF25E2}"/>
          </ac:spMkLst>
        </pc:spChg>
        <pc:picChg chg="add del mod">
          <ac:chgData name="Ibolya Kissné Kovács" userId="9c860b5ddd013857" providerId="LiveId" clId="{233682F5-0324-42A7-840E-BB301110BB01}" dt="2024-04-06T00:03:08.083" v="948" actId="478"/>
          <ac:picMkLst>
            <pc:docMk/>
            <pc:sldMk cId="2133869052" sldId="257"/>
            <ac:picMk id="2050" creationId="{F0D54E59-727D-9057-646C-82F67C7BDAFA}"/>
          </ac:picMkLst>
        </pc:picChg>
        <pc:picChg chg="add del mod">
          <ac:chgData name="Ibolya Kissné Kovács" userId="9c860b5ddd013857" providerId="LiveId" clId="{233682F5-0324-42A7-840E-BB301110BB01}" dt="2024-04-06T00:04:23.712" v="952"/>
          <ac:picMkLst>
            <pc:docMk/>
            <pc:sldMk cId="2133869052" sldId="257"/>
            <ac:picMk id="2052" creationId="{423E4B85-6E3A-0D69-4AE9-A6BCE85A601C}"/>
          </ac:picMkLst>
        </pc:picChg>
        <pc:picChg chg="add del mod">
          <ac:chgData name="Ibolya Kissné Kovács" userId="9c860b5ddd013857" providerId="LiveId" clId="{233682F5-0324-42A7-840E-BB301110BB01}" dt="2024-04-06T00:04:43.770" v="959" actId="478"/>
          <ac:picMkLst>
            <pc:docMk/>
            <pc:sldMk cId="2133869052" sldId="257"/>
            <ac:picMk id="2054" creationId="{14292F63-1ED1-F955-4A75-39AB6BF08AE3}"/>
          </ac:picMkLst>
        </pc:picChg>
      </pc:sldChg>
      <pc:sldChg chg="addSp delSp modSp new mod setBg">
        <pc:chgData name="Ibolya Kissné Kovács" userId="9c860b5ddd013857" providerId="LiveId" clId="{233682F5-0324-42A7-840E-BB301110BB01}" dt="2024-04-06T00:18:02.999" v="1032"/>
        <pc:sldMkLst>
          <pc:docMk/>
          <pc:sldMk cId="1610267053" sldId="258"/>
        </pc:sldMkLst>
        <pc:spChg chg="mod">
          <ac:chgData name="Ibolya Kissné Kovács" userId="9c860b5ddd013857" providerId="LiveId" clId="{233682F5-0324-42A7-840E-BB301110BB01}" dt="2024-04-05T23:56:30.253" v="912" actId="2711"/>
          <ac:spMkLst>
            <pc:docMk/>
            <pc:sldMk cId="1610267053" sldId="258"/>
            <ac:spMk id="2" creationId="{B963B9C0-3D99-FED6-6621-3E34BACCD585}"/>
          </ac:spMkLst>
        </pc:spChg>
        <pc:spChg chg="mod">
          <ac:chgData name="Ibolya Kissné Kovács" userId="9c860b5ddd013857" providerId="LiveId" clId="{233682F5-0324-42A7-840E-BB301110BB01}" dt="2024-04-05T23:56:46.687" v="915" actId="2711"/>
          <ac:spMkLst>
            <pc:docMk/>
            <pc:sldMk cId="1610267053" sldId="258"/>
            <ac:spMk id="3" creationId="{74425ED9-A03B-67CC-E6C3-64F7EE5C1707}"/>
          </ac:spMkLst>
        </pc:spChg>
        <pc:spChg chg="add mod">
          <ac:chgData name="Ibolya Kissné Kovács" userId="9c860b5ddd013857" providerId="LiveId" clId="{233682F5-0324-42A7-840E-BB301110BB01}" dt="2024-04-06T00:14:11.145" v="1005" actId="1076"/>
          <ac:spMkLst>
            <pc:docMk/>
            <pc:sldMk cId="1610267053" sldId="258"/>
            <ac:spMk id="6" creationId="{B3EFAB49-7582-519A-66F9-59AF61816C8C}"/>
          </ac:spMkLst>
        </pc:spChg>
        <pc:spChg chg="add mod">
          <ac:chgData name="Ibolya Kissné Kovács" userId="9c860b5ddd013857" providerId="LiveId" clId="{233682F5-0324-42A7-840E-BB301110BB01}" dt="2024-04-06T00:14:14.129" v="1006" actId="1076"/>
          <ac:spMkLst>
            <pc:docMk/>
            <pc:sldMk cId="1610267053" sldId="258"/>
            <ac:spMk id="7" creationId="{5AB87495-4F90-522A-C71E-6505F7F63A5F}"/>
          </ac:spMkLst>
        </pc:spChg>
        <pc:picChg chg="add mod">
          <ac:chgData name="Ibolya Kissné Kovács" userId="9c860b5ddd013857" providerId="LiveId" clId="{233682F5-0324-42A7-840E-BB301110BB01}" dt="2024-04-06T00:13:13.725" v="995" actId="1076"/>
          <ac:picMkLst>
            <pc:docMk/>
            <pc:sldMk cId="1610267053" sldId="258"/>
            <ac:picMk id="4098" creationId="{7D2C3512-4DBC-B6F1-FD09-AAFCDEE9610D}"/>
          </ac:picMkLst>
        </pc:picChg>
        <pc:picChg chg="add mod">
          <ac:chgData name="Ibolya Kissné Kovács" userId="9c860b5ddd013857" providerId="LiveId" clId="{233682F5-0324-42A7-840E-BB301110BB01}" dt="2024-04-06T00:14:05.879" v="1004" actId="1076"/>
          <ac:picMkLst>
            <pc:docMk/>
            <pc:sldMk cId="1610267053" sldId="258"/>
            <ac:picMk id="4100" creationId="{0FC058C7-7375-1521-DE8B-9215203BC2D0}"/>
          </ac:picMkLst>
        </pc:picChg>
        <pc:picChg chg="add mod">
          <ac:chgData name="Ibolya Kissné Kovács" userId="9c860b5ddd013857" providerId="LiveId" clId="{233682F5-0324-42A7-840E-BB301110BB01}" dt="2024-04-06T00:14:50.218" v="1009" actId="1076"/>
          <ac:picMkLst>
            <pc:docMk/>
            <pc:sldMk cId="1610267053" sldId="258"/>
            <ac:picMk id="4102" creationId="{40DA54B3-6E53-A938-F044-E2B28E39D11C}"/>
          </ac:picMkLst>
        </pc:picChg>
        <pc:picChg chg="add mod">
          <ac:chgData name="Ibolya Kissné Kovács" userId="9c860b5ddd013857" providerId="LiveId" clId="{233682F5-0324-42A7-840E-BB301110BB01}" dt="2024-04-06T00:15:49.449" v="1023" actId="688"/>
          <ac:picMkLst>
            <pc:docMk/>
            <pc:sldMk cId="1610267053" sldId="258"/>
            <ac:picMk id="4104" creationId="{296D5640-232A-3CEF-CC22-524DBF3FE76E}"/>
          </ac:picMkLst>
        </pc:picChg>
        <pc:cxnChg chg="add del">
          <ac:chgData name="Ibolya Kissné Kovács" userId="9c860b5ddd013857" providerId="LiveId" clId="{233682F5-0324-42A7-840E-BB301110BB01}" dt="2024-04-05T23:34:18.751" v="314" actId="478"/>
          <ac:cxnSpMkLst>
            <pc:docMk/>
            <pc:sldMk cId="1610267053" sldId="258"/>
            <ac:cxnSpMk id="5" creationId="{456BDFA5-163A-30E5-8702-98D30BFDE5A5}"/>
          </ac:cxnSpMkLst>
        </pc:cxnChg>
      </pc:sldChg>
      <pc:sldChg chg="addSp delSp modSp new mod setBg">
        <pc:chgData name="Ibolya Kissné Kovács" userId="9c860b5ddd013857" providerId="LiveId" clId="{233682F5-0324-42A7-840E-BB301110BB01}" dt="2024-04-06T00:22:59.722" v="1092" actId="1076"/>
        <pc:sldMkLst>
          <pc:docMk/>
          <pc:sldMk cId="633124070" sldId="259"/>
        </pc:sldMkLst>
        <pc:spChg chg="mod">
          <ac:chgData name="Ibolya Kissné Kovács" userId="9c860b5ddd013857" providerId="LiveId" clId="{233682F5-0324-42A7-840E-BB301110BB01}" dt="2024-04-05T23:56:54.150" v="916" actId="2711"/>
          <ac:spMkLst>
            <pc:docMk/>
            <pc:sldMk cId="633124070" sldId="259"/>
            <ac:spMk id="2" creationId="{781CC71D-E1C2-8ABE-7EFD-6009AD0962B8}"/>
          </ac:spMkLst>
        </pc:spChg>
        <pc:spChg chg="mod">
          <ac:chgData name="Ibolya Kissné Kovács" userId="9c860b5ddd013857" providerId="LiveId" clId="{233682F5-0324-42A7-840E-BB301110BB01}" dt="2024-04-05T23:57:03.456" v="919" actId="2711"/>
          <ac:spMkLst>
            <pc:docMk/>
            <pc:sldMk cId="633124070" sldId="259"/>
            <ac:spMk id="3" creationId="{A8FA9FDF-A500-5E0C-8799-B8AA9F5B17CD}"/>
          </ac:spMkLst>
        </pc:spChg>
        <pc:picChg chg="add mod">
          <ac:chgData name="Ibolya Kissné Kovács" userId="9c860b5ddd013857" providerId="LiveId" clId="{233682F5-0324-42A7-840E-BB301110BB01}" dt="2024-04-06T00:17:09.220" v="1029" actId="1076"/>
          <ac:picMkLst>
            <pc:docMk/>
            <pc:sldMk cId="633124070" sldId="259"/>
            <ac:picMk id="5122" creationId="{7768FB65-71C7-2A5F-019C-C2B539FB908C}"/>
          </ac:picMkLst>
        </pc:picChg>
        <pc:picChg chg="add mod">
          <ac:chgData name="Ibolya Kissné Kovács" userId="9c860b5ddd013857" providerId="LiveId" clId="{233682F5-0324-42A7-840E-BB301110BB01}" dt="2024-04-06T00:17:18.392" v="1030" actId="1076"/>
          <ac:picMkLst>
            <pc:docMk/>
            <pc:sldMk cId="633124070" sldId="259"/>
            <ac:picMk id="5124" creationId="{7558CA09-8ED0-48A8-8271-95E7C8BCC011}"/>
          </ac:picMkLst>
        </pc:picChg>
        <pc:picChg chg="add mod">
          <ac:chgData name="Ibolya Kissné Kovács" userId="9c860b5ddd013857" providerId="LiveId" clId="{233682F5-0324-42A7-840E-BB301110BB01}" dt="2024-04-06T00:21:50.229" v="1080" actId="14100"/>
          <ac:picMkLst>
            <pc:docMk/>
            <pc:sldMk cId="633124070" sldId="259"/>
            <ac:picMk id="5126" creationId="{6A42DEF3-D636-5799-D7AA-63876C9D0707}"/>
          </ac:picMkLst>
        </pc:picChg>
        <pc:picChg chg="add del mod">
          <ac:chgData name="Ibolya Kissné Kovács" userId="9c860b5ddd013857" providerId="LiveId" clId="{233682F5-0324-42A7-840E-BB301110BB01}" dt="2024-04-06T00:22:25.602" v="1086" actId="478"/>
          <ac:picMkLst>
            <pc:docMk/>
            <pc:sldMk cId="633124070" sldId="259"/>
            <ac:picMk id="5128" creationId="{12ACFA28-FFBB-0488-3C20-9A4B3D2EE7B6}"/>
          </ac:picMkLst>
        </pc:picChg>
        <pc:picChg chg="add mod">
          <ac:chgData name="Ibolya Kissné Kovács" userId="9c860b5ddd013857" providerId="LiveId" clId="{233682F5-0324-42A7-840E-BB301110BB01}" dt="2024-04-06T00:22:59.722" v="1092" actId="1076"/>
          <ac:picMkLst>
            <pc:docMk/>
            <pc:sldMk cId="633124070" sldId="259"/>
            <ac:picMk id="5130" creationId="{51E07996-95AE-CE78-BB1D-404D62B7078D}"/>
          </ac:picMkLst>
        </pc:picChg>
      </pc:sldChg>
      <pc:sldChg chg="addSp delSp modSp new del mod setBg">
        <pc:chgData name="Ibolya Kissné Kovács" userId="9c860b5ddd013857" providerId="LiveId" clId="{233682F5-0324-42A7-840E-BB301110BB01}" dt="2024-04-06T00:18:21.067" v="1034" actId="2696"/>
        <pc:sldMkLst>
          <pc:docMk/>
          <pc:sldMk cId="302499883" sldId="260"/>
        </pc:sldMkLst>
        <pc:spChg chg="mod">
          <ac:chgData name="Ibolya Kissné Kovács" userId="9c860b5ddd013857" providerId="LiveId" clId="{233682F5-0324-42A7-840E-BB301110BB01}" dt="2024-04-05T23:57:11.116" v="920" actId="2711"/>
          <ac:spMkLst>
            <pc:docMk/>
            <pc:sldMk cId="302499883" sldId="260"/>
            <ac:spMk id="2" creationId="{5AB25814-A32E-B7D9-1873-F518F6F4A031}"/>
          </ac:spMkLst>
        </pc:spChg>
        <pc:spChg chg="add del">
          <ac:chgData name="Ibolya Kissné Kovács" userId="9c860b5ddd013857" providerId="LiveId" clId="{233682F5-0324-42A7-840E-BB301110BB01}" dt="2024-04-05T23:50:28.886" v="779" actId="26606"/>
          <ac:spMkLst>
            <pc:docMk/>
            <pc:sldMk cId="302499883" sldId="260"/>
            <ac:spMk id="3" creationId="{19446106-04E2-FB62-02C5-9CDF410B055A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8" creationId="{09588DA8-065E-4F6F-8EFD-43104AB2E0CF}"/>
          </ac:spMkLst>
        </pc:spChg>
        <pc:spChg chg="add del">
          <ac:chgData name="Ibolya Kissné Kovács" userId="9c860b5ddd013857" providerId="LiveId" clId="{233682F5-0324-42A7-840E-BB301110BB01}" dt="2024-04-05T23:50:22.272" v="770" actId="26606"/>
          <ac:spMkLst>
            <pc:docMk/>
            <pc:sldMk cId="302499883" sldId="260"/>
            <ac:spMk id="9" creationId="{C1DD1A8A-57D5-4A81-AD04-532B043C5611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10" creationId="{C4285719-470E-454C-AF62-8323075F1F5B}"/>
          </ac:spMkLst>
        </pc:spChg>
        <pc:spChg chg="add del">
          <ac:chgData name="Ibolya Kissné Kovács" userId="9c860b5ddd013857" providerId="LiveId" clId="{233682F5-0324-42A7-840E-BB301110BB01}" dt="2024-04-05T23:50:22.272" v="770" actId="26606"/>
          <ac:spMkLst>
            <pc:docMk/>
            <pc:sldMk cId="302499883" sldId="260"/>
            <ac:spMk id="11" creationId="{007891EC-4501-44ED-A8C8-B11B6DB767AB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12" creationId="{CD9FE4EF-C4D8-49A0-B2FF-81D8DB7D8A24}"/>
          </ac:spMkLst>
        </pc:spChg>
        <pc:spChg chg="add del">
          <ac:chgData name="Ibolya Kissné Kovács" userId="9c860b5ddd013857" providerId="LiveId" clId="{233682F5-0324-42A7-840E-BB301110BB01}" dt="2024-04-05T23:50:23.586" v="772" actId="26606"/>
          <ac:spMkLst>
            <pc:docMk/>
            <pc:sldMk cId="302499883" sldId="260"/>
            <ac:spMk id="13" creationId="{AF2F604E-43BE-4DC3-B983-E071523364F8}"/>
          </ac:spMkLst>
        </pc:spChg>
        <pc:spChg chg="add del">
          <ac:chgData name="Ibolya Kissné Kovács" userId="9c860b5ddd013857" providerId="LiveId" clId="{233682F5-0324-42A7-840E-BB301110BB01}" dt="2024-04-05T23:50:23.586" v="772" actId="26606"/>
          <ac:spMkLst>
            <pc:docMk/>
            <pc:sldMk cId="302499883" sldId="260"/>
            <ac:spMk id="14" creationId="{0671A8AE-40A1-4631-A6B8-581AFF065482}"/>
          </ac:spMkLst>
        </pc:spChg>
        <pc:spChg chg="add del">
          <ac:chgData name="Ibolya Kissné Kovács" userId="9c860b5ddd013857" providerId="LiveId" clId="{233682F5-0324-42A7-840E-BB301110BB01}" dt="2024-04-05T23:50:23.586" v="772" actId="26606"/>
          <ac:spMkLst>
            <pc:docMk/>
            <pc:sldMk cId="302499883" sldId="260"/>
            <ac:spMk id="15" creationId="{08C9B587-E65E-4B52-B37C-ABEBB6E87928}"/>
          </ac:spMkLst>
        </pc:spChg>
        <pc:spChg chg="add del">
          <ac:chgData name="Ibolya Kissné Kovács" userId="9c860b5ddd013857" providerId="LiveId" clId="{233682F5-0324-42A7-840E-BB301110BB01}" dt="2024-04-05T23:50:23.586" v="772" actId="26606"/>
          <ac:spMkLst>
            <pc:docMk/>
            <pc:sldMk cId="302499883" sldId="260"/>
            <ac:spMk id="17" creationId="{AB58EF07-17C2-48CF-ABB0-EEF1F17CB8F0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18" creationId="{38FAA1A1-D861-433F-88FA-1E9D6FD31D11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19" creationId="{4300840D-0A0B-4512-BACA-B439D5B9C57C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20" creationId="{8D71EDA1-87BF-4D5D-AB79-F346FD19278A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21" creationId="{D2B78728-A580-49A7-84F9-6EF6F583ADE0}"/>
          </ac:spMkLst>
        </pc:spChg>
        <pc:spChg chg="add del">
          <ac:chgData name="Ibolya Kissné Kovács" userId="9c860b5ddd013857" providerId="LiveId" clId="{233682F5-0324-42A7-840E-BB301110BB01}" dt="2024-04-05T23:50:24.637" v="774" actId="26606"/>
          <ac:spMkLst>
            <pc:docMk/>
            <pc:sldMk cId="302499883" sldId="260"/>
            <ac:spMk id="22" creationId="{19446106-04E2-FB62-02C5-9CDF410B055A}"/>
          </ac:spMkLst>
        </pc:spChg>
        <pc:spChg chg="add del">
          <ac:chgData name="Ibolya Kissné Kovács" userId="9c860b5ddd013857" providerId="LiveId" clId="{233682F5-0324-42A7-840E-BB301110BB01}" dt="2024-04-05T23:50:26.305" v="776" actId="26606"/>
          <ac:spMkLst>
            <pc:docMk/>
            <pc:sldMk cId="302499883" sldId="260"/>
            <ac:spMk id="24" creationId="{0671A8AE-40A1-4631-A6B8-581AFF065482}"/>
          </ac:spMkLst>
        </pc:spChg>
        <pc:spChg chg="add del">
          <ac:chgData name="Ibolya Kissné Kovács" userId="9c860b5ddd013857" providerId="LiveId" clId="{233682F5-0324-42A7-840E-BB301110BB01}" dt="2024-04-05T23:50:26.305" v="776" actId="26606"/>
          <ac:spMkLst>
            <pc:docMk/>
            <pc:sldMk cId="302499883" sldId="260"/>
            <ac:spMk id="26" creationId="{AB58EF07-17C2-48CF-ABB0-EEF1F17CB8F0}"/>
          </ac:spMkLst>
        </pc:spChg>
        <pc:spChg chg="add del">
          <ac:chgData name="Ibolya Kissné Kovács" userId="9c860b5ddd013857" providerId="LiveId" clId="{233682F5-0324-42A7-840E-BB301110BB01}" dt="2024-04-05T23:50:26.305" v="776" actId="26606"/>
          <ac:spMkLst>
            <pc:docMk/>
            <pc:sldMk cId="302499883" sldId="260"/>
            <ac:spMk id="27" creationId="{AF2F604E-43BE-4DC3-B983-E071523364F8}"/>
          </ac:spMkLst>
        </pc:spChg>
        <pc:spChg chg="add del">
          <ac:chgData name="Ibolya Kissné Kovács" userId="9c860b5ddd013857" providerId="LiveId" clId="{233682F5-0324-42A7-840E-BB301110BB01}" dt="2024-04-05T23:50:26.305" v="776" actId="26606"/>
          <ac:spMkLst>
            <pc:docMk/>
            <pc:sldMk cId="302499883" sldId="260"/>
            <ac:spMk id="28" creationId="{08C9B587-E65E-4B52-B37C-ABEBB6E87928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0" creationId="{09588DA8-065E-4F6F-8EFD-43104AB2E0CF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1" creationId="{C4285719-470E-454C-AF62-8323075F1F5B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2" creationId="{CD9FE4EF-C4D8-49A0-B2FF-81D8DB7D8A24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3" creationId="{4300840D-0A0B-4512-BACA-B439D5B9C57C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4" creationId="{D2B78728-A580-49A7-84F9-6EF6F583ADE0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5" creationId="{38FAA1A1-D861-433F-88FA-1E9D6FD31D11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6" creationId="{8D71EDA1-87BF-4D5D-AB79-F346FD19278A}"/>
          </ac:spMkLst>
        </pc:spChg>
        <pc:spChg chg="add del">
          <ac:chgData name="Ibolya Kissné Kovács" userId="9c860b5ddd013857" providerId="LiveId" clId="{233682F5-0324-42A7-840E-BB301110BB01}" dt="2024-04-05T23:50:28.874" v="778" actId="26606"/>
          <ac:spMkLst>
            <pc:docMk/>
            <pc:sldMk cId="302499883" sldId="260"/>
            <ac:spMk id="37" creationId="{19446106-04E2-FB62-02C5-9CDF410B055A}"/>
          </ac:spMkLst>
        </pc:spChg>
        <pc:grpChg chg="add">
          <ac:chgData name="Ibolya Kissné Kovács" userId="9c860b5ddd013857" providerId="LiveId" clId="{233682F5-0324-42A7-840E-BB301110BB01}" dt="2024-04-05T23:50:28.886" v="779" actId="26606"/>
          <ac:grpSpMkLst>
            <pc:docMk/>
            <pc:sldMk cId="302499883" sldId="260"/>
            <ac:grpSpMk id="39" creationId="{03C6F4E6-30A1-4F63-C8CC-028750B5AACD}"/>
          </ac:grpSpMkLst>
        </pc:grpChg>
        <pc:picChg chg="add del">
          <ac:chgData name="Ibolya Kissné Kovács" userId="9c860b5ddd013857" providerId="LiveId" clId="{233682F5-0324-42A7-840E-BB301110BB01}" dt="2024-04-05T23:50:22.272" v="770" actId="26606"/>
          <ac:picMkLst>
            <pc:docMk/>
            <pc:sldMk cId="302499883" sldId="260"/>
            <ac:picMk id="5" creationId="{2B077417-985F-1BA0-6604-7B3BFC35165B}"/>
          </ac:picMkLst>
        </pc:picChg>
        <pc:picChg chg="add">
          <ac:chgData name="Ibolya Kissné Kovács" userId="9c860b5ddd013857" providerId="LiveId" clId="{233682F5-0324-42A7-840E-BB301110BB01}" dt="2024-04-05T23:50:28.886" v="779" actId="26606"/>
          <ac:picMkLst>
            <pc:docMk/>
            <pc:sldMk cId="302499883" sldId="260"/>
            <ac:picMk id="7" creationId="{153E3C86-E911-E340-BE8F-F118DCB08C5B}"/>
          </ac:picMkLst>
        </pc:picChg>
        <pc:picChg chg="add del">
          <ac:chgData name="Ibolya Kissné Kovács" userId="9c860b5ddd013857" providerId="LiveId" clId="{233682F5-0324-42A7-840E-BB301110BB01}" dt="2024-04-05T23:50:23.586" v="772" actId="26606"/>
          <ac:picMkLst>
            <pc:docMk/>
            <pc:sldMk cId="302499883" sldId="260"/>
            <ac:picMk id="16" creationId="{7734BF55-88D6-1FA7-ABB6-7AFA70EBEB1A}"/>
          </ac:picMkLst>
        </pc:picChg>
        <pc:picChg chg="add del">
          <ac:chgData name="Ibolya Kissné Kovács" userId="9c860b5ddd013857" providerId="LiveId" clId="{233682F5-0324-42A7-840E-BB301110BB01}" dt="2024-04-05T23:50:26.305" v="776" actId="26606"/>
          <ac:picMkLst>
            <pc:docMk/>
            <pc:sldMk cId="302499883" sldId="260"/>
            <ac:picMk id="25" creationId="{7734BF55-88D6-1FA7-ABB6-7AFA70EBEB1A}"/>
          </ac:picMkLst>
        </pc:picChg>
      </pc:sldChg>
      <pc:sldChg chg="addSp delSp modSp new mod setBg">
        <pc:chgData name="Ibolya Kissné Kovács" userId="9c860b5ddd013857" providerId="LiveId" clId="{233682F5-0324-42A7-840E-BB301110BB01}" dt="2024-04-06T00:17:56.760" v="1031"/>
        <pc:sldMkLst>
          <pc:docMk/>
          <pc:sldMk cId="601655967" sldId="261"/>
        </pc:sldMkLst>
        <pc:spChg chg="mod">
          <ac:chgData name="Ibolya Kissné Kovács" userId="9c860b5ddd013857" providerId="LiveId" clId="{233682F5-0324-42A7-840E-BB301110BB01}" dt="2024-04-06T00:05:53.947" v="970" actId="26606"/>
          <ac:spMkLst>
            <pc:docMk/>
            <pc:sldMk cId="601655967" sldId="261"/>
            <ac:spMk id="2" creationId="{761922A1-FE4C-3880-F528-D5C9E966F54C}"/>
          </ac:spMkLst>
        </pc:spChg>
        <pc:spChg chg="mod">
          <ac:chgData name="Ibolya Kissné Kovács" userId="9c860b5ddd013857" providerId="LiveId" clId="{233682F5-0324-42A7-840E-BB301110BB01}" dt="2024-04-06T00:05:53.947" v="970" actId="26606"/>
          <ac:spMkLst>
            <pc:docMk/>
            <pc:sldMk cId="601655967" sldId="261"/>
            <ac:spMk id="3" creationId="{D45D9BBF-EA67-EF90-2573-9B0880560B4A}"/>
          </ac:spMkLst>
        </pc:spChg>
        <pc:spChg chg="add del">
          <ac:chgData name="Ibolya Kissné Kovács" userId="9c860b5ddd013857" providerId="LiveId" clId="{233682F5-0324-42A7-840E-BB301110BB01}" dt="2024-04-06T00:05:53.947" v="970" actId="26606"/>
          <ac:spMkLst>
            <pc:docMk/>
            <pc:sldMk cId="601655967" sldId="261"/>
            <ac:spMk id="3079" creationId="{9AA72BD9-2C5A-4EDC-931F-5AA08EACA0F3}"/>
          </ac:spMkLst>
        </pc:spChg>
        <pc:spChg chg="add del">
          <ac:chgData name="Ibolya Kissné Kovács" userId="9c860b5ddd013857" providerId="LiveId" clId="{233682F5-0324-42A7-840E-BB301110BB01}" dt="2024-04-06T00:05:53.947" v="970" actId="26606"/>
          <ac:spMkLst>
            <pc:docMk/>
            <pc:sldMk cId="601655967" sldId="261"/>
            <ac:spMk id="3081" creationId="{DD3981AC-7B61-4947-BCF3-F7AA7FA385B9}"/>
          </ac:spMkLst>
        </pc:spChg>
        <pc:spChg chg="add del">
          <ac:chgData name="Ibolya Kissné Kovács" userId="9c860b5ddd013857" providerId="LiveId" clId="{233682F5-0324-42A7-840E-BB301110BB01}" dt="2024-04-06T00:05:53.947" v="970" actId="26606"/>
          <ac:spMkLst>
            <pc:docMk/>
            <pc:sldMk cId="601655967" sldId="261"/>
            <ac:spMk id="3083" creationId="{55D4142C-5077-457F-A6AD-3FECFDB39685}"/>
          </ac:spMkLst>
        </pc:spChg>
        <pc:spChg chg="add del">
          <ac:chgData name="Ibolya Kissné Kovács" userId="9c860b5ddd013857" providerId="LiveId" clId="{233682F5-0324-42A7-840E-BB301110BB01}" dt="2024-04-06T00:05:53.947" v="970" actId="26606"/>
          <ac:spMkLst>
            <pc:docMk/>
            <pc:sldMk cId="601655967" sldId="261"/>
            <ac:spMk id="3085" creationId="{7A5F0580-5EE9-419F-96EE-B6529EF6E7D0}"/>
          </ac:spMkLst>
        </pc:spChg>
        <pc:picChg chg="add mod ord">
          <ac:chgData name="Ibolya Kissné Kovács" userId="9c860b5ddd013857" providerId="LiveId" clId="{233682F5-0324-42A7-840E-BB301110BB01}" dt="2024-04-06T00:10:42.322" v="986" actId="1076"/>
          <ac:picMkLst>
            <pc:docMk/>
            <pc:sldMk cId="601655967" sldId="261"/>
            <ac:picMk id="3074" creationId="{23FD9C14-57D1-D798-C2A0-70CD18B6BD50}"/>
          </ac:picMkLst>
        </pc:picChg>
        <pc:picChg chg="add del">
          <ac:chgData name="Ibolya Kissné Kovács" userId="9c860b5ddd013857" providerId="LiveId" clId="{233682F5-0324-42A7-840E-BB301110BB01}" dt="2024-04-06T00:07:07.028" v="974"/>
          <ac:picMkLst>
            <pc:docMk/>
            <pc:sldMk cId="601655967" sldId="261"/>
            <ac:picMk id="3076" creationId="{D39DA737-5497-ADE2-E5B5-36293EE15601}"/>
          </ac:picMkLst>
        </pc:picChg>
        <pc:picChg chg="add mod">
          <ac:chgData name="Ibolya Kissné Kovács" userId="9c860b5ddd013857" providerId="LiveId" clId="{233682F5-0324-42A7-840E-BB301110BB01}" dt="2024-04-06T00:07:18.046" v="977" actId="1076"/>
          <ac:picMkLst>
            <pc:docMk/>
            <pc:sldMk cId="601655967" sldId="261"/>
            <ac:picMk id="3078" creationId="{3D28F2AC-43D0-A2B7-89E4-6238D83C9BB2}"/>
          </ac:picMkLst>
        </pc:picChg>
        <pc:picChg chg="add mod">
          <ac:chgData name="Ibolya Kissné Kovács" userId="9c860b5ddd013857" providerId="LiveId" clId="{233682F5-0324-42A7-840E-BB301110BB01}" dt="2024-04-06T00:08:09.200" v="982" actId="1076"/>
          <ac:picMkLst>
            <pc:docMk/>
            <pc:sldMk cId="601655967" sldId="261"/>
            <ac:picMk id="3080" creationId="{D03AA4B0-D59F-A7D3-ACBB-6DC41E824528}"/>
          </ac:picMkLst>
        </pc:picChg>
        <pc:picChg chg="add mod">
          <ac:chgData name="Ibolya Kissné Kovács" userId="9c860b5ddd013857" providerId="LiveId" clId="{233682F5-0324-42A7-840E-BB301110BB01}" dt="2024-04-06T00:10:48.473" v="989" actId="1076"/>
          <ac:picMkLst>
            <pc:docMk/>
            <pc:sldMk cId="601655967" sldId="261"/>
            <ac:picMk id="3082" creationId="{2B0DDC17-DC9B-E5EC-CF1A-55C0C574D2A6}"/>
          </ac:picMkLst>
        </pc:picChg>
      </pc:sldChg>
      <pc:sldChg chg="addSp delSp modSp new mod setBg modClrScheme setClrOvrMap chgLayout">
        <pc:chgData name="Ibolya Kissné Kovács" userId="9c860b5ddd013857" providerId="LiveId" clId="{233682F5-0324-42A7-840E-BB301110BB01}" dt="2024-04-06T00:23:16.686" v="1093"/>
        <pc:sldMkLst>
          <pc:docMk/>
          <pc:sldMk cId="409312258" sldId="262"/>
        </pc:sldMkLst>
        <pc:spChg chg="del mod ord">
          <ac:chgData name="Ibolya Kissné Kovács" userId="9c860b5ddd013857" providerId="LiveId" clId="{233682F5-0324-42A7-840E-BB301110BB01}" dt="2024-04-06T00:18:46.214" v="1040" actId="700"/>
          <ac:spMkLst>
            <pc:docMk/>
            <pc:sldMk cId="409312258" sldId="262"/>
            <ac:spMk id="2" creationId="{7FFD6607-3361-A74A-D454-2C8DC9B3596D}"/>
          </ac:spMkLst>
        </pc:spChg>
        <pc:spChg chg="add del">
          <ac:chgData name="Ibolya Kissné Kovács" userId="9c860b5ddd013857" providerId="LiveId" clId="{233682F5-0324-42A7-840E-BB301110BB01}" dt="2024-04-06T00:18:46.214" v="1040" actId="700"/>
          <ac:spMkLst>
            <pc:docMk/>
            <pc:sldMk cId="409312258" sldId="262"/>
            <ac:spMk id="3" creationId="{8C142E01-4061-AB71-8D7F-32D7B931B361}"/>
          </ac:spMkLst>
        </pc:spChg>
        <pc:spChg chg="add mod ord">
          <ac:chgData name="Ibolya Kissné Kovács" userId="9c860b5ddd013857" providerId="LiveId" clId="{233682F5-0324-42A7-840E-BB301110BB01}" dt="2024-04-06T00:19:51.221" v="1070" actId="1076"/>
          <ac:spMkLst>
            <pc:docMk/>
            <pc:sldMk cId="409312258" sldId="262"/>
            <ac:spMk id="4" creationId="{1594455B-2290-4646-A46E-21F3EE040737}"/>
          </ac:spMkLst>
        </pc:spChg>
        <pc:spChg chg="add del">
          <ac:chgData name="Ibolya Kissné Kovács" userId="9c860b5ddd013857" providerId="LiveId" clId="{233682F5-0324-42A7-840E-BB301110BB01}" dt="2024-04-06T00:18:39.856" v="1039" actId="26606"/>
          <ac:spMkLst>
            <pc:docMk/>
            <pc:sldMk cId="409312258" sldId="262"/>
            <ac:spMk id="8" creationId="{66B332A4-D438-4773-A77F-5ED49A448D9D}"/>
          </ac:spMkLst>
        </pc:spChg>
        <pc:spChg chg="add del">
          <ac:chgData name="Ibolya Kissné Kovács" userId="9c860b5ddd013857" providerId="LiveId" clId="{233682F5-0324-42A7-840E-BB301110BB01}" dt="2024-04-06T00:18:39.856" v="1039" actId="26606"/>
          <ac:spMkLst>
            <pc:docMk/>
            <pc:sldMk cId="409312258" sldId="262"/>
            <ac:spMk id="10" creationId="{DF9AD32D-FF05-44F4-BD4D-9CEE89B71EB9}"/>
          </ac:spMkLst>
        </pc:spChg>
        <pc:picChg chg="add del mod">
          <ac:chgData name="Ibolya Kissné Kovács" userId="9c860b5ddd013857" providerId="LiveId" clId="{233682F5-0324-42A7-840E-BB301110BB01}" dt="2024-04-06T00:19:54.791" v="1071"/>
          <ac:picMkLst>
            <pc:docMk/>
            <pc:sldMk cId="409312258" sldId="262"/>
            <ac:picMk id="6146" creationId="{22B9D18C-2001-F1CF-81DA-4B584F74D0A6}"/>
          </ac:picMkLst>
        </pc:picChg>
        <pc:picChg chg="add del mod">
          <ac:chgData name="Ibolya Kissné Kovács" userId="9c860b5ddd013857" providerId="LiveId" clId="{233682F5-0324-42A7-840E-BB301110BB01}" dt="2024-04-06T00:19:59.624" v="1074" actId="478"/>
          <ac:picMkLst>
            <pc:docMk/>
            <pc:sldMk cId="409312258" sldId="262"/>
            <ac:picMk id="6148" creationId="{0B56464B-DD70-5AA2-B100-19845B7EE7A8}"/>
          </ac:picMkLst>
        </pc:picChg>
        <pc:picChg chg="add mod">
          <ac:chgData name="Ibolya Kissné Kovács" userId="9c860b5ddd013857" providerId="LiveId" clId="{233682F5-0324-42A7-840E-BB301110BB01}" dt="2024-04-06T00:20:25.838" v="1077" actId="1076"/>
          <ac:picMkLst>
            <pc:docMk/>
            <pc:sldMk cId="409312258" sldId="262"/>
            <ac:picMk id="6150" creationId="{FD9D6254-497A-3B41-9DA4-643EB819E0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56C3-36FF-ED35-67FE-121D532F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F2771-AEEA-0553-71D8-7C7052F6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435EA-89BB-6C05-B1BE-6D169F91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AF6B9-F2BD-AD9D-0AD8-AE0EB2DE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4AFC-071F-F17C-C6CE-0354C916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54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28F7-F0DC-7D30-DAED-B416268A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A77E4-F9F4-9F6C-F7CF-8929CD050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03713-945C-BE9D-4704-725DC786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4CC4-7946-F35E-056B-B650B988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FC1D-E548-3839-340D-38B5B2BB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63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7A9CE-BB24-C5F1-5182-87322983A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2567F-6A1C-7116-D544-CCFAE43CA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1A03-2FC4-3B11-9593-98688A96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EE96-22AC-95F7-751A-B4CF3B27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E9A4B-62D2-32A5-A46D-68987E31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34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C136-B0C8-155F-421A-F42207A3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44C6-4B1F-20B9-9155-5C2F47707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4149A-F581-4DA7-CB93-17363B08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DD706-B97F-3ED0-B9E8-AF5C8CCB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BCFC7-627E-E29D-9FA0-E765276B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16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A60F-2A41-B062-CAC3-A9B38C47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06B74-317B-0506-1730-323BAD139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267B-4EC8-E319-16D0-F3561306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F8FB-1BDD-D560-2D56-0DBFE727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FEDA2-5B2B-DDA9-ACCE-9FCBB39D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645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02BB-9097-FA84-D6DE-C22BAD7A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7E08-4ED5-8676-A187-FBBF933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9ED3C-322D-1461-F2A7-7C0AD7C8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7AAFC-E941-CD36-4D3C-F76B3B05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089E-BA4D-54C1-9477-367B8217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B4C68-C80C-9E26-D48C-3B498C6E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70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D65C-9F17-AA29-CE44-FFCECFC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216C-A076-F7EB-0F45-28E08BCE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2E9F-5608-2E2D-5315-80E9AA193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C8F9B-A6D1-DA80-9988-F09974FB8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E9604-51C1-E333-5CC6-B93DFF793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2C1E3-E3F3-642F-82E3-5EB28251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771108-D0E4-CCE6-87AA-6654C4D3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86B41-A095-F70E-0820-45341DCE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72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5919-7C3E-DAC7-6FB2-3D643199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AA53B-DE23-06A8-4559-30F95B08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3ECF7-73DB-F3B6-5047-1FBB5588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15FE4-E2BA-926E-41E4-39A4003F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56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B73D7-DED1-613F-F652-4F89307B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E131B-CB48-CE19-8631-DE846742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9399-8A0D-981A-303C-52B6DED8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68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21DD-FD78-BFE8-A55C-149BE7A7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698D0-1BE2-92F2-DE41-F611D91E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5F60F-C6AA-BD23-CB97-F532C27C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58912-6AE9-7FB3-7B84-8CEECA41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F3F84-6086-BF32-676C-3737404E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60845-0286-565F-CC26-B3CE2346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42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C660-6264-A528-16CF-07727BB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B1C79E-10FE-1FB8-2C2D-9B92180F8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D7E-9C62-3785-0AF2-D8D68207E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8B63B-6527-B16F-C870-B88B665E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A0505-78E4-8935-FACE-CC31F86E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A26ED-EA58-2AE1-313F-A0AE12D8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178BD-5661-68C2-2F63-F3B3455A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5D7C8-4B7A-3AD0-2CDE-51C5B4A32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4A072-E86B-0D73-D1D1-133F478B1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B8C0-69CF-46E8-83E7-E181C4842F73}" type="datetimeFigureOut">
              <a:rPr lang="hu-HU" smtClean="0"/>
              <a:t>2024. 04. 06.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FC7A2-32E7-CF5B-98BE-70D2E90EF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64C07-B6ED-8A21-2563-76BFF0EEA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C958-5237-485D-9DD3-4DFD237694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8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prezi.com/pnsjrnclm0l3/sinkovits-imre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prezi.com/tvhjxr500wvs/sinkovits-im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mmakademia.hu/en/alkoto/-/record/MMA22077;jsessionid=D19866A3A1202D4CD69782E653008B36#2" TargetMode="External"/><Relationship Id="rId4" Type="http://schemas.openxmlformats.org/officeDocument/2006/relationships/hyperlink" Target="https://hu.wikipedia.org/wiki/Sinkovits_Imre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2027D-13BC-A10D-3596-15EA8D514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5582699" cy="3226569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latin typeface="Century" panose="02040604050505020304" pitchFamily="18" charset="0"/>
              </a:rPr>
              <a:t>Sinkovits Imre</a:t>
            </a:r>
            <a:br>
              <a:rPr lang="hu-HU" sz="4400" dirty="0">
                <a:latin typeface="Century" panose="02040604050505020304" pitchFamily="18" charset="0"/>
              </a:rPr>
            </a:br>
            <a:r>
              <a:rPr lang="hu-HU" sz="4400" dirty="0">
                <a:latin typeface="Century" panose="02040604050505020304" pitchFamily="18" charset="0"/>
              </a:rPr>
              <a:t>(1928-2001)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33116-A748-7D21-7B71-F3129805F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hu-HU">
                <a:latin typeface="Century" panose="02040604050505020304" pitchFamily="18" charset="0"/>
              </a:rPr>
              <a:t>Készítette: 4 Izidóra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6CB828-A643-E35F-6EB6-8550A3891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r="965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3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27A6-1756-52F5-DE58-AC9E1EA2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32" y="192581"/>
            <a:ext cx="10531136" cy="931015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Életútja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7A1EA-C5E4-E51B-8056-C59D1ECF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58" y="956995"/>
            <a:ext cx="11416684" cy="5196735"/>
          </a:xfrm>
        </p:spPr>
        <p:txBody>
          <a:bodyPr>
            <a:noAutofit/>
          </a:bodyPr>
          <a:lstStyle/>
          <a:p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Születése: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1928. szeptember 21., Budapest. Szülei: Sinkovits Jenő és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Göndöcs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Terézia.</a:t>
            </a:r>
          </a:p>
          <a:p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Gyermekkora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sokat költözött a család. A szülei vendéglője születése után tönkrement, így átköltöztek Óbudára. Édesapája főpincér lett az Ilkovics étteremben, anyja háztartásbeli, ő pedig az Árpád Gimnázium tanulója.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II. világháború alatt a bombázások miatt pedig el kellett hagyniuk otthonukat, és rokonokhoz költöztek Somogyba, majd Vasba. Mire 1945-ben visszatértek a fővárosba, már elkezdődött az iskola.</a:t>
            </a:r>
          </a:p>
          <a:p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Tanulmányai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1947-ben leérettségizett, ezután pedig felvették a Színiakadémiára. Azelőtt nem gondolt arra, hogy színész legyen. Más állásokon gondolkodott, de rájött, hogyha színész lesz bármilyen állása lehet akár egy pár órára is. 1951-ben diplomázott a </a:t>
            </a:r>
            <a:r>
              <a:rPr lang="hu-HU" sz="1800" b="0" i="0" dirty="0">
                <a:solidFill>
                  <a:srgbClr val="4C4C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Színház- és Filmművészeti Főiskolán. </a:t>
            </a:r>
          </a:p>
          <a:p>
            <a:r>
              <a:rPr lang="hu-H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Családja:</a:t>
            </a: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1951-ben vette feleségül Gombos Katalint akivel két gyermekük született.</a:t>
            </a:r>
            <a:endParaRPr lang="hu-HU" sz="18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Színészi munkája</a:t>
            </a:r>
            <a:r>
              <a:rPr lang="hu-H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Friss diplomásként munkáját a Nemzeti Színházban kezdte. </a:t>
            </a:r>
          </a:p>
          <a:p>
            <a:r>
              <a:rPr lang="hu-H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1956-os forradalom</a:t>
            </a: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meghatározó volt számára. Október 23-án beszédet mondott, majd a Nemzeti Színház forradalmi bizottságának tagja lett. Ezt követően december 1-én az intézőbizottságba is bekerült. 1958-ban sajnos büntetésként felbontották szerződését.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családja megélhetése végett más munkát vállalt, </a:t>
            </a: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majd a József Attila Színházban talált állást. </a:t>
            </a:r>
          </a:p>
          <a:p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1963-ban tért vissza a Nemzeti Színházhoz, itt kapta jelentősebb szerepeit. (pl.: Macbeth, Mózes, Bánk bán, Ádám). Innen kezdve egészen élete végéig hűséges maradt az intézményhez.</a:t>
            </a:r>
          </a:p>
          <a:p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Halála</a:t>
            </a: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előtt fél nappal még a színpadon alakított. Sinkovits Imre 2001. január 18-án hunyt el otthonában.</a:t>
            </a:r>
          </a:p>
        </p:txBody>
      </p:sp>
    </p:spTree>
    <p:extLst>
      <p:ext uri="{BB962C8B-B14F-4D97-AF65-F5344CB8AC3E}">
        <p14:creationId xmlns:p14="http://schemas.microsoft.com/office/powerpoint/2010/main" val="213386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22A1-FE4C-3880-F528-D5C9E966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085"/>
            <a:ext cx="10515600" cy="1207365"/>
          </a:xfrm>
        </p:spPr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Díjai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9BBF-EA67-EF90-2573-9B088056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393794"/>
            <a:ext cx="11239131" cy="5180121"/>
          </a:xfrm>
        </p:spPr>
        <p:txBody>
          <a:bodyPr>
            <a:normAutofit fontScale="40000" lnSpcReduction="20000"/>
          </a:bodyPr>
          <a:lstStyle/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1955 - Jászai Mari-díj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1962 - Jászai Mari-díj 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1966 - Kossuth-díj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1970 - Magyar Népköztársaság Érdemes Művésze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1974 - Magyar Népköztársaság Kiváló Művésze 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1992 – Magyar Köztársasági Érdemrend középkeresztje, polgári tagozat 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1998 - Magyar Köztársasági Érdemrend középkeresztje a csillaggal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1961 - Magyar Filmkritikusok Díja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1965 - Magyar Filmkritikusok Díja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1965 - Farkas–</a:t>
            </a:r>
            <a:r>
              <a:rPr lang="hu-HU" sz="5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Raskó</a:t>
            </a:r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-díj (a Pesti Magyar Színház és az új Nemzeti Színház díja)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1983 - Kazinczy-díj (a Kazinczy-díj Alapítvány díja)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1996 - Magyar Örökség díj (a Magyar Örökség és Európa Egyesület díja)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1997 - Örökös tag a Halhatatlanok Társulatában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2000 - Nemzet Színésze</a:t>
            </a:r>
          </a:p>
          <a:p>
            <a:r>
              <a:rPr lang="hu-HU" sz="5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2000 - Magyar Művészetért Díj</a:t>
            </a:r>
          </a:p>
          <a:p>
            <a:endParaRPr lang="hu-H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FD9C14-57D1-D798-C2A0-70CD18B6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0"/>
            <a:ext cx="29051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D28F2AC-43D0-A2B7-89E4-6238D83C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78" y="1095375"/>
            <a:ext cx="339471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03AA4B0-D59F-A7D3-ACBB-6DC41E82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4" y="45882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B0DDC17-DC9B-E5EC-CF1A-55C0C574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7" y="3271839"/>
            <a:ext cx="3601793" cy="36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5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B9C0-3D99-FED6-6621-3E34BACC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Sinkovits Bánk bánja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5ED9-A03B-67CC-E6C3-64F7EE5C1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834"/>
            <a:ext cx="10515600" cy="4768041"/>
          </a:xfrm>
        </p:spPr>
        <p:txBody>
          <a:bodyPr/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Bánkjáért hideget és meleget is kapott Sinkovits.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udvarba érkezéskor Bánk nem elég „intenzív”         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„Valószínűleg azért nem, mert Sinkovits Imre mintha már tudná vagy sejtené a tudhatatlant, azt, hogy készül Melinda behálózására.”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Bécsy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Tamás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Egyéni és társadalmi tartalmak az új Bánk bánban)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„Sinkovits Imre a címszerepben szintén felér saját nagy szerepei és a nagy Bánk bán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elődei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színvonalára” (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Rajk András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Új Bánk bán a Nemzeti Színházban)</a:t>
            </a:r>
          </a:p>
          <a:p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Illés Jenő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szerint Sinkovits nem pont megfelelő Bánk szerepére      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„Nagyszerű és emlékezetes, döbbenetesen tiszta, bensőséges, szép pillanatai vannak, de egészében az alakítás a szerep lehetőségeit és igényeit nem tudja betölteni” (Illés Jenő: Bánk bán)</a:t>
            </a:r>
          </a:p>
          <a:p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Azt fontos megjegyezni, hogy Marto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Endre Bánk bánja inkább fókuszált a szerelmi szálra, mint a hazaszerető bánra. Ezért is érezhető az, hogy Sinkovits nem volt elég „intenzív”.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3EFAB49-7582-519A-66F9-59AF61816C8C}"/>
              </a:ext>
            </a:extLst>
          </p:cNvPr>
          <p:cNvSpPr/>
          <p:nvPr/>
        </p:nvSpPr>
        <p:spPr>
          <a:xfrm>
            <a:off x="6235148" y="2165029"/>
            <a:ext cx="494522" cy="2332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B87495-4F90-522A-C71E-6505F7F63A5F}"/>
              </a:ext>
            </a:extLst>
          </p:cNvPr>
          <p:cNvSpPr/>
          <p:nvPr/>
        </p:nvSpPr>
        <p:spPr>
          <a:xfrm>
            <a:off x="7629102" y="3756992"/>
            <a:ext cx="399496" cy="2463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 descr="Molnár, Sinkovits">
            <a:extLst>
              <a:ext uri="{FF2B5EF4-FFF2-40B4-BE49-F238E27FC236}">
                <a16:creationId xmlns:a16="http://schemas.microsoft.com/office/drawing/2014/main" id="{7D2C3512-4DBC-B6F1-FD09-AAFCDEE9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226" y="-62160"/>
            <a:ext cx="1685096" cy="2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FC058C7-7375-1521-DE8B-9215203B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048">
            <a:off x="321989" y="5068815"/>
            <a:ext cx="1236848" cy="17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0DA54B3-6E53-A938-F044-E2B28E39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593" y="4989412"/>
            <a:ext cx="1752729" cy="24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96D5640-232A-3CEF-CC22-524DBF3F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249">
            <a:off x="6830823" y="105894"/>
            <a:ext cx="1243487" cy="18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6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C71D-E1C2-8ABE-7EFD-6009AD09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Felhasznált források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9FDF-A500-5E0C-8799-B8AA9F5B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https://prezi.com/tvhjxr500wvs/sinkovits-imre/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https://prezi.com/pnsjrnclm0l3/sinkovits-imre/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https://hu.wikipedia.org/wiki/Sinkovits_Imre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https://mmakademia.hu/en/alkoto/-/record/MMA22077;jsessionid=D19866A3A1202D4CD69782E653008B36#2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68FB65-71C7-2A5F-019C-C2B539FB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2" y="-193605"/>
            <a:ext cx="3752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558CA09-8ED0-48A8-8271-95E7C8BC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4378395"/>
            <a:ext cx="22193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inkovits Imre és Gombos Kati: A halálukig imádták egymást | BorsOnline">
            <a:extLst>
              <a:ext uri="{FF2B5EF4-FFF2-40B4-BE49-F238E27FC236}">
                <a16:creationId xmlns:a16="http://schemas.microsoft.com/office/drawing/2014/main" id="{6A42DEF3-D636-5799-D7AA-63876C9D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9" y="4211098"/>
            <a:ext cx="4703763" cy="26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inkovits Imre - iTREE">
            <a:extLst>
              <a:ext uri="{FF2B5EF4-FFF2-40B4-BE49-F238E27FC236}">
                <a16:creationId xmlns:a16="http://schemas.microsoft.com/office/drawing/2014/main" id="{51E07996-95AE-CE78-BB1D-404D62B7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10" y="4211098"/>
            <a:ext cx="2445091" cy="2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2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94455B-2290-4646-A46E-21F3EE04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2911"/>
          </a:xfrm>
        </p:spPr>
        <p:txBody>
          <a:bodyPr>
            <a:normAutofit fontScale="90000"/>
          </a:bodyPr>
          <a:lstStyle/>
          <a:p>
            <a:pPr algn="ctr"/>
            <a:r>
              <a:rPr lang="hu-HU" i="1" dirty="0"/>
              <a:t> 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”Abban hiszek, hogy a színház segít az embereknek jobbá, szebbé tenni az életüket. „</a:t>
            </a:r>
            <a:b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(Film Színház Muzsika – 1961. 25. szám)</a:t>
            </a:r>
          </a:p>
        </p:txBody>
      </p:sp>
      <p:pic>
        <p:nvPicPr>
          <p:cNvPr id="6150" name="Picture 6" descr="Sinkovits Imre - Portré - Theater Online">
            <a:extLst>
              <a:ext uri="{FF2B5EF4-FFF2-40B4-BE49-F238E27FC236}">
                <a16:creationId xmlns:a16="http://schemas.microsoft.com/office/drawing/2014/main" id="{FD9D6254-497A-3B41-9DA4-643EB819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2225964"/>
            <a:ext cx="3282228" cy="45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627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</vt:lpstr>
      <vt:lpstr>Times New Roman</vt:lpstr>
      <vt:lpstr>Office Theme</vt:lpstr>
      <vt:lpstr>Sinkovits Imre (1928-2001)</vt:lpstr>
      <vt:lpstr>Életútja</vt:lpstr>
      <vt:lpstr>Díjai</vt:lpstr>
      <vt:lpstr>Sinkovits Bánk bánja</vt:lpstr>
      <vt:lpstr>Felhasznált források</vt:lpstr>
      <vt:lpstr> ”Abban hiszek, hogy a színház segít az embereknek jobbá, szebbé tenni az életüket. „  (Film Színház Muzsika – 1961. 25. szám)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Sinkovits Imre</dc:title>
  <dc:creator>Ibolya Kissné Kovács</dc:creator>
  <cp:lastModifiedBy>Ibolya Kissné Kovács</cp:lastModifiedBy>
  <cp:revision>11</cp:revision>
  <dcterms:created xsi:type="dcterms:W3CDTF">2024-04-05T17:57:36Z</dcterms:created>
  <dcterms:modified xsi:type="dcterms:W3CDTF">2024-04-06T17:51:46Z</dcterms:modified>
</cp:coreProperties>
</file>