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9" r:id="rId4"/>
    <p:sldId id="261" r:id="rId5"/>
    <p:sldId id="262" r:id="rId6"/>
    <p:sldId id="263" r:id="rId7"/>
    <p:sldId id="264" r:id="rId8"/>
    <p:sldId id="265" r:id="rId9"/>
    <p:sldId id="258" r:id="rId10"/>
    <p:sldId id="266" r:id="rId11"/>
    <p:sldId id="269" r:id="rId12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A83033-CE36-4FCB-B88F-77BA9E534599}" v="173" dt="2024-05-20T19:02:24.2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660"/>
  </p:normalViewPr>
  <p:slideViewPr>
    <p:cSldViewPr snapToGrid="0">
      <p:cViewPr varScale="1">
        <p:scale>
          <a:sx n="60" d="100"/>
          <a:sy n="60" d="100"/>
        </p:scale>
        <p:origin x="111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bolya Kissné Kovács" userId="9c860b5ddd013857" providerId="LiveId" clId="{53A83033-CE36-4FCB-B88F-77BA9E534599}"/>
    <pc:docChg chg="undo custSel addSld delSld modSld sldOrd">
      <pc:chgData name="Ibolya Kissné Kovács" userId="9c860b5ddd013857" providerId="LiveId" clId="{53A83033-CE36-4FCB-B88F-77BA9E534599}" dt="2024-05-20T19:02:24.218" v="3568" actId="20577"/>
      <pc:docMkLst>
        <pc:docMk/>
      </pc:docMkLst>
      <pc:sldChg chg="addSp delSp modSp mod setBg addAnim delAnim">
        <pc:chgData name="Ibolya Kissné Kovács" userId="9c860b5ddd013857" providerId="LiveId" clId="{53A83033-CE36-4FCB-B88F-77BA9E534599}" dt="2024-05-20T19:02:24.218" v="3568" actId="20577"/>
        <pc:sldMkLst>
          <pc:docMk/>
          <pc:sldMk cId="1764338957" sldId="256"/>
        </pc:sldMkLst>
        <pc:spChg chg="mod ord">
          <ac:chgData name="Ibolya Kissné Kovács" userId="9c860b5ddd013857" providerId="LiveId" clId="{53A83033-CE36-4FCB-B88F-77BA9E534599}" dt="2024-05-20T19:02:24.218" v="3568" actId="20577"/>
          <ac:spMkLst>
            <pc:docMk/>
            <pc:sldMk cId="1764338957" sldId="256"/>
            <ac:spMk id="2" creationId="{64877C8A-ED9B-293A-1371-CE7B4E6D1E20}"/>
          </ac:spMkLst>
        </pc:spChg>
        <pc:spChg chg="del mod">
          <ac:chgData name="Ibolya Kissné Kovács" userId="9c860b5ddd013857" providerId="LiveId" clId="{53A83033-CE36-4FCB-B88F-77BA9E534599}" dt="2024-05-20T18:24:41.405" v="3113" actId="478"/>
          <ac:spMkLst>
            <pc:docMk/>
            <pc:sldMk cId="1764338957" sldId="256"/>
            <ac:spMk id="3" creationId="{FE3AAF5C-875E-98B2-01B0-BD20EC4A7AED}"/>
          </ac:spMkLst>
        </pc:spChg>
        <pc:spChg chg="add del">
          <ac:chgData name="Ibolya Kissné Kovács" userId="9c860b5ddd013857" providerId="LiveId" clId="{53A83033-CE36-4FCB-B88F-77BA9E534599}" dt="2024-05-20T18:24:35.928" v="3111" actId="26606"/>
          <ac:spMkLst>
            <pc:docMk/>
            <pc:sldMk cId="1764338957" sldId="256"/>
            <ac:spMk id="8" creationId="{489B7BFD-8F45-4093-AD9C-91B15B0503D9}"/>
          </ac:spMkLst>
        </pc:spChg>
        <pc:spChg chg="add del">
          <ac:chgData name="Ibolya Kissné Kovács" userId="9c860b5ddd013857" providerId="LiveId" clId="{53A83033-CE36-4FCB-B88F-77BA9E534599}" dt="2024-05-20T18:24:34.491" v="3109" actId="26606"/>
          <ac:spMkLst>
            <pc:docMk/>
            <pc:sldMk cId="1764338957" sldId="256"/>
            <ac:spMk id="9" creationId="{8870DEF6-46A2-D4F8-8BE6-91165D93ECC4}"/>
          </ac:spMkLst>
        </pc:spChg>
        <pc:spChg chg="add del">
          <ac:chgData name="Ibolya Kissné Kovács" userId="9c860b5ddd013857" providerId="LiveId" clId="{53A83033-CE36-4FCB-B88F-77BA9E534599}" dt="2024-05-20T18:24:35.928" v="3111" actId="26606"/>
          <ac:spMkLst>
            <pc:docMk/>
            <pc:sldMk cId="1764338957" sldId="256"/>
            <ac:spMk id="14" creationId="{498F8FF6-43B4-494A-AF8F-123A4983EDF7}"/>
          </ac:spMkLst>
        </pc:spChg>
        <pc:spChg chg="add del">
          <ac:chgData name="Ibolya Kissné Kovács" userId="9c860b5ddd013857" providerId="LiveId" clId="{53A83033-CE36-4FCB-B88F-77BA9E534599}" dt="2024-05-20T18:24:35.928" v="3111" actId="26606"/>
          <ac:spMkLst>
            <pc:docMk/>
            <pc:sldMk cId="1764338957" sldId="256"/>
            <ac:spMk id="16" creationId="{2B06059C-C357-4011-82B9-9C0106301384}"/>
          </ac:spMkLst>
        </pc:spChg>
        <pc:spChg chg="add del">
          <ac:chgData name="Ibolya Kissné Kovács" userId="9c860b5ddd013857" providerId="LiveId" clId="{53A83033-CE36-4FCB-B88F-77BA9E534599}" dt="2024-05-20T18:24:35.928" v="3111" actId="26606"/>
          <ac:spMkLst>
            <pc:docMk/>
            <pc:sldMk cId="1764338957" sldId="256"/>
            <ac:spMk id="18" creationId="{5AFEC601-A132-47EE-B0C2-B38ACD9FCE6F}"/>
          </ac:spMkLst>
        </pc:spChg>
        <pc:spChg chg="add del">
          <ac:chgData name="Ibolya Kissné Kovács" userId="9c860b5ddd013857" providerId="LiveId" clId="{53A83033-CE36-4FCB-B88F-77BA9E534599}" dt="2024-05-20T18:24:35.928" v="3111" actId="26606"/>
          <ac:spMkLst>
            <pc:docMk/>
            <pc:sldMk cId="1764338957" sldId="256"/>
            <ac:spMk id="20" creationId="{279CAF82-0ECF-42BE-8F37-F71941E5D410}"/>
          </ac:spMkLst>
        </pc:spChg>
        <pc:spChg chg="add del">
          <ac:chgData name="Ibolya Kissné Kovács" userId="9c860b5ddd013857" providerId="LiveId" clId="{53A83033-CE36-4FCB-B88F-77BA9E534599}" dt="2024-05-20T18:24:35.928" v="3111" actId="26606"/>
          <ac:spMkLst>
            <pc:docMk/>
            <pc:sldMk cId="1764338957" sldId="256"/>
            <ac:spMk id="22" creationId="{218E095B-4870-4AD5-9C41-C16D59523501}"/>
          </ac:spMkLst>
        </pc:spChg>
        <pc:spChg chg="add del">
          <ac:chgData name="Ibolya Kissné Kovács" userId="9c860b5ddd013857" providerId="LiveId" clId="{53A83033-CE36-4FCB-B88F-77BA9E534599}" dt="2024-05-20T18:24:35.928" v="3111" actId="26606"/>
          <ac:spMkLst>
            <pc:docMk/>
            <pc:sldMk cId="1764338957" sldId="256"/>
            <ac:spMk id="31" creationId="{033BC44A-0661-43B4-9C14-FD5963C226AE}"/>
          </ac:spMkLst>
        </pc:spChg>
        <pc:spChg chg="add del">
          <ac:chgData name="Ibolya Kissné Kovács" userId="9c860b5ddd013857" providerId="LiveId" clId="{53A83033-CE36-4FCB-B88F-77BA9E534599}" dt="2024-05-20T18:24:35.928" v="3111" actId="26606"/>
          <ac:spMkLst>
            <pc:docMk/>
            <pc:sldMk cId="1764338957" sldId="256"/>
            <ac:spMk id="33" creationId="{BE8CB2F0-2F5A-4EBD-B214-E0309C31F578}"/>
          </ac:spMkLst>
        </pc:spChg>
        <pc:spChg chg="add del">
          <ac:chgData name="Ibolya Kissné Kovács" userId="9c860b5ddd013857" providerId="LiveId" clId="{53A83033-CE36-4FCB-B88F-77BA9E534599}" dt="2024-05-20T18:24:35.928" v="3111" actId="26606"/>
          <ac:spMkLst>
            <pc:docMk/>
            <pc:sldMk cId="1764338957" sldId="256"/>
            <ac:spMk id="35" creationId="{FFD3887D-244B-4EC4-9208-E304984C5D0F}"/>
          </ac:spMkLst>
        </pc:spChg>
        <pc:spChg chg="add del">
          <ac:chgData name="Ibolya Kissné Kovács" userId="9c860b5ddd013857" providerId="LiveId" clId="{53A83033-CE36-4FCB-B88F-77BA9E534599}" dt="2024-05-20T18:24:35.928" v="3111" actId="26606"/>
          <ac:spMkLst>
            <pc:docMk/>
            <pc:sldMk cId="1764338957" sldId="256"/>
            <ac:spMk id="37" creationId="{97224C31-855E-4593-8A58-5B2B0CC4F537}"/>
          </ac:spMkLst>
        </pc:spChg>
        <pc:spChg chg="add del">
          <ac:chgData name="Ibolya Kissné Kovács" userId="9c860b5ddd013857" providerId="LiveId" clId="{53A83033-CE36-4FCB-B88F-77BA9E534599}" dt="2024-05-20T18:25:00.018" v="3123" actId="26606"/>
          <ac:spMkLst>
            <pc:docMk/>
            <pc:sldMk cId="1764338957" sldId="256"/>
            <ac:spMk id="39" creationId="{1A3C89F8-0D2F-47FF-B903-151248265F47}"/>
          </ac:spMkLst>
        </pc:spChg>
        <pc:spChg chg="add del">
          <ac:chgData name="Ibolya Kissné Kovács" userId="9c860b5ddd013857" providerId="LiveId" clId="{53A83033-CE36-4FCB-B88F-77BA9E534599}" dt="2024-05-20T18:25:00.018" v="3123" actId="26606"/>
          <ac:spMkLst>
            <pc:docMk/>
            <pc:sldMk cId="1764338957" sldId="256"/>
            <ac:spMk id="40" creationId="{C5CB530E-515E-412C-9DF1-5F8FFBD6F383}"/>
          </ac:spMkLst>
        </pc:spChg>
        <pc:spChg chg="add del">
          <ac:chgData name="Ibolya Kissné Kovács" userId="9c860b5ddd013857" providerId="LiveId" clId="{53A83033-CE36-4FCB-B88F-77BA9E534599}" dt="2024-05-20T18:25:00.018" v="3123" actId="26606"/>
          <ac:spMkLst>
            <pc:docMk/>
            <pc:sldMk cId="1764338957" sldId="256"/>
            <ac:spMk id="41" creationId="{712D4376-A578-4FF1-94FC-245E7A6A489F}"/>
          </ac:spMkLst>
        </pc:spChg>
        <pc:spChg chg="add del">
          <ac:chgData name="Ibolya Kissné Kovács" userId="9c860b5ddd013857" providerId="LiveId" clId="{53A83033-CE36-4FCB-B88F-77BA9E534599}" dt="2024-05-20T18:25:00.018" v="3123" actId="26606"/>
          <ac:spMkLst>
            <pc:docMk/>
            <pc:sldMk cId="1764338957" sldId="256"/>
            <ac:spMk id="42" creationId="{AEA7509D-F04F-40CB-A0B3-EEF16499CC9F}"/>
          </ac:spMkLst>
        </pc:spChg>
        <pc:spChg chg="add del">
          <ac:chgData name="Ibolya Kissné Kovács" userId="9c860b5ddd013857" providerId="LiveId" clId="{53A83033-CE36-4FCB-B88F-77BA9E534599}" dt="2024-05-20T18:25:00.018" v="3123" actId="26606"/>
          <ac:spMkLst>
            <pc:docMk/>
            <pc:sldMk cId="1764338957" sldId="256"/>
            <ac:spMk id="44" creationId="{508BEF50-7B1E-49A4-BC19-5F4F1D755E64}"/>
          </ac:spMkLst>
        </pc:spChg>
        <pc:spChg chg="add del">
          <ac:chgData name="Ibolya Kissné Kovács" userId="9c860b5ddd013857" providerId="LiveId" clId="{53A83033-CE36-4FCB-B88F-77BA9E534599}" dt="2024-05-20T18:25:00.018" v="3123" actId="26606"/>
          <ac:spMkLst>
            <pc:docMk/>
            <pc:sldMk cId="1764338957" sldId="256"/>
            <ac:spMk id="45" creationId="{3FBAD350-5664-4811-A208-657FB882D350}"/>
          </ac:spMkLst>
        </pc:spChg>
        <pc:spChg chg="add del">
          <ac:chgData name="Ibolya Kissné Kovács" userId="9c860b5ddd013857" providerId="LiveId" clId="{53A83033-CE36-4FCB-B88F-77BA9E534599}" dt="2024-05-20T18:25:00.018" v="3123" actId="26606"/>
          <ac:spMkLst>
            <pc:docMk/>
            <pc:sldMk cId="1764338957" sldId="256"/>
            <ac:spMk id="46" creationId="{C39ADB8F-D187-49D7-BDCF-C1B6DC727068}"/>
          </ac:spMkLst>
        </pc:spChg>
        <pc:spChg chg="add del">
          <ac:chgData name="Ibolya Kissné Kovács" userId="9c860b5ddd013857" providerId="LiveId" clId="{53A83033-CE36-4FCB-B88F-77BA9E534599}" dt="2024-05-20T18:24:48.227" v="3116" actId="26606"/>
          <ac:spMkLst>
            <pc:docMk/>
            <pc:sldMk cId="1764338957" sldId="256"/>
            <ac:spMk id="51" creationId="{5A292AEA-2528-46C0-B426-95822B6141FB}"/>
          </ac:spMkLst>
        </pc:spChg>
        <pc:spChg chg="add del">
          <ac:chgData name="Ibolya Kissné Kovács" userId="9c860b5ddd013857" providerId="LiveId" clId="{53A83033-CE36-4FCB-B88F-77BA9E534599}" dt="2024-05-20T18:24:56.035" v="3120" actId="26606"/>
          <ac:spMkLst>
            <pc:docMk/>
            <pc:sldMk cId="1764338957" sldId="256"/>
            <ac:spMk id="52" creationId="{8930EBA3-4D2E-42E8-B828-834555328D85}"/>
          </ac:spMkLst>
        </pc:spChg>
        <pc:spChg chg="add del">
          <ac:chgData name="Ibolya Kissné Kovács" userId="9c860b5ddd013857" providerId="LiveId" clId="{53A83033-CE36-4FCB-B88F-77BA9E534599}" dt="2024-05-20T18:24:48.227" v="3116" actId="26606"/>
          <ac:spMkLst>
            <pc:docMk/>
            <pc:sldMk cId="1764338957" sldId="256"/>
            <ac:spMk id="53" creationId="{D8B7B198-E4DF-43CD-AD8C-199884323745}"/>
          </ac:spMkLst>
        </pc:spChg>
        <pc:spChg chg="add del">
          <ac:chgData name="Ibolya Kissné Kovács" userId="9c860b5ddd013857" providerId="LiveId" clId="{53A83033-CE36-4FCB-B88F-77BA9E534599}" dt="2024-05-20T18:24:56.035" v="3120" actId="26606"/>
          <ac:spMkLst>
            <pc:docMk/>
            <pc:sldMk cId="1764338957" sldId="256"/>
            <ac:spMk id="54" creationId="{E58B2195-5055-402F-A3E7-53FF0E4980C3}"/>
          </ac:spMkLst>
        </pc:spChg>
        <pc:spChg chg="add del">
          <ac:chgData name="Ibolya Kissné Kovács" userId="9c860b5ddd013857" providerId="LiveId" clId="{53A83033-CE36-4FCB-B88F-77BA9E534599}" dt="2024-05-20T18:24:48.227" v="3116" actId="26606"/>
          <ac:spMkLst>
            <pc:docMk/>
            <pc:sldMk cId="1764338957" sldId="256"/>
            <ac:spMk id="55" creationId="{2BE67753-EA0E-4819-8D22-0B6600CF7231}"/>
          </ac:spMkLst>
        </pc:spChg>
        <pc:spChg chg="add del">
          <ac:chgData name="Ibolya Kissné Kovács" userId="9c860b5ddd013857" providerId="LiveId" clId="{53A83033-CE36-4FCB-B88F-77BA9E534599}" dt="2024-05-20T18:24:56.035" v="3120" actId="26606"/>
          <ac:spMkLst>
            <pc:docMk/>
            <pc:sldMk cId="1764338957" sldId="256"/>
            <ac:spMk id="56" creationId="{528AA953-F4F9-4DC5-97C7-491F4AF937DC}"/>
          </ac:spMkLst>
        </pc:spChg>
        <pc:spChg chg="add del">
          <ac:chgData name="Ibolya Kissné Kovács" userId="9c860b5ddd013857" providerId="LiveId" clId="{53A83033-CE36-4FCB-B88F-77BA9E534599}" dt="2024-05-20T18:25:00.002" v="3122" actId="26606"/>
          <ac:spMkLst>
            <pc:docMk/>
            <pc:sldMk cId="1764338957" sldId="256"/>
            <ac:spMk id="59" creationId="{EB0222B5-B739-82A9-5CCC-C5585AE12A69}"/>
          </ac:spMkLst>
        </pc:spChg>
        <pc:spChg chg="add del">
          <ac:chgData name="Ibolya Kissné Kovács" userId="9c860b5ddd013857" providerId="LiveId" clId="{53A83033-CE36-4FCB-B88F-77BA9E534599}" dt="2024-05-20T18:25:00.002" v="3122" actId="26606"/>
          <ac:spMkLst>
            <pc:docMk/>
            <pc:sldMk cId="1764338957" sldId="256"/>
            <ac:spMk id="60" creationId="{5BE23E75-E7E9-4D9F-6D25-5512363F8621}"/>
          </ac:spMkLst>
        </pc:spChg>
        <pc:spChg chg="add del">
          <ac:chgData name="Ibolya Kissné Kovács" userId="9c860b5ddd013857" providerId="LiveId" clId="{53A83033-CE36-4FCB-B88F-77BA9E534599}" dt="2024-05-20T18:25:08.902" v="3126" actId="26606"/>
          <ac:spMkLst>
            <pc:docMk/>
            <pc:sldMk cId="1764338957" sldId="256"/>
            <ac:spMk id="63" creationId="{C27D7A02-907B-496F-BA7E-AA3780733CA7}"/>
          </ac:spMkLst>
        </pc:spChg>
        <pc:spChg chg="add del">
          <ac:chgData name="Ibolya Kissné Kovács" userId="9c860b5ddd013857" providerId="LiveId" clId="{53A83033-CE36-4FCB-B88F-77BA9E534599}" dt="2024-05-20T18:25:08.902" v="3126" actId="26606"/>
          <ac:spMkLst>
            <pc:docMk/>
            <pc:sldMk cId="1764338957" sldId="256"/>
            <ac:spMk id="64" creationId="{0FBA5268-0AE7-4CAD-9537-D0EB09E76406}"/>
          </ac:spMkLst>
        </pc:spChg>
        <pc:spChg chg="add del">
          <ac:chgData name="Ibolya Kissné Kovács" userId="9c860b5ddd013857" providerId="LiveId" clId="{53A83033-CE36-4FCB-B88F-77BA9E534599}" dt="2024-05-20T18:25:08.902" v="3126" actId="26606"/>
          <ac:spMkLst>
            <pc:docMk/>
            <pc:sldMk cId="1764338957" sldId="256"/>
            <ac:spMk id="65" creationId="{088D065B-39DA-4077-B9CF-E489CE4C0169}"/>
          </ac:spMkLst>
        </pc:spChg>
        <pc:spChg chg="add del">
          <ac:chgData name="Ibolya Kissné Kovács" userId="9c860b5ddd013857" providerId="LiveId" clId="{53A83033-CE36-4FCB-B88F-77BA9E534599}" dt="2024-05-20T18:29:14.651" v="3173" actId="26606"/>
          <ac:spMkLst>
            <pc:docMk/>
            <pc:sldMk cId="1764338957" sldId="256"/>
            <ac:spMk id="67" creationId="{0FBA5268-0AE7-4CAD-9537-D0EB09E76406}"/>
          </ac:spMkLst>
        </pc:spChg>
        <pc:spChg chg="add del">
          <ac:chgData name="Ibolya Kissné Kovács" userId="9c860b5ddd013857" providerId="LiveId" clId="{53A83033-CE36-4FCB-B88F-77BA9E534599}" dt="2024-05-20T18:29:14.651" v="3173" actId="26606"/>
          <ac:spMkLst>
            <pc:docMk/>
            <pc:sldMk cId="1764338957" sldId="256"/>
            <ac:spMk id="70" creationId="{C27D7A02-907B-496F-BA7E-AA3780733CA7}"/>
          </ac:spMkLst>
        </pc:spChg>
        <pc:spChg chg="add del">
          <ac:chgData name="Ibolya Kissné Kovács" userId="9c860b5ddd013857" providerId="LiveId" clId="{53A83033-CE36-4FCB-B88F-77BA9E534599}" dt="2024-05-20T18:29:14.651" v="3173" actId="26606"/>
          <ac:spMkLst>
            <pc:docMk/>
            <pc:sldMk cId="1764338957" sldId="256"/>
            <ac:spMk id="74" creationId="{088D065B-39DA-4077-B9CF-E489CE4C0169}"/>
          </ac:spMkLst>
        </pc:spChg>
        <pc:spChg chg="add del">
          <ac:chgData name="Ibolya Kissné Kovács" userId="9c860b5ddd013857" providerId="LiveId" clId="{53A83033-CE36-4FCB-B88F-77BA9E534599}" dt="2024-05-20T18:24:52.921" v="3118" actId="26606"/>
          <ac:spMkLst>
            <pc:docMk/>
            <pc:sldMk cId="1764338957" sldId="256"/>
            <ac:spMk id="78" creationId="{5E7AA7E8-8006-4E1F-A566-FCF37EE6F35D}"/>
          </ac:spMkLst>
        </pc:spChg>
        <pc:spChg chg="add del">
          <ac:chgData name="Ibolya Kissné Kovács" userId="9c860b5ddd013857" providerId="LiveId" clId="{53A83033-CE36-4FCB-B88F-77BA9E534599}" dt="2024-05-20T18:29:13.130" v="3170" actId="26606"/>
          <ac:spMkLst>
            <pc:docMk/>
            <pc:sldMk cId="1764338957" sldId="256"/>
            <ac:spMk id="1033" creationId="{CD6162C0-3EDD-40FA-A73C-1F0CAE1D2FC6}"/>
          </ac:spMkLst>
        </pc:spChg>
        <pc:spChg chg="add del">
          <ac:chgData name="Ibolya Kissné Kovács" userId="9c860b5ddd013857" providerId="LiveId" clId="{53A83033-CE36-4FCB-B88F-77BA9E534599}" dt="2024-05-20T18:29:13.130" v="3170" actId="26606"/>
          <ac:spMkLst>
            <pc:docMk/>
            <pc:sldMk cId="1764338957" sldId="256"/>
            <ac:spMk id="1035" creationId="{2C1D9676-D68F-46A6-913B-4F3218503432}"/>
          </ac:spMkLst>
        </pc:spChg>
        <pc:spChg chg="add del">
          <ac:chgData name="Ibolya Kissné Kovács" userId="9c860b5ddd013857" providerId="LiveId" clId="{53A83033-CE36-4FCB-B88F-77BA9E534599}" dt="2024-05-20T18:29:13.130" v="3170" actId="26606"/>
          <ac:spMkLst>
            <pc:docMk/>
            <pc:sldMk cId="1764338957" sldId="256"/>
            <ac:spMk id="1037" creationId="{5E69AA0E-5F7C-4693-8968-D405B880AE2E}"/>
          </ac:spMkLst>
        </pc:spChg>
        <pc:spChg chg="add">
          <ac:chgData name="Ibolya Kissné Kovács" userId="9c860b5ddd013857" providerId="LiveId" clId="{53A83033-CE36-4FCB-B88F-77BA9E534599}" dt="2024-05-20T18:29:14.651" v="3173" actId="26606"/>
          <ac:spMkLst>
            <pc:docMk/>
            <pc:sldMk cId="1764338957" sldId="256"/>
            <ac:spMk id="1041" creationId="{CD6162C0-3EDD-40FA-A73C-1F0CAE1D2FC6}"/>
          </ac:spMkLst>
        </pc:spChg>
        <pc:spChg chg="add">
          <ac:chgData name="Ibolya Kissné Kovács" userId="9c860b5ddd013857" providerId="LiveId" clId="{53A83033-CE36-4FCB-B88F-77BA9E534599}" dt="2024-05-20T18:29:14.651" v="3173" actId="26606"/>
          <ac:spMkLst>
            <pc:docMk/>
            <pc:sldMk cId="1764338957" sldId="256"/>
            <ac:spMk id="1042" creationId="{2C1D9676-D68F-46A6-913B-4F3218503432}"/>
          </ac:spMkLst>
        </pc:spChg>
        <pc:spChg chg="add">
          <ac:chgData name="Ibolya Kissné Kovács" userId="9c860b5ddd013857" providerId="LiveId" clId="{53A83033-CE36-4FCB-B88F-77BA9E534599}" dt="2024-05-20T18:29:14.651" v="3173" actId="26606"/>
          <ac:spMkLst>
            <pc:docMk/>
            <pc:sldMk cId="1764338957" sldId="256"/>
            <ac:spMk id="1043" creationId="{5E69AA0E-5F7C-4693-8968-D405B880AE2E}"/>
          </ac:spMkLst>
        </pc:spChg>
        <pc:grpChg chg="add del">
          <ac:chgData name="Ibolya Kissné Kovács" userId="9c860b5ddd013857" providerId="LiveId" clId="{53A83033-CE36-4FCB-B88F-77BA9E534599}" dt="2024-05-20T18:24:35.928" v="3111" actId="26606"/>
          <ac:grpSpMkLst>
            <pc:docMk/>
            <pc:sldMk cId="1764338957" sldId="256"/>
            <ac:grpSpMk id="10" creationId="{042BC7E5-76DB-4826-8C07-4A49B6353F76}"/>
          </ac:grpSpMkLst>
        </pc:grpChg>
        <pc:grpChg chg="add del">
          <ac:chgData name="Ibolya Kissné Kovács" userId="9c860b5ddd013857" providerId="LiveId" clId="{53A83033-CE36-4FCB-B88F-77BA9E534599}" dt="2024-05-20T18:24:35.928" v="3111" actId="26606"/>
          <ac:grpSpMkLst>
            <pc:docMk/>
            <pc:sldMk cId="1764338957" sldId="256"/>
            <ac:grpSpMk id="24" creationId="{FB9739EB-7F66-433D-841F-AB3CD18700B7}"/>
          </ac:grpSpMkLst>
        </pc:grpChg>
        <pc:grpChg chg="add del">
          <ac:chgData name="Ibolya Kissné Kovács" userId="9c860b5ddd013857" providerId="LiveId" clId="{53A83033-CE36-4FCB-B88F-77BA9E534599}" dt="2024-05-20T18:24:48.227" v="3116" actId="26606"/>
          <ac:grpSpMkLst>
            <pc:docMk/>
            <pc:sldMk cId="1764338957" sldId="256"/>
            <ac:grpSpMk id="57" creationId="{D76D63AC-0421-45EC-B383-E79A61A78C6B}"/>
          </ac:grpSpMkLst>
        </pc:grpChg>
        <pc:grpChg chg="add del">
          <ac:chgData name="Ibolya Kissné Kovács" userId="9c860b5ddd013857" providerId="LiveId" clId="{53A83033-CE36-4FCB-B88F-77BA9E534599}" dt="2024-05-20T18:24:48.227" v="3116" actId="26606"/>
          <ac:grpSpMkLst>
            <pc:docMk/>
            <pc:sldMk cId="1764338957" sldId="256"/>
            <ac:grpSpMk id="66" creationId="{87F87F1B-42BA-4AC7-A4E2-41544DDB2CE3}"/>
          </ac:grpSpMkLst>
        </pc:grpChg>
        <pc:grpChg chg="add del">
          <ac:chgData name="Ibolya Kissné Kovács" userId="9c860b5ddd013857" providerId="LiveId" clId="{53A83033-CE36-4FCB-B88F-77BA9E534599}" dt="2024-05-20T18:24:48.227" v="3116" actId="26606"/>
          <ac:grpSpMkLst>
            <pc:docMk/>
            <pc:sldMk cId="1764338957" sldId="256"/>
            <ac:grpSpMk id="72" creationId="{967346A5-7569-4F15-AB5D-BE3DADF192C0}"/>
          </ac:grpSpMkLst>
        </pc:grpChg>
        <pc:picChg chg="add del">
          <ac:chgData name="Ibolya Kissné Kovács" userId="9c860b5ddd013857" providerId="LiveId" clId="{53A83033-CE36-4FCB-B88F-77BA9E534599}" dt="2024-05-20T18:24:34.491" v="3109" actId="26606"/>
          <ac:picMkLst>
            <pc:docMk/>
            <pc:sldMk cId="1764338957" sldId="256"/>
            <ac:picMk id="5" creationId="{169B5189-0FC5-641F-0467-037D0554BA90}"/>
          </ac:picMkLst>
        </pc:picChg>
        <pc:picChg chg="add del">
          <ac:chgData name="Ibolya Kissné Kovács" userId="9c860b5ddd013857" providerId="LiveId" clId="{53A83033-CE36-4FCB-B88F-77BA9E534599}" dt="2024-05-20T18:24:56.035" v="3120" actId="26606"/>
          <ac:picMkLst>
            <pc:docMk/>
            <pc:sldMk cId="1764338957" sldId="256"/>
            <ac:picMk id="48" creationId="{BFDE8A34-08DE-6347-C955-F09420395A34}"/>
          </ac:picMkLst>
        </pc:picChg>
        <pc:picChg chg="add del">
          <ac:chgData name="Ibolya Kissné Kovács" userId="9c860b5ddd013857" providerId="LiveId" clId="{53A83033-CE36-4FCB-B88F-77BA9E534599}" dt="2024-05-20T18:25:00.002" v="3122" actId="26606"/>
          <ac:picMkLst>
            <pc:docMk/>
            <pc:sldMk cId="1764338957" sldId="256"/>
            <ac:picMk id="58" creationId="{250C0974-CF87-98B7-A403-6F0C5F3F7499}"/>
          </ac:picMkLst>
        </pc:picChg>
        <pc:picChg chg="add mod">
          <ac:chgData name="Ibolya Kissné Kovács" userId="9c860b5ddd013857" providerId="LiveId" clId="{53A83033-CE36-4FCB-B88F-77BA9E534599}" dt="2024-05-20T18:29:14.651" v="3173" actId="26606"/>
          <ac:picMkLst>
            <pc:docMk/>
            <pc:sldMk cId="1764338957" sldId="256"/>
            <ac:picMk id="1026" creationId="{22FB157E-4E94-4001-6808-F13815ADE6C8}"/>
          </ac:picMkLst>
        </pc:picChg>
        <pc:picChg chg="add mod">
          <ac:chgData name="Ibolya Kissné Kovács" userId="9c860b5ddd013857" providerId="LiveId" clId="{53A83033-CE36-4FCB-B88F-77BA9E534599}" dt="2024-05-20T18:29:14.651" v="3173" actId="26606"/>
          <ac:picMkLst>
            <pc:docMk/>
            <pc:sldMk cId="1764338957" sldId="256"/>
            <ac:picMk id="1028" creationId="{F6FC4319-7F55-F77E-0557-CA03A87CAD9D}"/>
          </ac:picMkLst>
        </pc:picChg>
        <pc:cxnChg chg="add del">
          <ac:chgData name="Ibolya Kissné Kovács" userId="9c860b5ddd013857" providerId="LiveId" clId="{53A83033-CE36-4FCB-B88F-77BA9E534599}" dt="2024-05-20T18:24:34.491" v="3109" actId="26606"/>
          <ac:cxnSpMkLst>
            <pc:docMk/>
            <pc:sldMk cId="1764338957" sldId="256"/>
            <ac:cxnSpMk id="11" creationId="{522632D6-DED9-FDEC-FD9F-09FF0A4544CC}"/>
          </ac:cxnSpMkLst>
        </pc:cxnChg>
        <pc:cxnChg chg="add del">
          <ac:chgData name="Ibolya Kissné Kovács" userId="9c860b5ddd013857" providerId="LiveId" clId="{53A83033-CE36-4FCB-B88F-77BA9E534599}" dt="2024-05-20T18:25:00.018" v="3123" actId="26606"/>
          <ac:cxnSpMkLst>
            <pc:docMk/>
            <pc:sldMk cId="1764338957" sldId="256"/>
            <ac:cxnSpMk id="43" creationId="{56020367-4FD5-4596-8E10-C5F095CD8DBF}"/>
          </ac:cxnSpMkLst>
        </pc:cxnChg>
        <pc:cxnChg chg="add del">
          <ac:chgData name="Ibolya Kissné Kovács" userId="9c860b5ddd013857" providerId="LiveId" clId="{53A83033-CE36-4FCB-B88F-77BA9E534599}" dt="2024-05-20T18:25:00.002" v="3122" actId="26606"/>
          <ac:cxnSpMkLst>
            <pc:docMk/>
            <pc:sldMk cId="1764338957" sldId="256"/>
            <ac:cxnSpMk id="61" creationId="{61B115DB-65EB-3FC3-7284-CFDF4ADC60B6}"/>
          </ac:cxnSpMkLst>
        </pc:cxnChg>
        <pc:cxnChg chg="add del">
          <ac:chgData name="Ibolya Kissné Kovács" userId="9c860b5ddd013857" providerId="LiveId" clId="{53A83033-CE36-4FCB-B88F-77BA9E534599}" dt="2024-05-20T18:24:52.921" v="3118" actId="26606"/>
          <ac:cxnSpMkLst>
            <pc:docMk/>
            <pc:sldMk cId="1764338957" sldId="256"/>
            <ac:cxnSpMk id="79" creationId="{56020367-4FD5-4596-8E10-C5F095CD8DBF}"/>
          </ac:cxnSpMkLst>
        </pc:cxnChg>
        <pc:cxnChg chg="add del">
          <ac:chgData name="Ibolya Kissné Kovács" userId="9c860b5ddd013857" providerId="LiveId" clId="{53A83033-CE36-4FCB-B88F-77BA9E534599}" dt="2024-05-20T18:29:14.626" v="3172" actId="26606"/>
          <ac:cxnSpMkLst>
            <pc:docMk/>
            <pc:sldMk cId="1764338957" sldId="256"/>
            <ac:cxnSpMk id="1039" creationId="{33FC4C9A-7760-08E3-AE1B-B5EBEC35F96C}"/>
          </ac:cxnSpMkLst>
        </pc:cxnChg>
      </pc:sldChg>
      <pc:sldChg chg="addSp delSp modSp mod setBg">
        <pc:chgData name="Ibolya Kissné Kovács" userId="9c860b5ddd013857" providerId="LiveId" clId="{53A83033-CE36-4FCB-B88F-77BA9E534599}" dt="2024-05-20T18:35:48.404" v="3197" actId="1076"/>
        <pc:sldMkLst>
          <pc:docMk/>
          <pc:sldMk cId="3536063223" sldId="257"/>
        </pc:sldMkLst>
        <pc:spChg chg="mod">
          <ac:chgData name="Ibolya Kissné Kovács" userId="9c860b5ddd013857" providerId="LiveId" clId="{53A83033-CE36-4FCB-B88F-77BA9E534599}" dt="2024-05-20T18:25:54.618" v="3137" actId="26606"/>
          <ac:spMkLst>
            <pc:docMk/>
            <pc:sldMk cId="3536063223" sldId="257"/>
            <ac:spMk id="2" creationId="{4C24A41F-CDE9-A00C-94B8-8D9C429BC4AD}"/>
          </ac:spMkLst>
        </pc:spChg>
        <pc:spChg chg="mod">
          <ac:chgData name="Ibolya Kissné Kovács" userId="9c860b5ddd013857" providerId="LiveId" clId="{53A83033-CE36-4FCB-B88F-77BA9E534599}" dt="2024-05-20T18:26:06.899" v="3144" actId="27636"/>
          <ac:spMkLst>
            <pc:docMk/>
            <pc:sldMk cId="3536063223" sldId="257"/>
            <ac:spMk id="3" creationId="{CC5175D1-5E21-F04A-A53E-163C2EB8A91C}"/>
          </ac:spMkLst>
        </pc:spChg>
        <pc:spChg chg="add del">
          <ac:chgData name="Ibolya Kissné Kovács" userId="9c860b5ddd013857" providerId="LiveId" clId="{53A83033-CE36-4FCB-B88F-77BA9E534599}" dt="2024-05-20T18:25:54.641" v="3138" actId="26606"/>
          <ac:spMkLst>
            <pc:docMk/>
            <pc:sldMk cId="3536063223" sldId="257"/>
            <ac:spMk id="8" creationId="{98DDA986-B6EE-4642-AC60-0490373E69D0}"/>
          </ac:spMkLst>
        </pc:spChg>
        <pc:spChg chg="add del">
          <ac:chgData name="Ibolya Kissné Kovács" userId="9c860b5ddd013857" providerId="LiveId" clId="{53A83033-CE36-4FCB-B88F-77BA9E534599}" dt="2024-05-20T18:25:54.641" v="3138" actId="26606"/>
          <ac:spMkLst>
            <pc:docMk/>
            <pc:sldMk cId="3536063223" sldId="257"/>
            <ac:spMk id="10" creationId="{80B62878-12EF-4E97-A284-47BAFC30DA2E}"/>
          </ac:spMkLst>
        </pc:spChg>
        <pc:spChg chg="add del">
          <ac:chgData name="Ibolya Kissné Kovács" userId="9c860b5ddd013857" providerId="LiveId" clId="{53A83033-CE36-4FCB-B88F-77BA9E534599}" dt="2024-05-20T18:25:54.641" v="3138" actId="26606"/>
          <ac:spMkLst>
            <pc:docMk/>
            <pc:sldMk cId="3536063223" sldId="257"/>
            <ac:spMk id="12" creationId="{6D79188D-1ED5-4705-B8C7-5D6FB7670AB3}"/>
          </ac:spMkLst>
        </pc:spChg>
        <pc:spChg chg="add del">
          <ac:chgData name="Ibolya Kissné Kovács" userId="9c860b5ddd013857" providerId="LiveId" clId="{53A83033-CE36-4FCB-B88F-77BA9E534599}" dt="2024-05-20T18:25:45.292" v="3133" actId="26606"/>
          <ac:spMkLst>
            <pc:docMk/>
            <pc:sldMk cId="3536063223" sldId="257"/>
            <ac:spMk id="17" creationId="{CB299CAB-C506-454B-90FC-4065728297D3}"/>
          </ac:spMkLst>
        </pc:spChg>
        <pc:spChg chg="add del">
          <ac:chgData name="Ibolya Kissné Kovács" userId="9c860b5ddd013857" providerId="LiveId" clId="{53A83033-CE36-4FCB-B88F-77BA9E534599}" dt="2024-05-20T18:25:45.292" v="3133" actId="26606"/>
          <ac:spMkLst>
            <pc:docMk/>
            <pc:sldMk cId="3536063223" sldId="257"/>
            <ac:spMk id="19" creationId="{C8D99311-F254-40F1-8AB5-EE3E7B9B6872}"/>
          </ac:spMkLst>
        </pc:spChg>
        <pc:spChg chg="add del">
          <ac:chgData name="Ibolya Kissné Kovács" userId="9c860b5ddd013857" providerId="LiveId" clId="{53A83033-CE36-4FCB-B88F-77BA9E534599}" dt="2024-05-20T18:25:45.292" v="3133" actId="26606"/>
          <ac:spMkLst>
            <pc:docMk/>
            <pc:sldMk cId="3536063223" sldId="257"/>
            <ac:spMk id="21" creationId="{7D89E3CB-00ED-4691-9F0F-F23EA3564705}"/>
          </ac:spMkLst>
        </pc:spChg>
        <pc:spChg chg="add del">
          <ac:chgData name="Ibolya Kissné Kovács" userId="9c860b5ddd013857" providerId="LiveId" clId="{53A83033-CE36-4FCB-B88F-77BA9E534599}" dt="2024-05-20T18:25:48.142" v="3135" actId="26606"/>
          <ac:spMkLst>
            <pc:docMk/>
            <pc:sldMk cId="3536063223" sldId="257"/>
            <ac:spMk id="23" creationId="{91A1FA41-E1D1-43CF-8B3B-5E6140890832}"/>
          </ac:spMkLst>
        </pc:spChg>
        <pc:spChg chg="add del">
          <ac:chgData name="Ibolya Kissné Kovács" userId="9c860b5ddd013857" providerId="LiveId" clId="{53A83033-CE36-4FCB-B88F-77BA9E534599}" dt="2024-05-20T18:25:48.142" v="3135" actId="26606"/>
          <ac:spMkLst>
            <pc:docMk/>
            <pc:sldMk cId="3536063223" sldId="257"/>
            <ac:spMk id="24" creationId="{FCC2D84B-6969-4F00-BEBA-81C2EBCD3299}"/>
          </ac:spMkLst>
        </pc:spChg>
        <pc:spChg chg="add del">
          <ac:chgData name="Ibolya Kissné Kovács" userId="9c860b5ddd013857" providerId="LiveId" clId="{53A83033-CE36-4FCB-B88F-77BA9E534599}" dt="2024-05-20T18:25:48.142" v="3135" actId="26606"/>
          <ac:spMkLst>
            <pc:docMk/>
            <pc:sldMk cId="3536063223" sldId="257"/>
            <ac:spMk id="25" creationId="{B0D282BE-4461-4794-89A5-394723CDF2F3}"/>
          </ac:spMkLst>
        </pc:spChg>
        <pc:spChg chg="add del">
          <ac:chgData name="Ibolya Kissné Kovács" userId="9c860b5ddd013857" providerId="LiveId" clId="{53A83033-CE36-4FCB-B88F-77BA9E534599}" dt="2024-05-20T18:25:54.618" v="3137" actId="26606"/>
          <ac:spMkLst>
            <pc:docMk/>
            <pc:sldMk cId="3536063223" sldId="257"/>
            <ac:spMk id="27" creationId="{CB299CAB-C506-454B-90FC-4065728297D3}"/>
          </ac:spMkLst>
        </pc:spChg>
        <pc:spChg chg="add del">
          <ac:chgData name="Ibolya Kissné Kovács" userId="9c860b5ddd013857" providerId="LiveId" clId="{53A83033-CE36-4FCB-B88F-77BA9E534599}" dt="2024-05-20T18:25:54.618" v="3137" actId="26606"/>
          <ac:spMkLst>
            <pc:docMk/>
            <pc:sldMk cId="3536063223" sldId="257"/>
            <ac:spMk id="28" creationId="{C8D99311-F254-40F1-8AB5-EE3E7B9B6872}"/>
          </ac:spMkLst>
        </pc:spChg>
        <pc:spChg chg="add del">
          <ac:chgData name="Ibolya Kissné Kovács" userId="9c860b5ddd013857" providerId="LiveId" clId="{53A83033-CE36-4FCB-B88F-77BA9E534599}" dt="2024-05-20T18:25:54.618" v="3137" actId="26606"/>
          <ac:spMkLst>
            <pc:docMk/>
            <pc:sldMk cId="3536063223" sldId="257"/>
            <ac:spMk id="29" creationId="{7D89E3CB-00ED-4691-9F0F-F23EA3564705}"/>
          </ac:spMkLst>
        </pc:spChg>
        <pc:spChg chg="add">
          <ac:chgData name="Ibolya Kissné Kovács" userId="9c860b5ddd013857" providerId="LiveId" clId="{53A83033-CE36-4FCB-B88F-77BA9E534599}" dt="2024-05-20T18:25:54.641" v="3138" actId="26606"/>
          <ac:spMkLst>
            <pc:docMk/>
            <pc:sldMk cId="3536063223" sldId="257"/>
            <ac:spMk id="31" creationId="{98DDA986-B6EE-4642-AC60-0490373E69D0}"/>
          </ac:spMkLst>
        </pc:spChg>
        <pc:spChg chg="add">
          <ac:chgData name="Ibolya Kissné Kovács" userId="9c860b5ddd013857" providerId="LiveId" clId="{53A83033-CE36-4FCB-B88F-77BA9E534599}" dt="2024-05-20T18:25:54.641" v="3138" actId="26606"/>
          <ac:spMkLst>
            <pc:docMk/>
            <pc:sldMk cId="3536063223" sldId="257"/>
            <ac:spMk id="32" creationId="{80B62878-12EF-4E97-A284-47BAFC30DA2E}"/>
          </ac:spMkLst>
        </pc:spChg>
        <pc:spChg chg="add">
          <ac:chgData name="Ibolya Kissné Kovács" userId="9c860b5ddd013857" providerId="LiveId" clId="{53A83033-CE36-4FCB-B88F-77BA9E534599}" dt="2024-05-20T18:25:54.641" v="3138" actId="26606"/>
          <ac:spMkLst>
            <pc:docMk/>
            <pc:sldMk cId="3536063223" sldId="257"/>
            <ac:spMk id="33" creationId="{6D79188D-1ED5-4705-B8C7-5D6FB7670AB3}"/>
          </ac:spMkLst>
        </pc:spChg>
        <pc:picChg chg="add mod">
          <ac:chgData name="Ibolya Kissné Kovács" userId="9c860b5ddd013857" providerId="LiveId" clId="{53A83033-CE36-4FCB-B88F-77BA9E534599}" dt="2024-05-20T18:35:42.644" v="3196" actId="1076"/>
          <ac:picMkLst>
            <pc:docMk/>
            <pc:sldMk cId="3536063223" sldId="257"/>
            <ac:picMk id="2050" creationId="{197FC5EC-A6AF-A05D-F9FC-7E7AC886C913}"/>
          </ac:picMkLst>
        </pc:picChg>
        <pc:picChg chg="add mod">
          <ac:chgData name="Ibolya Kissné Kovács" userId="9c860b5ddd013857" providerId="LiveId" clId="{53A83033-CE36-4FCB-B88F-77BA9E534599}" dt="2024-05-20T18:35:48.404" v="3197" actId="1076"/>
          <ac:picMkLst>
            <pc:docMk/>
            <pc:sldMk cId="3536063223" sldId="257"/>
            <ac:picMk id="2052" creationId="{1F2B4A6B-0EEF-597A-0969-6312126B2B94}"/>
          </ac:picMkLst>
        </pc:picChg>
        <pc:picChg chg="add mod">
          <ac:chgData name="Ibolya Kissné Kovács" userId="9c860b5ddd013857" providerId="LiveId" clId="{53A83033-CE36-4FCB-B88F-77BA9E534599}" dt="2024-05-20T18:35:33.503" v="3192" actId="1076"/>
          <ac:picMkLst>
            <pc:docMk/>
            <pc:sldMk cId="3536063223" sldId="257"/>
            <ac:picMk id="2054" creationId="{59AA739F-0166-27DE-01D7-D8BD05BE46EB}"/>
          </ac:picMkLst>
        </pc:picChg>
      </pc:sldChg>
      <pc:sldChg chg="addSp modSp mod setBg">
        <pc:chgData name="Ibolya Kissné Kovács" userId="9c860b5ddd013857" providerId="LiveId" clId="{53A83033-CE36-4FCB-B88F-77BA9E534599}" dt="2024-05-20T18:45:56.100" v="3266" actId="1076"/>
        <pc:sldMkLst>
          <pc:docMk/>
          <pc:sldMk cId="427036951" sldId="258"/>
        </pc:sldMkLst>
        <pc:spChg chg="mod">
          <ac:chgData name="Ibolya Kissné Kovács" userId="9c860b5ddd013857" providerId="LiveId" clId="{53A83033-CE36-4FCB-B88F-77BA9E534599}" dt="2024-05-20T18:26:54.676" v="3156" actId="26606"/>
          <ac:spMkLst>
            <pc:docMk/>
            <pc:sldMk cId="427036951" sldId="258"/>
            <ac:spMk id="2" creationId="{F0648D94-0D69-A3B8-58B1-06D0DDB238FE}"/>
          </ac:spMkLst>
        </pc:spChg>
        <pc:spChg chg="mod">
          <ac:chgData name="Ibolya Kissné Kovács" userId="9c860b5ddd013857" providerId="LiveId" clId="{53A83033-CE36-4FCB-B88F-77BA9E534599}" dt="2024-05-20T18:44:59.169" v="3258" actId="1076"/>
          <ac:spMkLst>
            <pc:docMk/>
            <pc:sldMk cId="427036951" sldId="258"/>
            <ac:spMk id="3" creationId="{1CB67CD6-BE6F-4BC5-A2DC-D530A527B730}"/>
          </ac:spMkLst>
        </pc:spChg>
        <pc:spChg chg="add">
          <ac:chgData name="Ibolya Kissné Kovács" userId="9c860b5ddd013857" providerId="LiveId" clId="{53A83033-CE36-4FCB-B88F-77BA9E534599}" dt="2024-05-20T18:26:54.676" v="3156" actId="26606"/>
          <ac:spMkLst>
            <pc:docMk/>
            <pc:sldMk cId="427036951" sldId="258"/>
            <ac:spMk id="8" creationId="{98DDA986-B6EE-4642-AC60-0490373E69D0}"/>
          </ac:spMkLst>
        </pc:spChg>
        <pc:spChg chg="add">
          <ac:chgData name="Ibolya Kissné Kovács" userId="9c860b5ddd013857" providerId="LiveId" clId="{53A83033-CE36-4FCB-B88F-77BA9E534599}" dt="2024-05-20T18:26:54.676" v="3156" actId="26606"/>
          <ac:spMkLst>
            <pc:docMk/>
            <pc:sldMk cId="427036951" sldId="258"/>
            <ac:spMk id="10" creationId="{80B62878-12EF-4E97-A284-47BAFC30DA2E}"/>
          </ac:spMkLst>
        </pc:spChg>
        <pc:spChg chg="add">
          <ac:chgData name="Ibolya Kissné Kovács" userId="9c860b5ddd013857" providerId="LiveId" clId="{53A83033-CE36-4FCB-B88F-77BA9E534599}" dt="2024-05-20T18:26:54.676" v="3156" actId="26606"/>
          <ac:spMkLst>
            <pc:docMk/>
            <pc:sldMk cId="427036951" sldId="258"/>
            <ac:spMk id="12" creationId="{6D79188D-1ED5-4705-B8C7-5D6FB7670AB3}"/>
          </ac:spMkLst>
        </pc:spChg>
        <pc:picChg chg="add mod">
          <ac:chgData name="Ibolya Kissné Kovács" userId="9c860b5ddd013857" providerId="LiveId" clId="{53A83033-CE36-4FCB-B88F-77BA9E534599}" dt="2024-05-20T18:45:18.318" v="3260" actId="1076"/>
          <ac:picMkLst>
            <pc:docMk/>
            <pc:sldMk cId="427036951" sldId="258"/>
            <ac:picMk id="9218" creationId="{878994A5-B81C-7209-774D-078B63CB7CD3}"/>
          </ac:picMkLst>
        </pc:picChg>
        <pc:picChg chg="add mod">
          <ac:chgData name="Ibolya Kissné Kovács" userId="9c860b5ddd013857" providerId="LiveId" clId="{53A83033-CE36-4FCB-B88F-77BA9E534599}" dt="2024-05-20T18:45:27.291" v="3262" actId="1076"/>
          <ac:picMkLst>
            <pc:docMk/>
            <pc:sldMk cId="427036951" sldId="258"/>
            <ac:picMk id="9220" creationId="{2610DD61-9A26-2230-C7DC-F62E527F9D7F}"/>
          </ac:picMkLst>
        </pc:picChg>
        <pc:picChg chg="add mod">
          <ac:chgData name="Ibolya Kissné Kovács" userId="9c860b5ddd013857" providerId="LiveId" clId="{53A83033-CE36-4FCB-B88F-77BA9E534599}" dt="2024-05-20T18:45:41.522" v="3264" actId="1076"/>
          <ac:picMkLst>
            <pc:docMk/>
            <pc:sldMk cId="427036951" sldId="258"/>
            <ac:picMk id="9222" creationId="{DFC001B1-DEAE-1083-4388-D1A3534233DB}"/>
          </ac:picMkLst>
        </pc:picChg>
        <pc:picChg chg="add mod">
          <ac:chgData name="Ibolya Kissné Kovács" userId="9c860b5ddd013857" providerId="LiveId" clId="{53A83033-CE36-4FCB-B88F-77BA9E534599}" dt="2024-05-20T18:45:56.100" v="3266" actId="1076"/>
          <ac:picMkLst>
            <pc:docMk/>
            <pc:sldMk cId="427036951" sldId="258"/>
            <ac:picMk id="9224" creationId="{ABC1B56D-B043-CA8F-4645-92DD4096B8D3}"/>
          </ac:picMkLst>
        </pc:picChg>
      </pc:sldChg>
      <pc:sldChg chg="addSp modSp mod setBg">
        <pc:chgData name="Ibolya Kissné Kovács" userId="9c860b5ddd013857" providerId="LiveId" clId="{53A83033-CE36-4FCB-B88F-77BA9E534599}" dt="2024-05-20T18:40:20.185" v="3220" actId="1076"/>
        <pc:sldMkLst>
          <pc:docMk/>
          <pc:sldMk cId="1778459692" sldId="259"/>
        </pc:sldMkLst>
        <pc:spChg chg="mod">
          <ac:chgData name="Ibolya Kissné Kovács" userId="9c860b5ddd013857" providerId="LiveId" clId="{53A83033-CE36-4FCB-B88F-77BA9E534599}" dt="2024-05-20T18:26:12.314" v="3145" actId="26606"/>
          <ac:spMkLst>
            <pc:docMk/>
            <pc:sldMk cId="1778459692" sldId="259"/>
            <ac:spMk id="2" creationId="{190757FC-649E-805E-76ED-B47F287A8667}"/>
          </ac:spMkLst>
        </pc:spChg>
        <pc:spChg chg="mod">
          <ac:chgData name="Ibolya Kissné Kovács" userId="9c860b5ddd013857" providerId="LiveId" clId="{53A83033-CE36-4FCB-B88F-77BA9E534599}" dt="2024-05-20T18:26:17.567" v="3146" actId="255"/>
          <ac:spMkLst>
            <pc:docMk/>
            <pc:sldMk cId="1778459692" sldId="259"/>
            <ac:spMk id="3" creationId="{F0531427-1C4B-6160-394A-261A3C47EA19}"/>
          </ac:spMkLst>
        </pc:spChg>
        <pc:spChg chg="add">
          <ac:chgData name="Ibolya Kissné Kovács" userId="9c860b5ddd013857" providerId="LiveId" clId="{53A83033-CE36-4FCB-B88F-77BA9E534599}" dt="2024-05-20T18:26:12.314" v="3145" actId="26606"/>
          <ac:spMkLst>
            <pc:docMk/>
            <pc:sldMk cId="1778459692" sldId="259"/>
            <ac:spMk id="8" creationId="{98DDA986-B6EE-4642-AC60-0490373E69D0}"/>
          </ac:spMkLst>
        </pc:spChg>
        <pc:spChg chg="add">
          <ac:chgData name="Ibolya Kissné Kovács" userId="9c860b5ddd013857" providerId="LiveId" clId="{53A83033-CE36-4FCB-B88F-77BA9E534599}" dt="2024-05-20T18:26:12.314" v="3145" actId="26606"/>
          <ac:spMkLst>
            <pc:docMk/>
            <pc:sldMk cId="1778459692" sldId="259"/>
            <ac:spMk id="10" creationId="{80B62878-12EF-4E97-A284-47BAFC30DA2E}"/>
          </ac:spMkLst>
        </pc:spChg>
        <pc:spChg chg="add">
          <ac:chgData name="Ibolya Kissné Kovács" userId="9c860b5ddd013857" providerId="LiveId" clId="{53A83033-CE36-4FCB-B88F-77BA9E534599}" dt="2024-05-20T18:26:12.314" v="3145" actId="26606"/>
          <ac:spMkLst>
            <pc:docMk/>
            <pc:sldMk cId="1778459692" sldId="259"/>
            <ac:spMk id="12" creationId="{6D79188D-1ED5-4705-B8C7-5D6FB7670AB3}"/>
          </ac:spMkLst>
        </pc:spChg>
        <pc:picChg chg="add mod">
          <ac:chgData name="Ibolya Kissné Kovács" userId="9c860b5ddd013857" providerId="LiveId" clId="{53A83033-CE36-4FCB-B88F-77BA9E534599}" dt="2024-05-20T18:39:35.488" v="3210" actId="1076"/>
          <ac:picMkLst>
            <pc:docMk/>
            <pc:sldMk cId="1778459692" sldId="259"/>
            <ac:picMk id="3074" creationId="{5425ABDE-9D8A-3CC0-0D0F-3D53E167F41E}"/>
          </ac:picMkLst>
        </pc:picChg>
        <pc:picChg chg="add mod">
          <ac:chgData name="Ibolya Kissné Kovács" userId="9c860b5ddd013857" providerId="LiveId" clId="{53A83033-CE36-4FCB-B88F-77BA9E534599}" dt="2024-05-20T18:39:26.509" v="3206" actId="1076"/>
          <ac:picMkLst>
            <pc:docMk/>
            <pc:sldMk cId="1778459692" sldId="259"/>
            <ac:picMk id="3076" creationId="{3F1FAE0A-C585-D10D-7012-1EBF0232D7C9}"/>
          </ac:picMkLst>
        </pc:picChg>
        <pc:picChg chg="add mod">
          <ac:chgData name="Ibolya Kissné Kovács" userId="9c860b5ddd013857" providerId="LiveId" clId="{53A83033-CE36-4FCB-B88F-77BA9E534599}" dt="2024-05-20T18:39:20.529" v="3204" actId="1076"/>
          <ac:picMkLst>
            <pc:docMk/>
            <pc:sldMk cId="1778459692" sldId="259"/>
            <ac:picMk id="3078" creationId="{FB106656-4D4B-6788-2BD2-969F57E6BB2A}"/>
          </ac:picMkLst>
        </pc:picChg>
        <pc:picChg chg="add mod">
          <ac:chgData name="Ibolya Kissné Kovács" userId="9c860b5ddd013857" providerId="LiveId" clId="{53A83033-CE36-4FCB-B88F-77BA9E534599}" dt="2024-05-20T18:40:02.739" v="3217" actId="14100"/>
          <ac:picMkLst>
            <pc:docMk/>
            <pc:sldMk cId="1778459692" sldId="259"/>
            <ac:picMk id="3080" creationId="{CFAAC23C-4005-4EB4-60AD-02826ACBE49C}"/>
          </ac:picMkLst>
        </pc:picChg>
        <pc:picChg chg="add mod">
          <ac:chgData name="Ibolya Kissné Kovács" userId="9c860b5ddd013857" providerId="LiveId" clId="{53A83033-CE36-4FCB-B88F-77BA9E534599}" dt="2024-05-20T18:40:20.185" v="3220" actId="1076"/>
          <ac:picMkLst>
            <pc:docMk/>
            <pc:sldMk cId="1778459692" sldId="259"/>
            <ac:picMk id="3082" creationId="{CE701E98-8230-EFB2-92EB-ADE6F68966FC}"/>
          </ac:picMkLst>
        </pc:picChg>
      </pc:sldChg>
      <pc:sldChg chg="modSp del mod">
        <pc:chgData name="Ibolya Kissné Kovács" userId="9c860b5ddd013857" providerId="LiveId" clId="{53A83033-CE36-4FCB-B88F-77BA9E534599}" dt="2024-05-20T18:56:58.377" v="3445" actId="2696"/>
        <pc:sldMkLst>
          <pc:docMk/>
          <pc:sldMk cId="287954927" sldId="260"/>
        </pc:sldMkLst>
        <pc:spChg chg="mod">
          <ac:chgData name="Ibolya Kissné Kovács" userId="9c860b5ddd013857" providerId="LiveId" clId="{53A83033-CE36-4FCB-B88F-77BA9E534599}" dt="2024-05-20T18:53:55.748" v="3291" actId="20577"/>
          <ac:spMkLst>
            <pc:docMk/>
            <pc:sldMk cId="287954927" sldId="260"/>
            <ac:spMk id="2" creationId="{C58A9DBA-7B32-FEAD-3033-60797A32F435}"/>
          </ac:spMkLst>
        </pc:spChg>
        <pc:spChg chg="mod">
          <ac:chgData name="Ibolya Kissné Kovács" userId="9c860b5ddd013857" providerId="LiveId" clId="{53A83033-CE36-4FCB-B88F-77BA9E534599}" dt="2024-05-20T18:56:27.118" v="3444" actId="20577"/>
          <ac:spMkLst>
            <pc:docMk/>
            <pc:sldMk cId="287954927" sldId="260"/>
            <ac:spMk id="3" creationId="{62747A57-C6D3-0D01-B443-69F8CE29D79C}"/>
          </ac:spMkLst>
        </pc:spChg>
      </pc:sldChg>
      <pc:sldChg chg="addSp modSp new mod setBg">
        <pc:chgData name="Ibolya Kissné Kovács" userId="9c860b5ddd013857" providerId="LiveId" clId="{53A83033-CE36-4FCB-B88F-77BA9E534599}" dt="2024-05-20T18:42:56.146" v="3241" actId="1076"/>
        <pc:sldMkLst>
          <pc:docMk/>
          <pc:sldMk cId="3588156747" sldId="261"/>
        </pc:sldMkLst>
        <pc:spChg chg="mod">
          <ac:chgData name="Ibolya Kissné Kovács" userId="9c860b5ddd013857" providerId="LiveId" clId="{53A83033-CE36-4FCB-B88F-77BA9E534599}" dt="2024-05-20T18:26:29.974" v="3149" actId="1076"/>
          <ac:spMkLst>
            <pc:docMk/>
            <pc:sldMk cId="3588156747" sldId="261"/>
            <ac:spMk id="2" creationId="{C2B24C8E-D349-A391-51AB-FF172206E731}"/>
          </ac:spMkLst>
        </pc:spChg>
        <pc:spChg chg="mod">
          <ac:chgData name="Ibolya Kissné Kovács" userId="9c860b5ddd013857" providerId="LiveId" clId="{53A83033-CE36-4FCB-B88F-77BA9E534599}" dt="2024-05-20T18:27:28.167" v="3159" actId="27636"/>
          <ac:spMkLst>
            <pc:docMk/>
            <pc:sldMk cId="3588156747" sldId="261"/>
            <ac:spMk id="3" creationId="{BD8F12DF-0257-7627-B593-A7438921D54E}"/>
          </ac:spMkLst>
        </pc:spChg>
        <pc:spChg chg="add">
          <ac:chgData name="Ibolya Kissné Kovács" userId="9c860b5ddd013857" providerId="LiveId" clId="{53A83033-CE36-4FCB-B88F-77BA9E534599}" dt="2024-05-20T18:26:25.396" v="3147" actId="26606"/>
          <ac:spMkLst>
            <pc:docMk/>
            <pc:sldMk cId="3588156747" sldId="261"/>
            <ac:spMk id="8" creationId="{98DDA986-B6EE-4642-AC60-0490373E69D0}"/>
          </ac:spMkLst>
        </pc:spChg>
        <pc:spChg chg="add">
          <ac:chgData name="Ibolya Kissné Kovács" userId="9c860b5ddd013857" providerId="LiveId" clId="{53A83033-CE36-4FCB-B88F-77BA9E534599}" dt="2024-05-20T18:26:25.396" v="3147" actId="26606"/>
          <ac:spMkLst>
            <pc:docMk/>
            <pc:sldMk cId="3588156747" sldId="261"/>
            <ac:spMk id="10" creationId="{80B62878-12EF-4E97-A284-47BAFC30DA2E}"/>
          </ac:spMkLst>
        </pc:spChg>
        <pc:spChg chg="add">
          <ac:chgData name="Ibolya Kissné Kovács" userId="9c860b5ddd013857" providerId="LiveId" clId="{53A83033-CE36-4FCB-B88F-77BA9E534599}" dt="2024-05-20T18:26:25.396" v="3147" actId="26606"/>
          <ac:spMkLst>
            <pc:docMk/>
            <pc:sldMk cId="3588156747" sldId="261"/>
            <ac:spMk id="12" creationId="{6D79188D-1ED5-4705-B8C7-5D6FB7670AB3}"/>
          </ac:spMkLst>
        </pc:spChg>
        <pc:picChg chg="add mod">
          <ac:chgData name="Ibolya Kissné Kovács" userId="9c860b5ddd013857" providerId="LiveId" clId="{53A83033-CE36-4FCB-B88F-77BA9E534599}" dt="2024-05-20T18:42:41.819" v="3239" actId="1076"/>
          <ac:picMkLst>
            <pc:docMk/>
            <pc:sldMk cId="3588156747" sldId="261"/>
            <ac:picMk id="4" creationId="{200444B1-3F93-6FFE-6999-E2C42F0E4944}"/>
          </ac:picMkLst>
        </pc:picChg>
        <pc:picChg chg="add mod">
          <ac:chgData name="Ibolya Kissné Kovács" userId="9c860b5ddd013857" providerId="LiveId" clId="{53A83033-CE36-4FCB-B88F-77BA9E534599}" dt="2024-05-20T18:42:56.146" v="3241" actId="1076"/>
          <ac:picMkLst>
            <pc:docMk/>
            <pc:sldMk cId="3588156747" sldId="261"/>
            <ac:picMk id="5" creationId="{B13DEAA8-16E4-965A-1498-AA327A25B361}"/>
          </ac:picMkLst>
        </pc:picChg>
        <pc:picChg chg="add mod">
          <ac:chgData name="Ibolya Kissné Kovács" userId="9c860b5ddd013857" providerId="LiveId" clId="{53A83033-CE36-4FCB-B88F-77BA9E534599}" dt="2024-05-20T18:40:59.614" v="3225" actId="14100"/>
          <ac:picMkLst>
            <pc:docMk/>
            <pc:sldMk cId="3588156747" sldId="261"/>
            <ac:picMk id="4098" creationId="{331BFE06-3F96-8CB7-AA6C-4954DACD0FAE}"/>
          </ac:picMkLst>
        </pc:picChg>
        <pc:picChg chg="add mod">
          <ac:chgData name="Ibolya Kissné Kovács" userId="9c860b5ddd013857" providerId="LiveId" clId="{53A83033-CE36-4FCB-B88F-77BA9E534599}" dt="2024-05-20T18:41:11.096" v="3227" actId="1076"/>
          <ac:picMkLst>
            <pc:docMk/>
            <pc:sldMk cId="3588156747" sldId="261"/>
            <ac:picMk id="4100" creationId="{25CA8FC9-A7EB-D151-3535-E8DE6131F40D}"/>
          </ac:picMkLst>
        </pc:picChg>
      </pc:sldChg>
      <pc:sldChg chg="addSp modSp new mod setBg">
        <pc:chgData name="Ibolya Kissné Kovács" userId="9c860b5ddd013857" providerId="LiveId" clId="{53A83033-CE36-4FCB-B88F-77BA9E534599}" dt="2024-05-20T18:41:38.355" v="3231" actId="1076"/>
        <pc:sldMkLst>
          <pc:docMk/>
          <pc:sldMk cId="73893205" sldId="262"/>
        </pc:sldMkLst>
        <pc:spChg chg="mod">
          <ac:chgData name="Ibolya Kissné Kovács" userId="9c860b5ddd013857" providerId="LiveId" clId="{53A83033-CE36-4FCB-B88F-77BA9E534599}" dt="2024-05-20T18:26:40.209" v="3152" actId="26606"/>
          <ac:spMkLst>
            <pc:docMk/>
            <pc:sldMk cId="73893205" sldId="262"/>
            <ac:spMk id="2" creationId="{1441F8CD-18FB-DB44-286E-6CAE764B206C}"/>
          </ac:spMkLst>
        </pc:spChg>
        <pc:spChg chg="mod">
          <ac:chgData name="Ibolya Kissné Kovács" userId="9c860b5ddd013857" providerId="LiveId" clId="{53A83033-CE36-4FCB-B88F-77BA9E534599}" dt="2024-05-20T18:27:41.667" v="3161" actId="255"/>
          <ac:spMkLst>
            <pc:docMk/>
            <pc:sldMk cId="73893205" sldId="262"/>
            <ac:spMk id="3" creationId="{848A7A09-132C-57A7-81EC-55423FD4E86E}"/>
          </ac:spMkLst>
        </pc:spChg>
        <pc:spChg chg="add">
          <ac:chgData name="Ibolya Kissné Kovács" userId="9c860b5ddd013857" providerId="LiveId" clId="{53A83033-CE36-4FCB-B88F-77BA9E534599}" dt="2024-05-20T18:26:40.209" v="3152" actId="26606"/>
          <ac:spMkLst>
            <pc:docMk/>
            <pc:sldMk cId="73893205" sldId="262"/>
            <ac:spMk id="8" creationId="{98DDA986-B6EE-4642-AC60-0490373E69D0}"/>
          </ac:spMkLst>
        </pc:spChg>
        <pc:spChg chg="add">
          <ac:chgData name="Ibolya Kissné Kovács" userId="9c860b5ddd013857" providerId="LiveId" clId="{53A83033-CE36-4FCB-B88F-77BA9E534599}" dt="2024-05-20T18:26:40.209" v="3152" actId="26606"/>
          <ac:spMkLst>
            <pc:docMk/>
            <pc:sldMk cId="73893205" sldId="262"/>
            <ac:spMk id="10" creationId="{80B62878-12EF-4E97-A284-47BAFC30DA2E}"/>
          </ac:spMkLst>
        </pc:spChg>
        <pc:spChg chg="add">
          <ac:chgData name="Ibolya Kissné Kovács" userId="9c860b5ddd013857" providerId="LiveId" clId="{53A83033-CE36-4FCB-B88F-77BA9E534599}" dt="2024-05-20T18:26:40.209" v="3152" actId="26606"/>
          <ac:spMkLst>
            <pc:docMk/>
            <pc:sldMk cId="73893205" sldId="262"/>
            <ac:spMk id="12" creationId="{6D79188D-1ED5-4705-B8C7-5D6FB7670AB3}"/>
          </ac:spMkLst>
        </pc:spChg>
        <pc:picChg chg="add mod">
          <ac:chgData name="Ibolya Kissné Kovács" userId="9c860b5ddd013857" providerId="LiveId" clId="{53A83033-CE36-4FCB-B88F-77BA9E534599}" dt="2024-05-20T18:41:38.355" v="3231" actId="1076"/>
          <ac:picMkLst>
            <pc:docMk/>
            <pc:sldMk cId="73893205" sldId="262"/>
            <ac:picMk id="5122" creationId="{A6862B7D-27A4-AADC-ADCD-01A1D72B9B93}"/>
          </ac:picMkLst>
        </pc:picChg>
      </pc:sldChg>
      <pc:sldChg chg="addSp modSp new mod setBg">
        <pc:chgData name="Ibolya Kissné Kovács" userId="9c860b5ddd013857" providerId="LiveId" clId="{53A83033-CE36-4FCB-B88F-77BA9E534599}" dt="2024-05-20T18:42:25.889" v="3237" actId="1076"/>
        <pc:sldMkLst>
          <pc:docMk/>
          <pc:sldMk cId="2585173815" sldId="263"/>
        </pc:sldMkLst>
        <pc:spChg chg="mod">
          <ac:chgData name="Ibolya Kissné Kovács" userId="9c860b5ddd013857" providerId="LiveId" clId="{53A83033-CE36-4FCB-B88F-77BA9E534599}" dt="2024-05-20T18:26:43.193" v="3153" actId="26606"/>
          <ac:spMkLst>
            <pc:docMk/>
            <pc:sldMk cId="2585173815" sldId="263"/>
            <ac:spMk id="2" creationId="{73EF54B2-D354-96CD-3380-335E19F5DC82}"/>
          </ac:spMkLst>
        </pc:spChg>
        <pc:spChg chg="mod">
          <ac:chgData name="Ibolya Kissné Kovács" userId="9c860b5ddd013857" providerId="LiveId" clId="{53A83033-CE36-4FCB-B88F-77BA9E534599}" dt="2024-05-20T18:27:50.487" v="3162" actId="255"/>
          <ac:spMkLst>
            <pc:docMk/>
            <pc:sldMk cId="2585173815" sldId="263"/>
            <ac:spMk id="3" creationId="{6B101F86-79FA-9AEC-B9C4-5BBD49DCB5ED}"/>
          </ac:spMkLst>
        </pc:spChg>
        <pc:spChg chg="add">
          <ac:chgData name="Ibolya Kissné Kovács" userId="9c860b5ddd013857" providerId="LiveId" clId="{53A83033-CE36-4FCB-B88F-77BA9E534599}" dt="2024-05-20T18:26:43.193" v="3153" actId="26606"/>
          <ac:spMkLst>
            <pc:docMk/>
            <pc:sldMk cId="2585173815" sldId="263"/>
            <ac:spMk id="8" creationId="{98DDA986-B6EE-4642-AC60-0490373E69D0}"/>
          </ac:spMkLst>
        </pc:spChg>
        <pc:spChg chg="add">
          <ac:chgData name="Ibolya Kissné Kovács" userId="9c860b5ddd013857" providerId="LiveId" clId="{53A83033-CE36-4FCB-B88F-77BA9E534599}" dt="2024-05-20T18:26:43.193" v="3153" actId="26606"/>
          <ac:spMkLst>
            <pc:docMk/>
            <pc:sldMk cId="2585173815" sldId="263"/>
            <ac:spMk id="10" creationId="{80B62878-12EF-4E97-A284-47BAFC30DA2E}"/>
          </ac:spMkLst>
        </pc:spChg>
        <pc:spChg chg="add">
          <ac:chgData name="Ibolya Kissné Kovács" userId="9c860b5ddd013857" providerId="LiveId" clId="{53A83033-CE36-4FCB-B88F-77BA9E534599}" dt="2024-05-20T18:26:43.193" v="3153" actId="26606"/>
          <ac:spMkLst>
            <pc:docMk/>
            <pc:sldMk cId="2585173815" sldId="263"/>
            <ac:spMk id="12" creationId="{6D79188D-1ED5-4705-B8C7-5D6FB7670AB3}"/>
          </ac:spMkLst>
        </pc:spChg>
        <pc:picChg chg="add mod">
          <ac:chgData name="Ibolya Kissné Kovács" userId="9c860b5ddd013857" providerId="LiveId" clId="{53A83033-CE36-4FCB-B88F-77BA9E534599}" dt="2024-05-20T18:42:00.967" v="3233" actId="1076"/>
          <ac:picMkLst>
            <pc:docMk/>
            <pc:sldMk cId="2585173815" sldId="263"/>
            <ac:picMk id="6146" creationId="{A72B05C0-8C32-4B86-43BC-2C38347EAAEE}"/>
          </ac:picMkLst>
        </pc:picChg>
        <pc:picChg chg="add mod">
          <ac:chgData name="Ibolya Kissné Kovács" userId="9c860b5ddd013857" providerId="LiveId" clId="{53A83033-CE36-4FCB-B88F-77BA9E534599}" dt="2024-05-20T18:42:14.512" v="3235" actId="1076"/>
          <ac:picMkLst>
            <pc:docMk/>
            <pc:sldMk cId="2585173815" sldId="263"/>
            <ac:picMk id="6148" creationId="{F536A40B-4476-69C8-9900-514936CA4539}"/>
          </ac:picMkLst>
        </pc:picChg>
        <pc:picChg chg="add mod">
          <ac:chgData name="Ibolya Kissné Kovács" userId="9c860b5ddd013857" providerId="LiveId" clId="{53A83033-CE36-4FCB-B88F-77BA9E534599}" dt="2024-05-20T18:42:25.889" v="3237" actId="1076"/>
          <ac:picMkLst>
            <pc:docMk/>
            <pc:sldMk cId="2585173815" sldId="263"/>
            <ac:picMk id="6150" creationId="{ECD188CF-FFC4-1BF3-3E55-575FDC16C9EB}"/>
          </ac:picMkLst>
        </pc:picChg>
      </pc:sldChg>
      <pc:sldChg chg="addSp modSp new mod setBg">
        <pc:chgData name="Ibolya Kissné Kovács" userId="9c860b5ddd013857" providerId="LiveId" clId="{53A83033-CE36-4FCB-B88F-77BA9E534599}" dt="2024-05-20T18:43:51.667" v="3248" actId="1076"/>
        <pc:sldMkLst>
          <pc:docMk/>
          <pc:sldMk cId="3426636814" sldId="264"/>
        </pc:sldMkLst>
        <pc:spChg chg="mod">
          <ac:chgData name="Ibolya Kissné Kovács" userId="9c860b5ddd013857" providerId="LiveId" clId="{53A83033-CE36-4FCB-B88F-77BA9E534599}" dt="2024-05-20T18:26:46.504" v="3154" actId="26606"/>
          <ac:spMkLst>
            <pc:docMk/>
            <pc:sldMk cId="3426636814" sldId="264"/>
            <ac:spMk id="2" creationId="{81EFBBC8-748E-E7C9-E14A-5DF1AD9534EC}"/>
          </ac:spMkLst>
        </pc:spChg>
        <pc:spChg chg="mod">
          <ac:chgData name="Ibolya Kissné Kovács" userId="9c860b5ddd013857" providerId="LiveId" clId="{53A83033-CE36-4FCB-B88F-77BA9E534599}" dt="2024-05-20T18:28:01.764" v="3163" actId="255"/>
          <ac:spMkLst>
            <pc:docMk/>
            <pc:sldMk cId="3426636814" sldId="264"/>
            <ac:spMk id="3" creationId="{6228A017-6D8A-9549-B5E8-E091BEDBF388}"/>
          </ac:spMkLst>
        </pc:spChg>
        <pc:spChg chg="add">
          <ac:chgData name="Ibolya Kissné Kovács" userId="9c860b5ddd013857" providerId="LiveId" clId="{53A83033-CE36-4FCB-B88F-77BA9E534599}" dt="2024-05-20T18:26:46.504" v="3154" actId="26606"/>
          <ac:spMkLst>
            <pc:docMk/>
            <pc:sldMk cId="3426636814" sldId="264"/>
            <ac:spMk id="8" creationId="{98DDA986-B6EE-4642-AC60-0490373E69D0}"/>
          </ac:spMkLst>
        </pc:spChg>
        <pc:spChg chg="add">
          <ac:chgData name="Ibolya Kissné Kovács" userId="9c860b5ddd013857" providerId="LiveId" clId="{53A83033-CE36-4FCB-B88F-77BA9E534599}" dt="2024-05-20T18:26:46.504" v="3154" actId="26606"/>
          <ac:spMkLst>
            <pc:docMk/>
            <pc:sldMk cId="3426636814" sldId="264"/>
            <ac:spMk id="10" creationId="{80B62878-12EF-4E97-A284-47BAFC30DA2E}"/>
          </ac:spMkLst>
        </pc:spChg>
        <pc:spChg chg="add">
          <ac:chgData name="Ibolya Kissné Kovács" userId="9c860b5ddd013857" providerId="LiveId" clId="{53A83033-CE36-4FCB-B88F-77BA9E534599}" dt="2024-05-20T18:26:46.504" v="3154" actId="26606"/>
          <ac:spMkLst>
            <pc:docMk/>
            <pc:sldMk cId="3426636814" sldId="264"/>
            <ac:spMk id="12" creationId="{6D79188D-1ED5-4705-B8C7-5D6FB7670AB3}"/>
          </ac:spMkLst>
        </pc:spChg>
        <pc:picChg chg="add mod">
          <ac:chgData name="Ibolya Kissné Kovács" userId="9c860b5ddd013857" providerId="LiveId" clId="{53A83033-CE36-4FCB-B88F-77BA9E534599}" dt="2024-05-20T18:43:45.710" v="3246" actId="1076"/>
          <ac:picMkLst>
            <pc:docMk/>
            <pc:sldMk cId="3426636814" sldId="264"/>
            <ac:picMk id="7170" creationId="{8983AD1A-6A31-F29A-F047-8D2E71083A82}"/>
          </ac:picMkLst>
        </pc:picChg>
        <pc:picChg chg="add mod">
          <ac:chgData name="Ibolya Kissné Kovács" userId="9c860b5ddd013857" providerId="LiveId" clId="{53A83033-CE36-4FCB-B88F-77BA9E534599}" dt="2024-05-20T18:43:45.710" v="3246" actId="1076"/>
          <ac:picMkLst>
            <pc:docMk/>
            <pc:sldMk cId="3426636814" sldId="264"/>
            <ac:picMk id="7172" creationId="{672D489C-E0A9-AB2D-8140-99B22C2D3EC6}"/>
          </ac:picMkLst>
        </pc:picChg>
        <pc:picChg chg="add mod">
          <ac:chgData name="Ibolya Kissné Kovács" userId="9c860b5ddd013857" providerId="LiveId" clId="{53A83033-CE36-4FCB-B88F-77BA9E534599}" dt="2024-05-20T18:43:51.667" v="3248" actId="1076"/>
          <ac:picMkLst>
            <pc:docMk/>
            <pc:sldMk cId="3426636814" sldId="264"/>
            <ac:picMk id="7174" creationId="{1C650328-4E90-7E18-4821-C5834CFDAF85}"/>
          </ac:picMkLst>
        </pc:picChg>
      </pc:sldChg>
      <pc:sldChg chg="addSp modSp new mod setBg">
        <pc:chgData name="Ibolya Kissné Kovács" userId="9c860b5ddd013857" providerId="LiveId" clId="{53A83033-CE36-4FCB-B88F-77BA9E534599}" dt="2024-05-20T18:44:51.792" v="3257" actId="1076"/>
        <pc:sldMkLst>
          <pc:docMk/>
          <pc:sldMk cId="604944734" sldId="265"/>
        </pc:sldMkLst>
        <pc:spChg chg="mod">
          <ac:chgData name="Ibolya Kissné Kovács" userId="9c860b5ddd013857" providerId="LiveId" clId="{53A83033-CE36-4FCB-B88F-77BA9E534599}" dt="2024-05-20T18:26:49.606" v="3155" actId="26606"/>
          <ac:spMkLst>
            <pc:docMk/>
            <pc:sldMk cId="604944734" sldId="265"/>
            <ac:spMk id="2" creationId="{9B92F0F3-43EC-F18E-EF9C-7EC156ED7CD8}"/>
          </ac:spMkLst>
        </pc:spChg>
        <pc:spChg chg="mod">
          <ac:chgData name="Ibolya Kissné Kovács" userId="9c860b5ddd013857" providerId="LiveId" clId="{53A83033-CE36-4FCB-B88F-77BA9E534599}" dt="2024-05-20T18:44:45.466" v="3255" actId="1076"/>
          <ac:spMkLst>
            <pc:docMk/>
            <pc:sldMk cId="604944734" sldId="265"/>
            <ac:spMk id="3" creationId="{F89F9CD9-DEB7-CB2D-0575-61FAD82CFE9A}"/>
          </ac:spMkLst>
        </pc:spChg>
        <pc:spChg chg="add">
          <ac:chgData name="Ibolya Kissné Kovács" userId="9c860b5ddd013857" providerId="LiveId" clId="{53A83033-CE36-4FCB-B88F-77BA9E534599}" dt="2024-05-20T18:26:49.606" v="3155" actId="26606"/>
          <ac:spMkLst>
            <pc:docMk/>
            <pc:sldMk cId="604944734" sldId="265"/>
            <ac:spMk id="8" creationId="{98DDA986-B6EE-4642-AC60-0490373E69D0}"/>
          </ac:spMkLst>
        </pc:spChg>
        <pc:spChg chg="add">
          <ac:chgData name="Ibolya Kissné Kovács" userId="9c860b5ddd013857" providerId="LiveId" clId="{53A83033-CE36-4FCB-B88F-77BA9E534599}" dt="2024-05-20T18:26:49.606" v="3155" actId="26606"/>
          <ac:spMkLst>
            <pc:docMk/>
            <pc:sldMk cId="604944734" sldId="265"/>
            <ac:spMk id="10" creationId="{80B62878-12EF-4E97-A284-47BAFC30DA2E}"/>
          </ac:spMkLst>
        </pc:spChg>
        <pc:spChg chg="add">
          <ac:chgData name="Ibolya Kissné Kovács" userId="9c860b5ddd013857" providerId="LiveId" clId="{53A83033-CE36-4FCB-B88F-77BA9E534599}" dt="2024-05-20T18:26:49.606" v="3155" actId="26606"/>
          <ac:spMkLst>
            <pc:docMk/>
            <pc:sldMk cId="604944734" sldId="265"/>
            <ac:spMk id="12" creationId="{6D79188D-1ED5-4705-B8C7-5D6FB7670AB3}"/>
          </ac:spMkLst>
        </pc:spChg>
        <pc:picChg chg="add mod">
          <ac:chgData name="Ibolya Kissné Kovács" userId="9c860b5ddd013857" providerId="LiveId" clId="{53A83033-CE36-4FCB-B88F-77BA9E534599}" dt="2024-05-20T18:44:16.757" v="3250" actId="1076"/>
          <ac:picMkLst>
            <pc:docMk/>
            <pc:sldMk cId="604944734" sldId="265"/>
            <ac:picMk id="8194" creationId="{BACEF43E-D4C9-383D-CA8D-63755B569E8A}"/>
          </ac:picMkLst>
        </pc:picChg>
        <pc:picChg chg="add mod">
          <ac:chgData name="Ibolya Kissné Kovács" userId="9c860b5ddd013857" providerId="LiveId" clId="{53A83033-CE36-4FCB-B88F-77BA9E534599}" dt="2024-05-20T18:44:32.302" v="3252" actId="1076"/>
          <ac:picMkLst>
            <pc:docMk/>
            <pc:sldMk cId="604944734" sldId="265"/>
            <ac:picMk id="8196" creationId="{801B47C6-3EFA-9C32-CBC4-9D7F22F90282}"/>
          </ac:picMkLst>
        </pc:picChg>
        <pc:picChg chg="add mod">
          <ac:chgData name="Ibolya Kissné Kovács" userId="9c860b5ddd013857" providerId="LiveId" clId="{53A83033-CE36-4FCB-B88F-77BA9E534599}" dt="2024-05-20T18:44:45.466" v="3255" actId="1076"/>
          <ac:picMkLst>
            <pc:docMk/>
            <pc:sldMk cId="604944734" sldId="265"/>
            <ac:picMk id="8198" creationId="{1F73224F-2E00-565D-C28D-29BAA989FA50}"/>
          </ac:picMkLst>
        </pc:picChg>
        <pc:picChg chg="add mod">
          <ac:chgData name="Ibolya Kissné Kovács" userId="9c860b5ddd013857" providerId="LiveId" clId="{53A83033-CE36-4FCB-B88F-77BA9E534599}" dt="2024-05-20T18:44:51.792" v="3257" actId="1076"/>
          <ac:picMkLst>
            <pc:docMk/>
            <pc:sldMk cId="604944734" sldId="265"/>
            <ac:picMk id="8200" creationId="{EA42687A-8CBE-1DEA-26C6-D826ECF73FF1}"/>
          </ac:picMkLst>
        </pc:picChg>
      </pc:sldChg>
      <pc:sldChg chg="addSp delSp modSp new mod setBg">
        <pc:chgData name="Ibolya Kissné Kovács" userId="9c860b5ddd013857" providerId="LiveId" clId="{53A83033-CE36-4FCB-B88F-77BA9E534599}" dt="2024-05-20T18:53:37.111" v="3282" actId="1076"/>
        <pc:sldMkLst>
          <pc:docMk/>
          <pc:sldMk cId="919840886" sldId="266"/>
        </pc:sldMkLst>
        <pc:spChg chg="mod">
          <ac:chgData name="Ibolya Kissné Kovács" userId="9c860b5ddd013857" providerId="LiveId" clId="{53A83033-CE36-4FCB-B88F-77BA9E534599}" dt="2024-05-20T18:26:57.778" v="3157" actId="26606"/>
          <ac:spMkLst>
            <pc:docMk/>
            <pc:sldMk cId="919840886" sldId="266"/>
            <ac:spMk id="2" creationId="{913D8BEB-20BA-BE5A-0B2E-A25F3E3362FA}"/>
          </ac:spMkLst>
        </pc:spChg>
        <pc:spChg chg="mod">
          <ac:chgData name="Ibolya Kissné Kovács" userId="9c860b5ddd013857" providerId="LiveId" clId="{53A83033-CE36-4FCB-B88F-77BA9E534599}" dt="2024-05-20T18:28:21.389" v="3166" actId="255"/>
          <ac:spMkLst>
            <pc:docMk/>
            <pc:sldMk cId="919840886" sldId="266"/>
            <ac:spMk id="3" creationId="{C70ED4CA-518C-30B2-C2AA-0F6C7AC05994}"/>
          </ac:spMkLst>
        </pc:spChg>
        <pc:spChg chg="add del mod">
          <ac:chgData name="Ibolya Kissné Kovács" userId="9c860b5ddd013857" providerId="LiveId" clId="{53A83033-CE36-4FCB-B88F-77BA9E534599}" dt="2024-05-20T18:52:11.905" v="3275" actId="478"/>
          <ac:spMkLst>
            <pc:docMk/>
            <pc:sldMk cId="919840886" sldId="266"/>
            <ac:spMk id="4" creationId="{9DC815E2-CB30-BC32-41D7-D51BD0F3EFCC}"/>
          </ac:spMkLst>
        </pc:spChg>
        <pc:spChg chg="add">
          <ac:chgData name="Ibolya Kissné Kovács" userId="9c860b5ddd013857" providerId="LiveId" clId="{53A83033-CE36-4FCB-B88F-77BA9E534599}" dt="2024-05-20T18:26:57.778" v="3157" actId="26606"/>
          <ac:spMkLst>
            <pc:docMk/>
            <pc:sldMk cId="919840886" sldId="266"/>
            <ac:spMk id="8" creationId="{98DDA986-B6EE-4642-AC60-0490373E69D0}"/>
          </ac:spMkLst>
        </pc:spChg>
        <pc:spChg chg="add">
          <ac:chgData name="Ibolya Kissné Kovács" userId="9c860b5ddd013857" providerId="LiveId" clId="{53A83033-CE36-4FCB-B88F-77BA9E534599}" dt="2024-05-20T18:26:57.778" v="3157" actId="26606"/>
          <ac:spMkLst>
            <pc:docMk/>
            <pc:sldMk cId="919840886" sldId="266"/>
            <ac:spMk id="10" creationId="{80B62878-12EF-4E97-A284-47BAFC30DA2E}"/>
          </ac:spMkLst>
        </pc:spChg>
        <pc:spChg chg="add">
          <ac:chgData name="Ibolya Kissné Kovács" userId="9c860b5ddd013857" providerId="LiveId" clId="{53A83033-CE36-4FCB-B88F-77BA9E534599}" dt="2024-05-20T18:26:57.778" v="3157" actId="26606"/>
          <ac:spMkLst>
            <pc:docMk/>
            <pc:sldMk cId="919840886" sldId="266"/>
            <ac:spMk id="12" creationId="{6D79188D-1ED5-4705-B8C7-5D6FB7670AB3}"/>
          </ac:spMkLst>
        </pc:spChg>
        <pc:picChg chg="add mod">
          <ac:chgData name="Ibolya Kissné Kovács" userId="9c860b5ddd013857" providerId="LiveId" clId="{53A83033-CE36-4FCB-B88F-77BA9E534599}" dt="2024-05-20T18:51:51.439" v="3272" actId="1076"/>
          <ac:picMkLst>
            <pc:docMk/>
            <pc:sldMk cId="919840886" sldId="266"/>
            <ac:picMk id="10242" creationId="{ED02D712-5D3C-2873-7D29-B6BDDFAB2373}"/>
          </ac:picMkLst>
        </pc:picChg>
        <pc:picChg chg="add mod">
          <ac:chgData name="Ibolya Kissné Kovács" userId="9c860b5ddd013857" providerId="LiveId" clId="{53A83033-CE36-4FCB-B88F-77BA9E534599}" dt="2024-05-20T18:52:56.741" v="3279" actId="1076"/>
          <ac:picMkLst>
            <pc:docMk/>
            <pc:sldMk cId="919840886" sldId="266"/>
            <ac:picMk id="10246" creationId="{2A1AE823-5BD1-9FA6-B69B-7992922EB7C7}"/>
          </ac:picMkLst>
        </pc:picChg>
        <pc:picChg chg="add mod">
          <ac:chgData name="Ibolya Kissné Kovács" userId="9c860b5ddd013857" providerId="LiveId" clId="{53A83033-CE36-4FCB-B88F-77BA9E534599}" dt="2024-05-20T18:53:37.111" v="3282" actId="1076"/>
          <ac:picMkLst>
            <pc:docMk/>
            <pc:sldMk cId="919840886" sldId="266"/>
            <ac:picMk id="10248" creationId="{73EB28FE-D1DE-70F9-65BC-24E8EF0C8605}"/>
          </ac:picMkLst>
        </pc:picChg>
      </pc:sldChg>
      <pc:sldChg chg="delSp modSp new del mod">
        <pc:chgData name="Ibolya Kissné Kovács" userId="9c860b5ddd013857" providerId="LiveId" clId="{53A83033-CE36-4FCB-B88F-77BA9E534599}" dt="2024-05-20T19:00:16.858" v="3505" actId="2696"/>
        <pc:sldMkLst>
          <pc:docMk/>
          <pc:sldMk cId="1533445041" sldId="267"/>
        </pc:sldMkLst>
        <pc:spChg chg="mod">
          <ac:chgData name="Ibolya Kissné Kovács" userId="9c860b5ddd013857" providerId="LiveId" clId="{53A83033-CE36-4FCB-B88F-77BA9E534599}" dt="2024-05-20T18:57:20.406" v="3470" actId="20577"/>
          <ac:spMkLst>
            <pc:docMk/>
            <pc:sldMk cId="1533445041" sldId="267"/>
            <ac:spMk id="2" creationId="{CD5FCF6A-FE3C-F52E-C1E6-CFF789FA6384}"/>
          </ac:spMkLst>
        </pc:spChg>
        <pc:spChg chg="del">
          <ac:chgData name="Ibolya Kissné Kovács" userId="9c860b5ddd013857" providerId="LiveId" clId="{53A83033-CE36-4FCB-B88F-77BA9E534599}" dt="2024-05-20T18:57:25.103" v="3471" actId="478"/>
          <ac:spMkLst>
            <pc:docMk/>
            <pc:sldMk cId="1533445041" sldId="267"/>
            <ac:spMk id="3" creationId="{00ABD52E-3B92-5333-0284-A7A3294ADA0C}"/>
          </ac:spMkLst>
        </pc:spChg>
      </pc:sldChg>
      <pc:sldChg chg="delSp new del mod">
        <pc:chgData name="Ibolya Kissné Kovács" userId="9c860b5ddd013857" providerId="LiveId" clId="{53A83033-CE36-4FCB-B88F-77BA9E534599}" dt="2024-05-20T18:53:49.232" v="3283" actId="2696"/>
        <pc:sldMkLst>
          <pc:docMk/>
          <pc:sldMk cId="3598724617" sldId="267"/>
        </pc:sldMkLst>
        <pc:spChg chg="del">
          <ac:chgData name="Ibolya Kissné Kovács" userId="9c860b5ddd013857" providerId="LiveId" clId="{53A83033-CE36-4FCB-B88F-77BA9E534599}" dt="2024-05-20T18:24:10.933" v="3105" actId="478"/>
          <ac:spMkLst>
            <pc:docMk/>
            <pc:sldMk cId="3598724617" sldId="267"/>
            <ac:spMk id="2" creationId="{EBE815B8-4368-F786-854F-5DFB394915D1}"/>
          </ac:spMkLst>
        </pc:spChg>
        <pc:spChg chg="del">
          <ac:chgData name="Ibolya Kissné Kovács" userId="9c860b5ddd013857" providerId="LiveId" clId="{53A83033-CE36-4FCB-B88F-77BA9E534599}" dt="2024-05-20T18:24:13.711" v="3106" actId="478"/>
          <ac:spMkLst>
            <pc:docMk/>
            <pc:sldMk cId="3598724617" sldId="267"/>
            <ac:spMk id="3" creationId="{DEC65BDC-6828-A725-44EB-0791B401462A}"/>
          </ac:spMkLst>
        </pc:spChg>
      </pc:sldChg>
      <pc:sldChg chg="delSp modSp add del ord modAnim">
        <pc:chgData name="Ibolya Kissné Kovács" userId="9c860b5ddd013857" providerId="LiveId" clId="{53A83033-CE36-4FCB-B88F-77BA9E534599}" dt="2024-05-20T19:00:32.793" v="3506" actId="2696"/>
        <pc:sldMkLst>
          <pc:docMk/>
          <pc:sldMk cId="733398158" sldId="268"/>
        </pc:sldMkLst>
        <pc:spChg chg="mod">
          <ac:chgData name="Ibolya Kissné Kovács" userId="9c860b5ddd013857" providerId="LiveId" clId="{53A83033-CE36-4FCB-B88F-77BA9E534599}" dt="2024-05-20T18:59:31.722" v="3503" actId="20577"/>
          <ac:spMkLst>
            <pc:docMk/>
            <pc:sldMk cId="733398158" sldId="268"/>
            <ac:spMk id="2" creationId="{64877C8A-ED9B-293A-1371-CE7B4E6D1E20}"/>
          </ac:spMkLst>
        </pc:spChg>
        <pc:picChg chg="del">
          <ac:chgData name="Ibolya Kissné Kovács" userId="9c860b5ddd013857" providerId="LiveId" clId="{53A83033-CE36-4FCB-B88F-77BA9E534599}" dt="2024-05-20T18:59:18.361" v="3476" actId="478"/>
          <ac:picMkLst>
            <pc:docMk/>
            <pc:sldMk cId="733398158" sldId="268"/>
            <ac:picMk id="1026" creationId="{22FB157E-4E94-4001-6808-F13815ADE6C8}"/>
          </ac:picMkLst>
        </pc:picChg>
        <pc:picChg chg="del">
          <ac:chgData name="Ibolya Kissné Kovács" userId="9c860b5ddd013857" providerId="LiveId" clId="{53A83033-CE36-4FCB-B88F-77BA9E534599}" dt="2024-05-20T18:59:17.190" v="3475" actId="478"/>
          <ac:picMkLst>
            <pc:docMk/>
            <pc:sldMk cId="733398158" sldId="268"/>
            <ac:picMk id="1028" creationId="{F6FC4319-7F55-F77E-0557-CA03A87CAD9D}"/>
          </ac:picMkLst>
        </pc:picChg>
      </pc:sldChg>
      <pc:sldChg chg="addSp delSp modSp add mod">
        <pc:chgData name="Ibolya Kissné Kovács" userId="9c860b5ddd013857" providerId="LiveId" clId="{53A83033-CE36-4FCB-B88F-77BA9E534599}" dt="2024-05-20T19:01:09.643" v="3538" actId="255"/>
        <pc:sldMkLst>
          <pc:docMk/>
          <pc:sldMk cId="2947432267" sldId="269"/>
        </pc:sldMkLst>
        <pc:spChg chg="mod">
          <ac:chgData name="Ibolya Kissné Kovács" userId="9c860b5ddd013857" providerId="LiveId" clId="{53A83033-CE36-4FCB-B88F-77BA9E534599}" dt="2024-05-20T19:01:09.643" v="3538" actId="255"/>
          <ac:spMkLst>
            <pc:docMk/>
            <pc:sldMk cId="2947432267" sldId="269"/>
            <ac:spMk id="2" creationId="{913D8BEB-20BA-BE5A-0B2E-A25F3E3362FA}"/>
          </ac:spMkLst>
        </pc:spChg>
        <pc:spChg chg="del">
          <ac:chgData name="Ibolya Kissné Kovács" userId="9c860b5ddd013857" providerId="LiveId" clId="{53A83033-CE36-4FCB-B88F-77BA9E534599}" dt="2024-05-20T19:00:38.688" v="3507" actId="478"/>
          <ac:spMkLst>
            <pc:docMk/>
            <pc:sldMk cId="2947432267" sldId="269"/>
            <ac:spMk id="3" creationId="{C70ED4CA-518C-30B2-C2AA-0F6C7AC05994}"/>
          </ac:spMkLst>
        </pc:spChg>
        <pc:spChg chg="add del mod">
          <ac:chgData name="Ibolya Kissné Kovács" userId="9c860b5ddd013857" providerId="LiveId" clId="{53A83033-CE36-4FCB-B88F-77BA9E534599}" dt="2024-05-20T19:00:47.851" v="3512" actId="478"/>
          <ac:spMkLst>
            <pc:docMk/>
            <pc:sldMk cId="2947432267" sldId="269"/>
            <ac:spMk id="5" creationId="{965EDDD6-A085-797D-6D14-EAD5137B6632}"/>
          </ac:spMkLst>
        </pc:spChg>
        <pc:picChg chg="del">
          <ac:chgData name="Ibolya Kissné Kovács" userId="9c860b5ddd013857" providerId="LiveId" clId="{53A83033-CE36-4FCB-B88F-77BA9E534599}" dt="2024-05-20T19:00:43.550" v="3510" actId="478"/>
          <ac:picMkLst>
            <pc:docMk/>
            <pc:sldMk cId="2947432267" sldId="269"/>
            <ac:picMk id="10242" creationId="{ED02D712-5D3C-2873-7D29-B6BDDFAB2373}"/>
          </ac:picMkLst>
        </pc:picChg>
        <pc:picChg chg="del">
          <ac:chgData name="Ibolya Kissné Kovács" userId="9c860b5ddd013857" providerId="LiveId" clId="{53A83033-CE36-4FCB-B88F-77BA9E534599}" dt="2024-05-20T19:00:40.133" v="3508" actId="478"/>
          <ac:picMkLst>
            <pc:docMk/>
            <pc:sldMk cId="2947432267" sldId="269"/>
            <ac:picMk id="10246" creationId="{2A1AE823-5BD1-9FA6-B69B-7992922EB7C7}"/>
          </ac:picMkLst>
        </pc:picChg>
        <pc:picChg chg="del">
          <ac:chgData name="Ibolya Kissné Kovács" userId="9c860b5ddd013857" providerId="LiveId" clId="{53A83033-CE36-4FCB-B88F-77BA9E534599}" dt="2024-05-20T19:00:41.588" v="3509" actId="478"/>
          <ac:picMkLst>
            <pc:docMk/>
            <pc:sldMk cId="2947432267" sldId="269"/>
            <ac:picMk id="10248" creationId="{73EB28FE-D1DE-70F9-65BC-24E8EF0C860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23B6A9-57CA-4F01-B202-1A3D99E2FEE5}" type="datetimeFigureOut">
              <a:rPr lang="hu-HU" smtClean="0"/>
              <a:t>2024. 05. 20.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2EF8E0-8992-49D9-8FDF-6E35F25AD7A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15988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2EF8E0-8992-49D9-8FDF-6E35F25AD7A1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91939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939852C-98B2-1A56-3BC8-DBAC3FCEA7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D5B74E68-2EAE-1F51-BF79-882A3F0B78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A8041BDB-1FD3-E361-ECF4-829B36D73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9ABD9-4C0D-4844-8DBA-78A60C8208E0}" type="datetimeFigureOut">
              <a:rPr lang="hu-HU" smtClean="0"/>
              <a:t>2024. 05. 20.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CC36A8B4-2F62-DB7D-FF7B-87792FCEB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E126C2E-B5E2-1A64-B05E-475A9D26A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BEB24-F37B-4472-9863-386A11B82A8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39458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374E4E7-CD80-17AB-D35C-B266EF61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E8AFBCE3-FBE1-2CEF-0BB2-16AA8A5977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EDB9EDDE-049A-8301-3FDC-D06C6C9B2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9ABD9-4C0D-4844-8DBA-78A60C8208E0}" type="datetimeFigureOut">
              <a:rPr lang="hu-HU" smtClean="0"/>
              <a:t>2024. 05. 20.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65783F65-D9A6-B25F-8279-F84186307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36AE15AD-D8E8-1640-7C0C-57CC5089B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BEB24-F37B-4472-9863-386A11B82A8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65925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CE716438-621E-2F5C-502D-A8B6CC8841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403E9E6A-847D-1F84-69F6-A187FEDF01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8D455657-236A-8DF7-0E93-CD445ECF8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9ABD9-4C0D-4844-8DBA-78A60C8208E0}" type="datetimeFigureOut">
              <a:rPr lang="hu-HU" smtClean="0"/>
              <a:t>2024. 05. 20.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A2171D76-12A7-9A36-E4A4-B5596A1B5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42E6AE1A-94BF-D102-886C-09508909A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BEB24-F37B-4472-9863-386A11B82A8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78750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E6B4E6A-6E41-2476-C945-71E7EDE5A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E33D9C0-2164-CB01-79B3-4AA8F8B69D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50B39BF9-A08F-CE3A-D925-A664F01A7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9ABD9-4C0D-4844-8DBA-78A60C8208E0}" type="datetimeFigureOut">
              <a:rPr lang="hu-HU" smtClean="0"/>
              <a:t>2024. 05. 20.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5ED31601-0872-B149-1B0D-3BF1EEA73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21CFE92B-4AC8-3F50-D36E-A9F99D4E4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BEB24-F37B-4472-9863-386A11B82A8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64136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8E6EBB5-A599-F8A4-4D41-C8A2A01B0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90F8FF31-A6AE-32C6-A67B-4D75A71B89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5790F6F2-1529-0847-1F3A-7D2B45013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9ABD9-4C0D-4844-8DBA-78A60C8208E0}" type="datetimeFigureOut">
              <a:rPr lang="hu-HU" smtClean="0"/>
              <a:t>2024. 05. 20.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61BE5CFC-D5C2-1508-5224-86526275F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6482D7B9-39C8-BE54-1735-D511C7BFF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BEB24-F37B-4472-9863-386A11B82A8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14236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1B56072-0B62-93B7-A6F8-B41CB2A7B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4DC19D0-7B61-D7EB-205B-2DBECE9348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526A8C18-3B2A-BDD5-7E76-66D8C420A1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6824397E-3E7C-9EE4-5768-CCDD55EE3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9ABD9-4C0D-4844-8DBA-78A60C8208E0}" type="datetimeFigureOut">
              <a:rPr lang="hu-HU" smtClean="0"/>
              <a:t>2024. 05. 20.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771DF80A-4B56-65D8-2627-2D769CC4E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D1C6CE9B-6435-2FE2-B54B-950E7AF40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BEB24-F37B-4472-9863-386A11B82A8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85930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9830E25-DA15-F267-1D4B-04C532C3D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C4A021DE-1F00-8288-AA39-3B068FB704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063FDB38-65FB-68DE-A868-0C39FDB73E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11090369-CA6C-4F22-2735-AF1A6BC51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944E7377-DA59-EA08-808D-F6BF744E5D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C9AA898B-1BBF-3020-CFE1-C2E1ACAAF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9ABD9-4C0D-4844-8DBA-78A60C8208E0}" type="datetimeFigureOut">
              <a:rPr lang="hu-HU" smtClean="0"/>
              <a:t>2024. 05. 20.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BCCF1FBB-80FB-DEE6-BF59-C5E614146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DEA33B5B-5414-A9D3-9CE6-E6AD63688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BEB24-F37B-4472-9863-386A11B82A8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40202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CFAFB2F-6EB3-5C11-7C86-A2576960A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A5786990-C2E0-E876-BC05-2E7CCFB07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9ABD9-4C0D-4844-8DBA-78A60C8208E0}" type="datetimeFigureOut">
              <a:rPr lang="hu-HU" smtClean="0"/>
              <a:t>2024. 05. 20.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AD437D06-73CA-8417-0323-28C8BA039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758D57B5-F7FC-CF61-AC7F-6A770A3E7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BEB24-F37B-4472-9863-386A11B82A8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88080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8F27217C-6E77-DA34-AA68-53A356901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9ABD9-4C0D-4844-8DBA-78A60C8208E0}" type="datetimeFigureOut">
              <a:rPr lang="hu-HU" smtClean="0"/>
              <a:t>2024. 05. 20.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B1DBC1FE-B5B5-238C-E098-A5535808E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E8431244-75CA-091D-DF3C-24B9B1009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BEB24-F37B-4472-9863-386A11B82A8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59107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0126F0E-5971-5CC4-6382-DB69786B7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8602520-B90A-9CA4-1564-DB17E9770E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B34F93F0-707C-2BAB-F20A-B7DE726A44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E7F93EB1-4CE1-A6AD-F895-735F72544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9ABD9-4C0D-4844-8DBA-78A60C8208E0}" type="datetimeFigureOut">
              <a:rPr lang="hu-HU" smtClean="0"/>
              <a:t>2024. 05. 20.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878176DC-85A4-4F53-C567-76B7282ED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ACC2660D-81F5-80F7-259D-9B101D12B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BEB24-F37B-4472-9863-386A11B82A8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8264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CAEC831-9863-CCF7-94FE-3EC6CFC57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9ACB12E5-6660-4BCE-08BA-56CE7F30C4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789D709D-9E1B-4398-F19F-0015D0B730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80D44690-BF69-781B-9177-02BCB602B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9ABD9-4C0D-4844-8DBA-78A60C8208E0}" type="datetimeFigureOut">
              <a:rPr lang="hu-HU" smtClean="0"/>
              <a:t>2024. 05. 20.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8A69B659-5B7F-21FC-9F4C-BB47A4EF9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211CE221-4C70-A831-CEF1-AF12309E6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BEB24-F37B-4472-9863-386A11B82A8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98588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7E371B64-5A9A-5570-F5B9-43A83FB23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7ED397BE-D35A-CFE9-C59B-ABF6A9D5AD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4DEC741-B7C9-C7E9-A163-1E1AA830C5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0F9ABD9-4C0D-4844-8DBA-78A60C8208E0}" type="datetimeFigureOut">
              <a:rPr lang="hu-HU" smtClean="0"/>
              <a:t>2024. 05. 20.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2777DBD8-23B1-99D9-1D92-5C1D2A8730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31766449-DC41-FE2F-1017-034C482FB8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74BEB24-F37B-4472-9863-386A11B82A8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54873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1" name="Rectangle 1032">
            <a:extLst>
              <a:ext uri="{FF2B5EF4-FFF2-40B4-BE49-F238E27FC236}">
                <a16:creationId xmlns:a16="http://schemas.microsoft.com/office/drawing/2014/main" id="{CD6162C0-3EDD-40FA-A73C-1F0CAE1D2F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A Nemzeti Színház első épületét 185 éve adták át – Pest vármegye karolta  fel a magyar nyelvű színjátszás ügyét">
            <a:extLst>
              <a:ext uri="{FF2B5EF4-FFF2-40B4-BE49-F238E27FC236}">
                <a16:creationId xmlns:a16="http://schemas.microsoft.com/office/drawing/2014/main" id="{22FB157E-4E94-4001-6808-F13815ADE6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8" r="18491" b="-3"/>
          <a:stretch/>
        </p:blipFill>
        <p:spPr bwMode="auto">
          <a:xfrm>
            <a:off x="685800" y="685808"/>
            <a:ext cx="3391786" cy="240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emzeti Színház – Wikipédia">
            <a:extLst>
              <a:ext uri="{FF2B5EF4-FFF2-40B4-BE49-F238E27FC236}">
                <a16:creationId xmlns:a16="http://schemas.microsoft.com/office/drawing/2014/main" id="{F6FC4319-7F55-F77E-0557-CA03A87CAD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4" r="8467" b="-2"/>
          <a:stretch/>
        </p:blipFill>
        <p:spPr bwMode="auto">
          <a:xfrm>
            <a:off x="685799" y="3769232"/>
            <a:ext cx="3391787" cy="240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2" name="Rectangle 1034">
            <a:extLst>
              <a:ext uri="{FF2B5EF4-FFF2-40B4-BE49-F238E27FC236}">
                <a16:creationId xmlns:a16="http://schemas.microsoft.com/office/drawing/2014/main" id="{2C1D9676-D68F-46A6-913B-4F32185034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68702" y="0"/>
            <a:ext cx="7423298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3" name="Rectangle 1036">
            <a:extLst>
              <a:ext uri="{FF2B5EF4-FFF2-40B4-BE49-F238E27FC236}">
                <a16:creationId xmlns:a16="http://schemas.microsoft.com/office/drawing/2014/main" id="{5E69AA0E-5F7C-4693-8968-D405B880AE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1401" y="685800"/>
            <a:ext cx="6057900" cy="5486400"/>
          </a:xfrm>
          <a:prstGeom prst="rect">
            <a:avLst/>
          </a:prstGeom>
          <a:solidFill>
            <a:schemeClr val="bg1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64877C8A-ED9B-293A-1371-CE7B4E6D1E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9788" y="1887287"/>
            <a:ext cx="4221126" cy="2487044"/>
          </a:xfrm>
        </p:spPr>
        <p:txBody>
          <a:bodyPr anchor="b">
            <a:noAutofit/>
          </a:bodyPr>
          <a:lstStyle/>
          <a:p>
            <a:r>
              <a:rPr lang="hu-HU" sz="4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BÁNK BÁN A NEMZETI SZÍNHÁZBAN</a:t>
            </a:r>
            <a:br>
              <a:rPr lang="hu-HU" sz="4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3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Készítette: </a:t>
            </a:r>
            <a:br>
              <a:rPr lang="hu-HU" sz="3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3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Négy Izidóra</a:t>
            </a:r>
            <a:endParaRPr lang="hu-HU" sz="46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338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8DDA986-B6EE-4642-AC60-0490373E6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B62878-12EF-4E97-A284-47BAFC30D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D79188D-1ED5-4705-B8C7-5D6FB7670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5514" y="685800"/>
            <a:ext cx="10800972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913D8BEB-20BA-BE5A-0B2E-A25F3E336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6054" y="1261137"/>
            <a:ext cx="8959893" cy="888360"/>
          </a:xfrm>
        </p:spPr>
        <p:txBody>
          <a:bodyPr anchor="b">
            <a:normAutofit/>
          </a:bodyPr>
          <a:lstStyle/>
          <a:p>
            <a:pPr algn="ctr"/>
            <a:r>
              <a:rPr lang="hu-HU" sz="32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70ED4CA-518C-30B2-C2AA-0F6C7AC059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6054" y="2427383"/>
            <a:ext cx="8959892" cy="3169482"/>
          </a:xfrm>
        </p:spPr>
        <p:txBody>
          <a:bodyPr anchor="t">
            <a:normAutofit/>
          </a:bodyPr>
          <a:lstStyle/>
          <a:p>
            <a:r>
              <a:rPr lang="hu-HU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Rendezte: </a:t>
            </a:r>
            <a:r>
              <a:rPr lang="hu-HU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Vidnyánszky</a:t>
            </a:r>
            <a:r>
              <a:rPr lang="hu-HU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Attila</a:t>
            </a:r>
          </a:p>
          <a:p>
            <a:r>
              <a:rPr lang="hu-HU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Vidnyánszky</a:t>
            </a:r>
            <a:r>
              <a:rPr lang="hu-HU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drámát kamaraszínházi produkcióként állította színpadra</a:t>
            </a:r>
          </a:p>
          <a:p>
            <a:r>
              <a:rPr lang="hu-HU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Címszerepben: </a:t>
            </a:r>
            <a:r>
              <a:rPr lang="hu-HU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Mátray</a:t>
            </a:r>
            <a:r>
              <a:rPr lang="hu-HU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László</a:t>
            </a:r>
          </a:p>
          <a:p>
            <a:r>
              <a:rPr lang="hu-HU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Gertrudis szerepében: Udvaros Dorottya</a:t>
            </a:r>
          </a:p>
          <a:p>
            <a:r>
              <a:rPr lang="hu-HU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Melinda szerepében: </a:t>
            </a:r>
            <a:r>
              <a:rPr lang="hu-HU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Söptei</a:t>
            </a:r>
            <a:r>
              <a:rPr lang="hu-HU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Andrea</a:t>
            </a:r>
          </a:p>
          <a:p>
            <a:r>
              <a:rPr lang="hu-HU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Nemzeti Színház új épületében került sor az előadásra</a:t>
            </a:r>
          </a:p>
          <a:p>
            <a:endParaRPr lang="hu-HU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242" name="Picture 2" descr="Index - Kultúr - A Massive Attack zenéjére csábították el a politikus  feleségét">
            <a:extLst>
              <a:ext uri="{FF2B5EF4-FFF2-40B4-BE49-F238E27FC236}">
                <a16:creationId xmlns:a16="http://schemas.microsoft.com/office/drawing/2014/main" id="{ED02D712-5D3C-2873-7D29-B6BDDFAB23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969" y="4838392"/>
            <a:ext cx="3948032" cy="2072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Bánk bán | Nemzeti Színház">
            <a:extLst>
              <a:ext uri="{FF2B5EF4-FFF2-40B4-BE49-F238E27FC236}">
                <a16:creationId xmlns:a16="http://schemas.microsoft.com/office/drawing/2014/main" id="{2A1AE823-5BD1-9FA6-B69B-7992922EB7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3109"/>
            <a:ext cx="3422652" cy="2281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Bánk bán | Nemzeti Színház">
            <a:extLst>
              <a:ext uri="{FF2B5EF4-FFF2-40B4-BE49-F238E27FC236}">
                <a16:creationId xmlns:a16="http://schemas.microsoft.com/office/drawing/2014/main" id="{73EB28FE-D1DE-70F9-65BC-24E8EF0C86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499" y="30751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98408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8DDA986-B6EE-4642-AC60-0490373E6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B62878-12EF-4E97-A284-47BAFC30D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D79188D-1ED5-4705-B8C7-5D6FB7670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5514" y="685800"/>
            <a:ext cx="10800972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913D8BEB-20BA-BE5A-0B2E-A25F3E336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6054" y="1261137"/>
            <a:ext cx="8959893" cy="888360"/>
          </a:xfrm>
        </p:spPr>
        <p:txBody>
          <a:bodyPr anchor="b">
            <a:normAutofit/>
          </a:bodyPr>
          <a:lstStyle/>
          <a:p>
            <a:pPr algn="ctr"/>
            <a:r>
              <a:rPr lang="hu-HU" sz="45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Köszönjük a figyelmet!</a:t>
            </a:r>
          </a:p>
        </p:txBody>
      </p:sp>
    </p:spTree>
    <p:extLst>
      <p:ext uri="{BB962C8B-B14F-4D97-AF65-F5344CB8AC3E}">
        <p14:creationId xmlns:p14="http://schemas.microsoft.com/office/powerpoint/2010/main" val="2947432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16">
            <a:extLst>
              <a:ext uri="{FF2B5EF4-FFF2-40B4-BE49-F238E27FC236}">
                <a16:creationId xmlns:a16="http://schemas.microsoft.com/office/drawing/2014/main" id="{98DDA986-B6EE-4642-AC60-0490373E6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18">
            <a:extLst>
              <a:ext uri="{FF2B5EF4-FFF2-40B4-BE49-F238E27FC236}">
                <a16:creationId xmlns:a16="http://schemas.microsoft.com/office/drawing/2014/main" id="{80B62878-12EF-4E97-A284-47BAFC30D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20">
            <a:extLst>
              <a:ext uri="{FF2B5EF4-FFF2-40B4-BE49-F238E27FC236}">
                <a16:creationId xmlns:a16="http://schemas.microsoft.com/office/drawing/2014/main" id="{6D79188D-1ED5-4705-B8C7-5D6FB7670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5514" y="685800"/>
            <a:ext cx="10800972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4C24A41F-CDE9-A00C-94B8-8D9C429BC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6054" y="1261137"/>
            <a:ext cx="8959893" cy="888360"/>
          </a:xfrm>
        </p:spPr>
        <p:txBody>
          <a:bodyPr anchor="b">
            <a:normAutofit/>
          </a:bodyPr>
          <a:lstStyle/>
          <a:p>
            <a:pPr algn="ctr"/>
            <a:r>
              <a:rPr lang="hu-HU" sz="32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1839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C5175D1-5E21-F04A-A53E-163C2EB8A9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6054" y="2427383"/>
            <a:ext cx="8959892" cy="3169482"/>
          </a:xfrm>
        </p:spPr>
        <p:txBody>
          <a:bodyPr anchor="t">
            <a:normAutofit fontScale="92500" lnSpcReduction="10000"/>
          </a:bodyPr>
          <a:lstStyle/>
          <a:p>
            <a:r>
              <a:rPr lang="hu-HU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 első Bánk bán előadás a Nemzeti Színház történetében. (március 23.)</a:t>
            </a:r>
          </a:p>
          <a:p>
            <a:r>
              <a:rPr lang="hu-HU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Egressy Gábor jutalomjátékaként adták elő</a:t>
            </a:r>
          </a:p>
          <a:p>
            <a:r>
              <a:rPr lang="hu-HU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Címszerepben Egressy Gábor</a:t>
            </a:r>
          </a:p>
          <a:p>
            <a:r>
              <a:rPr lang="hu-HU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Gertrudis szerepében Bartháné Meszlényi Anna</a:t>
            </a:r>
          </a:p>
          <a:p>
            <a:r>
              <a:rPr lang="hu-HU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Melinda szerepében Lendvayné Hivatal Anikó</a:t>
            </a:r>
          </a:p>
          <a:p>
            <a:r>
              <a:rPr lang="hu-HU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 első felvonás után a közönség csendes volt, majd Petur bán(</a:t>
            </a:r>
            <a:r>
              <a:rPr lang="hu-HU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Szentpétery</a:t>
            </a:r>
            <a:r>
              <a:rPr lang="hu-HU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Zsigmond) hazafias kifakadásai után a közönség feléledt</a:t>
            </a:r>
          </a:p>
          <a:p>
            <a:r>
              <a:rPr lang="hu-HU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Nemzeti Színház első, Múzeum körút és Rákóczi körút sarkán lévő épületében adták elő</a:t>
            </a:r>
          </a:p>
          <a:p>
            <a:endParaRPr lang="hu-HU" sz="1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050" name="Picture 2" descr="Egressy Gábor (Marastoni József metszete)">
            <a:extLst>
              <a:ext uri="{FF2B5EF4-FFF2-40B4-BE49-F238E27FC236}">
                <a16:creationId xmlns:a16="http://schemas.microsoft.com/office/drawing/2014/main" id="{197FC5EC-A6AF-A05D-F9FC-7E7AC886C9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4799" y="-39218"/>
            <a:ext cx="1939152" cy="246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zínlap">
            <a:extLst>
              <a:ext uri="{FF2B5EF4-FFF2-40B4-BE49-F238E27FC236}">
                <a16:creationId xmlns:a16="http://schemas.microsoft.com/office/drawing/2014/main" id="{1F2B4A6B-0EEF-597A-0969-6312126B2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265" y="3793209"/>
            <a:ext cx="2084058" cy="3064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ivatal Anikó – Wikipédia">
            <a:extLst>
              <a:ext uri="{FF2B5EF4-FFF2-40B4-BE49-F238E27FC236}">
                <a16:creationId xmlns:a16="http://schemas.microsoft.com/office/drawing/2014/main" id="{59AA739F-0166-27DE-01D7-D8BD05BE46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1707" y="406773"/>
            <a:ext cx="1781175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6063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8DDA986-B6EE-4642-AC60-0490373E6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B62878-12EF-4E97-A284-47BAFC30D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D79188D-1ED5-4705-B8C7-5D6FB7670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5514" y="685800"/>
            <a:ext cx="10800972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190757FC-649E-805E-76ED-B47F287A8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6054" y="1261137"/>
            <a:ext cx="8959893" cy="888360"/>
          </a:xfrm>
        </p:spPr>
        <p:txBody>
          <a:bodyPr anchor="b">
            <a:normAutofit/>
          </a:bodyPr>
          <a:lstStyle/>
          <a:p>
            <a:pPr algn="ctr"/>
            <a:r>
              <a:rPr lang="hu-HU" sz="32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1848 március 15.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0531427-1C4B-6160-394A-261A3C47EA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6054" y="2427383"/>
            <a:ext cx="8959892" cy="3169482"/>
          </a:xfrm>
        </p:spPr>
        <p:txBody>
          <a:bodyPr anchor="t">
            <a:normAutofit/>
          </a:bodyPr>
          <a:lstStyle/>
          <a:p>
            <a:r>
              <a:rPr lang="hu-HU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Rendezte: Lendvay Márton</a:t>
            </a:r>
          </a:p>
          <a:p>
            <a:r>
              <a:rPr lang="hu-HU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Címszerepben Lendvay Márton</a:t>
            </a:r>
          </a:p>
          <a:p>
            <a:r>
              <a:rPr lang="hu-HU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Gertrudis szerepében </a:t>
            </a:r>
            <a:r>
              <a:rPr lang="hu-HU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Laborfalvi</a:t>
            </a:r>
            <a:r>
              <a:rPr lang="hu-HU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Róza</a:t>
            </a:r>
          </a:p>
          <a:p>
            <a:r>
              <a:rPr lang="hu-HU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Melinda szerepében Lendvayné Hivatal Anikó</a:t>
            </a:r>
          </a:p>
          <a:p>
            <a:r>
              <a:rPr lang="hu-HU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Eredetileg nem ez a darab került volna előadásra aznap este, hanem a Két anya gyermeke c. darab</a:t>
            </a:r>
          </a:p>
          <a:p>
            <a:r>
              <a:rPr lang="hu-HU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Nemzeti Színház első, Múzeum körút és Rákóczi körút sarkán lévő épületében adták elő</a:t>
            </a:r>
          </a:p>
        </p:txBody>
      </p:sp>
      <p:pic>
        <p:nvPicPr>
          <p:cNvPr id="3074" name="Picture 2" descr="Laborfalvi Róza">
            <a:extLst>
              <a:ext uri="{FF2B5EF4-FFF2-40B4-BE49-F238E27FC236}">
                <a16:creationId xmlns:a16="http://schemas.microsoft.com/office/drawing/2014/main" id="{5425ABDE-9D8A-3CC0-0D0F-3D53E167F4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920" y="70798"/>
            <a:ext cx="1682455" cy="2380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d. Lendvay Márton mint Bánk">
            <a:extLst>
              <a:ext uri="{FF2B5EF4-FFF2-40B4-BE49-F238E27FC236}">
                <a16:creationId xmlns:a16="http://schemas.microsoft.com/office/drawing/2014/main" id="{3F1FAE0A-C585-D10D-7012-1EBF0232D7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151" y="0"/>
            <a:ext cx="1905000" cy="280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Kataliszt blogja: 1848. március 15-én este a Nemzeti Színházban">
            <a:extLst>
              <a:ext uri="{FF2B5EF4-FFF2-40B4-BE49-F238E27FC236}">
                <a16:creationId xmlns:a16="http://schemas.microsoft.com/office/drawing/2014/main" id="{FB106656-4D4B-6788-2BD2-969F57E6BB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5151" y="-70360"/>
            <a:ext cx="273685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Egy elmaradt előadás margójára - Honvédelem">
            <a:extLst>
              <a:ext uri="{FF2B5EF4-FFF2-40B4-BE49-F238E27FC236}">
                <a16:creationId xmlns:a16="http://schemas.microsoft.com/office/drawing/2014/main" id="{CFAAC23C-4005-4EB4-60AD-02826ACBE4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475" y="-34265"/>
            <a:ext cx="2497917" cy="2493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Gertrudis és Bánk jelenete">
            <a:extLst>
              <a:ext uri="{FF2B5EF4-FFF2-40B4-BE49-F238E27FC236}">
                <a16:creationId xmlns:a16="http://schemas.microsoft.com/office/drawing/2014/main" id="{CE701E98-8230-EFB2-92EB-ADE6F6896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8425" y="4159327"/>
            <a:ext cx="1933575" cy="269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8459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8DDA986-B6EE-4642-AC60-0490373E6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B62878-12EF-4E97-A284-47BAFC30D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D79188D-1ED5-4705-B8C7-5D6FB7670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5514" y="685800"/>
            <a:ext cx="10800972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C2B24C8E-D349-A391-51AB-FF172206E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6054" y="1261137"/>
            <a:ext cx="8959893" cy="888360"/>
          </a:xfrm>
        </p:spPr>
        <p:txBody>
          <a:bodyPr anchor="b">
            <a:normAutofit/>
          </a:bodyPr>
          <a:lstStyle/>
          <a:p>
            <a:pPr algn="ctr"/>
            <a:r>
              <a:rPr lang="hu-HU" sz="32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1858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D8F12DF-0257-7627-B593-A7438921D5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6054" y="2427383"/>
            <a:ext cx="8959892" cy="3169482"/>
          </a:xfrm>
        </p:spPr>
        <p:txBody>
          <a:bodyPr anchor="t">
            <a:normAutofit fontScale="92500" lnSpcReduction="20000"/>
          </a:bodyPr>
          <a:lstStyle/>
          <a:p>
            <a:r>
              <a:rPr lang="hu-H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szabadságharc után sokáig nem adhatták elő</a:t>
            </a:r>
          </a:p>
          <a:p>
            <a:r>
              <a:rPr lang="hu-H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1858 március 10-én adták elő sok év hallgatás után(rengeteg cenzúrával, „</a:t>
            </a:r>
            <a:r>
              <a:rPr lang="hu-H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összeszaddalva</a:t>
            </a:r>
            <a:r>
              <a:rPr lang="hu-H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”)</a:t>
            </a:r>
          </a:p>
          <a:p>
            <a:r>
              <a:rPr lang="hu-H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Rendezte: Tóth József</a:t>
            </a:r>
          </a:p>
          <a:p>
            <a:r>
              <a:rPr lang="hu-H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Címszerepben: Szigeti József</a:t>
            </a:r>
          </a:p>
          <a:p>
            <a:r>
              <a:rPr lang="hu-H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Gertrudis szerepében: </a:t>
            </a:r>
            <a:r>
              <a:rPr lang="hu-H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Laborfalvi</a:t>
            </a:r>
            <a:r>
              <a:rPr lang="hu-H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Róza</a:t>
            </a:r>
          </a:p>
          <a:p>
            <a:r>
              <a:rPr lang="hu-H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Melinda szerepében: </a:t>
            </a:r>
            <a:r>
              <a:rPr lang="hu-H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Bulyovszkiné</a:t>
            </a:r>
            <a:r>
              <a:rPr lang="hu-H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Szilágyi Melinda</a:t>
            </a:r>
          </a:p>
          <a:p>
            <a:r>
              <a:rPr lang="hu-H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Nemzeti Színház első, Múzeum körút és Rákóczi körút sarkán lévő épületében adták elő</a:t>
            </a:r>
          </a:p>
          <a:p>
            <a:endParaRPr lang="hu-HU" sz="1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098" name="Picture 2" descr="Színlap">
            <a:extLst>
              <a:ext uri="{FF2B5EF4-FFF2-40B4-BE49-F238E27FC236}">
                <a16:creationId xmlns:a16="http://schemas.microsoft.com/office/drawing/2014/main" id="{331BFE06-3F96-8CB7-AA6C-4954DACD0F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7407" y="-11017"/>
            <a:ext cx="2213801" cy="300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Szigeti József mint Petur">
            <a:extLst>
              <a:ext uri="{FF2B5EF4-FFF2-40B4-BE49-F238E27FC236}">
                <a16:creationId xmlns:a16="http://schemas.microsoft.com/office/drawing/2014/main" id="{25CA8FC9-A7EB-D151-3535-E8DE6131F4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6582" y="4095750"/>
            <a:ext cx="1695450" cy="276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Laborfalvi Róza">
            <a:extLst>
              <a:ext uri="{FF2B5EF4-FFF2-40B4-BE49-F238E27FC236}">
                <a16:creationId xmlns:a16="http://schemas.microsoft.com/office/drawing/2014/main" id="{200444B1-3F93-6FFE-6999-E2C42F0E49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0798"/>
            <a:ext cx="1682455" cy="2380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ivatal Anikó – Wikipédia">
            <a:extLst>
              <a:ext uri="{FF2B5EF4-FFF2-40B4-BE49-F238E27FC236}">
                <a16:creationId xmlns:a16="http://schemas.microsoft.com/office/drawing/2014/main" id="{B13DEAA8-16E4-965A-1498-AA327A25B3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361" y="4286105"/>
            <a:ext cx="1781175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8156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8DDA986-B6EE-4642-AC60-0490373E6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B62878-12EF-4E97-A284-47BAFC30D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D79188D-1ED5-4705-B8C7-5D6FB7670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5514" y="685800"/>
            <a:ext cx="10800972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1441F8CD-18FB-DB44-286E-6CAE764B2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6054" y="1261137"/>
            <a:ext cx="8959893" cy="888360"/>
          </a:xfrm>
        </p:spPr>
        <p:txBody>
          <a:bodyPr anchor="b">
            <a:normAutofit/>
          </a:bodyPr>
          <a:lstStyle/>
          <a:p>
            <a:pPr algn="ctr"/>
            <a:r>
              <a:rPr lang="hu-HU" sz="32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1868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48A7A09-132C-57A7-81EC-55423FD4E8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6054" y="2427383"/>
            <a:ext cx="8959892" cy="3169482"/>
          </a:xfrm>
        </p:spPr>
        <p:txBody>
          <a:bodyPr anchor="t">
            <a:normAutofit/>
          </a:bodyPr>
          <a:lstStyle/>
          <a:p>
            <a:r>
              <a:rPr lang="hu-HU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Első cenzúra nélküli változat sok év után, a kiegyezés tette lehetővé</a:t>
            </a:r>
          </a:p>
          <a:p>
            <a:r>
              <a:rPr lang="hu-HU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Rendezte: </a:t>
            </a:r>
            <a:r>
              <a:rPr lang="hu-HU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Paulay</a:t>
            </a:r>
            <a:r>
              <a:rPr lang="hu-HU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Ede</a:t>
            </a:r>
          </a:p>
          <a:p>
            <a:r>
              <a:rPr lang="hu-HU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Címszerepben: Lendvay Márton</a:t>
            </a:r>
          </a:p>
          <a:p>
            <a:r>
              <a:rPr lang="hu-HU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Gertrudis szerepében: </a:t>
            </a:r>
            <a:r>
              <a:rPr lang="hu-HU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Laborfalvi</a:t>
            </a:r>
            <a:r>
              <a:rPr lang="hu-HU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Róza</a:t>
            </a:r>
          </a:p>
          <a:p>
            <a:r>
              <a:rPr lang="hu-HU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Melinda szerepében: </a:t>
            </a:r>
            <a:r>
              <a:rPr lang="hu-HU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Felekiné</a:t>
            </a:r>
            <a:r>
              <a:rPr lang="hu-HU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-Munkácsi Flóra</a:t>
            </a:r>
          </a:p>
          <a:p>
            <a:endParaRPr lang="hu-HU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122" name="Picture 2" descr="Színlap">
            <a:extLst>
              <a:ext uri="{FF2B5EF4-FFF2-40B4-BE49-F238E27FC236}">
                <a16:creationId xmlns:a16="http://schemas.microsoft.com/office/drawing/2014/main" id="{A6862B7D-27A4-AADC-ADCD-01A1D72B9B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7347" y="3632077"/>
            <a:ext cx="2534654" cy="3225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893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8DDA986-B6EE-4642-AC60-0490373E6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B62878-12EF-4E97-A284-47BAFC30D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D79188D-1ED5-4705-B8C7-5D6FB7670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5514" y="685800"/>
            <a:ext cx="10800972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73EF54B2-D354-96CD-3380-335E19F5D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6054" y="1261137"/>
            <a:ext cx="8959893" cy="888360"/>
          </a:xfrm>
        </p:spPr>
        <p:txBody>
          <a:bodyPr anchor="b">
            <a:normAutofit/>
          </a:bodyPr>
          <a:lstStyle/>
          <a:p>
            <a:pPr algn="ctr"/>
            <a:r>
              <a:rPr lang="hu-HU" sz="32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1916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B101F86-79FA-9AEC-B9C4-5BBD49DCB5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6054" y="2427383"/>
            <a:ext cx="8959892" cy="3169482"/>
          </a:xfrm>
        </p:spPr>
        <p:txBody>
          <a:bodyPr anchor="t">
            <a:noAutofit/>
          </a:bodyPr>
          <a:lstStyle/>
          <a:p>
            <a:r>
              <a:rPr lang="hu-HU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Rendezte: Hevesi Sándor</a:t>
            </a:r>
          </a:p>
          <a:p>
            <a:r>
              <a:rPr lang="hu-HU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Címszerepben: Kürti József</a:t>
            </a:r>
          </a:p>
          <a:p>
            <a:r>
              <a:rPr lang="hu-HU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Gertrudis szerepében: Jászai Mari</a:t>
            </a:r>
          </a:p>
          <a:p>
            <a:r>
              <a:rPr lang="hu-HU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Melinda szerepében: Váradi Aranka</a:t>
            </a:r>
          </a:p>
          <a:p>
            <a:r>
              <a:rPr lang="hu-HU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 Uránia c. folyóirat ízekre szedi az előadást</a:t>
            </a:r>
          </a:p>
          <a:p>
            <a:r>
              <a:rPr lang="hu-HU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Budapesti Hírlapban azt írták Jászai Mari tragikai stílusa és Kürti József realisztikussága nehézzé teszi a rendezést</a:t>
            </a:r>
          </a:p>
          <a:p>
            <a:r>
              <a:rPr lang="hu-HU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Pesti Napló kritikusa szerint Jászai Mari „szinte elemi erővel magasodott az előadás fölé”</a:t>
            </a:r>
          </a:p>
        </p:txBody>
      </p:sp>
      <p:pic>
        <p:nvPicPr>
          <p:cNvPr id="6146" name="Picture 2" descr="Színlap">
            <a:extLst>
              <a:ext uri="{FF2B5EF4-FFF2-40B4-BE49-F238E27FC236}">
                <a16:creationId xmlns:a16="http://schemas.microsoft.com/office/drawing/2014/main" id="{A72B05C0-8C32-4B86-43BC-2C38347EAA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373" y="-24740"/>
            <a:ext cx="17145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Jászai Mari mint Gertrudis">
            <a:extLst>
              <a:ext uri="{FF2B5EF4-FFF2-40B4-BE49-F238E27FC236}">
                <a16:creationId xmlns:a16="http://schemas.microsoft.com/office/drawing/2014/main" id="{F536A40B-4476-69C8-9900-514936CA45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3970" y="0"/>
            <a:ext cx="1609725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Kürti József mint Bánk">
            <a:extLst>
              <a:ext uri="{FF2B5EF4-FFF2-40B4-BE49-F238E27FC236}">
                <a16:creationId xmlns:a16="http://schemas.microsoft.com/office/drawing/2014/main" id="{ECD188CF-FFC4-1BF3-3E55-575FDC16C9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13" y="0"/>
            <a:ext cx="1609725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5173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8DDA986-B6EE-4642-AC60-0490373E6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B62878-12EF-4E97-A284-47BAFC30D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D79188D-1ED5-4705-B8C7-5D6FB7670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5514" y="685800"/>
            <a:ext cx="10800972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81EFBBC8-748E-E7C9-E14A-5DF1AD953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6054" y="1261137"/>
            <a:ext cx="8959893" cy="888360"/>
          </a:xfrm>
        </p:spPr>
        <p:txBody>
          <a:bodyPr anchor="b">
            <a:normAutofit/>
          </a:bodyPr>
          <a:lstStyle/>
          <a:p>
            <a:pPr algn="ctr"/>
            <a:r>
              <a:rPr lang="hu-HU" sz="32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1930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228A017-6D8A-9549-B5E8-E091BEDBF3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6054" y="2427383"/>
            <a:ext cx="8959892" cy="3169482"/>
          </a:xfrm>
        </p:spPr>
        <p:txBody>
          <a:bodyPr anchor="t">
            <a:noAutofit/>
          </a:bodyPr>
          <a:lstStyle/>
          <a:p>
            <a:r>
              <a:rPr lang="hu-HU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Hevesi ismét megpróbálkozik a Bánk bán megrendezésével</a:t>
            </a:r>
          </a:p>
          <a:p>
            <a:r>
              <a:rPr lang="hu-HU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Hevesi kérte a pesti napilapok kritikusainak véleményeit, hogy átdolgozhassa a Bánk bánt</a:t>
            </a:r>
            <a:br>
              <a:rPr lang="hu-HU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Ezen a kérésen rengetegen megbotránkoztak</a:t>
            </a:r>
          </a:p>
          <a:p>
            <a:r>
              <a:rPr lang="hu-HU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Herczeg Ferenc úgy nyilatkozott, hogy Hevesi ötlete nem sértő Katonára nézve, sőt épp ellenkezőleg. Szerinte tisztelgő, hiszen ezt azt jelzi, hogy a műben „halhatatlan élet” lüktet.</a:t>
            </a:r>
          </a:p>
          <a:p>
            <a:r>
              <a:rPr lang="hu-HU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Már a Nemzeti Színház második, Blaha Lujza téren levő épületében adták elő</a:t>
            </a:r>
          </a:p>
        </p:txBody>
      </p:sp>
      <p:pic>
        <p:nvPicPr>
          <p:cNvPr id="7170" name="Picture 2" descr="Bánk bán 3. felvonás - Melinda szobája">
            <a:extLst>
              <a:ext uri="{FF2B5EF4-FFF2-40B4-BE49-F238E27FC236}">
                <a16:creationId xmlns:a16="http://schemas.microsoft.com/office/drawing/2014/main" id="{8983AD1A-6A31-F29A-F047-8D2E71083A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13" y="236132"/>
            <a:ext cx="2286000" cy="153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Bánk bán 4. felvonás - Gertrudis szobája">
            <a:extLst>
              <a:ext uri="{FF2B5EF4-FFF2-40B4-BE49-F238E27FC236}">
                <a16:creationId xmlns:a16="http://schemas.microsoft.com/office/drawing/2014/main" id="{1C650328-4E90-7E18-4821-C5834CFDAF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730" y="292688"/>
            <a:ext cx="2286000" cy="138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66368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8DDA986-B6EE-4642-AC60-0490373E6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B62878-12EF-4E97-A284-47BAFC30D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D79188D-1ED5-4705-B8C7-5D6FB7670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5514" y="685800"/>
            <a:ext cx="10800972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9B92F0F3-43EC-F18E-EF9C-7EC156ED7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6054" y="1261137"/>
            <a:ext cx="8959893" cy="888360"/>
          </a:xfrm>
        </p:spPr>
        <p:txBody>
          <a:bodyPr anchor="b">
            <a:normAutofit/>
          </a:bodyPr>
          <a:lstStyle/>
          <a:p>
            <a:pPr algn="ctr"/>
            <a:r>
              <a:rPr lang="hu-HU" sz="32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1936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89F9CD9-DEB7-CB2D-0575-61FAD82CFE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6054" y="2427383"/>
            <a:ext cx="8959892" cy="3169482"/>
          </a:xfrm>
        </p:spPr>
        <p:txBody>
          <a:bodyPr anchor="t">
            <a:normAutofit/>
          </a:bodyPr>
          <a:lstStyle/>
          <a:p>
            <a:r>
              <a:rPr lang="hu-HU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Rendező: Németh Antal</a:t>
            </a:r>
          </a:p>
          <a:p>
            <a:r>
              <a:rPr lang="hu-HU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Németh Antal absztrakt kertbe teszi a Bánk bánt, az egészet egy forgószínpadon adják elő</a:t>
            </a:r>
          </a:p>
          <a:p>
            <a:r>
              <a:rPr lang="hu-HU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Sok rossz kritikát kapott</a:t>
            </a:r>
          </a:p>
          <a:p>
            <a:r>
              <a:rPr lang="hu-HU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Címszerepben: Kiss Ferenc</a:t>
            </a:r>
          </a:p>
          <a:p>
            <a:r>
              <a:rPr lang="hu-HU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Melinda szerepében: Tőkés Anna</a:t>
            </a:r>
          </a:p>
        </p:txBody>
      </p:sp>
      <p:pic>
        <p:nvPicPr>
          <p:cNvPr id="8194" name="Picture 2" descr="Az előadás műsorfüzetének címlapja">
            <a:extLst>
              <a:ext uri="{FF2B5EF4-FFF2-40B4-BE49-F238E27FC236}">
                <a16:creationId xmlns:a16="http://schemas.microsoft.com/office/drawing/2014/main" id="{BACEF43E-D4C9-383D-CA8D-63755B569E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77" y="46697"/>
            <a:ext cx="1609725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Bánk és a békétlenek">
            <a:extLst>
              <a:ext uri="{FF2B5EF4-FFF2-40B4-BE49-F238E27FC236}">
                <a16:creationId xmlns:a16="http://schemas.microsoft.com/office/drawing/2014/main" id="{801B47C6-3EFA-9C32-CBC4-9D7F22F902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9987" y="674783"/>
            <a:ext cx="24765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Tőkés Anna mint Melinda és Ungvári László mint Ottó">
            <a:extLst>
              <a:ext uri="{FF2B5EF4-FFF2-40B4-BE49-F238E27FC236}">
                <a16:creationId xmlns:a16="http://schemas.microsoft.com/office/drawing/2014/main" id="{EA42687A-8CBE-1DEA-26C6-D826ECF73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6737" y="3878336"/>
            <a:ext cx="180975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49447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8DDA986-B6EE-4642-AC60-0490373E6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B62878-12EF-4E97-A284-47BAFC30D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D79188D-1ED5-4705-B8C7-5D6FB7670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5514" y="685800"/>
            <a:ext cx="10800972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F0648D94-0D69-A3B8-58B1-06D0DDB23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6054" y="1261137"/>
            <a:ext cx="8959893" cy="888360"/>
          </a:xfrm>
        </p:spPr>
        <p:txBody>
          <a:bodyPr anchor="b">
            <a:normAutofit/>
          </a:bodyPr>
          <a:lstStyle/>
          <a:p>
            <a:pPr algn="ctr"/>
            <a:r>
              <a:rPr lang="hu-HU" sz="32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1975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CB67CD6-BE6F-4BC5-A2DC-D530A527B7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6054" y="2149497"/>
            <a:ext cx="8959892" cy="3169482"/>
          </a:xfrm>
        </p:spPr>
        <p:txBody>
          <a:bodyPr anchor="t">
            <a:noAutofit/>
          </a:bodyPr>
          <a:lstStyle/>
          <a:p>
            <a:r>
              <a:rPr lang="hu-HU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Rendező Márton Endre</a:t>
            </a:r>
          </a:p>
          <a:p>
            <a:r>
              <a:rPr lang="hu-HU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hu-HU" sz="22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Marton Endre Bánk bán-rendezése azért érték a magyar színjáték mostani helyzetében, mert az előadás legfőbb pontjain a régen megírt műhöz mai valóságunkból merített tartalmakat és életjelenségeket ad hozzá. A színjáték így nemcsak a régi idők nembeli öntudatát rögzíti, de a </a:t>
            </a:r>
            <a:r>
              <a:rPr lang="hu-HU" sz="2200" b="0" i="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mában</a:t>
            </a:r>
            <a:r>
              <a:rPr lang="hu-HU" sz="22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élő emberhez is szólni akar.”</a:t>
            </a:r>
            <a:br>
              <a:rPr lang="hu-HU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2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hu-HU" sz="2200" b="0" i="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Bécsy</a:t>
            </a:r>
            <a:r>
              <a:rPr lang="hu-HU" sz="22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Tamás: Egyéni és társadalmi tartalmak az új Bánk bánban. Színház, 1975. július)</a:t>
            </a:r>
          </a:p>
          <a:p>
            <a:r>
              <a:rPr lang="hu-HU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Címszerepben: Sinkovits Imre</a:t>
            </a:r>
          </a:p>
          <a:p>
            <a:r>
              <a:rPr lang="hu-HU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Gertrudis szerepében: Lukács Margit</a:t>
            </a:r>
          </a:p>
          <a:p>
            <a:r>
              <a:rPr lang="hu-HU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Melinda szerepében: Molnár Piroska</a:t>
            </a:r>
          </a:p>
        </p:txBody>
      </p:sp>
      <p:pic>
        <p:nvPicPr>
          <p:cNvPr id="9218" name="Picture 2" descr="Műsorfüzet">
            <a:extLst>
              <a:ext uri="{FF2B5EF4-FFF2-40B4-BE49-F238E27FC236}">
                <a16:creationId xmlns:a16="http://schemas.microsoft.com/office/drawing/2014/main" id="{878994A5-B81C-7209-774D-078B63CB7C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5946" y="4565309"/>
            <a:ext cx="1524000" cy="216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Sinkovits Imre mint Bánk és Avar István mint Tiborc">
            <a:extLst>
              <a:ext uri="{FF2B5EF4-FFF2-40B4-BE49-F238E27FC236}">
                <a16:creationId xmlns:a16="http://schemas.microsoft.com/office/drawing/2014/main" id="{2610DD61-9A26-2230-C7DC-F62E527F9D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1341" y="344509"/>
            <a:ext cx="1809750" cy="223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Ronyecz Mária mint Gertrudis és Farkas Zsuzsa mint Izidóra">
            <a:extLst>
              <a:ext uri="{FF2B5EF4-FFF2-40B4-BE49-F238E27FC236}">
                <a16:creationId xmlns:a16="http://schemas.microsoft.com/office/drawing/2014/main" id="{DFC001B1-DEAE-1083-4388-D1A3534233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98" y="139722"/>
            <a:ext cx="1524000" cy="200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Jelenetkép">
            <a:extLst>
              <a:ext uri="{FF2B5EF4-FFF2-40B4-BE49-F238E27FC236}">
                <a16:creationId xmlns:a16="http://schemas.microsoft.com/office/drawing/2014/main" id="{ABC1B56D-B043-CA8F-4645-92DD4096B8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944" y="139722"/>
            <a:ext cx="2381250" cy="178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0369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521</Words>
  <Application>Microsoft Office PowerPoint</Application>
  <PresentationFormat>Szélesvásznú</PresentationFormat>
  <Paragraphs>64</Paragraphs>
  <Slides>11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6" baseType="lpstr">
      <vt:lpstr>Aptos</vt:lpstr>
      <vt:lpstr>Aptos Display</vt:lpstr>
      <vt:lpstr>Arial</vt:lpstr>
      <vt:lpstr>Times New Roman</vt:lpstr>
      <vt:lpstr>Office-téma</vt:lpstr>
      <vt:lpstr>BÁNK BÁN A NEMZETI SZÍNHÁZBAN Készítette:  Négy Izidóra</vt:lpstr>
      <vt:lpstr>1839</vt:lpstr>
      <vt:lpstr>1848 március 15.</vt:lpstr>
      <vt:lpstr>1858</vt:lpstr>
      <vt:lpstr>1868</vt:lpstr>
      <vt:lpstr>1916</vt:lpstr>
      <vt:lpstr>1930</vt:lpstr>
      <vt:lpstr>1936</vt:lpstr>
      <vt:lpstr>1975</vt:lpstr>
      <vt:lpstr>2017</vt:lpstr>
      <vt:lpstr>Köszönjük a figyelmet!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Ibolya Kissné Kovács</dc:creator>
  <cp:lastModifiedBy>Ibolya Kissné Kovács</cp:lastModifiedBy>
  <cp:revision>1</cp:revision>
  <dcterms:created xsi:type="dcterms:W3CDTF">2024-05-19T14:33:01Z</dcterms:created>
  <dcterms:modified xsi:type="dcterms:W3CDTF">2024-05-20T19:02:26Z</dcterms:modified>
</cp:coreProperties>
</file>