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ACB56D-6A27-21C1-2C2D-B275ABA1A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A2CE34A-F5B2-960E-A499-6D66D5D70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A317384-B2A2-E08D-79D7-20017945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89DE0A6-2D94-D405-88DF-3257A2278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5083CE-AB77-B7AF-029D-A447CEB9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264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60829F-589C-3F14-99C5-23967429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DE3C979-8AFB-F34B-1E11-5319F4C34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CB83773-CFC1-66A6-19FC-27EC00F2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A3C89A4-7706-C2D0-F71A-0298AC46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7E86109-029A-0BD4-BF59-46F909BF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464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11CAB9D-8B09-DB11-9649-99294FD30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C58DB5E-5719-F62B-C42F-04D62B48C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1EC2762-857E-54E5-9F2C-9759361D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B65CD9B-749A-B0A5-38D3-F105F385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5D11D67-1609-B939-ED92-D1B5191C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81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201194-AC19-2C36-8341-8E1DDCB9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F69842-B6C7-B1DB-452A-F6FFA2758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099594A-D63E-8FE0-59BD-A793C16A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26DF38-4629-665E-130A-620ADC22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1C834C-F601-C9E6-2C9F-3092F61E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75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6B58C8-FA59-8F20-45D7-7B4EFA47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C170C95-9750-35B8-DF22-6E7A907AE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6BAD7A5-9C33-68E2-18E2-ACA350F5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ADF1AAA-363B-F7B5-4236-08604EB7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46D57FC-7606-E955-3C00-A2A9D14A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0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63C7CF-F050-7AA2-86D8-F78BE645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7F92B1-5C36-1EC9-A564-B0559D345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3F4930A-3C83-D277-5F17-776375746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147A24F-25F4-C943-226A-8639D835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EE9C534-A941-8599-C688-D11D05E3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20F2C7B-FF9D-C070-313B-F4206E6B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379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1F0329-00A7-AF79-6EA2-F040F437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6B268B1-5BF5-78AB-29A5-281786E0C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65CD139-EE7E-5EEB-0B40-A4788C2EB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3BFE7FC-10AC-7A1B-335A-D9C1BCE58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13D60AE-05C9-840C-2229-04FE41478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5748EDC-108E-0540-73F2-5CDAC54CB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83E493F-BBE8-A071-1012-A673560A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2D027E0-7CFF-9C28-4416-D9199156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7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E7C337-2D84-E2FF-896C-FADFB162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308E647-1B66-DEC1-E9B1-F4C00083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C85EC34-48FD-5E4F-1B49-7A5D7776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CCA6814-1059-F06E-8F04-21504BA4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08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23EA937-42E1-4944-79FF-E86946FD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4925DA1-35D1-25F3-E1A3-1EDCAEDD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39008F7-A406-31A5-EAAA-E78CCA77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9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500042-3E6E-002E-317B-EAD0A1A0A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60DAD12-E9A2-82F5-3A06-9F9841A6E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2940CF8-B1D3-8299-2C46-786FD624A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9990959-1E58-D4D0-5892-F39C0777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0932DD6-2128-C9D3-5D86-D4396AB6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4E76D2C-A678-4EDC-1A83-23A46108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42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36C93C-B29C-E558-0E8F-0F912967A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48A7F3E-33EA-545E-00BD-1E7759052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C3DCFC-7ABA-7688-94C0-993915F34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08810EF-AFC0-4B36-739E-7F7784690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97D4F9C-53F8-C64B-8399-EB110454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64C9EA8-8882-84DD-593A-1DEA688E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55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48E2D8D-635C-1EC3-2DF9-D52CEDDD7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D5A3F56-657F-F1A8-BB3B-89B58C5FF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FB37FE0-F726-1C6B-0CAD-852D3B22F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EA6742-5C77-444D-AAF2-B1818877F8E1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B7FBA23-ECA0-1170-79C9-250A63E72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35237B-C04D-E8E3-B715-27BB7B2A9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FB95D8-C7C5-BE45-9B8C-8E38320E35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646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2DBD52A-D5D6-E725-93EA-9EA5F407C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86" r="22310" b="562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5C01545-03CE-C842-E0A2-F2118130C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hu-HU" sz="59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Algerian" pitchFamily="82" charset="0"/>
              </a:rPr>
              <a:t>Bessenyei Ferenc</a:t>
            </a:r>
            <a:endParaRPr lang="hu-HU" sz="59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5173CDD-A64B-A220-7BAA-2E340DA2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hu-HU" sz="3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lgerian" panose="020F0502020204030204" pitchFamily="34" charset="0"/>
              </a:rPr>
              <a:t>Bánk Bán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38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E6D4F1E-1CF9-5E21-6073-3D34CC1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3484" y="661169"/>
            <a:ext cx="6251110" cy="1688543"/>
          </a:xfrm>
        </p:spPr>
        <p:txBody>
          <a:bodyPr anchor="b">
            <a:normAutofit/>
          </a:bodyPr>
          <a:lstStyle/>
          <a:p>
            <a:r>
              <a:rPr lang="hu-H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Életműve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67FF045-5694-87A6-2A30-902146E712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44"/>
          <a:stretch/>
        </p:blipFill>
        <p:spPr>
          <a:xfrm>
            <a:off x="-230236" y="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93FEB8A3-6329-8AD0-034C-A93F35181A5A}"/>
              </a:ext>
            </a:extLst>
          </p:cNvPr>
          <p:cNvSpPr txBox="1"/>
          <p:nvPr/>
        </p:nvSpPr>
        <p:spPr>
          <a:xfrm>
            <a:off x="4809623" y="2418470"/>
            <a:ext cx="6098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0" i="0" dirty="0">
                <a:effectLst/>
                <a:latin typeface="UICTFontTextStyleBody"/>
              </a:rPr>
              <a:t>•1940-ben a szegedi Városi Színházban kezdte pályáját</a:t>
            </a:r>
            <a:endParaRPr lang="hu-HU" dirty="0">
              <a:effectLst/>
              <a:latin typeface=".AppleSystemUIFont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D6D31487-985F-9ABE-8E43-38D43C949A29}"/>
              </a:ext>
            </a:extLst>
          </p:cNvPr>
          <p:cNvSpPr txBox="1"/>
          <p:nvPr/>
        </p:nvSpPr>
        <p:spPr>
          <a:xfrm>
            <a:off x="4809623" y="2670269"/>
            <a:ext cx="6229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0" i="0" dirty="0">
                <a:effectLst/>
                <a:latin typeface="UICTFontTextStyleBody"/>
              </a:rPr>
              <a:t>•1942-től a Miskolci Nemzeti Színházban</a:t>
            </a:r>
            <a:endParaRPr lang="hu-HU" dirty="0">
              <a:effectLst/>
              <a:latin typeface=".AppleSystemUIFont"/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2415EA61-B6DF-0DDC-F692-8CDC493C1C3A}"/>
              </a:ext>
            </a:extLst>
          </p:cNvPr>
          <p:cNvSpPr txBox="1"/>
          <p:nvPr/>
        </p:nvSpPr>
        <p:spPr>
          <a:xfrm>
            <a:off x="4809623" y="2968234"/>
            <a:ext cx="62164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0" i="0" dirty="0">
                <a:effectLst/>
                <a:latin typeface="UICTFontTextStyleBody"/>
              </a:rPr>
              <a:t>•1944-től a budapesti Nemzeti Színházban, utána több helyen, majd újra Miskolcon szerepelt. </a:t>
            </a:r>
            <a:endParaRPr lang="hu-HU" dirty="0">
              <a:effectLst/>
              <a:latin typeface=".AppleSystemUIFont"/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4D97706B-1499-7FDC-7179-49E48E257459}"/>
              </a:ext>
            </a:extLst>
          </p:cNvPr>
          <p:cNvSpPr txBox="1"/>
          <p:nvPr/>
        </p:nvSpPr>
        <p:spPr>
          <a:xfrm>
            <a:off x="4806649" y="3515894"/>
            <a:ext cx="62193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0" i="0" dirty="0">
                <a:effectLst/>
                <a:latin typeface="UICTFontTextStyleBody"/>
              </a:rPr>
              <a:t>•A Szegedi, majd a Pécsi Nemzeti Színházban is játszott egy-egy évadot. </a:t>
            </a:r>
            <a:endParaRPr lang="hu-HU" dirty="0">
              <a:effectLst/>
              <a:latin typeface=".AppleSystemUIFont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B184CDD-2639-6F3C-7746-D41F121A915B}"/>
              </a:ext>
            </a:extLst>
          </p:cNvPr>
          <p:cNvSpPr txBox="1"/>
          <p:nvPr/>
        </p:nvSpPr>
        <p:spPr>
          <a:xfrm>
            <a:off x="4806649" y="4018156"/>
            <a:ext cx="621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0" i="0" dirty="0">
                <a:effectLst/>
                <a:latin typeface="UICTFontTextStyleBody"/>
              </a:rPr>
              <a:t>•1950-től 2000-ig a Nemzeti Színház művésze. </a:t>
            </a:r>
            <a:endParaRPr lang="hu-HU" dirty="0">
              <a:effectLst/>
              <a:latin typeface=".AppleSystemUIFont"/>
            </a:endParaRP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BB1FF5E5-700B-5B6A-4388-B1B6C95C7251}"/>
              </a:ext>
            </a:extLst>
          </p:cNvPr>
          <p:cNvSpPr txBox="1"/>
          <p:nvPr/>
        </p:nvSpPr>
        <p:spPr>
          <a:xfrm>
            <a:off x="4771950" y="4315352"/>
            <a:ext cx="62126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0" i="0" dirty="0">
                <a:effectLst/>
                <a:latin typeface="UICTFontTextStyleBody"/>
              </a:rPr>
              <a:t>•2000-től a korábbi Nemzeti társulatában maradt, így a Magyar Színház tagja lett </a:t>
            </a:r>
            <a:endParaRPr lang="hu-HU" dirty="0">
              <a:effectLst/>
              <a:latin typeface=".AppleSystemUIFont"/>
            </a:endParaRPr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0D07808D-9CF3-7DB9-15F4-DE2C708B3137}"/>
              </a:ext>
            </a:extLst>
          </p:cNvPr>
          <p:cNvSpPr txBox="1"/>
          <p:nvPr/>
        </p:nvSpPr>
        <p:spPr>
          <a:xfrm>
            <a:off x="4763749" y="4841207"/>
            <a:ext cx="6229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0" i="0" dirty="0">
                <a:effectLst/>
                <a:latin typeface="UICTFontTextStyleBody"/>
              </a:rPr>
              <a:t>•1963-tól 1967-ig, majd 1973–1980 között a Madách Színházban játszott</a:t>
            </a:r>
            <a:endParaRPr lang="hu-HU" dirty="0">
              <a:effectLst/>
              <a:latin typeface=".AppleSystemUIFont"/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3C685A6E-3564-15EE-4847-7C8FE64C856E}"/>
              </a:ext>
            </a:extLst>
          </p:cNvPr>
          <p:cNvSpPr txBox="1"/>
          <p:nvPr/>
        </p:nvSpPr>
        <p:spPr>
          <a:xfrm>
            <a:off x="4751593" y="5489857"/>
            <a:ext cx="62148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0" i="0" dirty="0">
                <a:effectLst/>
                <a:latin typeface="UICTFontTextStyleBody"/>
              </a:rPr>
              <a:t>•1981 után nyugalomba vonult, csak szerepekre szerződött 1997-ig</a:t>
            </a:r>
            <a:endParaRPr lang="hu-HU" dirty="0">
              <a:effectLst/>
              <a:latin typeface=".AppleSystemUIFont"/>
            </a:endParaRPr>
          </a:p>
        </p:txBody>
      </p:sp>
    </p:spTree>
    <p:extLst>
      <p:ext uri="{BB962C8B-B14F-4D97-AF65-F5344CB8AC3E}">
        <p14:creationId xmlns:p14="http://schemas.microsoft.com/office/powerpoint/2010/main" val="260151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18" grpId="0"/>
      <p:bldP spid="20" grpId="0"/>
      <p:bldP spid="28" grpId="0"/>
      <p:bldP spid="30" grpId="0"/>
      <p:bldP spid="32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965A7E2-295E-BE8F-B4FE-AF141D33B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Életműve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52AE25-48CE-082E-523F-8BC69214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hu-HU" sz="19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Élete utolsó napjáig aktív volt, színházba járt, kitüntetést vett át tévéinterjút adott </a:t>
            </a:r>
            <a:endParaRPr lang="hu-HU" sz="19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9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Otthonában, békésen hunyt el</a:t>
            </a:r>
            <a:endParaRPr lang="hu-HU" sz="19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9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Római katolikus szertartás keretében, a Farkasréti temetőben helyezték örök nyugalomra</a:t>
            </a:r>
            <a:endParaRPr lang="hu-HU" sz="19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9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Közel 80 filmben és több tévéjátékban volt főszereplő</a:t>
            </a:r>
          </a:p>
          <a:p>
            <a:r>
              <a:rPr lang="hu-HU" sz="19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Özvegye, B. Élthes Eszter Férjem, a komédiás címmel írt róla könyvet, amely 2004 novemberében jelent meg</a:t>
            </a:r>
            <a:endParaRPr lang="hu-HU" sz="19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E92B01EB-E710-3909-295E-245D0A2006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32574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5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2667279-4EC8-BEE1-A389-A2B3E6FD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hu-HU" sz="5400" dirty="0">
                <a:latin typeface="Algerian" pitchFamily="82" charset="0"/>
              </a:rPr>
              <a:t>Korabeli kritikák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6364C6D-3981-D151-1939-F9570AA087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44" r="-1" b="2920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EA7D7BB7-A96F-DDE8-3B82-E7A7CC486C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041" y="2628567"/>
            <a:ext cx="3674797" cy="419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91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00E3D0E-1F7A-B06C-C5A8-4BDB4739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17" y="332619"/>
            <a:ext cx="6002110" cy="1545441"/>
          </a:xfrm>
        </p:spPr>
        <p:txBody>
          <a:bodyPr>
            <a:normAutofit/>
          </a:bodyPr>
          <a:lstStyle/>
          <a:p>
            <a:r>
              <a:rPr lang="hu-HU" sz="4700" dirty="0">
                <a:latin typeface="Algerian" pitchFamily="82" charset="0"/>
              </a:rPr>
              <a:t>Kritikák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E5D6-B270-9806-D37A-8F4E803AF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br>
              <a:rPr lang="hu-HU" sz="2000" dirty="0"/>
            </a:br>
            <a:endParaRPr lang="hu-HU" sz="2000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B92D18B-7224-63A9-D825-DF27B31E2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1" r="1259"/>
          <a:stretch/>
        </p:blipFill>
        <p:spPr>
          <a:xfrm>
            <a:off x="5866190" y="10"/>
            <a:ext cx="6325810" cy="6857990"/>
          </a:xfrm>
          <a:prstGeom prst="rect">
            <a:avLst/>
          </a:prstGeom>
          <a:effectLst/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68100B8C-2C10-8F1A-963B-60DE9FB2368F}"/>
              </a:ext>
            </a:extLst>
          </p:cNvPr>
          <p:cNvSpPr txBox="1"/>
          <p:nvPr/>
        </p:nvSpPr>
        <p:spPr>
          <a:xfrm>
            <a:off x="755868" y="1609786"/>
            <a:ext cx="420318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Ő tud a leghalkabban is érthetően beszélni. Drámát világgá ordítani képes minden kontár. A drámai verset magától értetődővé mondani, egyszersmind ünnepi emelkedettségének is megadni a formáját: ehhez kivételes fizikai adottságok szükségeltetnek, művészi ízlés, technikai tudás és az a homályos valami, amit tehetségnek szokás nevezni, holott többnyire a művésznek korával való érzéki összhangjáról van szó. …</a:t>
            </a:r>
          </a:p>
        </p:txBody>
      </p:sp>
    </p:spTree>
    <p:extLst>
      <p:ext uri="{BB962C8B-B14F-4D97-AF65-F5344CB8AC3E}">
        <p14:creationId xmlns:p14="http://schemas.microsoft.com/office/powerpoint/2010/main" val="251535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0B3066D1-70E5-DFE7-3601-724B081B3A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515"/>
          <a:stretch/>
        </p:blipFill>
        <p:spPr>
          <a:xfrm>
            <a:off x="-1" y="1"/>
            <a:ext cx="12192000" cy="6068290"/>
          </a:xfrm>
          <a:prstGeom prst="rect">
            <a:avLst/>
          </a:prstGeom>
        </p:spPr>
      </p:pic>
      <p:sp>
        <p:nvSpPr>
          <p:cNvPr id="9" name="Cím 8">
            <a:extLst>
              <a:ext uri="{FF2B5EF4-FFF2-40B4-BE49-F238E27FC236}">
                <a16:creationId xmlns:a16="http://schemas.microsoft.com/office/drawing/2014/main" id="{E8F9B48D-50E5-0A46-A252-DED416270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0237" y="6198365"/>
            <a:ext cx="8783561" cy="659635"/>
          </a:xfrm>
        </p:spPr>
        <p:txBody>
          <a:bodyPr/>
          <a:lstStyle/>
          <a:p>
            <a:r>
              <a:rPr lang="hu-HU" dirty="0">
                <a:latin typeface="Algerian" pitchFamily="82" charset="0"/>
              </a:rPr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404214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Szélesvásznú</PresentationFormat>
  <Slides>6</Slides>
  <Notes>0</Notes>
  <HiddenSlides>0</HiddenSlide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Bessenyei Ferenc</vt:lpstr>
      <vt:lpstr>Életműve</vt:lpstr>
      <vt:lpstr>Életműve</vt:lpstr>
      <vt:lpstr>Korabeli kritikák</vt:lpstr>
      <vt:lpstr>Kritikák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Bessenyei Ferenc</dc:title>
  <dc:creator>domsodi.anita1229@gmail.com</dc:creator>
  <cp:lastModifiedBy>domsodi.anita1229@gmail.com</cp:lastModifiedBy>
  <cp:revision>6</cp:revision>
  <dcterms:created xsi:type="dcterms:W3CDTF">2024-04-06T14:16:18Z</dcterms:created>
  <dcterms:modified xsi:type="dcterms:W3CDTF">2024-04-07T19:25:40Z</dcterms:modified>
</cp:coreProperties>
</file>