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4334D0-A90F-4A4B-A129-A418698499C4}" v="158" dt="2026-03-28T13:26:21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za Varga" userId="13648c1b1a3309bb" providerId="Windows Live" clId="Web-{1E002A7B-DF4D-440B-AA65-9DCF466C2352}"/>
    <pc:docChg chg="addSld modSld">
      <pc:chgData name="Vanessza Varga" userId="13648c1b1a3309bb" providerId="Windows Live" clId="Web-{1E002A7B-DF4D-440B-AA65-9DCF466C2352}" dt="2026-03-25T11:26:35.369" v="311" actId="20577"/>
      <pc:docMkLst>
        <pc:docMk/>
      </pc:docMkLst>
      <pc:sldChg chg="addSp modSp mod setBg">
        <pc:chgData name="Vanessza Varga" userId="13648c1b1a3309bb" providerId="Windows Live" clId="Web-{1E002A7B-DF4D-440B-AA65-9DCF466C2352}" dt="2026-03-24T13:39:31.640" v="32"/>
        <pc:sldMkLst>
          <pc:docMk/>
          <pc:sldMk cId="4266748471" sldId="256"/>
        </pc:sldMkLst>
        <pc:spChg chg="mod">
          <ac:chgData name="Vanessza Varga" userId="13648c1b1a3309bb" providerId="Windows Live" clId="Web-{1E002A7B-DF4D-440B-AA65-9DCF466C2352}" dt="2026-03-24T13:39:31.640" v="32"/>
          <ac:spMkLst>
            <pc:docMk/>
            <pc:sldMk cId="4266748471" sldId="256"/>
            <ac:spMk id="2" creationId="{00000000-0000-0000-0000-000000000000}"/>
          </ac:spMkLst>
        </pc:spChg>
        <pc:spChg chg="mod">
          <ac:chgData name="Vanessza Varga" userId="13648c1b1a3309bb" providerId="Windows Live" clId="Web-{1E002A7B-DF4D-440B-AA65-9DCF466C2352}" dt="2026-03-24T13:39:31.640" v="32"/>
          <ac:spMkLst>
            <pc:docMk/>
            <pc:sldMk cId="4266748471" sldId="256"/>
            <ac:spMk id="3" creationId="{00000000-0000-0000-0000-000000000000}"/>
          </ac:spMkLst>
        </pc:spChg>
        <pc:spChg chg="add">
          <ac:chgData name="Vanessza Varga" userId="13648c1b1a3309bb" providerId="Windows Live" clId="Web-{1E002A7B-DF4D-440B-AA65-9DCF466C2352}" dt="2026-03-24T13:39:31.640" v="32"/>
          <ac:spMkLst>
            <pc:docMk/>
            <pc:sldMk cId="4266748471" sldId="256"/>
            <ac:spMk id="10" creationId="{A8CCCB6D-5162-4AAE-A5E3-3AC55410DBCE}"/>
          </ac:spMkLst>
        </pc:spChg>
        <pc:spChg chg="add">
          <ac:chgData name="Vanessza Varga" userId="13648c1b1a3309bb" providerId="Windows Live" clId="Web-{1E002A7B-DF4D-440B-AA65-9DCF466C2352}" dt="2026-03-24T13:39:31.640" v="32"/>
          <ac:spMkLst>
            <pc:docMk/>
            <pc:sldMk cId="4266748471" sldId="256"/>
            <ac:spMk id="12" creationId="{0BCD8C04-CC7B-40EF-82EB-E9821F79BB86}"/>
          </ac:spMkLst>
        </pc:spChg>
        <pc:picChg chg="add mod">
          <ac:chgData name="Vanessza Varga" userId="13648c1b1a3309bb" providerId="Windows Live" clId="Web-{1E002A7B-DF4D-440B-AA65-9DCF466C2352}" dt="2026-03-24T13:39:31.640" v="32"/>
          <ac:picMkLst>
            <pc:docMk/>
            <pc:sldMk cId="4266748471" sldId="256"/>
            <ac:picMk id="4" creationId="{A356A594-8985-82A3-CBBE-7AE80CB0FE66}"/>
          </ac:picMkLst>
        </pc:picChg>
        <pc:picChg chg="add mod ord">
          <ac:chgData name="Vanessza Varga" userId="13648c1b1a3309bb" providerId="Windows Live" clId="Web-{1E002A7B-DF4D-440B-AA65-9DCF466C2352}" dt="2026-03-24T13:39:31.640" v="32"/>
          <ac:picMkLst>
            <pc:docMk/>
            <pc:sldMk cId="4266748471" sldId="256"/>
            <ac:picMk id="5" creationId="{F603D80D-E4F0-E0B9-2E5D-0674B330553E}"/>
          </ac:picMkLst>
        </pc:picChg>
      </pc:sldChg>
      <pc:sldChg chg="addSp delSp modSp new mod setBg">
        <pc:chgData name="Vanessza Varga" userId="13648c1b1a3309bb" providerId="Windows Live" clId="Web-{1E002A7B-DF4D-440B-AA65-9DCF466C2352}" dt="2026-03-25T11:08:59.354" v="283" actId="20577"/>
        <pc:sldMkLst>
          <pc:docMk/>
          <pc:sldMk cId="1428019105" sldId="257"/>
        </pc:sldMkLst>
        <pc:spChg chg="mod">
          <ac:chgData name="Vanessza Varga" userId="13648c1b1a3309bb" providerId="Windows Live" clId="Web-{1E002A7B-DF4D-440B-AA65-9DCF466C2352}" dt="2026-03-25T11:07:58.520" v="280" actId="20577"/>
          <ac:spMkLst>
            <pc:docMk/>
            <pc:sldMk cId="1428019105" sldId="257"/>
            <ac:spMk id="2" creationId="{7970F083-FF1A-1DBB-8CCF-8417E9020547}"/>
          </ac:spMkLst>
        </pc:spChg>
        <pc:spChg chg="mod ord">
          <ac:chgData name="Vanessza Varga" userId="13648c1b1a3309bb" providerId="Windows Live" clId="Web-{1E002A7B-DF4D-440B-AA65-9DCF466C2352}" dt="2026-03-25T11:08:59.354" v="283" actId="20577"/>
          <ac:spMkLst>
            <pc:docMk/>
            <pc:sldMk cId="1428019105" sldId="257"/>
            <ac:spMk id="3" creationId="{ED66DB13-0E00-8E09-088B-627656060FC7}"/>
          </ac:spMkLst>
        </pc:spChg>
        <pc:picChg chg="add mod">
          <ac:chgData name="Vanessza Varga" userId="13648c1b1a3309bb" providerId="Windows Live" clId="Web-{1E002A7B-DF4D-440B-AA65-9DCF466C2352}" dt="2026-03-24T13:47:04.014" v="49"/>
          <ac:picMkLst>
            <pc:docMk/>
            <pc:sldMk cId="1428019105" sldId="257"/>
            <ac:picMk id="4" creationId="{D1C221D1-C3F0-F0A1-31ED-92AFF7B662A3}"/>
          </ac:picMkLst>
        </pc:picChg>
        <pc:cxnChg chg="add">
          <ac:chgData name="Vanessza Varga" userId="13648c1b1a3309bb" providerId="Windows Live" clId="Web-{1E002A7B-DF4D-440B-AA65-9DCF466C2352}" dt="2026-03-24T13:47:04.014" v="49"/>
          <ac:cxnSpMkLst>
            <pc:docMk/>
            <pc:sldMk cId="1428019105" sldId="257"/>
            <ac:cxnSpMk id="11" creationId="{1503BFE4-729B-D9D0-C17B-501E6AF1127A}"/>
          </ac:cxnSpMkLst>
        </pc:cxnChg>
      </pc:sldChg>
      <pc:sldChg chg="addSp modSp new mod setBg">
        <pc:chgData name="Vanessza Varga" userId="13648c1b1a3309bb" providerId="Windows Live" clId="Web-{1E002A7B-DF4D-440B-AA65-9DCF466C2352}" dt="2026-03-25T11:08:37.133" v="281" actId="20577"/>
        <pc:sldMkLst>
          <pc:docMk/>
          <pc:sldMk cId="2898377485" sldId="258"/>
        </pc:sldMkLst>
        <pc:spChg chg="mod">
          <ac:chgData name="Vanessza Varga" userId="13648c1b1a3309bb" providerId="Windows Live" clId="Web-{1E002A7B-DF4D-440B-AA65-9DCF466C2352}" dt="2026-03-25T11:08:37.133" v="281" actId="20577"/>
          <ac:spMkLst>
            <pc:docMk/>
            <pc:sldMk cId="2898377485" sldId="258"/>
            <ac:spMk id="2" creationId="{1EC24FAE-8CF5-61D8-369B-1D0EDE7DA46A}"/>
          </ac:spMkLst>
        </pc:spChg>
        <pc:spChg chg="mod ord">
          <ac:chgData name="Vanessza Varga" userId="13648c1b1a3309bb" providerId="Windows Live" clId="Web-{1E002A7B-DF4D-440B-AA65-9DCF466C2352}" dt="2026-03-24T14:00:56.768" v="85" actId="20577"/>
          <ac:spMkLst>
            <pc:docMk/>
            <pc:sldMk cId="2898377485" sldId="258"/>
            <ac:spMk id="3" creationId="{D48D9617-3F4C-24CB-B7FA-C60A8CFBDD57}"/>
          </ac:spMkLst>
        </pc:spChg>
        <pc:spChg chg="add">
          <ac:chgData name="Vanessza Varga" userId="13648c1b1a3309bb" providerId="Windows Live" clId="Web-{1E002A7B-DF4D-440B-AA65-9DCF466C2352}" dt="2026-03-24T13:58:12.403" v="73"/>
          <ac:spMkLst>
            <pc:docMk/>
            <pc:sldMk cId="2898377485" sldId="258"/>
            <ac:spMk id="10" creationId="{7A203437-703A-4E00-A8C0-91D328D6C7C7}"/>
          </ac:spMkLst>
        </pc:spChg>
        <pc:spChg chg="add">
          <ac:chgData name="Vanessza Varga" userId="13648c1b1a3309bb" providerId="Windows Live" clId="Web-{1E002A7B-DF4D-440B-AA65-9DCF466C2352}" dt="2026-03-24T13:58:12.403" v="73"/>
          <ac:spMkLst>
            <pc:docMk/>
            <pc:sldMk cId="2898377485" sldId="258"/>
            <ac:spMk id="12" creationId="{CD84038B-4A56-439B-A184-79B2D4506692}"/>
          </ac:spMkLst>
        </pc:spChg>
        <pc:spChg chg="add">
          <ac:chgData name="Vanessza Varga" userId="13648c1b1a3309bb" providerId="Windows Live" clId="Web-{1E002A7B-DF4D-440B-AA65-9DCF466C2352}" dt="2026-03-24T13:58:12.403" v="73"/>
          <ac:spMkLst>
            <pc:docMk/>
            <pc:sldMk cId="2898377485" sldId="258"/>
            <ac:spMk id="14" creationId="{4F96EE13-2C4D-4262-812E-DDE5FC35F0AD}"/>
          </ac:spMkLst>
        </pc:spChg>
        <pc:picChg chg="add mod ord">
          <ac:chgData name="Vanessza Varga" userId="13648c1b1a3309bb" providerId="Windows Live" clId="Web-{1E002A7B-DF4D-440B-AA65-9DCF466C2352}" dt="2026-03-24T13:58:54.638" v="77" actId="1076"/>
          <ac:picMkLst>
            <pc:docMk/>
            <pc:sldMk cId="2898377485" sldId="258"/>
            <ac:picMk id="4" creationId="{8509E908-5996-0FE2-D62A-FD1086D05E55}"/>
          </ac:picMkLst>
        </pc:picChg>
        <pc:picChg chg="add mod">
          <ac:chgData name="Vanessza Varga" userId="13648c1b1a3309bb" providerId="Windows Live" clId="Web-{1E002A7B-DF4D-440B-AA65-9DCF466C2352}" dt="2026-03-24T13:58:12.403" v="73"/>
          <ac:picMkLst>
            <pc:docMk/>
            <pc:sldMk cId="2898377485" sldId="258"/>
            <ac:picMk id="5" creationId="{94A83D1D-7661-459C-7EB1-FD7E570A6DBF}"/>
          </ac:picMkLst>
        </pc:picChg>
      </pc:sldChg>
      <pc:sldChg chg="addSp modSp new mod setBg">
        <pc:chgData name="Vanessza Varga" userId="13648c1b1a3309bb" providerId="Windows Live" clId="Web-{1E002A7B-DF4D-440B-AA65-9DCF466C2352}" dt="2026-03-25T11:09:38.311" v="284" actId="20577"/>
        <pc:sldMkLst>
          <pc:docMk/>
          <pc:sldMk cId="964393031" sldId="259"/>
        </pc:sldMkLst>
        <pc:spChg chg="mod">
          <ac:chgData name="Vanessza Varga" userId="13648c1b1a3309bb" providerId="Windows Live" clId="Web-{1E002A7B-DF4D-440B-AA65-9DCF466C2352}" dt="2026-03-25T11:07:10.091" v="279" actId="20577"/>
          <ac:spMkLst>
            <pc:docMk/>
            <pc:sldMk cId="964393031" sldId="259"/>
            <ac:spMk id="2" creationId="{3DE52529-301F-3CB3-9A95-A3459BD9D693}"/>
          </ac:spMkLst>
        </pc:spChg>
        <pc:spChg chg="mod ord">
          <ac:chgData name="Vanessza Varga" userId="13648c1b1a3309bb" providerId="Windows Live" clId="Web-{1E002A7B-DF4D-440B-AA65-9DCF466C2352}" dt="2026-03-25T11:09:38.311" v="284" actId="20577"/>
          <ac:spMkLst>
            <pc:docMk/>
            <pc:sldMk cId="964393031" sldId="259"/>
            <ac:spMk id="3" creationId="{6D9120A6-1038-2F62-9903-104D5AAC861F}"/>
          </ac:spMkLst>
        </pc:spChg>
        <pc:spChg chg="add">
          <ac:chgData name="Vanessza Varga" userId="13648c1b1a3309bb" providerId="Windows Live" clId="Web-{1E002A7B-DF4D-440B-AA65-9DCF466C2352}" dt="2026-03-24T14:17:32.071" v="101"/>
          <ac:spMkLst>
            <pc:docMk/>
            <pc:sldMk cId="964393031" sldId="259"/>
            <ac:spMk id="11" creationId="{B00278AE-C62A-3610-2127-E5F5BEDC2228}"/>
          </ac:spMkLst>
        </pc:spChg>
        <pc:picChg chg="add mod">
          <ac:chgData name="Vanessza Varga" userId="13648c1b1a3309bb" providerId="Windows Live" clId="Web-{1E002A7B-DF4D-440B-AA65-9DCF466C2352}" dt="2026-03-24T14:17:32.071" v="101"/>
          <ac:picMkLst>
            <pc:docMk/>
            <pc:sldMk cId="964393031" sldId="259"/>
            <ac:picMk id="4" creationId="{BE32EB69-805C-FBBF-3749-88032A081C9A}"/>
          </ac:picMkLst>
        </pc:picChg>
        <pc:picChg chg="add mod">
          <ac:chgData name="Vanessza Varga" userId="13648c1b1a3309bb" providerId="Windows Live" clId="Web-{1E002A7B-DF4D-440B-AA65-9DCF466C2352}" dt="2026-03-24T14:17:32.071" v="101"/>
          <ac:picMkLst>
            <pc:docMk/>
            <pc:sldMk cId="964393031" sldId="259"/>
            <ac:picMk id="5" creationId="{3134383D-1B83-7ABA-AB8E-64BBA24BCA19}"/>
          </ac:picMkLst>
        </pc:picChg>
        <pc:picChg chg="add mod">
          <ac:chgData name="Vanessza Varga" userId="13648c1b1a3309bb" providerId="Windows Live" clId="Web-{1E002A7B-DF4D-440B-AA65-9DCF466C2352}" dt="2026-03-24T14:17:32.071" v="101"/>
          <ac:picMkLst>
            <pc:docMk/>
            <pc:sldMk cId="964393031" sldId="259"/>
            <ac:picMk id="6" creationId="{7389C464-27A8-B94C-C72D-118AE5EF6C26}"/>
          </ac:picMkLst>
        </pc:picChg>
        <pc:cxnChg chg="add">
          <ac:chgData name="Vanessza Varga" userId="13648c1b1a3309bb" providerId="Windows Live" clId="Web-{1E002A7B-DF4D-440B-AA65-9DCF466C2352}" dt="2026-03-24T14:17:32.071" v="101"/>
          <ac:cxnSpMkLst>
            <pc:docMk/>
            <pc:sldMk cId="964393031" sldId="259"/>
            <ac:cxnSpMk id="13" creationId="{249EDD1B-F94D-B4E6-ACAA-566B9A26FDE3}"/>
          </ac:cxnSpMkLst>
        </pc:cxnChg>
      </pc:sldChg>
      <pc:sldChg chg="addSp modSp new mod setBg">
        <pc:chgData name="Vanessza Varga" userId="13648c1b1a3309bb" providerId="Windows Live" clId="Web-{1E002A7B-DF4D-440B-AA65-9DCF466C2352}" dt="2026-03-24T14:36:13.736" v="137" actId="20577"/>
        <pc:sldMkLst>
          <pc:docMk/>
          <pc:sldMk cId="410059657" sldId="260"/>
        </pc:sldMkLst>
        <pc:spChg chg="mod">
          <ac:chgData name="Vanessza Varga" userId="13648c1b1a3309bb" providerId="Windows Live" clId="Web-{1E002A7B-DF4D-440B-AA65-9DCF466C2352}" dt="2026-03-24T14:33:34.899" v="135" actId="14100"/>
          <ac:spMkLst>
            <pc:docMk/>
            <pc:sldMk cId="410059657" sldId="260"/>
            <ac:spMk id="2" creationId="{ABF70B03-FD0E-D285-C4CF-6D7CF6BD6B06}"/>
          </ac:spMkLst>
        </pc:spChg>
        <pc:spChg chg="mod">
          <ac:chgData name="Vanessza Varga" userId="13648c1b1a3309bb" providerId="Windows Live" clId="Web-{1E002A7B-DF4D-440B-AA65-9DCF466C2352}" dt="2026-03-24T14:36:13.736" v="137" actId="20577"/>
          <ac:spMkLst>
            <pc:docMk/>
            <pc:sldMk cId="410059657" sldId="260"/>
            <ac:spMk id="3" creationId="{234329AE-EF85-4D95-A979-7A31932F9198}"/>
          </ac:spMkLst>
        </pc:spChg>
        <pc:spChg chg="add">
          <ac:chgData name="Vanessza Varga" userId="13648c1b1a3309bb" providerId="Windows Live" clId="Web-{1E002A7B-DF4D-440B-AA65-9DCF466C2352}" dt="2026-03-24T14:29:58.436" v="129"/>
          <ac:spMkLst>
            <pc:docMk/>
            <pc:sldMk cId="410059657" sldId="260"/>
            <ac:spMk id="10" creationId="{99F1FFA9-D672-408C-9220-ADEEC6ABDD09}"/>
          </ac:spMkLst>
        </pc:spChg>
        <pc:picChg chg="add mod">
          <ac:chgData name="Vanessza Varga" userId="13648c1b1a3309bb" providerId="Windows Live" clId="Web-{1E002A7B-DF4D-440B-AA65-9DCF466C2352}" dt="2026-03-24T14:29:58.436" v="129"/>
          <ac:picMkLst>
            <pc:docMk/>
            <pc:sldMk cId="410059657" sldId="260"/>
            <ac:picMk id="4" creationId="{72498DBE-34C8-EE4E-B52A-155C6D55775F}"/>
          </ac:picMkLst>
        </pc:picChg>
        <pc:picChg chg="add mod">
          <ac:chgData name="Vanessza Varga" userId="13648c1b1a3309bb" providerId="Windows Live" clId="Web-{1E002A7B-DF4D-440B-AA65-9DCF466C2352}" dt="2026-03-24T14:29:58.436" v="129"/>
          <ac:picMkLst>
            <pc:docMk/>
            <pc:sldMk cId="410059657" sldId="260"/>
            <ac:picMk id="5" creationId="{DE37C3C5-689F-5569-396B-865ACF286FB7}"/>
          </ac:picMkLst>
        </pc:picChg>
      </pc:sldChg>
      <pc:sldChg chg="addSp modSp new mod setBg">
        <pc:chgData name="Vanessza Varga" userId="13648c1b1a3309bb" providerId="Windows Live" clId="Web-{1E002A7B-DF4D-440B-AA65-9DCF466C2352}" dt="2026-03-25T11:06:02.065" v="278" actId="20577"/>
        <pc:sldMkLst>
          <pc:docMk/>
          <pc:sldMk cId="35446088" sldId="261"/>
        </pc:sldMkLst>
        <pc:spChg chg="mod ord">
          <ac:chgData name="Vanessza Varga" userId="13648c1b1a3309bb" providerId="Windows Live" clId="Web-{1E002A7B-DF4D-440B-AA65-9DCF466C2352}" dt="2026-03-25T11:06:02.065" v="278" actId="20577"/>
          <ac:spMkLst>
            <pc:docMk/>
            <pc:sldMk cId="35446088" sldId="261"/>
            <ac:spMk id="2" creationId="{539B5B65-AA98-0905-263F-6E856EDA937C}"/>
          </ac:spMkLst>
        </pc:spChg>
        <pc:spChg chg="mod ord">
          <ac:chgData name="Vanessza Varga" userId="13648c1b1a3309bb" providerId="Windows Live" clId="Web-{1E002A7B-DF4D-440B-AA65-9DCF466C2352}" dt="2026-03-25T10:19:47.775" v="168" actId="14100"/>
          <ac:spMkLst>
            <pc:docMk/>
            <pc:sldMk cId="35446088" sldId="261"/>
            <ac:spMk id="3" creationId="{400E9E3D-061B-601E-A118-4E964797926D}"/>
          </ac:spMkLst>
        </pc:spChg>
        <pc:spChg chg="add">
          <ac:chgData name="Vanessza Varga" userId="13648c1b1a3309bb" providerId="Windows Live" clId="Web-{1E002A7B-DF4D-440B-AA65-9DCF466C2352}" dt="2026-03-25T10:17:06.972" v="156"/>
          <ac:spMkLst>
            <pc:docMk/>
            <pc:sldMk cId="35446088" sldId="261"/>
            <ac:spMk id="10" creationId="{63F5877B-98C7-49DD-83AB-0F6F57CB6543}"/>
          </ac:spMkLst>
        </pc:spChg>
        <pc:spChg chg="add">
          <ac:chgData name="Vanessza Varga" userId="13648c1b1a3309bb" providerId="Windows Live" clId="Web-{1E002A7B-DF4D-440B-AA65-9DCF466C2352}" dt="2026-03-25T10:17:06.972" v="156"/>
          <ac:spMkLst>
            <pc:docMk/>
            <pc:sldMk cId="35446088" sldId="261"/>
            <ac:spMk id="12" creationId="{4EA91930-66BC-4C41-B4F5-C31EB216F64B}"/>
          </ac:spMkLst>
        </pc:spChg>
        <pc:spChg chg="add">
          <ac:chgData name="Vanessza Varga" userId="13648c1b1a3309bb" providerId="Windows Live" clId="Web-{1E002A7B-DF4D-440B-AA65-9DCF466C2352}" dt="2026-03-25T10:17:06.972" v="156"/>
          <ac:spMkLst>
            <pc:docMk/>
            <pc:sldMk cId="35446088" sldId="261"/>
            <ac:spMk id="14" creationId="{6313CF8F-B436-401E-9575-DE0F8E8B5B17}"/>
          </ac:spMkLst>
        </pc:spChg>
        <pc:spChg chg="add">
          <ac:chgData name="Vanessza Varga" userId="13648c1b1a3309bb" providerId="Windows Live" clId="Web-{1E002A7B-DF4D-440B-AA65-9DCF466C2352}" dt="2026-03-25T10:17:06.972" v="156"/>
          <ac:spMkLst>
            <pc:docMk/>
            <pc:sldMk cId="35446088" sldId="261"/>
            <ac:spMk id="16" creationId="{2A38CFE9-C30A-4551-ACCB-D5808FBC39CD}"/>
          </ac:spMkLst>
        </pc:spChg>
        <pc:spChg chg="add">
          <ac:chgData name="Vanessza Varga" userId="13648c1b1a3309bb" providerId="Windows Live" clId="Web-{1E002A7B-DF4D-440B-AA65-9DCF466C2352}" dt="2026-03-25T10:17:06.972" v="156"/>
          <ac:spMkLst>
            <pc:docMk/>
            <pc:sldMk cId="35446088" sldId="261"/>
            <ac:spMk id="18" creationId="{67EF550F-47CE-4FB2-9DAC-12AD835C833D}"/>
          </ac:spMkLst>
        </pc:spChg>
        <pc:picChg chg="add mod">
          <ac:chgData name="Vanessza Varga" userId="13648c1b1a3309bb" providerId="Windows Live" clId="Web-{1E002A7B-DF4D-440B-AA65-9DCF466C2352}" dt="2026-03-25T10:17:06.972" v="156"/>
          <ac:picMkLst>
            <pc:docMk/>
            <pc:sldMk cId="35446088" sldId="261"/>
            <ac:picMk id="4" creationId="{BBF8B985-8435-BDB6-5C57-237673632FFC}"/>
          </ac:picMkLst>
        </pc:picChg>
        <pc:picChg chg="add mod">
          <ac:chgData name="Vanessza Varga" userId="13648c1b1a3309bb" providerId="Windows Live" clId="Web-{1E002A7B-DF4D-440B-AA65-9DCF466C2352}" dt="2026-03-25T10:17:06.972" v="156"/>
          <ac:picMkLst>
            <pc:docMk/>
            <pc:sldMk cId="35446088" sldId="261"/>
            <ac:picMk id="5" creationId="{A03C5BA9-22AB-8673-AC3D-676A4C2FDA07}"/>
          </ac:picMkLst>
        </pc:picChg>
      </pc:sldChg>
      <pc:sldChg chg="addSp modSp new mod setBg">
        <pc:chgData name="Vanessza Varga" userId="13648c1b1a3309bb" providerId="Windows Live" clId="Web-{1E002A7B-DF4D-440B-AA65-9DCF466C2352}" dt="2026-03-25T11:11:01.974" v="285" actId="20577"/>
        <pc:sldMkLst>
          <pc:docMk/>
          <pc:sldMk cId="1768665121" sldId="262"/>
        </pc:sldMkLst>
        <pc:spChg chg="mod">
          <ac:chgData name="Vanessza Varga" userId="13648c1b1a3309bb" providerId="Windows Live" clId="Web-{1E002A7B-DF4D-440B-AA65-9DCF466C2352}" dt="2026-03-25T11:05:39.312" v="277" actId="20577"/>
          <ac:spMkLst>
            <pc:docMk/>
            <pc:sldMk cId="1768665121" sldId="262"/>
            <ac:spMk id="2" creationId="{E4FEB55D-CE41-7144-7026-11AC419EDECA}"/>
          </ac:spMkLst>
        </pc:spChg>
        <pc:spChg chg="mod ord">
          <ac:chgData name="Vanessza Varga" userId="13648c1b1a3309bb" providerId="Windows Live" clId="Web-{1E002A7B-DF4D-440B-AA65-9DCF466C2352}" dt="2026-03-25T11:11:01.974" v="285" actId="20577"/>
          <ac:spMkLst>
            <pc:docMk/>
            <pc:sldMk cId="1768665121" sldId="262"/>
            <ac:spMk id="3" creationId="{03F1FEE8-16E3-78C8-2141-E827649EF90A}"/>
          </ac:spMkLst>
        </pc:spChg>
        <pc:spChg chg="add">
          <ac:chgData name="Vanessza Varga" userId="13648c1b1a3309bb" providerId="Windows Live" clId="Web-{1E002A7B-DF4D-440B-AA65-9DCF466C2352}" dt="2026-03-25T10:27:32.565" v="188"/>
          <ac:spMkLst>
            <pc:docMk/>
            <pc:sldMk cId="1768665121" sldId="262"/>
            <ac:spMk id="11" creationId="{1E9986A5-A7D1-4022-BAC0-885FB7A141AE}"/>
          </ac:spMkLst>
        </pc:spChg>
        <pc:spChg chg="add">
          <ac:chgData name="Vanessza Varga" userId="13648c1b1a3309bb" providerId="Windows Live" clId="Web-{1E002A7B-DF4D-440B-AA65-9DCF466C2352}" dt="2026-03-25T10:27:32.565" v="188"/>
          <ac:spMkLst>
            <pc:docMk/>
            <pc:sldMk cId="1768665121" sldId="262"/>
            <ac:spMk id="13" creationId="{D2758DA7-6A89-49A1-B9F5-546D993242F8}"/>
          </ac:spMkLst>
        </pc:spChg>
        <pc:picChg chg="add mod">
          <ac:chgData name="Vanessza Varga" userId="13648c1b1a3309bb" providerId="Windows Live" clId="Web-{1E002A7B-DF4D-440B-AA65-9DCF466C2352}" dt="2026-03-25T10:27:32.565" v="188"/>
          <ac:picMkLst>
            <pc:docMk/>
            <pc:sldMk cId="1768665121" sldId="262"/>
            <ac:picMk id="4" creationId="{223FA9F3-4ADF-F3FC-6D2A-4F9128911491}"/>
          </ac:picMkLst>
        </pc:picChg>
        <pc:picChg chg="add mod ord">
          <ac:chgData name="Vanessza Varga" userId="13648c1b1a3309bb" providerId="Windows Live" clId="Web-{1E002A7B-DF4D-440B-AA65-9DCF466C2352}" dt="2026-03-25T10:27:32.565" v="188"/>
          <ac:picMkLst>
            <pc:docMk/>
            <pc:sldMk cId="1768665121" sldId="262"/>
            <ac:picMk id="5" creationId="{8D4AE304-CF2D-2695-CDE3-42D7E743B00B}"/>
          </ac:picMkLst>
        </pc:picChg>
        <pc:picChg chg="add mod">
          <ac:chgData name="Vanessza Varga" userId="13648c1b1a3309bb" providerId="Windows Live" clId="Web-{1E002A7B-DF4D-440B-AA65-9DCF466C2352}" dt="2026-03-25T10:27:32.565" v="188"/>
          <ac:picMkLst>
            <pc:docMk/>
            <pc:sldMk cId="1768665121" sldId="262"/>
            <ac:picMk id="6" creationId="{07E5913F-C089-EBD4-5A80-A1F7881EC785}"/>
          </ac:picMkLst>
        </pc:picChg>
      </pc:sldChg>
      <pc:sldChg chg="addSp delSp modSp new mod setBg">
        <pc:chgData name="Vanessza Varga" userId="13648c1b1a3309bb" providerId="Windows Live" clId="Web-{1E002A7B-DF4D-440B-AA65-9DCF466C2352}" dt="2026-03-25T11:11:40.429" v="287" actId="20577"/>
        <pc:sldMkLst>
          <pc:docMk/>
          <pc:sldMk cId="1478099406" sldId="263"/>
        </pc:sldMkLst>
        <pc:spChg chg="mod ord">
          <ac:chgData name="Vanessza Varga" userId="13648c1b1a3309bb" providerId="Windows Live" clId="Web-{1E002A7B-DF4D-440B-AA65-9DCF466C2352}" dt="2026-03-25T10:38:58.817" v="229" actId="20577"/>
          <ac:spMkLst>
            <pc:docMk/>
            <pc:sldMk cId="1478099406" sldId="263"/>
            <ac:spMk id="2" creationId="{CD88025F-C72C-8793-5B4E-2DAD99E64A73}"/>
          </ac:spMkLst>
        </pc:spChg>
        <pc:spChg chg="mod ord">
          <ac:chgData name="Vanessza Varga" userId="13648c1b1a3309bb" providerId="Windows Live" clId="Web-{1E002A7B-DF4D-440B-AA65-9DCF466C2352}" dt="2026-03-25T11:11:40.429" v="287" actId="20577"/>
          <ac:spMkLst>
            <pc:docMk/>
            <pc:sldMk cId="1478099406" sldId="263"/>
            <ac:spMk id="3" creationId="{409595FD-5584-31F8-D179-C2AD2A510E5E}"/>
          </ac:spMkLst>
        </pc:spChg>
        <pc:spChg chg="add">
          <ac:chgData name="Vanessza Varga" userId="13648c1b1a3309bb" providerId="Windows Live" clId="Web-{1E002A7B-DF4D-440B-AA65-9DCF466C2352}" dt="2026-03-25T10:37:33.437" v="218"/>
          <ac:spMkLst>
            <pc:docMk/>
            <pc:sldMk cId="1478099406" sldId="263"/>
            <ac:spMk id="16" creationId="{CB077B7C-FE7A-4C81-92C6-F20D2AE425E1}"/>
          </ac:spMkLst>
        </pc:spChg>
        <pc:spChg chg="add">
          <ac:chgData name="Vanessza Varga" userId="13648c1b1a3309bb" providerId="Windows Live" clId="Web-{1E002A7B-DF4D-440B-AA65-9DCF466C2352}" dt="2026-03-25T10:37:33.437" v="218"/>
          <ac:spMkLst>
            <pc:docMk/>
            <pc:sldMk cId="1478099406" sldId="263"/>
            <ac:spMk id="17" creationId="{49724451-1817-47EC-8F8A-7534815277C6}"/>
          </ac:spMkLst>
        </pc:spChg>
        <pc:spChg chg="add">
          <ac:chgData name="Vanessza Varga" userId="13648c1b1a3309bb" providerId="Windows Live" clId="Web-{1E002A7B-DF4D-440B-AA65-9DCF466C2352}" dt="2026-03-25T10:37:33.437" v="218"/>
          <ac:spMkLst>
            <pc:docMk/>
            <pc:sldMk cId="1478099406" sldId="263"/>
            <ac:spMk id="18" creationId="{1972FFF2-19E8-4ABA-8DF0-DF0BB9CA0F44}"/>
          </ac:spMkLst>
        </pc:spChg>
        <pc:spChg chg="add">
          <ac:chgData name="Vanessza Varga" userId="13648c1b1a3309bb" providerId="Windows Live" clId="Web-{1E002A7B-DF4D-440B-AA65-9DCF466C2352}" dt="2026-03-25T10:37:33.437" v="218"/>
          <ac:spMkLst>
            <pc:docMk/>
            <pc:sldMk cId="1478099406" sldId="263"/>
            <ac:spMk id="19" creationId="{D675D8C3-7329-47B0-9782-C66F095D7366}"/>
          </ac:spMkLst>
        </pc:spChg>
        <pc:picChg chg="add mod">
          <ac:chgData name="Vanessza Varga" userId="13648c1b1a3309bb" providerId="Windows Live" clId="Web-{1E002A7B-DF4D-440B-AA65-9DCF466C2352}" dt="2026-03-25T10:37:33.437" v="218"/>
          <ac:picMkLst>
            <pc:docMk/>
            <pc:sldMk cId="1478099406" sldId="263"/>
            <ac:picMk id="4" creationId="{D4B749A2-F38E-87F0-A5A7-E0E598AE2A7A}"/>
          </ac:picMkLst>
        </pc:picChg>
        <pc:picChg chg="add mod">
          <ac:chgData name="Vanessza Varga" userId="13648c1b1a3309bb" providerId="Windows Live" clId="Web-{1E002A7B-DF4D-440B-AA65-9DCF466C2352}" dt="2026-03-25T10:37:33.437" v="218"/>
          <ac:picMkLst>
            <pc:docMk/>
            <pc:sldMk cId="1478099406" sldId="263"/>
            <ac:picMk id="5" creationId="{63441910-A727-253D-02E2-A0A2BCFBD02F}"/>
          </ac:picMkLst>
        </pc:picChg>
      </pc:sldChg>
      <pc:sldChg chg="addSp modSp new mod setBg">
        <pc:chgData name="Vanessza Varga" userId="13648c1b1a3309bb" providerId="Windows Live" clId="Web-{1E002A7B-DF4D-440B-AA65-9DCF466C2352}" dt="2026-03-25T11:12:09.681" v="289" actId="20577"/>
        <pc:sldMkLst>
          <pc:docMk/>
          <pc:sldMk cId="1470875213" sldId="264"/>
        </pc:sldMkLst>
        <pc:spChg chg="mod">
          <ac:chgData name="Vanessza Varga" userId="13648c1b1a3309bb" providerId="Windows Live" clId="Web-{1E002A7B-DF4D-440B-AA65-9DCF466C2352}" dt="2026-03-25T10:48:55.473" v="249" actId="14100"/>
          <ac:spMkLst>
            <pc:docMk/>
            <pc:sldMk cId="1470875213" sldId="264"/>
            <ac:spMk id="2" creationId="{BEC32C7E-5DE9-0255-D7CA-6DCDFE52C928}"/>
          </ac:spMkLst>
        </pc:spChg>
        <pc:spChg chg="mod">
          <ac:chgData name="Vanessza Varga" userId="13648c1b1a3309bb" providerId="Windows Live" clId="Web-{1E002A7B-DF4D-440B-AA65-9DCF466C2352}" dt="2026-03-25T11:12:09.681" v="289" actId="20577"/>
          <ac:spMkLst>
            <pc:docMk/>
            <pc:sldMk cId="1470875213" sldId="264"/>
            <ac:spMk id="3" creationId="{2130172E-642C-4DBD-AF6B-D82AADE4A9F1}"/>
          </ac:spMkLst>
        </pc:spChg>
        <pc:spChg chg="add">
          <ac:chgData name="Vanessza Varga" userId="13648c1b1a3309bb" providerId="Windows Live" clId="Web-{1E002A7B-DF4D-440B-AA65-9DCF466C2352}" dt="2026-03-25T10:47:05.142" v="245"/>
          <ac:spMkLst>
            <pc:docMk/>
            <pc:sldMk cId="1470875213" sldId="264"/>
            <ac:spMk id="11" creationId="{59653884-08CE-4579-8A80-F00D55BF077F}"/>
          </ac:spMkLst>
        </pc:spChg>
        <pc:spChg chg="add">
          <ac:chgData name="Vanessza Varga" userId="13648c1b1a3309bb" providerId="Windows Live" clId="Web-{1E002A7B-DF4D-440B-AA65-9DCF466C2352}" dt="2026-03-25T10:47:05.142" v="245"/>
          <ac:spMkLst>
            <pc:docMk/>
            <pc:sldMk cId="1470875213" sldId="264"/>
            <ac:spMk id="13" creationId="{720D4FAC-7B9A-4A4F-8E53-071522870B7B}"/>
          </ac:spMkLst>
        </pc:spChg>
        <pc:spChg chg="add">
          <ac:chgData name="Vanessza Varga" userId="13648c1b1a3309bb" providerId="Windows Live" clId="Web-{1E002A7B-DF4D-440B-AA65-9DCF466C2352}" dt="2026-03-25T10:47:05.142" v="245"/>
          <ac:spMkLst>
            <pc:docMk/>
            <pc:sldMk cId="1470875213" sldId="264"/>
            <ac:spMk id="15" creationId="{EDD2A13B-608C-4BE1-AC1F-62B2DAF76BF7}"/>
          </ac:spMkLst>
        </pc:spChg>
        <pc:spChg chg="add">
          <ac:chgData name="Vanessza Varga" userId="13648c1b1a3309bb" providerId="Windows Live" clId="Web-{1E002A7B-DF4D-440B-AA65-9DCF466C2352}" dt="2026-03-25T10:47:05.142" v="245"/>
          <ac:spMkLst>
            <pc:docMk/>
            <pc:sldMk cId="1470875213" sldId="264"/>
            <ac:spMk id="17" creationId="{977038ED-F717-467A-8D75-D8441BB92668}"/>
          </ac:spMkLst>
        </pc:spChg>
        <pc:picChg chg="add mod ord">
          <ac:chgData name="Vanessza Varga" userId="13648c1b1a3309bb" providerId="Windows Live" clId="Web-{1E002A7B-DF4D-440B-AA65-9DCF466C2352}" dt="2026-03-25T10:47:05.142" v="245"/>
          <ac:picMkLst>
            <pc:docMk/>
            <pc:sldMk cId="1470875213" sldId="264"/>
            <ac:picMk id="4" creationId="{D072B87A-243F-F76C-D746-43FB9E4E998D}"/>
          </ac:picMkLst>
        </pc:picChg>
        <pc:picChg chg="add mod ord">
          <ac:chgData name="Vanessza Varga" userId="13648c1b1a3309bb" providerId="Windows Live" clId="Web-{1E002A7B-DF4D-440B-AA65-9DCF466C2352}" dt="2026-03-25T10:47:05.142" v="245"/>
          <ac:picMkLst>
            <pc:docMk/>
            <pc:sldMk cId="1470875213" sldId="264"/>
            <ac:picMk id="5" creationId="{774329A7-ECB0-28B6-3129-12B8ABB3451E}"/>
          </ac:picMkLst>
        </pc:picChg>
        <pc:picChg chg="add mod">
          <ac:chgData name="Vanessza Varga" userId="13648c1b1a3309bb" providerId="Windows Live" clId="Web-{1E002A7B-DF4D-440B-AA65-9DCF466C2352}" dt="2026-03-25T10:47:05.142" v="245"/>
          <ac:picMkLst>
            <pc:docMk/>
            <pc:sldMk cId="1470875213" sldId="264"/>
            <ac:picMk id="6" creationId="{4E342221-9A9C-BF69-1232-6023F96FE942}"/>
          </ac:picMkLst>
        </pc:picChg>
      </pc:sldChg>
      <pc:sldChg chg="addSp modSp new mod setBg">
        <pc:chgData name="Vanessza Varga" userId="13648c1b1a3309bb" providerId="Windows Live" clId="Web-{1E002A7B-DF4D-440B-AA65-9DCF466C2352}" dt="2026-03-25T11:13:21.325" v="291" actId="20577"/>
        <pc:sldMkLst>
          <pc:docMk/>
          <pc:sldMk cId="1256300413" sldId="265"/>
        </pc:sldMkLst>
        <pc:spChg chg="mod">
          <ac:chgData name="Vanessza Varga" userId="13648c1b1a3309bb" providerId="Windows Live" clId="Web-{1E002A7B-DF4D-440B-AA65-9DCF466C2352}" dt="2026-03-25T11:04:06.342" v="274" actId="1076"/>
          <ac:spMkLst>
            <pc:docMk/>
            <pc:sldMk cId="1256300413" sldId="265"/>
            <ac:spMk id="2" creationId="{40ADDB1D-1E89-1410-ECEE-9378224C7F55}"/>
          </ac:spMkLst>
        </pc:spChg>
        <pc:spChg chg="mod ord">
          <ac:chgData name="Vanessza Varga" userId="13648c1b1a3309bb" providerId="Windows Live" clId="Web-{1E002A7B-DF4D-440B-AA65-9DCF466C2352}" dt="2026-03-25T11:13:21.325" v="291" actId="20577"/>
          <ac:spMkLst>
            <pc:docMk/>
            <pc:sldMk cId="1256300413" sldId="265"/>
            <ac:spMk id="3" creationId="{AE20C441-FF3C-9C28-84B8-A4C77AA104F6}"/>
          </ac:spMkLst>
        </pc:spChg>
        <pc:grpChg chg="add">
          <ac:chgData name="Vanessza Varga" userId="13648c1b1a3309bb" providerId="Windows Live" clId="Web-{1E002A7B-DF4D-440B-AA65-9DCF466C2352}" dt="2026-03-25T11:02:22.012" v="266"/>
          <ac:grpSpMkLst>
            <pc:docMk/>
            <pc:sldMk cId="1256300413" sldId="265"/>
            <ac:grpSpMk id="11" creationId="{60919A3C-0719-81EF-AF29-3EEDD5906920}"/>
          </ac:grpSpMkLst>
        </pc:grpChg>
        <pc:picChg chg="add mod ord">
          <ac:chgData name="Vanessza Varga" userId="13648c1b1a3309bb" providerId="Windows Live" clId="Web-{1E002A7B-DF4D-440B-AA65-9DCF466C2352}" dt="2026-03-25T11:02:22.012" v="266"/>
          <ac:picMkLst>
            <pc:docMk/>
            <pc:sldMk cId="1256300413" sldId="265"/>
            <ac:picMk id="4" creationId="{1B4B4F0A-A18A-6895-D91E-C0A9EB6EECBC}"/>
          </ac:picMkLst>
        </pc:picChg>
        <pc:picChg chg="add mod">
          <ac:chgData name="Vanessza Varga" userId="13648c1b1a3309bb" providerId="Windows Live" clId="Web-{1E002A7B-DF4D-440B-AA65-9DCF466C2352}" dt="2026-03-25T11:02:22.012" v="266"/>
          <ac:picMkLst>
            <pc:docMk/>
            <pc:sldMk cId="1256300413" sldId="265"/>
            <ac:picMk id="5" creationId="{F9A4C30C-23F5-5189-D5F1-1251662D0526}"/>
          </ac:picMkLst>
        </pc:picChg>
        <pc:picChg chg="add mod">
          <ac:chgData name="Vanessza Varga" userId="13648c1b1a3309bb" providerId="Windows Live" clId="Web-{1E002A7B-DF4D-440B-AA65-9DCF466C2352}" dt="2026-03-25T11:02:22.012" v="266"/>
          <ac:picMkLst>
            <pc:docMk/>
            <pc:sldMk cId="1256300413" sldId="265"/>
            <ac:picMk id="6" creationId="{690E1AC4-D925-3CAD-EBCD-F7B6FA010D22}"/>
          </ac:picMkLst>
        </pc:picChg>
      </pc:sldChg>
      <pc:sldChg chg="modSp new">
        <pc:chgData name="Vanessza Varga" userId="13648c1b1a3309bb" providerId="Windows Live" clId="Web-{1E002A7B-DF4D-440B-AA65-9DCF466C2352}" dt="2026-03-25T11:26:35.369" v="311" actId="20577"/>
        <pc:sldMkLst>
          <pc:docMk/>
          <pc:sldMk cId="3908938503" sldId="266"/>
        </pc:sldMkLst>
        <pc:spChg chg="mod">
          <ac:chgData name="Vanessza Varga" userId="13648c1b1a3309bb" providerId="Windows Live" clId="Web-{1E002A7B-DF4D-440B-AA65-9DCF466C2352}" dt="2026-03-25T11:14:22.062" v="296" actId="20577"/>
          <ac:spMkLst>
            <pc:docMk/>
            <pc:sldMk cId="3908938503" sldId="266"/>
            <ac:spMk id="2" creationId="{B917114D-1E6D-E3BC-9BD2-18641FA28493}"/>
          </ac:spMkLst>
        </pc:spChg>
        <pc:spChg chg="mod">
          <ac:chgData name="Vanessza Varga" userId="13648c1b1a3309bb" providerId="Windows Live" clId="Web-{1E002A7B-DF4D-440B-AA65-9DCF466C2352}" dt="2026-03-25T11:26:35.369" v="311" actId="20577"/>
          <ac:spMkLst>
            <pc:docMk/>
            <pc:sldMk cId="3908938503" sldId="266"/>
            <ac:spMk id="3" creationId="{731380E1-98CE-C99F-FA9E-9C134DFEA9FE}"/>
          </ac:spMkLst>
        </pc:spChg>
      </pc:sldChg>
    </pc:docChg>
  </pc:docChgLst>
  <pc:docChgLst>
    <pc:chgData name="Vanessza Varga" userId="13648c1b1a3309bb" providerId="Windows Live" clId="Web-{CF4334D0-A90F-4A4B-A129-A418698499C4}"/>
    <pc:docChg chg="modSld modMainMaster">
      <pc:chgData name="Vanessza Varga" userId="13648c1b1a3309bb" providerId="Windows Live" clId="Web-{CF4334D0-A90F-4A4B-A129-A418698499C4}" dt="2026-03-28T13:26:21.223" v="146"/>
      <pc:docMkLst>
        <pc:docMk/>
      </pc:docMkLst>
      <pc:sldChg chg="addSp modSp modTransition">
        <pc:chgData name="Vanessza Varga" userId="13648c1b1a3309bb" providerId="Windows Live" clId="Web-{CF4334D0-A90F-4A4B-A129-A418698499C4}" dt="2026-03-28T13:05:17.636" v="109" actId="14100"/>
        <pc:sldMkLst>
          <pc:docMk/>
          <pc:sldMk cId="4266748471" sldId="256"/>
        </pc:sldMkLst>
        <pc:spChg chg="add mod">
          <ac:chgData name="Vanessza Varga" userId="13648c1b1a3309bb" providerId="Windows Live" clId="Web-{CF4334D0-A90F-4A4B-A129-A418698499C4}" dt="2026-03-28T13:05:17.636" v="109" actId="14100"/>
          <ac:spMkLst>
            <pc:docMk/>
            <pc:sldMk cId="4266748471" sldId="256"/>
            <ac:spMk id="6" creationId="{D3D2F7D1-BA49-7EAA-7D58-0318979FC5B0}"/>
          </ac:spMkLst>
        </pc:spChg>
      </pc:sldChg>
      <pc:sldChg chg="modTransition addAnim">
        <pc:chgData name="Vanessza Varga" userId="13648c1b1a3309bb" providerId="Windows Live" clId="Web-{CF4334D0-A90F-4A4B-A129-A418698499C4}" dt="2026-03-28T13:07:31.358" v="112"/>
        <pc:sldMkLst>
          <pc:docMk/>
          <pc:sldMk cId="1428019105" sldId="257"/>
        </pc:sldMkLst>
      </pc:sldChg>
      <pc:sldChg chg="modTransition addAnim">
        <pc:chgData name="Vanessza Varga" userId="13648c1b1a3309bb" providerId="Windows Live" clId="Web-{CF4334D0-A90F-4A4B-A129-A418698499C4}" dt="2026-03-28T13:11:14.111" v="116"/>
        <pc:sldMkLst>
          <pc:docMk/>
          <pc:sldMk cId="2898377485" sldId="258"/>
        </pc:sldMkLst>
      </pc:sldChg>
      <pc:sldChg chg="modTransition addAnim">
        <pc:chgData name="Vanessza Varga" userId="13648c1b1a3309bb" providerId="Windows Live" clId="Web-{CF4334D0-A90F-4A4B-A129-A418698499C4}" dt="2026-03-28T13:13:14.519" v="121"/>
        <pc:sldMkLst>
          <pc:docMk/>
          <pc:sldMk cId="964393031" sldId="259"/>
        </pc:sldMkLst>
      </pc:sldChg>
      <pc:sldChg chg="modTransition addAnim">
        <pc:chgData name="Vanessza Varga" userId="13648c1b1a3309bb" providerId="Windows Live" clId="Web-{CF4334D0-A90F-4A4B-A129-A418698499C4}" dt="2026-03-28T13:16:01.386" v="125"/>
        <pc:sldMkLst>
          <pc:docMk/>
          <pc:sldMk cId="410059657" sldId="260"/>
        </pc:sldMkLst>
      </pc:sldChg>
      <pc:sldChg chg="modTransition addAnim">
        <pc:chgData name="Vanessza Varga" userId="13648c1b1a3309bb" providerId="Windows Live" clId="Web-{CF4334D0-A90F-4A4B-A129-A418698499C4}" dt="2026-03-28T13:17:43.706" v="129"/>
        <pc:sldMkLst>
          <pc:docMk/>
          <pc:sldMk cId="35446088" sldId="261"/>
        </pc:sldMkLst>
      </pc:sldChg>
      <pc:sldChg chg="modTransition addAnim">
        <pc:chgData name="Vanessza Varga" userId="13648c1b1a3309bb" providerId="Windows Live" clId="Web-{CF4334D0-A90F-4A4B-A129-A418698499C4}" dt="2026-03-28T13:20:19.698" v="134"/>
        <pc:sldMkLst>
          <pc:docMk/>
          <pc:sldMk cId="1768665121" sldId="262"/>
        </pc:sldMkLst>
      </pc:sldChg>
      <pc:sldChg chg="modTransition addAnim">
        <pc:chgData name="Vanessza Varga" userId="13648c1b1a3309bb" providerId="Windows Live" clId="Web-{CF4334D0-A90F-4A4B-A129-A418698499C4}" dt="2026-03-28T13:20:46.293" v="136"/>
        <pc:sldMkLst>
          <pc:docMk/>
          <pc:sldMk cId="1478099406" sldId="263"/>
        </pc:sldMkLst>
      </pc:sldChg>
      <pc:sldChg chg="modTransition addAnim">
        <pc:chgData name="Vanessza Varga" userId="13648c1b1a3309bb" providerId="Windows Live" clId="Web-{CF4334D0-A90F-4A4B-A129-A418698499C4}" dt="2026-03-28T13:23:01.438" v="141"/>
        <pc:sldMkLst>
          <pc:docMk/>
          <pc:sldMk cId="1470875213" sldId="264"/>
        </pc:sldMkLst>
      </pc:sldChg>
      <pc:sldChg chg="modTransition addAnim">
        <pc:chgData name="Vanessza Varga" userId="13648c1b1a3309bb" providerId="Windows Live" clId="Web-{CF4334D0-A90F-4A4B-A129-A418698499C4}" dt="2026-03-28T13:26:21.223" v="146"/>
        <pc:sldMkLst>
          <pc:docMk/>
          <pc:sldMk cId="1256300413" sldId="265"/>
        </pc:sldMkLst>
      </pc:sldChg>
      <pc:sldChg chg="addSp delSp modSp mod modTransition setBg">
        <pc:chgData name="Vanessza Varga" userId="13648c1b1a3309bb" providerId="Windows Live" clId="Web-{CF4334D0-A90F-4A4B-A129-A418698499C4}" dt="2026-03-28T12:51:47.370" v="86"/>
        <pc:sldMkLst>
          <pc:docMk/>
          <pc:sldMk cId="3908938503" sldId="266"/>
        </pc:sldMkLst>
        <pc:spChg chg="mod">
          <ac:chgData name="Vanessza Varga" userId="13648c1b1a3309bb" providerId="Windows Live" clId="Web-{CF4334D0-A90F-4A4B-A129-A418698499C4}" dt="2026-03-28T12:42:57.507" v="69" actId="14100"/>
          <ac:spMkLst>
            <pc:docMk/>
            <pc:sldMk cId="3908938503" sldId="266"/>
            <ac:spMk id="2" creationId="{B917114D-1E6D-E3BC-9BD2-18641FA28493}"/>
          </ac:spMkLst>
        </pc:spChg>
        <pc:spChg chg="mod">
          <ac:chgData name="Vanessza Varga" userId="13648c1b1a3309bb" providerId="Windows Live" clId="Web-{CF4334D0-A90F-4A4B-A129-A418698499C4}" dt="2026-03-28T12:50:05.259" v="82" actId="20577"/>
          <ac:spMkLst>
            <pc:docMk/>
            <pc:sldMk cId="3908938503" sldId="266"/>
            <ac:spMk id="3" creationId="{731380E1-98CE-C99F-FA9E-9C134DFEA9FE}"/>
          </ac:spMkLst>
        </pc:spChg>
        <pc:spChg chg="add">
          <ac:chgData name="Vanessza Varga" userId="13648c1b1a3309bb" providerId="Windows Live" clId="Web-{CF4334D0-A90F-4A4B-A129-A418698499C4}" dt="2026-03-28T12:38:32.416" v="48"/>
          <ac:spMkLst>
            <pc:docMk/>
            <pc:sldMk cId="3908938503" sldId="266"/>
            <ac:spMk id="11" creationId="{5E46F2E7-848F-4A6C-A098-4764FDEA771A}"/>
          </ac:spMkLst>
        </pc:spChg>
        <pc:spChg chg="add">
          <ac:chgData name="Vanessza Varga" userId="13648c1b1a3309bb" providerId="Windows Live" clId="Web-{CF4334D0-A90F-4A4B-A129-A418698499C4}" dt="2026-03-28T12:38:32.416" v="48"/>
          <ac:spMkLst>
            <pc:docMk/>
            <pc:sldMk cId="3908938503" sldId="266"/>
            <ac:spMk id="12" creationId="{8F90786E-B72D-4C32-BDCE-A170B007822D}"/>
          </ac:spMkLst>
        </pc:spChg>
        <pc:picChg chg="add mod ord">
          <ac:chgData name="Vanessza Varga" userId="13648c1b1a3309bb" providerId="Windows Live" clId="Web-{CF4334D0-A90F-4A4B-A129-A418698499C4}" dt="2026-03-28T12:42:03.518" v="63" actId="1076"/>
          <ac:picMkLst>
            <pc:docMk/>
            <pc:sldMk cId="3908938503" sldId="266"/>
            <ac:picMk id="4" creationId="{E6DBF920-ABCA-68C8-4302-0B1374D2100A}"/>
          </ac:picMkLst>
        </pc:picChg>
        <pc:cxnChg chg="add del">
          <ac:chgData name="Vanessza Varga" userId="13648c1b1a3309bb" providerId="Windows Live" clId="Web-{CF4334D0-A90F-4A4B-A129-A418698499C4}" dt="2026-03-28T12:38:32.384" v="47"/>
          <ac:cxnSpMkLst>
            <pc:docMk/>
            <pc:sldMk cId="3908938503" sldId="266"/>
            <ac:cxnSpMk id="9" creationId="{1503BFE4-729B-D9D0-C17B-501E6AF1127A}"/>
          </ac:cxnSpMkLst>
        </pc:cxnChg>
      </pc:sldChg>
      <pc:sldMasterChg chg="modTransition modSldLayout">
        <pc:chgData name="Vanessza Varga" userId="13648c1b1a3309bb" providerId="Windows Live" clId="Web-{CF4334D0-A90F-4A4B-A129-A418698499C4}" dt="2026-03-28T12:51:47.370" v="86"/>
        <pc:sldMasterMkLst>
          <pc:docMk/>
          <pc:sldMasterMk cId="798062927" sldId="2147483648"/>
        </pc:sldMasterMkLst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1331746569" sldId="2147483649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3810502996" sldId="2147483650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1356358126" sldId="2147483651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324695496" sldId="2147483652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3429168541" sldId="2147483653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3997832783" sldId="2147483654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1078127673" sldId="2147483655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2903084306" sldId="2147483656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1883066043" sldId="2147483657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1663091269" sldId="2147483658"/>
          </pc:sldLayoutMkLst>
        </pc:sldLayoutChg>
        <pc:sldLayoutChg chg="modTransition">
          <pc:chgData name="Vanessza Varga" userId="13648c1b1a3309bb" providerId="Windows Live" clId="Web-{CF4334D0-A90F-4A4B-A129-A418698499C4}" dt="2026-03-28T12:51:47.370" v="86"/>
          <pc:sldLayoutMkLst>
            <pc:docMk/>
            <pc:sldMasterMk cId="798062927" sldId="2147483648"/>
            <pc:sldLayoutMk cId="177225577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1746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091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255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502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358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695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168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832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8127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084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3066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2026. 03. 28.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06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nemzetikonyvtar.blog.hu/2023/05/19/dr_nemeth_antal_es_az_ember_tragediaja" TargetMode="External"/><Relationship Id="rId13" Type="http://schemas.openxmlformats.org/officeDocument/2006/relationships/hyperlink" Target="https://hu.wikipedia.org/wiki/Tolnay_Kl%C3%A1ri" TargetMode="External"/><Relationship Id="rId3" Type="http://schemas.openxmlformats.org/officeDocument/2006/relationships/hyperlink" Target="https://nemzetiszinhaz.hu/eloadas/az-ember-tragediaja-1-2" TargetMode="External"/><Relationship Id="rId7" Type="http://schemas.openxmlformats.org/officeDocument/2006/relationships/hyperlink" Target="https://hu.wikipedia.org/wiki/Lehotay_%C3%81rp%C3%A1d" TargetMode="External"/><Relationship Id="rId12" Type="http://schemas.openxmlformats.org/officeDocument/2006/relationships/hyperlink" Target="https://nemzetiszinhaz.hu/muvesz/bessenyei-ferenc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epmas.hu/hu/ember-tragediaja-osbemutato-nemzeti-szinhaz-paulay-ede-jaszai-mari-madach-imre" TargetMode="External"/><Relationship Id="rId11" Type="http://schemas.openxmlformats.org/officeDocument/2006/relationships/hyperlink" Target="https://szinhaz.net/2014/11/11/emleket-nyugtalansaggal-gyaszolom/" TargetMode="External"/><Relationship Id="rId5" Type="http://schemas.openxmlformats.org/officeDocument/2006/relationships/hyperlink" Target="https://cultura.hu/kultura/madach-imre-160-eve-halt-meg/" TargetMode="External"/><Relationship Id="rId10" Type="http://schemas.openxmlformats.org/officeDocument/2006/relationships/hyperlink" Target="https://hu.wikipedia.org/wiki/Kiss_Ferenc_(sz%C3%ADnm%C5%B1v%C3%A9sz" TargetMode="External"/><Relationship Id="rId4" Type="http://schemas.openxmlformats.org/officeDocument/2006/relationships/hyperlink" Target="https://hu.wikipedia.org/wiki/F%C3%A1jl:Mad%C3%A1ch_Imre,_Az_ember_trag%C3%A9di%C3%A1ja_1895.jpg" TargetMode="External"/><Relationship Id="rId9" Type="http://schemas.openxmlformats.org/officeDocument/2006/relationships/hyperlink" Target="https://hu.wikipedia.org/wiki/Tasn%C3%A1di_Ilona" TargetMode="External"/><Relationship Id="rId14" Type="http://schemas.openxmlformats.org/officeDocument/2006/relationships/hyperlink" Target="https://hu.wikipedia.org/wiki/Major_Tam%C3%A1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z ember tragédiája | Nemzeti Színház">
            <a:extLst>
              <a:ext uri="{FF2B5EF4-FFF2-40B4-BE49-F238E27FC236}">
                <a16:creationId xmlns:a16="http://schemas.microsoft.com/office/drawing/2014/main" id="{F603D80D-E4F0-E0B9-2E5D-0674B330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4806" r="12944" b="-1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hu-HU" sz="4400">
                <a:solidFill>
                  <a:srgbClr val="FFFFFF"/>
                </a:solidFill>
              </a:rPr>
              <a:t>Az ember tragédiája a Nemzeti Színház színpadán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hu-HU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Paulay Ede, Németh Antal és Gellért Endre rendezései</a:t>
            </a:r>
            <a:endParaRPr lang="hu-HU">
              <a:solidFill>
                <a:srgbClr val="FFFFFF"/>
              </a:solidFill>
            </a:endParaRPr>
          </a:p>
          <a:p>
            <a:pPr algn="l"/>
            <a:endParaRPr lang="hu-HU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l"/>
            <a:endParaRPr lang="hu-HU">
              <a:solidFill>
                <a:srgbClr val="FFFFFF"/>
              </a:solidFill>
            </a:endParaRPr>
          </a:p>
        </p:txBody>
      </p:sp>
      <p:pic>
        <p:nvPicPr>
          <p:cNvPr id="4" name="Kép 3" descr="Fájl:Madách Imre, Az ember tragédiája 1895.jpg – Wikipédia">
            <a:extLst>
              <a:ext uri="{FF2B5EF4-FFF2-40B4-BE49-F238E27FC236}">
                <a16:creationId xmlns:a16="http://schemas.microsoft.com/office/drawing/2014/main" id="{A356A594-8985-82A3-CBBE-7AE80CB0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07" r="-2" b="3958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3D2F7D1-BA49-7EAA-7D58-0318979FC5B0}"/>
              </a:ext>
            </a:extLst>
          </p:cNvPr>
          <p:cNvSpPr txBox="1"/>
          <p:nvPr/>
        </p:nvSpPr>
        <p:spPr>
          <a:xfrm>
            <a:off x="928423" y="618948"/>
            <a:ext cx="31140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/>
              <a:t>Készítette: Ádám lányai</a:t>
            </a:r>
          </a:p>
        </p:txBody>
      </p:sp>
    </p:spTree>
    <p:extLst>
      <p:ext uri="{BB962C8B-B14F-4D97-AF65-F5344CB8AC3E}">
        <p14:creationId xmlns:p14="http://schemas.microsoft.com/office/powerpoint/2010/main" val="4266748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ADDB1D-1E89-1410-ECEE-9378224C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100" y="-495062"/>
            <a:ext cx="2767643" cy="1616203"/>
          </a:xfrm>
        </p:spPr>
        <p:txBody>
          <a:bodyPr anchor="b">
            <a:normAutofit/>
          </a:bodyPr>
          <a:lstStyle/>
          <a:p>
            <a:r>
              <a:rPr lang="hu-HU" sz="4000" b="1">
                <a:latin typeface="Book Antiqua"/>
              </a:rPr>
              <a:t>Összegzés</a:t>
            </a:r>
          </a:p>
        </p:txBody>
      </p:sp>
      <p:pic>
        <p:nvPicPr>
          <p:cNvPr id="5" name="Kép 4" descr="A képen barlang, éjszaka, talaj, személy látható&#10;&#10;Lehet, hogy az AI által létrehozott tartalom helytelen.">
            <a:extLst>
              <a:ext uri="{FF2B5EF4-FFF2-40B4-BE49-F238E27FC236}">
                <a16:creationId xmlns:a16="http://schemas.microsoft.com/office/drawing/2014/main" id="{F9A4C30C-23F5-5189-D5F1-1251662D05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81" r="2" b="18194"/>
          <a:stretch>
            <a:fillRect/>
          </a:stretch>
        </p:blipFill>
        <p:spPr>
          <a:xfrm>
            <a:off x="13635" y="10"/>
            <a:ext cx="3115907" cy="3447822"/>
          </a:xfrm>
          <a:prstGeom prst="rect">
            <a:avLst/>
          </a:prstGeom>
        </p:spPr>
      </p:pic>
      <p:pic>
        <p:nvPicPr>
          <p:cNvPr id="4" name="Kép 3" descr="A képen Emberi arc, ruházat, személy, kabát látható&#10;&#10;Lehet, hogy az AI által létrehozott tartalom helytelen.">
            <a:extLst>
              <a:ext uri="{FF2B5EF4-FFF2-40B4-BE49-F238E27FC236}">
                <a16:creationId xmlns:a16="http://schemas.microsoft.com/office/drawing/2014/main" id="{1B4B4F0A-A18A-6895-D91E-C0A9EB6E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89" r="1147" b="2"/>
          <a:stretch>
            <a:fillRect/>
          </a:stretch>
        </p:blipFill>
        <p:spPr>
          <a:xfrm>
            <a:off x="13635" y="3447831"/>
            <a:ext cx="3115906" cy="3410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919A3C-0719-81EF-AF29-3EEDD5906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0FB801-BA56-640D-4248-57A83E4E3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2A8575-530C-B315-F6C6-E265D4BF9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Kép 5" descr="oldal_Salome">
            <a:extLst>
              <a:ext uri="{FF2B5EF4-FFF2-40B4-BE49-F238E27FC236}">
                <a16:creationId xmlns:a16="http://schemas.microsoft.com/office/drawing/2014/main" id="{690E1AC4-D925-3CAD-EBCD-F7B6FA010D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6" r="2" b="5397"/>
          <a:stretch>
            <a:fillRect/>
          </a:stretch>
        </p:blipFill>
        <p:spPr>
          <a:xfrm>
            <a:off x="3128133" y="10"/>
            <a:ext cx="4847303" cy="68579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20C441-FF3C-9C28-84B8-A4C77AA10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553" y="1340157"/>
            <a:ext cx="3558397" cy="46411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z="2400">
                <a:latin typeface="Calibri"/>
                <a:ea typeface="Calibri"/>
                <a:cs typeface="Calibri"/>
              </a:rPr>
              <a:t>A három rendezés jól mutatja, hogyan </a:t>
            </a:r>
            <a:r>
              <a:rPr lang="hu-HU" sz="2400" i="1">
                <a:latin typeface="Calibri"/>
                <a:ea typeface="Calibri"/>
                <a:cs typeface="Calibri"/>
              </a:rPr>
              <a:t>változik egy klasszikus mű értelmezése.</a:t>
            </a:r>
            <a:endParaRPr lang="hu-HU" sz="2400" i="1"/>
          </a:p>
          <a:p>
            <a:r>
              <a:rPr lang="hu-HU" sz="2400" i="1">
                <a:latin typeface="Calibri"/>
                <a:ea typeface="Calibri"/>
                <a:cs typeface="Calibri"/>
              </a:rPr>
              <a:t>A Nemzeti Színház</a:t>
            </a:r>
            <a:r>
              <a:rPr lang="hu-HU" sz="2400">
                <a:latin typeface="Calibri"/>
                <a:ea typeface="Calibri"/>
                <a:cs typeface="Calibri"/>
              </a:rPr>
              <a:t> előadásai hozzájárultak ahhoz, hogy Az ember tragédiája a </a:t>
            </a:r>
            <a:r>
              <a:rPr lang="hu-HU" sz="2400" i="1">
                <a:latin typeface="Calibri"/>
                <a:ea typeface="Calibri"/>
                <a:cs typeface="Calibri"/>
              </a:rPr>
              <a:t>magyar színház egyik legfontosabb darabja legyen.</a:t>
            </a:r>
            <a:endParaRPr lang="hu-HU" sz="2400" i="1"/>
          </a:p>
          <a:p>
            <a:r>
              <a:rPr lang="hu-HU" sz="2400">
                <a:latin typeface="Calibri"/>
                <a:ea typeface="Calibri"/>
                <a:cs typeface="Calibri"/>
              </a:rPr>
              <a:t>A mű ma is új rendezésekkel és értelmezésekkel él tovább.</a:t>
            </a:r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256300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 descr="Madách Imre Az ember tragédiája (rádiójáték-részlet)">
            <a:extLst>
              <a:ext uri="{FF2B5EF4-FFF2-40B4-BE49-F238E27FC236}">
                <a16:creationId xmlns:a16="http://schemas.microsoft.com/office/drawing/2014/main" id="{E6DBF920-ABCA-68C8-4302-0B1374D210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6853" b="3147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917114D-1E6D-E3BC-9BD2-18641FA2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2" y="3798"/>
            <a:ext cx="10791185" cy="391441"/>
          </a:xfrm>
        </p:spPr>
        <p:txBody>
          <a:bodyPr anchor="t">
            <a:normAutofit fontScale="90000"/>
          </a:bodyPr>
          <a:lstStyle/>
          <a:p>
            <a:r>
              <a:rPr lang="hu-HU" b="1">
                <a:solidFill>
                  <a:srgbClr val="FFFFFF"/>
                </a:solidFill>
                <a:latin typeface="Book Antiqua"/>
              </a:rPr>
              <a:t>Források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1380E1-98CE-C99F-FA9E-9C134DFEA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88" y="765793"/>
            <a:ext cx="10533615" cy="50497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https://nemzetiszinhaz.hu/eloadas/az-ember-tragediaja-1-2</a:t>
            </a:r>
            <a:endParaRPr lang="hu-HU" sz="2000" dirty="0">
              <a:solidFill>
                <a:schemeClr val="bg1"/>
              </a:solidFill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https://hu.wikipedia.org/wiki/F%C3%A1jl:Mad%C3%A1ch_Imre,_Az_ember_trag%C3%A9di%C3%A1ja_1895.jpg</a:t>
            </a:r>
            <a:endParaRPr lang="hu-HU" sz="20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https://cultura.hu/kultura/madach-imre-160-eve-halt-meg/</a:t>
            </a:r>
            <a:endParaRPr lang="hu-HU" sz="2000">
              <a:solidFill>
                <a:schemeClr val="bg1"/>
              </a:solidFill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https://kepmas.hu/hu/ember-tragediaja-osbemutato-nemzeti-szinhaz-paulay-ede-jaszai-mari-madach-imre</a:t>
            </a:r>
            <a:endParaRPr lang="hu-HU" sz="2000">
              <a:solidFill>
                <a:schemeClr val="bg1"/>
              </a:solidFill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https://hu.wikipedia.org/wiki/Lehotay_%C3%81rp%C3%A1d</a:t>
            </a:r>
            <a:endParaRPr lang="hu-HU" sz="20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https://nemzetikonyvtar.blog.hu/2023/05/19/dr_nemeth_antal_es_az_ember_tragediaja</a:t>
            </a:r>
            <a:endParaRPr lang="hu-HU" sz="20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https://hu.wikipedia.org/wiki/Tasn%C3%A1di_Ilona</a:t>
            </a:r>
            <a:endParaRPr lang="hu-HU" sz="2000">
              <a:solidFill>
                <a:schemeClr val="bg1"/>
              </a:solidFill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https://hu.wikipedia.org/wiki/Kiss_Ferenc_(sz%C3%ADnm%C5%B1v%C3%A9sz</a:t>
            </a:r>
            <a:r>
              <a:rPr lang="hu-HU" sz="2000" dirty="0">
                <a:solidFill>
                  <a:schemeClr val="bg1"/>
                </a:solidFill>
                <a:ea typeface="+mn-lt"/>
                <a:cs typeface="+mn-lt"/>
              </a:rPr>
              <a:t>)</a:t>
            </a:r>
            <a:endParaRPr lang="hu-HU" sz="2000" dirty="0">
              <a:solidFill>
                <a:schemeClr val="bg1"/>
              </a:solidFill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https://szinhaz.net/2014/11/11/emleket-nyugtalansaggal-gyaszolom/</a:t>
            </a:r>
            <a:endParaRPr lang="hu-HU" sz="2000">
              <a:solidFill>
                <a:schemeClr val="bg1"/>
              </a:solidFill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https://nemzetiszinhaz.hu/muvesz/bessenyei-ferenc</a:t>
            </a:r>
            <a:endParaRPr lang="hu-HU" sz="2000">
              <a:solidFill>
                <a:schemeClr val="bg1"/>
              </a:solidFill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https://hu.wikipedia.org/wiki/Tolnay_Kl%C3%A1ri</a:t>
            </a:r>
            <a:endParaRPr lang="hu-HU" sz="2000">
              <a:solidFill>
                <a:schemeClr val="bg1"/>
              </a:solidFill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https://hu.wikipedia.org/wiki/Major_Tam%C3%A1s</a:t>
            </a:r>
            <a:endParaRPr lang="hu-HU" sz="2000" dirty="0">
              <a:solidFill>
                <a:schemeClr val="bg1"/>
              </a:solidFill>
              <a:ea typeface="+mn-lt"/>
              <a:cs typeface="+mn-lt"/>
              <a:hlinkClick r:id="rId14"/>
            </a:endParaRPr>
          </a:p>
          <a:p>
            <a:r>
              <a:rPr lang="hu-HU" sz="2000" dirty="0">
                <a:solidFill>
                  <a:schemeClr val="bg1"/>
                </a:solidFill>
                <a:ea typeface="+mn-lt"/>
                <a:cs typeface="+mn-lt"/>
              </a:rPr>
              <a:t>https://hu.wikipedia.org/wiki/%C3%9Ajh%C3%A1zi_Ede</a:t>
            </a:r>
            <a:endParaRPr lang="hu-HU" sz="2000" dirty="0">
              <a:solidFill>
                <a:schemeClr val="bg1"/>
              </a:solidFill>
            </a:endParaRPr>
          </a:p>
          <a:p>
            <a:endParaRPr lang="hu-HU" sz="2000" dirty="0">
              <a:solidFill>
                <a:srgbClr val="FFFFFF"/>
              </a:solidFill>
            </a:endParaRPr>
          </a:p>
          <a:p>
            <a:endParaRPr lang="hu-HU" sz="2000" dirty="0">
              <a:solidFill>
                <a:srgbClr val="FFFFFF"/>
              </a:solidFill>
            </a:endParaRPr>
          </a:p>
          <a:p>
            <a:endParaRPr lang="hu-HU" sz="1300">
              <a:solidFill>
                <a:srgbClr val="FFFFFF"/>
              </a:solidFill>
            </a:endParaRPr>
          </a:p>
          <a:p>
            <a:endParaRPr lang="hu-HU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38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70F083-FF1A-1DBB-8CCF-8417E902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pPr algn="ctr"/>
            <a:r>
              <a:rPr lang="hu-HU" b="1">
                <a:latin typeface="Book Antiqua"/>
              </a:rPr>
              <a:t>A mű jelentősége</a:t>
            </a:r>
          </a:p>
        </p:txBody>
      </p:sp>
      <p:pic>
        <p:nvPicPr>
          <p:cNvPr id="4" name="Kép 3" descr="Madách Imre alig 41 évet élt - Cultura.hu">
            <a:extLst>
              <a:ext uri="{FF2B5EF4-FFF2-40B4-BE49-F238E27FC236}">
                <a16:creationId xmlns:a16="http://schemas.microsoft.com/office/drawing/2014/main" id="{D1C221D1-C3F0-F0A1-31ED-92AFF7B66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3479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66DB13-0E00-8E09-088B-627656060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i="1">
                <a:latin typeface="Calibri"/>
                <a:ea typeface="Calibri"/>
                <a:cs typeface="Calibri"/>
              </a:rPr>
              <a:t>Madách Imre</a:t>
            </a:r>
            <a:r>
              <a:rPr lang="hu-HU">
                <a:latin typeface="Calibri"/>
                <a:ea typeface="Calibri"/>
                <a:cs typeface="Calibri"/>
              </a:rPr>
              <a:t>: Az ember tragédiája a magyar drámairodalom egyik legfontosabb műve.</a:t>
            </a:r>
            <a:endParaRPr lang="hu-HU"/>
          </a:p>
          <a:p>
            <a:r>
              <a:rPr lang="hu-HU">
                <a:latin typeface="Calibri"/>
                <a:ea typeface="Calibri"/>
                <a:cs typeface="Calibri"/>
              </a:rPr>
              <a:t>A Nemzeti Színház történetében többször is </a:t>
            </a:r>
            <a:r>
              <a:rPr lang="hu-HU" i="1">
                <a:latin typeface="Calibri"/>
                <a:ea typeface="Calibri"/>
                <a:cs typeface="Calibri"/>
              </a:rPr>
              <a:t>mérföldkőnek</a:t>
            </a:r>
            <a:r>
              <a:rPr lang="hu-HU">
                <a:latin typeface="Calibri"/>
                <a:ea typeface="Calibri"/>
                <a:cs typeface="Calibri"/>
              </a:rPr>
              <a:t> számító rendezések születtek.</a:t>
            </a:r>
            <a:endParaRPr lang="hu-HU"/>
          </a:p>
          <a:p>
            <a:r>
              <a:rPr lang="hu-HU">
                <a:latin typeface="Calibri"/>
                <a:ea typeface="Calibri"/>
                <a:cs typeface="Calibri"/>
              </a:rPr>
              <a:t>Ezek az előadások nemcsak irodalmi, hanem színháztörténeti szempontból is meghatározók.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019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EC24FAE-8CF5-61D8-369B-1D0EDE7D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hu-HU" sz="3200" b="1">
                <a:latin typeface="Book Antiqua"/>
              </a:rPr>
              <a:t>Paulay Ede (1883)</a:t>
            </a:r>
          </a:p>
        </p:txBody>
      </p:sp>
      <p:pic>
        <p:nvPicPr>
          <p:cNvPr id="5" name="Kép 4" descr="140 éve mutatták be először Az ember tragédiáját – „Telt ház, gyönyörű  közönség… végre felment a függöny” | Képmás">
            <a:extLst>
              <a:ext uri="{FF2B5EF4-FFF2-40B4-BE49-F238E27FC236}">
                <a16:creationId xmlns:a16="http://schemas.microsoft.com/office/drawing/2014/main" id="{94A83D1D-7661-459C-7EB1-FD7E570A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719" b="11735"/>
          <a:stretch>
            <a:fillRect/>
          </a:stretch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4" name="Kép 3" descr="Paulay Ede – Wikipédia">
            <a:extLst>
              <a:ext uri="{FF2B5EF4-FFF2-40B4-BE49-F238E27FC236}">
                <a16:creationId xmlns:a16="http://schemas.microsoft.com/office/drawing/2014/main" id="{8509E908-5996-0FE2-D62A-FD1086D05E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" b="31324"/>
          <a:stretch>
            <a:fillRect/>
          </a:stretch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8D9617-3F4C-24CB-B7FA-C60A8CFB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43" y="3958416"/>
            <a:ext cx="5742432" cy="234470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>
                <a:latin typeface="Calibri"/>
                <a:ea typeface="Calibri"/>
                <a:cs typeface="Calibri"/>
              </a:rPr>
              <a:t>Az első színpadi bemutató </a:t>
            </a:r>
            <a:r>
              <a:rPr lang="hu-HU" i="1">
                <a:latin typeface="Calibri"/>
                <a:ea typeface="Calibri"/>
                <a:cs typeface="Calibri"/>
              </a:rPr>
              <a:t>1883</a:t>
            </a:r>
            <a:r>
              <a:rPr lang="hu-HU">
                <a:latin typeface="Calibri"/>
                <a:ea typeface="Calibri"/>
                <a:cs typeface="Calibri"/>
              </a:rPr>
              <a:t>-ban a Nemzeti Színházban.</a:t>
            </a:r>
            <a:endParaRPr lang="hu-HU"/>
          </a:p>
          <a:p>
            <a:r>
              <a:rPr lang="hu-HU" i="1">
                <a:latin typeface="Calibri"/>
                <a:ea typeface="Calibri"/>
                <a:cs typeface="Calibri"/>
              </a:rPr>
              <a:t>Rendező</a:t>
            </a:r>
            <a:r>
              <a:rPr lang="hu-HU">
                <a:latin typeface="Calibri"/>
                <a:ea typeface="Calibri"/>
                <a:cs typeface="Calibri"/>
              </a:rPr>
              <a:t>: Paulay Ede.</a:t>
            </a:r>
            <a:endParaRPr lang="hu-HU"/>
          </a:p>
          <a:p>
            <a:r>
              <a:rPr lang="hu-HU">
                <a:latin typeface="Calibri"/>
                <a:ea typeface="Calibri"/>
                <a:cs typeface="Calibri"/>
              </a:rPr>
              <a:t>Az előadás bebizonyította, hogy a mű színpadon is működik.</a:t>
            </a:r>
            <a:endParaRPr lang="hu-HU"/>
          </a:p>
          <a:p>
            <a:r>
              <a:rPr lang="hu-HU">
                <a:latin typeface="Calibri"/>
                <a:ea typeface="Calibri"/>
                <a:cs typeface="Calibri"/>
              </a:rPr>
              <a:t>Látványos díszletek és nagyszabású történelmi jelenetek jellemezték.</a:t>
            </a:r>
            <a:endParaRPr lang="hu-HU"/>
          </a:p>
          <a:p>
            <a:endParaRPr lang="hu-HU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77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E52529-301F-3CB3-9A95-A3459BD9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52" y="1128094"/>
            <a:ext cx="3953975" cy="1415270"/>
          </a:xfrm>
        </p:spPr>
        <p:txBody>
          <a:bodyPr anchor="t">
            <a:noAutofit/>
          </a:bodyPr>
          <a:lstStyle/>
          <a:p>
            <a:r>
              <a:rPr lang="hu-HU" sz="3600" b="1">
                <a:latin typeface="Book Antiqua"/>
              </a:rPr>
              <a:t>Paulay Ede rendezésének szereplői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0278AE-C62A-3610-2127-E5F5BEDC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4470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OSZK - Országos Széchényi Könyvtár">
            <a:extLst>
              <a:ext uri="{FF2B5EF4-FFF2-40B4-BE49-F238E27FC236}">
                <a16:creationId xmlns:a16="http://schemas.microsoft.com/office/drawing/2014/main" id="{BE32EB69-805C-FBBF-3749-88032A081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43" y="871146"/>
            <a:ext cx="2742244" cy="5101851"/>
          </a:xfrm>
          <a:prstGeom prst="rect">
            <a:avLst/>
          </a:prstGeom>
        </p:spPr>
      </p:pic>
      <p:pic>
        <p:nvPicPr>
          <p:cNvPr id="5" name="Kép 4" descr="Jászai Mari – Wikipédia">
            <a:extLst>
              <a:ext uri="{FF2B5EF4-FFF2-40B4-BE49-F238E27FC236}">
                <a16:creationId xmlns:a16="http://schemas.microsoft.com/office/drawing/2014/main" id="{3134383D-1B83-7ABA-AB8E-64BBA24BC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385" y="879765"/>
            <a:ext cx="1390792" cy="245073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7885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 descr="Újházi Ede – Wikipédia">
            <a:extLst>
              <a:ext uri="{FF2B5EF4-FFF2-40B4-BE49-F238E27FC236}">
                <a16:creationId xmlns:a16="http://schemas.microsoft.com/office/drawing/2014/main" id="{7389C464-27A8-B94C-C72D-118AE5EF6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452" y="3522263"/>
            <a:ext cx="1651777" cy="2450735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9120A6-1038-2F62-9903-104D5AAC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3589" y="3262232"/>
            <a:ext cx="3953974" cy="35990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>
                <a:latin typeface="Calibri"/>
                <a:ea typeface="Calibri"/>
                <a:cs typeface="Calibri"/>
              </a:rPr>
              <a:t>Ádám – Nagy Imre</a:t>
            </a:r>
            <a:endParaRPr lang="hu-HU" dirty="0"/>
          </a:p>
          <a:p>
            <a:r>
              <a:rPr lang="hu-HU">
                <a:latin typeface="Calibri"/>
                <a:ea typeface="Calibri"/>
                <a:cs typeface="Calibri"/>
              </a:rPr>
              <a:t>Éva – Jászai Mari</a:t>
            </a:r>
            <a:endParaRPr lang="hu-HU" dirty="0"/>
          </a:p>
          <a:p>
            <a:r>
              <a:rPr lang="hu-HU">
                <a:latin typeface="Calibri"/>
                <a:ea typeface="Calibri"/>
                <a:cs typeface="Calibri"/>
              </a:rPr>
              <a:t>Lucifer – Újházi Ede</a:t>
            </a:r>
            <a:endParaRPr lang="hu-HU" dirty="0"/>
          </a:p>
          <a:p>
            <a:r>
              <a:rPr lang="hu-HU">
                <a:latin typeface="Calibri"/>
                <a:ea typeface="Calibri"/>
                <a:cs typeface="Calibri"/>
              </a:rPr>
              <a:t>Az előadás nagy hatással volt </a:t>
            </a:r>
            <a:r>
              <a:rPr lang="hu-HU" i="1">
                <a:latin typeface="Calibri"/>
                <a:ea typeface="Calibri"/>
                <a:cs typeface="Calibri"/>
              </a:rPr>
              <a:t>a magyar színház fejlődésére.</a:t>
            </a:r>
            <a:endParaRPr lang="hu-HU" i="1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4393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BF70B03-FD0E-D285-C4CF-6D7CF6BD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54" y="365125"/>
            <a:ext cx="4146774" cy="1808680"/>
          </a:xfrm>
        </p:spPr>
        <p:txBody>
          <a:bodyPr>
            <a:normAutofit/>
          </a:bodyPr>
          <a:lstStyle/>
          <a:p>
            <a:r>
              <a:rPr lang="hu-HU" sz="4100" b="1">
                <a:latin typeface="Book Antiqua"/>
              </a:rPr>
              <a:t>Színháztörténeti jelentősége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4329AE-EF85-4D95-A979-7A31932F9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>
                <a:latin typeface="Calibri"/>
                <a:ea typeface="Calibri"/>
                <a:cs typeface="Calibri"/>
              </a:rPr>
              <a:t>A bemutató </a:t>
            </a:r>
            <a:r>
              <a:rPr lang="hu-HU" i="1">
                <a:latin typeface="Calibri"/>
                <a:ea typeface="Calibri"/>
                <a:cs typeface="Calibri"/>
              </a:rPr>
              <a:t>fordulópont </a:t>
            </a:r>
            <a:r>
              <a:rPr lang="hu-HU">
                <a:latin typeface="Calibri"/>
                <a:ea typeface="Calibri"/>
                <a:cs typeface="Calibri"/>
              </a:rPr>
              <a:t>volt a magyar dráma színpadi történetében.</a:t>
            </a:r>
            <a:endParaRPr lang="hu-HU" dirty="0"/>
          </a:p>
          <a:p>
            <a:r>
              <a:rPr lang="hu-HU">
                <a:latin typeface="Calibri"/>
                <a:ea typeface="Calibri"/>
                <a:cs typeface="Calibri"/>
              </a:rPr>
              <a:t>A siker után Az ember tragédiája a </a:t>
            </a:r>
            <a:r>
              <a:rPr lang="hu-HU" i="1">
                <a:latin typeface="Calibri"/>
                <a:ea typeface="Calibri"/>
                <a:cs typeface="Calibri"/>
              </a:rPr>
              <a:t>Nemzeti Színház repertoárjának egyik alapdarabja lett.</a:t>
            </a:r>
            <a:endParaRPr lang="hu-HU" i="1"/>
          </a:p>
          <a:p>
            <a:endParaRPr lang="hu-HU" dirty="0"/>
          </a:p>
        </p:txBody>
      </p:sp>
      <p:pic>
        <p:nvPicPr>
          <p:cNvPr id="4" name="Kép 3" descr="Nemzeti Színház (épület, 1837–1913) – Wikipédia">
            <a:extLst>
              <a:ext uri="{FF2B5EF4-FFF2-40B4-BE49-F238E27FC236}">
                <a16:creationId xmlns:a16="http://schemas.microsoft.com/office/drawing/2014/main" id="{72498DBE-34C8-EE4E-B52A-155C6D55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110" r="-1" b="17540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Kép 4" descr="55 évvel ezelőtt robbantották fel a Nemzeti Színházat a Blaha Lujza téren">
            <a:extLst>
              <a:ext uri="{FF2B5EF4-FFF2-40B4-BE49-F238E27FC236}">
                <a16:creationId xmlns:a16="http://schemas.microsoft.com/office/drawing/2014/main" id="{DE37C3C5-689F-5569-396B-865ACF28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406" b="9816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059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undefined">
            <a:extLst>
              <a:ext uri="{FF2B5EF4-FFF2-40B4-BE49-F238E27FC236}">
                <a16:creationId xmlns:a16="http://schemas.microsoft.com/office/drawing/2014/main" id="{BBF8B985-8435-BDB6-5C57-237673632F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37" b="2"/>
          <a:stretch>
            <a:fillRect/>
          </a:stretch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Kép 4" descr="Dr. Németh Antal és Az ember tragédiája - OSZK">
            <a:extLst>
              <a:ext uri="{FF2B5EF4-FFF2-40B4-BE49-F238E27FC236}">
                <a16:creationId xmlns:a16="http://schemas.microsoft.com/office/drawing/2014/main" id="{A03C5BA9-22AB-8673-AC3D-676A4C2FDA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60" r="23789" b="-2"/>
          <a:stretch>
            <a:fillRect/>
          </a:stretch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39B5B65-AA98-0905-263F-6E856EDA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 fontScale="90000"/>
          </a:bodyPr>
          <a:lstStyle/>
          <a:p>
            <a:r>
              <a:rPr lang="hu-HU" sz="3600" b="1">
                <a:latin typeface="Book Antiqua"/>
              </a:rPr>
              <a:t>Németh Antal rendezése (1937</a:t>
            </a:r>
            <a:r>
              <a:rPr lang="hu-HU" sz="2800">
                <a:latin typeface="Book Antiqua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0E9E3D-061B-601E-A118-4E964797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3092051" cy="44219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2400" i="1">
                <a:latin typeface="Book Antiqua"/>
                <a:ea typeface="Calibri"/>
                <a:cs typeface="Calibri"/>
              </a:rPr>
              <a:t>Rendező</a:t>
            </a:r>
            <a:r>
              <a:rPr lang="hu-HU" sz="2400">
                <a:latin typeface="Book Antiqua"/>
                <a:ea typeface="Calibri"/>
                <a:cs typeface="Calibri"/>
              </a:rPr>
              <a:t>: Németh Antal.</a:t>
            </a:r>
            <a:endParaRPr lang="hu-HU" sz="2400">
              <a:latin typeface="Book Antiqua"/>
            </a:endParaRPr>
          </a:p>
          <a:p>
            <a:r>
              <a:rPr lang="hu-HU" sz="2400" i="1">
                <a:latin typeface="Book Antiqua"/>
                <a:ea typeface="Calibri"/>
                <a:cs typeface="Calibri"/>
              </a:rPr>
              <a:t>Modern </a:t>
            </a:r>
            <a:r>
              <a:rPr lang="hu-HU" sz="2400">
                <a:latin typeface="Book Antiqua"/>
                <a:ea typeface="Calibri"/>
                <a:cs typeface="Calibri"/>
              </a:rPr>
              <a:t>rendezői szemlélet és </a:t>
            </a:r>
            <a:r>
              <a:rPr lang="hu-HU" sz="2400" i="1">
                <a:latin typeface="Book Antiqua"/>
                <a:ea typeface="Calibri"/>
                <a:cs typeface="Calibri"/>
              </a:rPr>
              <a:t>új </a:t>
            </a:r>
            <a:r>
              <a:rPr lang="hu-HU" sz="2400">
                <a:latin typeface="Book Antiqua"/>
                <a:ea typeface="Calibri"/>
                <a:cs typeface="Calibri"/>
              </a:rPr>
              <a:t>színpadi megoldások.</a:t>
            </a:r>
            <a:endParaRPr lang="hu-HU" sz="2400">
              <a:latin typeface="Book Antiqua"/>
            </a:endParaRPr>
          </a:p>
          <a:p>
            <a:r>
              <a:rPr lang="hu-HU" sz="2400">
                <a:latin typeface="Book Antiqua"/>
                <a:ea typeface="Calibri"/>
                <a:cs typeface="Calibri"/>
              </a:rPr>
              <a:t>Erősebb hangsúly a </a:t>
            </a:r>
            <a:r>
              <a:rPr lang="hu-HU" sz="2400" i="1">
                <a:latin typeface="Book Antiqua"/>
                <a:ea typeface="Calibri"/>
                <a:cs typeface="Calibri"/>
              </a:rPr>
              <a:t>filozófiai </a:t>
            </a:r>
            <a:r>
              <a:rPr lang="hu-HU" sz="2400">
                <a:latin typeface="Book Antiqua"/>
                <a:ea typeface="Calibri"/>
                <a:cs typeface="Calibri"/>
              </a:rPr>
              <a:t>mondanivalón és a </a:t>
            </a:r>
            <a:r>
              <a:rPr lang="hu-HU" sz="2400" i="1">
                <a:latin typeface="Book Antiqua"/>
                <a:ea typeface="Calibri"/>
                <a:cs typeface="Calibri"/>
              </a:rPr>
              <a:t>látvány </a:t>
            </a:r>
            <a:r>
              <a:rPr lang="hu-HU" sz="2400">
                <a:latin typeface="Book Antiqua"/>
                <a:ea typeface="Calibri"/>
                <a:cs typeface="Calibri"/>
              </a:rPr>
              <a:t>egységén.</a:t>
            </a:r>
            <a:endParaRPr lang="hu-HU" sz="2400">
              <a:latin typeface="Book Antiqua"/>
            </a:endParaRPr>
          </a:p>
          <a:p>
            <a:endParaRPr lang="hu-HU" sz="2400" dirty="0"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5446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4FEB55D-CE41-7144-7026-11AC419ED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hu-HU" sz="4800" b="1">
                <a:latin typeface="Book Antiqua"/>
              </a:rPr>
              <a:t>A rendezés szereplői</a:t>
            </a:r>
          </a:p>
        </p:txBody>
      </p:sp>
      <p:pic>
        <p:nvPicPr>
          <p:cNvPr id="4" name="Kép 3" descr="1932-ben">
            <a:extLst>
              <a:ext uri="{FF2B5EF4-FFF2-40B4-BE49-F238E27FC236}">
                <a16:creationId xmlns:a16="http://schemas.microsoft.com/office/drawing/2014/main" id="{223FA9F3-4ADF-F3FC-6D2A-4F91289114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42" b="16884"/>
          <a:stretch>
            <a:fillRect/>
          </a:stretch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6" name="Kép 5" descr="A képen Emberi arc, portré, személy, állkapocs látható&#10;&#10;Lehet, hogy az AI által létrehozott tartalom helytelen.">
            <a:extLst>
              <a:ext uri="{FF2B5EF4-FFF2-40B4-BE49-F238E27FC236}">
                <a16:creationId xmlns:a16="http://schemas.microsoft.com/office/drawing/2014/main" id="{07E5913F-C089-EBD4-5A80-A1F7881EC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1" r="2" b="22603"/>
          <a:stretch>
            <a:fillRect/>
          </a:stretch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Kép 4" descr="Tasnádi Ilona az 1910-es években">
            <a:extLst>
              <a:ext uri="{FF2B5EF4-FFF2-40B4-BE49-F238E27FC236}">
                <a16:creationId xmlns:a16="http://schemas.microsoft.com/office/drawing/2014/main" id="{8D4AE304-CF2D-2695-CDE3-42D7E743B0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1" r="-1" b="23000"/>
          <a:stretch>
            <a:fillRect/>
          </a:stretch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F1FEE8-16E3-78C8-2141-E827649EF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2337" y="4860872"/>
            <a:ext cx="7751330" cy="199137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>
                <a:latin typeface="Calibri"/>
                <a:ea typeface="Calibri"/>
                <a:cs typeface="Calibri"/>
              </a:rPr>
              <a:t>Ádám – Lehotay Árpád</a:t>
            </a:r>
            <a:endParaRPr lang="hu-HU"/>
          </a:p>
          <a:p>
            <a:r>
              <a:rPr lang="hu-HU">
                <a:latin typeface="Calibri"/>
                <a:ea typeface="Calibri"/>
                <a:cs typeface="Calibri"/>
              </a:rPr>
              <a:t>Éva – Tasnády Ilona</a:t>
            </a:r>
            <a:endParaRPr lang="hu-HU"/>
          </a:p>
          <a:p>
            <a:r>
              <a:rPr lang="hu-HU">
                <a:latin typeface="Calibri"/>
                <a:ea typeface="Calibri"/>
                <a:cs typeface="Calibri"/>
              </a:rPr>
              <a:t>Lucifer – Kiss Ferenc</a:t>
            </a:r>
            <a:endParaRPr lang="hu-HU"/>
          </a:p>
          <a:p>
            <a:r>
              <a:rPr lang="hu-HU">
                <a:latin typeface="Calibri"/>
                <a:ea typeface="Calibri"/>
                <a:cs typeface="Calibri"/>
              </a:rPr>
              <a:t>Az előadás a korszak egyik </a:t>
            </a:r>
            <a:r>
              <a:rPr lang="hu-HU" i="1">
                <a:latin typeface="Calibri"/>
                <a:ea typeface="Calibri"/>
                <a:cs typeface="Calibri"/>
              </a:rPr>
              <a:t>jelentős színházi eseménye volt.</a:t>
            </a:r>
            <a:endParaRPr lang="hu-HU" i="1"/>
          </a:p>
          <a:p>
            <a:endParaRPr lang="hu-HU" sz="2400" i="1" dirty="0"/>
          </a:p>
        </p:txBody>
      </p:sp>
    </p:spTree>
    <p:extLst>
      <p:ext uri="{BB962C8B-B14F-4D97-AF65-F5344CB8AC3E}">
        <p14:creationId xmlns:p14="http://schemas.microsoft.com/office/powerpoint/2010/main" val="1768665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49724451-1817-47EC-8F8A-753481527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Gellért Endre | Hidegháborús színházi gyűjtemény">
            <a:extLst>
              <a:ext uri="{FF2B5EF4-FFF2-40B4-BE49-F238E27FC236}">
                <a16:creationId xmlns:a16="http://schemas.microsoft.com/office/drawing/2014/main" id="{D4B749A2-F38E-87F0-A5A7-E0E598AE2A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23" r="13637"/>
          <a:stretch>
            <a:fillRect/>
          </a:stretch>
        </p:blipFill>
        <p:spPr>
          <a:xfrm>
            <a:off x="12" y="10"/>
            <a:ext cx="4975061" cy="6857990"/>
          </a:xfrm>
          <a:prstGeom prst="rect">
            <a:avLst/>
          </a:prstGeom>
        </p:spPr>
      </p:pic>
      <p:pic>
        <p:nvPicPr>
          <p:cNvPr id="5" name="Kép 4" descr="Emlékét nyugtalansággal gyászolom&quot; – szinhaz.net">
            <a:extLst>
              <a:ext uri="{FF2B5EF4-FFF2-40B4-BE49-F238E27FC236}">
                <a16:creationId xmlns:a16="http://schemas.microsoft.com/office/drawing/2014/main" id="{63441910-A727-253D-02E2-A0A2BCFB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258"/>
          <a:stretch>
            <a:fillRect/>
          </a:stretch>
        </p:blipFill>
        <p:spPr>
          <a:xfrm>
            <a:off x="4975048" y="-1"/>
            <a:ext cx="7216940" cy="685800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1972FFF2-19E8-4ABA-8DF0-DF0BB9CA0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D88025F-C72C-8793-5B4E-2DAD99E64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hu-HU" sz="3400" b="1">
                <a:latin typeface="Book Antiqua"/>
              </a:rPr>
              <a:t>Gellért Endre rendezése (1955)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675D8C3-7329-47B0-9782-C66F095D7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077B7C-FE7A-4C81-92C6-F20D2AE42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9595FD-5584-31F8-D179-C2AD2A510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806" y="4526865"/>
            <a:ext cx="6841494" cy="180407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z="2600" i="1">
                <a:latin typeface="Calibri"/>
                <a:ea typeface="Calibri"/>
                <a:cs typeface="Calibri"/>
              </a:rPr>
              <a:t>Rendező</a:t>
            </a:r>
            <a:r>
              <a:rPr lang="hu-HU" sz="2600">
                <a:latin typeface="Calibri"/>
                <a:ea typeface="Calibri"/>
                <a:cs typeface="Calibri"/>
              </a:rPr>
              <a:t>: Gellért Endre.</a:t>
            </a:r>
            <a:endParaRPr lang="hu-HU" sz="2600" dirty="0"/>
          </a:p>
          <a:p>
            <a:r>
              <a:rPr lang="hu-HU" sz="2600">
                <a:latin typeface="Calibri"/>
                <a:ea typeface="Calibri"/>
                <a:cs typeface="Calibri"/>
              </a:rPr>
              <a:t>Új színpadi értelmezés a 20. század közepén.</a:t>
            </a:r>
            <a:endParaRPr lang="hu-HU" sz="2600" dirty="0"/>
          </a:p>
          <a:p>
            <a:r>
              <a:rPr lang="hu-HU" sz="2600">
                <a:latin typeface="Calibri"/>
                <a:ea typeface="Calibri"/>
                <a:cs typeface="Calibri"/>
              </a:rPr>
              <a:t>A hangsúly az emberiség </a:t>
            </a:r>
            <a:r>
              <a:rPr lang="hu-HU" sz="2600" i="1">
                <a:latin typeface="Calibri"/>
                <a:ea typeface="Calibri"/>
                <a:cs typeface="Calibri"/>
              </a:rPr>
              <a:t>történelmi tapasztalatain és erkölcsi kérdésein</a:t>
            </a:r>
            <a:r>
              <a:rPr lang="hu-HU" sz="2600">
                <a:latin typeface="Calibri"/>
                <a:ea typeface="Calibri"/>
                <a:cs typeface="Calibri"/>
              </a:rPr>
              <a:t> volt.</a:t>
            </a:r>
            <a:endParaRPr lang="hu-HU" sz="2600" dirty="0"/>
          </a:p>
          <a:p>
            <a:endParaRPr lang="hu-HU" sz="2600" dirty="0"/>
          </a:p>
        </p:txBody>
      </p:sp>
    </p:spTree>
    <p:extLst>
      <p:ext uri="{BB962C8B-B14F-4D97-AF65-F5344CB8AC3E}">
        <p14:creationId xmlns:p14="http://schemas.microsoft.com/office/powerpoint/2010/main" val="1478099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Bessenyei Ferenc | Nemzeti Színház">
            <a:extLst>
              <a:ext uri="{FF2B5EF4-FFF2-40B4-BE49-F238E27FC236}">
                <a16:creationId xmlns:a16="http://schemas.microsoft.com/office/drawing/2014/main" id="{D072B87A-243F-F76C-D746-43FB9E4E99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2" r="2952"/>
          <a:stretch>
            <a:fillRect/>
          </a:stretch>
        </p:blipFill>
        <p:spPr>
          <a:xfrm>
            <a:off x="20" y="-1"/>
            <a:ext cx="3936404" cy="630936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EC32C7E-5DE9-0255-D7CA-6DCDFE52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234" y="213631"/>
            <a:ext cx="3101253" cy="1796249"/>
          </a:xfrm>
        </p:spPr>
        <p:txBody>
          <a:bodyPr>
            <a:normAutofit/>
          </a:bodyPr>
          <a:lstStyle/>
          <a:p>
            <a:r>
              <a:rPr lang="hu-HU" sz="2800" b="1">
                <a:latin typeface="Book Antiqua"/>
              </a:rPr>
              <a:t>Szereplők a Gellért-rendezésben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130172E-642C-4DBD-AF6B-D82AADE4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0108" y="213630"/>
            <a:ext cx="4603860" cy="23713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2400">
                <a:latin typeface="Calibri"/>
                <a:ea typeface="Calibri"/>
                <a:cs typeface="Calibri"/>
              </a:rPr>
              <a:t>Ádám – Bessenyei Ferenc</a:t>
            </a:r>
            <a:endParaRPr lang="hu-HU" sz="2400"/>
          </a:p>
          <a:p>
            <a:r>
              <a:rPr lang="hu-HU" sz="2400">
                <a:latin typeface="Calibri"/>
                <a:ea typeface="Calibri"/>
                <a:cs typeface="Calibri"/>
              </a:rPr>
              <a:t>Éva – Tolnay Klári</a:t>
            </a:r>
            <a:endParaRPr lang="hu-HU" sz="2400"/>
          </a:p>
          <a:p>
            <a:r>
              <a:rPr lang="hu-HU" sz="2400">
                <a:latin typeface="Calibri"/>
                <a:ea typeface="Calibri"/>
                <a:cs typeface="Calibri"/>
              </a:rPr>
              <a:t>Lucifer – Major Tamás</a:t>
            </a:r>
            <a:endParaRPr lang="hu-HU" sz="2400"/>
          </a:p>
          <a:p>
            <a:r>
              <a:rPr lang="hu-HU" sz="2400">
                <a:latin typeface="Calibri"/>
                <a:ea typeface="Calibri"/>
                <a:cs typeface="Calibri"/>
              </a:rPr>
              <a:t>Az előadás </a:t>
            </a:r>
            <a:r>
              <a:rPr lang="hu-HU" sz="2400" i="1">
                <a:latin typeface="Calibri"/>
                <a:ea typeface="Calibri"/>
                <a:cs typeface="Calibri"/>
              </a:rPr>
              <a:t>erős színészi alakításairól vált i</a:t>
            </a:r>
            <a:r>
              <a:rPr lang="hu-HU" sz="2400">
                <a:latin typeface="Calibri"/>
                <a:ea typeface="Calibri"/>
                <a:cs typeface="Calibri"/>
              </a:rPr>
              <a:t>smertté.</a:t>
            </a:r>
            <a:endParaRPr lang="hu-HU" sz="2400"/>
          </a:p>
          <a:p>
            <a:endParaRPr lang="hu-HU" sz="1600"/>
          </a:p>
        </p:txBody>
      </p:sp>
      <p:pic>
        <p:nvPicPr>
          <p:cNvPr id="6" name="Kép 5" descr="Major Tamás – Wikipédia">
            <a:extLst>
              <a:ext uri="{FF2B5EF4-FFF2-40B4-BE49-F238E27FC236}">
                <a16:creationId xmlns:a16="http://schemas.microsoft.com/office/drawing/2014/main" id="{4E342221-9A9C-BF69-1232-6023F96FE9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95" r="2" b="14246"/>
          <a:stretch>
            <a:fillRect/>
          </a:stretch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5" name="Kép 4" descr="1962-ben a Magyar Rádió stúdiójában">
            <a:extLst>
              <a:ext uri="{FF2B5EF4-FFF2-40B4-BE49-F238E27FC236}">
                <a16:creationId xmlns:a16="http://schemas.microsoft.com/office/drawing/2014/main" id="{774329A7-ECB0-28B6-3129-12B8ABB345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27628"/>
          <a:stretch>
            <a:fillRect/>
          </a:stretch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75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Szélesvásznú</PresentationFormat>
  <Paragraphs>0</Paragraphs>
  <Slides>11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Office-téma</vt:lpstr>
      <vt:lpstr>Az ember tragédiája a Nemzeti Színház színpadán</vt:lpstr>
      <vt:lpstr>A mű jelentősége</vt:lpstr>
      <vt:lpstr>Paulay Ede (1883)</vt:lpstr>
      <vt:lpstr>Paulay Ede rendezésének szereplői</vt:lpstr>
      <vt:lpstr>Színháztörténeti jelentősége</vt:lpstr>
      <vt:lpstr>Németh Antal rendezése (1937)</vt:lpstr>
      <vt:lpstr>A rendezés szereplői</vt:lpstr>
      <vt:lpstr>Gellért Endre rendezése (1955)</vt:lpstr>
      <vt:lpstr>Szereplők a Gellért-rendezésben</vt:lpstr>
      <vt:lpstr>Összegzés</vt:lpstr>
      <vt:lpstr>Források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333</cp:revision>
  <dcterms:created xsi:type="dcterms:W3CDTF">2026-03-22T16:12:47Z</dcterms:created>
  <dcterms:modified xsi:type="dcterms:W3CDTF">2026-03-28T13:26:21Z</dcterms:modified>
</cp:coreProperties>
</file>