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2" r:id="rId1"/>
  </p:sldMasterIdLst>
  <p:sldIdLst>
    <p:sldId id="256" r:id="rId2"/>
    <p:sldId id="257" r:id="rId3"/>
    <p:sldId id="258" r:id="rId4"/>
    <p:sldId id="259" r:id="rId5"/>
    <p:sldId id="261" r:id="rId6"/>
    <p:sldId id="260" r:id="rId7"/>
    <p:sldId id="262" r:id="rId8"/>
    <p:sldId id="263" r:id="rId9"/>
    <p:sldId id="264" r:id="rId10"/>
    <p:sldId id="265" r:id="rId11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4D8AD45-4DC1-4325-B774-CFF7B42FB913}" v="43" dt="2026-04-19T10:00:52.228"/>
    <p1510:client id="{113C7407-DC10-421C-89CC-F42F12878590}" v="270" dt="2026-04-19T09:47:43.625"/>
    <p1510:client id="{4B40B0A2-038C-4DAA-9970-8DCEB50AEDAD}" v="14" dt="2026-04-18T13:56:51.82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17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Vanessza Varga" userId="13648c1b1a3309bb" providerId="Windows Live" clId="Web-{113C7407-DC10-421C-89CC-F42F12878590}"/>
    <pc:docChg chg="mod addSld modSld addMainMaster delMainMaster modMainMaster">
      <pc:chgData name="Vanessza Varga" userId="13648c1b1a3309bb" providerId="Windows Live" clId="Web-{113C7407-DC10-421C-89CC-F42F12878590}" dt="2026-04-19T09:47:43.625" v="402"/>
      <pc:docMkLst>
        <pc:docMk/>
      </pc:docMkLst>
      <pc:sldChg chg="addSp delSp modSp mod modTransition setBg modClrScheme setClrOvrMap delDesignElem chgLayout">
        <pc:chgData name="Vanessza Varga" userId="13648c1b1a3309bb" providerId="Windows Live" clId="Web-{113C7407-DC10-421C-89CC-F42F12878590}" dt="2026-04-19T09:47:43.625" v="402"/>
        <pc:sldMkLst>
          <pc:docMk/>
          <pc:sldMk cId="4266748471" sldId="256"/>
        </pc:sldMkLst>
        <pc:spChg chg="mod ord">
          <ac:chgData name="Vanessza Varga" userId="13648c1b1a3309bb" providerId="Windows Live" clId="Web-{113C7407-DC10-421C-89CC-F42F12878590}" dt="2026-04-18T15:27:33.718" v="173"/>
          <ac:spMkLst>
            <pc:docMk/>
            <pc:sldMk cId="4266748471" sldId="256"/>
            <ac:spMk id="2" creationId="{00000000-0000-0000-0000-000000000000}"/>
          </ac:spMkLst>
        </pc:spChg>
        <pc:spChg chg="del mod">
          <ac:chgData name="Vanessza Varga" userId="13648c1b1a3309bb" providerId="Windows Live" clId="Web-{113C7407-DC10-421C-89CC-F42F12878590}" dt="2026-04-18T14:04:54.721" v="1"/>
          <ac:spMkLst>
            <pc:docMk/>
            <pc:sldMk cId="4266748471" sldId="256"/>
            <ac:spMk id="3" creationId="{00000000-0000-0000-0000-000000000000}"/>
          </ac:spMkLst>
        </pc:spChg>
        <pc:spChg chg="del">
          <ac:chgData name="Vanessza Varga" userId="13648c1b1a3309bb" providerId="Windows Live" clId="Web-{113C7407-DC10-421C-89CC-F42F12878590}" dt="2026-04-18T14:04:06.547" v="0"/>
          <ac:spMkLst>
            <pc:docMk/>
            <pc:sldMk cId="4266748471" sldId="256"/>
            <ac:spMk id="9" creationId="{65735658-270A-8D75-091E-AFB444A3D617}"/>
          </ac:spMkLst>
        </pc:spChg>
        <pc:spChg chg="del">
          <ac:chgData name="Vanessza Varga" userId="13648c1b1a3309bb" providerId="Windows Live" clId="Web-{113C7407-DC10-421C-89CC-F42F12878590}" dt="2026-04-18T14:04:06.547" v="0"/>
          <ac:spMkLst>
            <pc:docMk/>
            <pc:sldMk cId="4266748471" sldId="256"/>
            <ac:spMk id="11" creationId="{97081EE3-B6BE-9584-F5AF-E5F6484DA7A1}"/>
          </ac:spMkLst>
        </pc:spChg>
        <pc:spChg chg="del">
          <ac:chgData name="Vanessza Varga" userId="13648c1b1a3309bb" providerId="Windows Live" clId="Web-{113C7407-DC10-421C-89CC-F42F12878590}" dt="2026-04-18T14:04:06.547" v="0"/>
          <ac:spMkLst>
            <pc:docMk/>
            <pc:sldMk cId="4266748471" sldId="256"/>
            <ac:spMk id="13" creationId="{4711BF64-C99B-2F90-ADA1-0C08F9BE8392}"/>
          </ac:spMkLst>
        </pc:spChg>
        <pc:spChg chg="add del">
          <ac:chgData name="Vanessza Varga" userId="13648c1b1a3309bb" providerId="Windows Live" clId="Web-{113C7407-DC10-421C-89CC-F42F12878590}" dt="2026-04-18T15:27:33.718" v="173"/>
          <ac:spMkLst>
            <pc:docMk/>
            <pc:sldMk cId="4266748471" sldId="256"/>
            <ac:spMk id="18" creationId="{85CB65D0-496F-4797-A015-C85839E35D1A}"/>
          </ac:spMkLst>
        </pc:spChg>
        <pc:spChg chg="add del">
          <ac:chgData name="Vanessza Varga" userId="13648c1b1a3309bb" providerId="Windows Live" clId="Web-{113C7407-DC10-421C-89CC-F42F12878590}" dt="2026-04-18T15:27:33.718" v="173"/>
          <ac:spMkLst>
            <pc:docMk/>
            <pc:sldMk cId="4266748471" sldId="256"/>
            <ac:spMk id="20" creationId="{95D2C779-8883-4E5F-A170-0F464918C1B7}"/>
          </ac:spMkLst>
        </pc:spChg>
        <pc:picChg chg="mod">
          <ac:chgData name="Vanessza Varga" userId="13648c1b1a3309bb" providerId="Windows Live" clId="Web-{113C7407-DC10-421C-89CC-F42F12878590}" dt="2026-04-18T14:04:06.547" v="0"/>
          <ac:picMkLst>
            <pc:docMk/>
            <pc:sldMk cId="4266748471" sldId="256"/>
            <ac:picMk id="4" creationId="{840892EF-158A-55DE-60B7-B85030111566}"/>
          </ac:picMkLst>
        </pc:picChg>
        <pc:cxnChg chg="add del">
          <ac:chgData name="Vanessza Varga" userId="13648c1b1a3309bb" providerId="Windows Live" clId="Web-{113C7407-DC10-421C-89CC-F42F12878590}" dt="2026-04-18T15:27:33.718" v="173"/>
          <ac:cxnSpMkLst>
            <pc:docMk/>
            <pc:sldMk cId="4266748471" sldId="256"/>
            <ac:cxnSpMk id="22" creationId="{BD96A694-258D-4418-A83C-B9BA72FD44B8}"/>
          </ac:cxnSpMkLst>
        </pc:cxnChg>
      </pc:sldChg>
      <pc:sldChg chg="addSp delSp modSp new mod modTransition setBg modClrScheme delDesignElem chgLayout">
        <pc:chgData name="Vanessza Varga" userId="13648c1b1a3309bb" providerId="Windows Live" clId="Web-{113C7407-DC10-421C-89CC-F42F12878590}" dt="2026-04-19T09:47:43.625" v="402"/>
        <pc:sldMkLst>
          <pc:docMk/>
          <pc:sldMk cId="3318600864" sldId="257"/>
        </pc:sldMkLst>
        <pc:spChg chg="mod ord">
          <ac:chgData name="Vanessza Varga" userId="13648c1b1a3309bb" providerId="Windows Live" clId="Web-{113C7407-DC10-421C-89CC-F42F12878590}" dt="2026-04-18T15:27:33.718" v="173"/>
          <ac:spMkLst>
            <pc:docMk/>
            <pc:sldMk cId="3318600864" sldId="257"/>
            <ac:spMk id="2" creationId="{4DC0C506-5091-72B4-584F-F3504CC81BFE}"/>
          </ac:spMkLst>
        </pc:spChg>
        <pc:spChg chg="mod ord">
          <ac:chgData name="Vanessza Varga" userId="13648c1b1a3309bb" providerId="Windows Live" clId="Web-{113C7407-DC10-421C-89CC-F42F12878590}" dt="2026-04-18T15:27:33.718" v="173"/>
          <ac:spMkLst>
            <pc:docMk/>
            <pc:sldMk cId="3318600864" sldId="257"/>
            <ac:spMk id="3" creationId="{C4409C2C-08B5-0D03-145F-85A739065AAB}"/>
          </ac:spMkLst>
        </pc:spChg>
        <pc:spChg chg="add del">
          <ac:chgData name="Vanessza Varga" userId="13648c1b1a3309bb" providerId="Windows Live" clId="Web-{113C7407-DC10-421C-89CC-F42F12878590}" dt="2026-04-18T15:27:33.718" v="173"/>
          <ac:spMkLst>
            <pc:docMk/>
            <pc:sldMk cId="3318600864" sldId="257"/>
            <ac:spMk id="11" creationId="{578EB459-3385-4BF6-A9E1-154CBA2510D6}"/>
          </ac:spMkLst>
        </pc:spChg>
        <pc:picChg chg="add mod">
          <ac:chgData name="Vanessza Varga" userId="13648c1b1a3309bb" providerId="Windows Live" clId="Web-{113C7407-DC10-421C-89CC-F42F12878590}" dt="2026-04-18T14:15:36.052" v="32"/>
          <ac:picMkLst>
            <pc:docMk/>
            <pc:sldMk cId="3318600864" sldId="257"/>
            <ac:picMk id="4" creationId="{A4F5B13E-CF3A-7689-1CC9-D3EB87CD95A4}"/>
          </ac:picMkLst>
        </pc:picChg>
        <pc:picChg chg="add mod">
          <ac:chgData name="Vanessza Varga" userId="13648c1b1a3309bb" providerId="Windows Live" clId="Web-{113C7407-DC10-421C-89CC-F42F12878590}" dt="2026-04-18T14:15:36.052" v="32"/>
          <ac:picMkLst>
            <pc:docMk/>
            <pc:sldMk cId="3318600864" sldId="257"/>
            <ac:picMk id="5" creationId="{778FCB9B-1713-01C7-6484-73FA4B21A16A}"/>
          </ac:picMkLst>
        </pc:picChg>
        <pc:picChg chg="add mod ord">
          <ac:chgData name="Vanessza Varga" userId="13648c1b1a3309bb" providerId="Windows Live" clId="Web-{113C7407-DC10-421C-89CC-F42F12878590}" dt="2026-04-18T14:15:36.052" v="32"/>
          <ac:picMkLst>
            <pc:docMk/>
            <pc:sldMk cId="3318600864" sldId="257"/>
            <ac:picMk id="6" creationId="{B3BF6A44-8C42-4567-C346-AC090BCB44F1}"/>
          </ac:picMkLst>
        </pc:picChg>
        <pc:cxnChg chg="add del">
          <ac:chgData name="Vanessza Varga" userId="13648c1b1a3309bb" providerId="Windows Live" clId="Web-{113C7407-DC10-421C-89CC-F42F12878590}" dt="2026-04-18T15:27:33.718" v="173"/>
          <ac:cxnSpMkLst>
            <pc:docMk/>
            <pc:sldMk cId="3318600864" sldId="257"/>
            <ac:cxnSpMk id="13" creationId="{1DC20223-0542-4FF7-8F2F-136889161E86}"/>
          </ac:cxnSpMkLst>
        </pc:cxnChg>
      </pc:sldChg>
      <pc:sldChg chg="addSp delSp modSp new mod modTransition setBg modClrScheme delDesignElem chgLayout">
        <pc:chgData name="Vanessza Varga" userId="13648c1b1a3309bb" providerId="Windows Live" clId="Web-{113C7407-DC10-421C-89CC-F42F12878590}" dt="2026-04-19T09:47:43.625" v="402"/>
        <pc:sldMkLst>
          <pc:docMk/>
          <pc:sldMk cId="1152429132" sldId="258"/>
        </pc:sldMkLst>
        <pc:spChg chg="mod ord">
          <ac:chgData name="Vanessza Varga" userId="13648c1b1a3309bb" providerId="Windows Live" clId="Web-{113C7407-DC10-421C-89CC-F42F12878590}" dt="2026-04-18T15:27:33.718" v="173"/>
          <ac:spMkLst>
            <pc:docMk/>
            <pc:sldMk cId="1152429132" sldId="258"/>
            <ac:spMk id="2" creationId="{47AA5048-4802-056B-F148-E386F1382721}"/>
          </ac:spMkLst>
        </pc:spChg>
        <pc:spChg chg="mod ord">
          <ac:chgData name="Vanessza Varga" userId="13648c1b1a3309bb" providerId="Windows Live" clId="Web-{113C7407-DC10-421C-89CC-F42F12878590}" dt="2026-04-18T15:27:33.718" v="173"/>
          <ac:spMkLst>
            <pc:docMk/>
            <pc:sldMk cId="1152429132" sldId="258"/>
            <ac:spMk id="3" creationId="{CD6E1762-B771-AB73-3BD2-C1350534B7B1}"/>
          </ac:spMkLst>
        </pc:spChg>
        <pc:spChg chg="add del">
          <ac:chgData name="Vanessza Varga" userId="13648c1b1a3309bb" providerId="Windows Live" clId="Web-{113C7407-DC10-421C-89CC-F42F12878590}" dt="2026-04-18T15:27:33.718" v="173"/>
          <ac:spMkLst>
            <pc:docMk/>
            <pc:sldMk cId="1152429132" sldId="258"/>
            <ac:spMk id="10" creationId="{E53615EE-C559-4E03-999B-5477F1626FE5}"/>
          </ac:spMkLst>
        </pc:spChg>
        <pc:picChg chg="add mod">
          <ac:chgData name="Vanessza Varga" userId="13648c1b1a3309bb" providerId="Windows Live" clId="Web-{113C7407-DC10-421C-89CC-F42F12878590}" dt="2026-04-18T14:39:51.727" v="62"/>
          <ac:picMkLst>
            <pc:docMk/>
            <pc:sldMk cId="1152429132" sldId="258"/>
            <ac:picMk id="4" creationId="{11C05D50-CFC6-4F35-FD4F-6308CCA67729}"/>
          </ac:picMkLst>
        </pc:picChg>
        <pc:picChg chg="add mod">
          <ac:chgData name="Vanessza Varga" userId="13648c1b1a3309bb" providerId="Windows Live" clId="Web-{113C7407-DC10-421C-89CC-F42F12878590}" dt="2026-04-18T14:39:51.727" v="62"/>
          <ac:picMkLst>
            <pc:docMk/>
            <pc:sldMk cId="1152429132" sldId="258"/>
            <ac:picMk id="5" creationId="{4E915F54-26C3-9E39-0BD1-1B6CE0DC3DDE}"/>
          </ac:picMkLst>
        </pc:picChg>
        <pc:cxnChg chg="add del">
          <ac:chgData name="Vanessza Varga" userId="13648c1b1a3309bb" providerId="Windows Live" clId="Web-{113C7407-DC10-421C-89CC-F42F12878590}" dt="2026-04-18T15:27:33.718" v="173"/>
          <ac:cxnSpMkLst>
            <pc:docMk/>
            <pc:sldMk cId="1152429132" sldId="258"/>
            <ac:cxnSpMk id="12" creationId="{799A8EBD-049C-48E6-97ED-C9102D78FC79}"/>
          </ac:cxnSpMkLst>
        </pc:cxnChg>
      </pc:sldChg>
      <pc:sldChg chg="addSp delSp modSp new mod modTransition setBg modClrScheme delDesignElem chgLayout">
        <pc:chgData name="Vanessza Varga" userId="13648c1b1a3309bb" providerId="Windows Live" clId="Web-{113C7407-DC10-421C-89CC-F42F12878590}" dt="2026-04-19T09:47:43.625" v="402"/>
        <pc:sldMkLst>
          <pc:docMk/>
          <pc:sldMk cId="1584131806" sldId="259"/>
        </pc:sldMkLst>
        <pc:spChg chg="mod ord">
          <ac:chgData name="Vanessza Varga" userId="13648c1b1a3309bb" providerId="Windows Live" clId="Web-{113C7407-DC10-421C-89CC-F42F12878590}" dt="2026-04-18T15:27:33.718" v="173"/>
          <ac:spMkLst>
            <pc:docMk/>
            <pc:sldMk cId="1584131806" sldId="259"/>
            <ac:spMk id="2" creationId="{C7501329-0914-23DF-4E2A-15B9B7655957}"/>
          </ac:spMkLst>
        </pc:spChg>
        <pc:spChg chg="mod ord">
          <ac:chgData name="Vanessza Varga" userId="13648c1b1a3309bb" providerId="Windows Live" clId="Web-{113C7407-DC10-421C-89CC-F42F12878590}" dt="2026-04-18T15:27:33.718" v="173"/>
          <ac:spMkLst>
            <pc:docMk/>
            <pc:sldMk cId="1584131806" sldId="259"/>
            <ac:spMk id="3" creationId="{3F3FB4B6-02FE-14EB-6C6C-1E4ADB886C5F}"/>
          </ac:spMkLst>
        </pc:spChg>
        <pc:spChg chg="add del">
          <ac:chgData name="Vanessza Varga" userId="13648c1b1a3309bb" providerId="Windows Live" clId="Web-{113C7407-DC10-421C-89CC-F42F12878590}" dt="2026-04-18T15:27:33.718" v="173"/>
          <ac:spMkLst>
            <pc:docMk/>
            <pc:sldMk cId="1584131806" sldId="259"/>
            <ac:spMk id="11" creationId="{C410DAAF-F4CE-4D7A-A88A-7580CA50BF6A}"/>
          </ac:spMkLst>
        </pc:spChg>
        <pc:picChg chg="add mod ord">
          <ac:chgData name="Vanessza Varga" userId="13648c1b1a3309bb" providerId="Windows Live" clId="Web-{113C7407-DC10-421C-89CC-F42F12878590}" dt="2026-04-18T15:05:03.746" v="131" actId="1076"/>
          <ac:picMkLst>
            <pc:docMk/>
            <pc:sldMk cId="1584131806" sldId="259"/>
            <ac:picMk id="4" creationId="{6BFFD672-9C55-E456-4DB5-328F04BC85F3}"/>
          </ac:picMkLst>
        </pc:picChg>
        <pc:picChg chg="add mod">
          <ac:chgData name="Vanessza Varga" userId="13648c1b1a3309bb" providerId="Windows Live" clId="Web-{113C7407-DC10-421C-89CC-F42F12878590}" dt="2026-04-18T15:02:19.458" v="113" actId="14100"/>
          <ac:picMkLst>
            <pc:docMk/>
            <pc:sldMk cId="1584131806" sldId="259"/>
            <ac:picMk id="5" creationId="{36189EF8-4139-184C-756A-8D03FA3A1B50}"/>
          </ac:picMkLst>
        </pc:picChg>
        <pc:picChg chg="add mod">
          <ac:chgData name="Vanessza Varga" userId="13648c1b1a3309bb" providerId="Windows Live" clId="Web-{113C7407-DC10-421C-89CC-F42F12878590}" dt="2026-04-18T15:04:57.808" v="129" actId="1076"/>
          <ac:picMkLst>
            <pc:docMk/>
            <pc:sldMk cId="1584131806" sldId="259"/>
            <ac:picMk id="6" creationId="{9843EE9D-0206-5D50-6694-2B12788A69D0}"/>
          </ac:picMkLst>
        </pc:picChg>
        <pc:cxnChg chg="add del">
          <ac:chgData name="Vanessza Varga" userId="13648c1b1a3309bb" providerId="Windows Live" clId="Web-{113C7407-DC10-421C-89CC-F42F12878590}" dt="2026-04-18T15:27:33.718" v="173"/>
          <ac:cxnSpMkLst>
            <pc:docMk/>
            <pc:sldMk cId="1584131806" sldId="259"/>
            <ac:cxnSpMk id="13" creationId="{508E286E-3A8E-45A7-A6A7-99FB466D09B9}"/>
          </ac:cxnSpMkLst>
        </pc:cxnChg>
      </pc:sldChg>
      <pc:sldChg chg="addSp modSp new mod modTransition setBg modClrScheme chgLayout">
        <pc:chgData name="Vanessza Varga" userId="13648c1b1a3309bb" providerId="Windows Live" clId="Web-{113C7407-DC10-421C-89CC-F42F12878590}" dt="2026-04-19T09:47:43.625" v="402"/>
        <pc:sldMkLst>
          <pc:docMk/>
          <pc:sldMk cId="2125050482" sldId="260"/>
        </pc:sldMkLst>
        <pc:spChg chg="mod ord">
          <ac:chgData name="Vanessza Varga" userId="13648c1b1a3309bb" providerId="Windows Live" clId="Web-{113C7407-DC10-421C-89CC-F42F12878590}" dt="2026-04-18T15:56:45.681" v="252" actId="14100"/>
          <ac:spMkLst>
            <pc:docMk/>
            <pc:sldMk cId="2125050482" sldId="260"/>
            <ac:spMk id="2" creationId="{B19E542D-F1B2-4916-A33B-F00A9ACA0A2D}"/>
          </ac:spMkLst>
        </pc:spChg>
        <pc:spChg chg="mod ord">
          <ac:chgData name="Vanessza Varga" userId="13648c1b1a3309bb" providerId="Windows Live" clId="Web-{113C7407-DC10-421C-89CC-F42F12878590}" dt="2026-04-18T15:58:07.730" v="259" actId="20577"/>
          <ac:spMkLst>
            <pc:docMk/>
            <pc:sldMk cId="2125050482" sldId="260"/>
            <ac:spMk id="3" creationId="{94453346-63E9-3062-D48E-E62543282C24}"/>
          </ac:spMkLst>
        </pc:spChg>
        <pc:spChg chg="add">
          <ac:chgData name="Vanessza Varga" userId="13648c1b1a3309bb" providerId="Windows Live" clId="Web-{113C7407-DC10-421C-89CC-F42F12878590}" dt="2026-04-18T15:54:52.288" v="244"/>
          <ac:spMkLst>
            <pc:docMk/>
            <pc:sldMk cId="2125050482" sldId="260"/>
            <ac:spMk id="10" creationId="{E53615EE-C559-4E03-999B-5477F1626FE5}"/>
          </ac:spMkLst>
        </pc:spChg>
        <pc:picChg chg="add mod">
          <ac:chgData name="Vanessza Varga" userId="13648c1b1a3309bb" providerId="Windows Live" clId="Web-{113C7407-DC10-421C-89CC-F42F12878590}" dt="2026-04-18T15:54:52.288" v="244"/>
          <ac:picMkLst>
            <pc:docMk/>
            <pc:sldMk cId="2125050482" sldId="260"/>
            <ac:picMk id="4" creationId="{61C1DFAB-B432-1CDE-C80F-3AE68952D732}"/>
          </ac:picMkLst>
        </pc:picChg>
        <pc:picChg chg="add mod">
          <ac:chgData name="Vanessza Varga" userId="13648c1b1a3309bb" providerId="Windows Live" clId="Web-{113C7407-DC10-421C-89CC-F42F12878590}" dt="2026-04-18T15:54:52.288" v="244"/>
          <ac:picMkLst>
            <pc:docMk/>
            <pc:sldMk cId="2125050482" sldId="260"/>
            <ac:picMk id="5" creationId="{F6AE068B-1BF1-0846-3D18-E88B8DA721A3}"/>
          </ac:picMkLst>
        </pc:picChg>
        <pc:cxnChg chg="add">
          <ac:chgData name="Vanessza Varga" userId="13648c1b1a3309bb" providerId="Windows Live" clId="Web-{113C7407-DC10-421C-89CC-F42F12878590}" dt="2026-04-18T15:54:52.288" v="244"/>
          <ac:cxnSpMkLst>
            <pc:docMk/>
            <pc:sldMk cId="2125050482" sldId="260"/>
            <ac:cxnSpMk id="12" creationId="{799A8EBD-049C-48E6-97ED-C9102D78FC79}"/>
          </ac:cxnSpMkLst>
        </pc:cxnChg>
      </pc:sldChg>
      <pc:sldChg chg="addSp delSp modSp new mod modTransition setBg modClrScheme chgLayout">
        <pc:chgData name="Vanessza Varga" userId="13648c1b1a3309bb" providerId="Windows Live" clId="Web-{113C7407-DC10-421C-89CC-F42F12878590}" dt="2026-04-19T09:47:43.625" v="402"/>
        <pc:sldMkLst>
          <pc:docMk/>
          <pc:sldMk cId="1185438837" sldId="261"/>
        </pc:sldMkLst>
        <pc:spChg chg="mod ord">
          <ac:chgData name="Vanessza Varga" userId="13648c1b1a3309bb" providerId="Windows Live" clId="Web-{113C7407-DC10-421C-89CC-F42F12878590}" dt="2026-04-18T15:41:22.815" v="237"/>
          <ac:spMkLst>
            <pc:docMk/>
            <pc:sldMk cId="1185438837" sldId="261"/>
            <ac:spMk id="2" creationId="{AE883B69-2860-3F90-CC6B-2096F96FFF33}"/>
          </ac:spMkLst>
        </pc:spChg>
        <pc:spChg chg="add del mod ord">
          <ac:chgData name="Vanessza Varga" userId="13648c1b1a3309bb" providerId="Windows Live" clId="Web-{113C7407-DC10-421C-89CC-F42F12878590}" dt="2026-04-18T15:34:05.149" v="229"/>
          <ac:spMkLst>
            <pc:docMk/>
            <pc:sldMk cId="1185438837" sldId="261"/>
            <ac:spMk id="3" creationId="{2C429D05-7930-385E-D8E6-835F2A39AED8}"/>
          </ac:spMkLst>
        </pc:spChg>
        <pc:spChg chg="add del">
          <ac:chgData name="Vanessza Varga" userId="13648c1b1a3309bb" providerId="Windows Live" clId="Web-{113C7407-DC10-421C-89CC-F42F12878590}" dt="2026-04-18T15:20:28.463" v="168"/>
          <ac:spMkLst>
            <pc:docMk/>
            <pc:sldMk cId="1185438837" sldId="261"/>
            <ac:spMk id="8" creationId="{2C429D05-7930-385E-D8E6-835F2A39AED8}"/>
          </ac:spMkLst>
        </pc:spChg>
        <pc:spChg chg="add del">
          <ac:chgData name="Vanessza Varga" userId="13648c1b1a3309bb" providerId="Windows Live" clId="Web-{113C7407-DC10-421C-89CC-F42F12878590}" dt="2026-04-18T15:20:28.463" v="168"/>
          <ac:spMkLst>
            <pc:docMk/>
            <pc:sldMk cId="1185438837" sldId="261"/>
            <ac:spMk id="9" creationId="{E49D7415-2F11-44C2-B6AA-13A25B6814B9}"/>
          </ac:spMkLst>
        </pc:spChg>
        <pc:spChg chg="add del">
          <ac:chgData name="Vanessza Varga" userId="13648c1b1a3309bb" providerId="Windows Live" clId="Web-{113C7407-DC10-421C-89CC-F42F12878590}" dt="2026-04-18T15:41:22.815" v="237"/>
          <ac:spMkLst>
            <pc:docMk/>
            <pc:sldMk cId="1185438837" sldId="261"/>
            <ac:spMk id="23" creationId="{33E93247-6229-44AB-A550-739E971E690B}"/>
          </ac:spMkLst>
        </pc:spChg>
        <pc:spChg chg="add">
          <ac:chgData name="Vanessza Varga" userId="13648c1b1a3309bb" providerId="Windows Live" clId="Web-{113C7407-DC10-421C-89CC-F42F12878590}" dt="2026-04-18T15:41:22.815" v="237"/>
          <ac:spMkLst>
            <pc:docMk/>
            <pc:sldMk cId="1185438837" sldId="261"/>
            <ac:spMk id="427" creationId="{E49D7415-2F11-44C2-B6AA-13A25B6814B9}"/>
          </ac:spMkLst>
        </pc:spChg>
        <pc:graphicFrameChg chg="add del">
          <ac:chgData name="Vanessza Varga" userId="13648c1b1a3309bb" providerId="Windows Live" clId="Web-{113C7407-DC10-421C-89CC-F42F12878590}" dt="2026-04-18T15:18:55.665" v="164"/>
          <ac:graphicFrameMkLst>
            <pc:docMk/>
            <pc:sldMk cId="1185438837" sldId="261"/>
            <ac:graphicFrameMk id="6" creationId="{1BEBB347-2F90-B426-6F01-108DA5C7610A}"/>
          </ac:graphicFrameMkLst>
        </pc:graphicFrameChg>
        <pc:graphicFrameChg chg="add mod ord modGraphic">
          <ac:chgData name="Vanessza Varga" userId="13648c1b1a3309bb" providerId="Windows Live" clId="Web-{113C7407-DC10-421C-89CC-F42F12878590}" dt="2026-04-18T15:41:22.815" v="237"/>
          <ac:graphicFrameMkLst>
            <pc:docMk/>
            <pc:sldMk cId="1185438837" sldId="261"/>
            <ac:graphicFrameMk id="14" creationId="{2502CE77-78A1-29E5-230F-EF675EC3C28F}"/>
          </ac:graphicFrameMkLst>
        </pc:graphicFrameChg>
        <pc:picChg chg="add del mod">
          <ac:chgData name="Vanessza Varga" userId="13648c1b1a3309bb" providerId="Windows Live" clId="Web-{113C7407-DC10-421C-89CC-F42F12878590}" dt="2026-04-18T15:20:33.698" v="169"/>
          <ac:picMkLst>
            <pc:docMk/>
            <pc:sldMk cId="1185438837" sldId="261"/>
            <ac:picMk id="4" creationId="{D409A6F6-6FE8-8C71-8443-D394E5DA4303}"/>
          </ac:picMkLst>
        </pc:picChg>
        <pc:picChg chg="add mod">
          <ac:chgData name="Vanessza Varga" userId="13648c1b1a3309bb" providerId="Windows Live" clId="Web-{113C7407-DC10-421C-89CC-F42F12878590}" dt="2026-04-18T15:41:22.815" v="237"/>
          <ac:picMkLst>
            <pc:docMk/>
            <pc:sldMk cId="1185438837" sldId="261"/>
            <ac:picMk id="422" creationId="{CA444CF5-0D2E-3203-D4B8-2E53138705ED}"/>
          </ac:picMkLst>
        </pc:picChg>
        <pc:cxnChg chg="add del">
          <ac:chgData name="Vanessza Varga" userId="13648c1b1a3309bb" providerId="Windows Live" clId="Web-{113C7407-DC10-421C-89CC-F42F12878590}" dt="2026-04-18T15:20:28.463" v="168"/>
          <ac:cxnSpMkLst>
            <pc:docMk/>
            <pc:sldMk cId="1185438837" sldId="261"/>
            <ac:cxnSpMk id="11" creationId="{511FC409-B3C2-4F68-865C-C5333D6F2710}"/>
          </ac:cxnSpMkLst>
        </pc:cxnChg>
        <pc:cxnChg chg="add del">
          <ac:chgData name="Vanessza Varga" userId="13648c1b1a3309bb" providerId="Windows Live" clId="Web-{113C7407-DC10-421C-89CC-F42F12878590}" dt="2026-04-18T15:20:28.463" v="168"/>
          <ac:cxnSpMkLst>
            <pc:docMk/>
            <pc:sldMk cId="1185438837" sldId="261"/>
            <ac:cxnSpMk id="13" creationId="{B810270D-76A7-44B3-9746-7EDF5788602E}"/>
          </ac:cxnSpMkLst>
        </pc:cxnChg>
        <pc:cxnChg chg="add del">
          <ac:chgData name="Vanessza Varga" userId="13648c1b1a3309bb" providerId="Windows Live" clId="Web-{113C7407-DC10-421C-89CC-F42F12878590}" dt="2026-04-18T15:41:22.815" v="237"/>
          <ac:cxnSpMkLst>
            <pc:docMk/>
            <pc:sldMk cId="1185438837" sldId="261"/>
            <ac:cxnSpMk id="19" creationId="{F64F9B95-9045-48D2-B9F3-2927E98F54AA}"/>
          </ac:cxnSpMkLst>
        </pc:cxnChg>
        <pc:cxnChg chg="add del">
          <ac:chgData name="Vanessza Varga" userId="13648c1b1a3309bb" providerId="Windows Live" clId="Web-{113C7407-DC10-421C-89CC-F42F12878590}" dt="2026-04-18T15:41:22.815" v="237"/>
          <ac:cxnSpMkLst>
            <pc:docMk/>
            <pc:sldMk cId="1185438837" sldId="261"/>
            <ac:cxnSpMk id="21" creationId="{085AA86F-6A4D-4BCB-A045-D992CDC2959B}"/>
          </ac:cxnSpMkLst>
        </pc:cxnChg>
        <pc:cxnChg chg="add del">
          <ac:chgData name="Vanessza Varga" userId="13648c1b1a3309bb" providerId="Windows Live" clId="Web-{113C7407-DC10-421C-89CC-F42F12878590}" dt="2026-04-18T15:41:22.815" v="237"/>
          <ac:cxnSpMkLst>
            <pc:docMk/>
            <pc:sldMk cId="1185438837" sldId="261"/>
            <ac:cxnSpMk id="25" creationId="{EE2E603F-4A95-4FE8-BB06-211DFD75DBEF}"/>
          </ac:cxnSpMkLst>
        </pc:cxnChg>
        <pc:cxnChg chg="add">
          <ac:chgData name="Vanessza Varga" userId="13648c1b1a3309bb" providerId="Windows Live" clId="Web-{113C7407-DC10-421C-89CC-F42F12878590}" dt="2026-04-18T15:41:22.815" v="237"/>
          <ac:cxnSpMkLst>
            <pc:docMk/>
            <pc:sldMk cId="1185438837" sldId="261"/>
            <ac:cxnSpMk id="429" creationId="{F2B951FD-94F7-E138-3EC2-A66A551D9137}"/>
          </ac:cxnSpMkLst>
        </pc:cxnChg>
      </pc:sldChg>
      <pc:sldChg chg="addSp delSp modSp new mod modTransition setBg">
        <pc:chgData name="Vanessza Varga" userId="13648c1b1a3309bb" providerId="Windows Live" clId="Web-{113C7407-DC10-421C-89CC-F42F12878590}" dt="2026-04-19T09:47:43.625" v="402"/>
        <pc:sldMkLst>
          <pc:docMk/>
          <pc:sldMk cId="126421710" sldId="262"/>
        </pc:sldMkLst>
        <pc:spChg chg="mod">
          <ac:chgData name="Vanessza Varga" userId="13648c1b1a3309bb" providerId="Windows Live" clId="Web-{113C7407-DC10-421C-89CC-F42F12878590}" dt="2026-04-18T16:04:45.490" v="289"/>
          <ac:spMkLst>
            <pc:docMk/>
            <pc:sldMk cId="126421710" sldId="262"/>
            <ac:spMk id="2" creationId="{1C2EBF61-2AC5-CA41-0BCE-249B29485D00}"/>
          </ac:spMkLst>
        </pc:spChg>
        <pc:spChg chg="del">
          <ac:chgData name="Vanessza Varga" userId="13648c1b1a3309bb" providerId="Windows Live" clId="Web-{113C7407-DC10-421C-89CC-F42F12878590}" dt="2026-04-18T16:00:44.595" v="264"/>
          <ac:spMkLst>
            <pc:docMk/>
            <pc:sldMk cId="126421710" sldId="262"/>
            <ac:spMk id="3" creationId="{51A9202C-9895-68A6-97E6-7245E746D2C1}"/>
          </ac:spMkLst>
        </pc:spChg>
        <pc:spChg chg="add">
          <ac:chgData name="Vanessza Varga" userId="13648c1b1a3309bb" providerId="Windows Live" clId="Web-{113C7407-DC10-421C-89CC-F42F12878590}" dt="2026-04-18T16:04:45.490" v="289"/>
          <ac:spMkLst>
            <pc:docMk/>
            <pc:sldMk cId="126421710" sldId="262"/>
            <ac:spMk id="184" creationId="{E49D7415-2F11-44C2-B6AA-13A25B6814B9}"/>
          </ac:spMkLst>
        </pc:spChg>
        <pc:graphicFrameChg chg="add mod ord modGraphic">
          <ac:chgData name="Vanessza Varga" userId="13648c1b1a3309bb" providerId="Windows Live" clId="Web-{113C7407-DC10-421C-89CC-F42F12878590}" dt="2026-04-18T16:09:53.728" v="299" actId="14100"/>
          <ac:graphicFrameMkLst>
            <pc:docMk/>
            <pc:sldMk cId="126421710" sldId="262"/>
            <ac:graphicFrameMk id="4" creationId="{4617FF74-E8B4-B108-C653-0737737BB808}"/>
          </ac:graphicFrameMkLst>
        </pc:graphicFrameChg>
        <pc:picChg chg="add mod">
          <ac:chgData name="Vanessza Varga" userId="13648c1b1a3309bb" providerId="Windows Live" clId="Web-{113C7407-DC10-421C-89CC-F42F12878590}" dt="2026-04-18T16:04:45.490" v="289"/>
          <ac:picMkLst>
            <pc:docMk/>
            <pc:sldMk cId="126421710" sldId="262"/>
            <ac:picMk id="179" creationId="{42E34462-8688-1A7F-6DDB-16B23CDE8654}"/>
          </ac:picMkLst>
        </pc:picChg>
        <pc:cxnChg chg="add">
          <ac:chgData name="Vanessza Varga" userId="13648c1b1a3309bb" providerId="Windows Live" clId="Web-{113C7407-DC10-421C-89CC-F42F12878590}" dt="2026-04-18T16:04:45.490" v="289"/>
          <ac:cxnSpMkLst>
            <pc:docMk/>
            <pc:sldMk cId="126421710" sldId="262"/>
            <ac:cxnSpMk id="186" creationId="{511FC409-B3C2-4F68-865C-C5333D6F2710}"/>
          </ac:cxnSpMkLst>
        </pc:cxnChg>
        <pc:cxnChg chg="add">
          <ac:chgData name="Vanessza Varga" userId="13648c1b1a3309bb" providerId="Windows Live" clId="Web-{113C7407-DC10-421C-89CC-F42F12878590}" dt="2026-04-18T16:04:45.490" v="289"/>
          <ac:cxnSpMkLst>
            <pc:docMk/>
            <pc:sldMk cId="126421710" sldId="262"/>
            <ac:cxnSpMk id="188" creationId="{B810270D-76A7-44B3-9746-7EDF5788602E}"/>
          </ac:cxnSpMkLst>
        </pc:cxnChg>
      </pc:sldChg>
      <pc:sldChg chg="addSp modSp new mod modTransition setBg">
        <pc:chgData name="Vanessza Varga" userId="13648c1b1a3309bb" providerId="Windows Live" clId="Web-{113C7407-DC10-421C-89CC-F42F12878590}" dt="2026-04-19T09:47:43.625" v="402"/>
        <pc:sldMkLst>
          <pc:docMk/>
          <pc:sldMk cId="1211050981" sldId="263"/>
        </pc:sldMkLst>
        <pc:spChg chg="mod">
          <ac:chgData name="Vanessza Varga" userId="13648c1b1a3309bb" providerId="Windows Live" clId="Web-{113C7407-DC10-421C-89CC-F42F12878590}" dt="2026-04-18T16:15:45.907" v="319" actId="14100"/>
          <ac:spMkLst>
            <pc:docMk/>
            <pc:sldMk cId="1211050981" sldId="263"/>
            <ac:spMk id="2" creationId="{35B8441A-2AE8-44F6-4718-A9EF540C074B}"/>
          </ac:spMkLst>
        </pc:spChg>
        <pc:spChg chg="mod ord">
          <ac:chgData name="Vanessza Varga" userId="13648c1b1a3309bb" providerId="Windows Live" clId="Web-{113C7407-DC10-421C-89CC-F42F12878590}" dt="2026-04-18T16:20:20.803" v="329" actId="20577"/>
          <ac:spMkLst>
            <pc:docMk/>
            <pc:sldMk cId="1211050981" sldId="263"/>
            <ac:spMk id="3" creationId="{D5BEDDA0-7A14-DC04-640B-817AEC1DA064}"/>
          </ac:spMkLst>
        </pc:spChg>
        <pc:spChg chg="add">
          <ac:chgData name="Vanessza Varga" userId="13648c1b1a3309bb" providerId="Windows Live" clId="Web-{113C7407-DC10-421C-89CC-F42F12878590}" dt="2026-04-18T16:15:09.887" v="318"/>
          <ac:spMkLst>
            <pc:docMk/>
            <pc:sldMk cId="1211050981" sldId="263"/>
            <ac:spMk id="10" creationId="{660EB578-C970-4186-B93C-45851BBC6E34}"/>
          </ac:spMkLst>
        </pc:spChg>
        <pc:picChg chg="add mod">
          <ac:chgData name="Vanessza Varga" userId="13648c1b1a3309bb" providerId="Windows Live" clId="Web-{113C7407-DC10-421C-89CC-F42F12878590}" dt="2026-04-18T16:15:09.887" v="318"/>
          <ac:picMkLst>
            <pc:docMk/>
            <pc:sldMk cId="1211050981" sldId="263"/>
            <ac:picMk id="4" creationId="{AB146A7F-D8D8-680B-4ABC-99B1F3E35DB7}"/>
          </ac:picMkLst>
        </pc:picChg>
        <pc:picChg chg="add mod">
          <ac:chgData name="Vanessza Varga" userId="13648c1b1a3309bb" providerId="Windows Live" clId="Web-{113C7407-DC10-421C-89CC-F42F12878590}" dt="2026-04-18T16:15:09.887" v="318"/>
          <ac:picMkLst>
            <pc:docMk/>
            <pc:sldMk cId="1211050981" sldId="263"/>
            <ac:picMk id="5" creationId="{EB38CDDA-90F7-5C87-DE5C-BEC0698BC6AD}"/>
          </ac:picMkLst>
        </pc:picChg>
        <pc:cxnChg chg="add">
          <ac:chgData name="Vanessza Varga" userId="13648c1b1a3309bb" providerId="Windows Live" clId="Web-{113C7407-DC10-421C-89CC-F42F12878590}" dt="2026-04-18T16:15:09.887" v="318"/>
          <ac:cxnSpMkLst>
            <pc:docMk/>
            <pc:sldMk cId="1211050981" sldId="263"/>
            <ac:cxnSpMk id="12" creationId="{D57D541F-8B1D-4D6A-969A-B9D7473AD983}"/>
          </ac:cxnSpMkLst>
        </pc:cxnChg>
        <pc:cxnChg chg="add">
          <ac:chgData name="Vanessza Varga" userId="13648c1b1a3309bb" providerId="Windows Live" clId="Web-{113C7407-DC10-421C-89CC-F42F12878590}" dt="2026-04-18T16:15:09.887" v="318"/>
          <ac:cxnSpMkLst>
            <pc:docMk/>
            <pc:sldMk cId="1211050981" sldId="263"/>
            <ac:cxnSpMk id="14" creationId="{E6523A9E-CB4E-4FB6-AF68-C947B5086446}"/>
          </ac:cxnSpMkLst>
        </pc:cxnChg>
      </pc:sldChg>
      <pc:sldChg chg="addSp delSp modSp new mod modTransition setBg">
        <pc:chgData name="Vanessza Varga" userId="13648c1b1a3309bb" providerId="Windows Live" clId="Web-{113C7407-DC10-421C-89CC-F42F12878590}" dt="2026-04-19T09:47:43.625" v="402"/>
        <pc:sldMkLst>
          <pc:docMk/>
          <pc:sldMk cId="75601135" sldId="264"/>
        </pc:sldMkLst>
        <pc:spChg chg="mod">
          <ac:chgData name="Vanessza Varga" userId="13648c1b1a3309bb" providerId="Windows Live" clId="Web-{113C7407-DC10-421C-89CC-F42F12878590}" dt="2026-04-18T16:32:16.458" v="374"/>
          <ac:spMkLst>
            <pc:docMk/>
            <pc:sldMk cId="75601135" sldId="264"/>
            <ac:spMk id="2" creationId="{CE570C3A-C598-A319-0915-4A59ED3A46B7}"/>
          </ac:spMkLst>
        </pc:spChg>
        <pc:spChg chg="del">
          <ac:chgData name="Vanessza Varga" userId="13648c1b1a3309bb" providerId="Windows Live" clId="Web-{113C7407-DC10-421C-89CC-F42F12878590}" dt="2026-04-18T16:23:24.794" v="334"/>
          <ac:spMkLst>
            <pc:docMk/>
            <pc:sldMk cId="75601135" sldId="264"/>
            <ac:spMk id="3" creationId="{87AD8661-2AF5-C136-4F52-E1C7F306D83C}"/>
          </ac:spMkLst>
        </pc:spChg>
        <pc:spChg chg="add">
          <ac:chgData name="Vanessza Varga" userId="13648c1b1a3309bb" providerId="Windows Live" clId="Web-{113C7407-DC10-421C-89CC-F42F12878590}" dt="2026-04-18T16:32:16.458" v="374"/>
          <ac:spMkLst>
            <pc:docMk/>
            <pc:sldMk cId="75601135" sldId="264"/>
            <ac:spMk id="519" creationId="{E49D7415-2F11-44C2-B6AA-13A25B6814B9}"/>
          </ac:spMkLst>
        </pc:spChg>
        <pc:graphicFrameChg chg="add mod ord modGraphic">
          <ac:chgData name="Vanessza Varga" userId="13648c1b1a3309bb" providerId="Windows Live" clId="Web-{113C7407-DC10-421C-89CC-F42F12878590}" dt="2026-04-18T16:32:16.458" v="374"/>
          <ac:graphicFrameMkLst>
            <pc:docMk/>
            <pc:sldMk cId="75601135" sldId="264"/>
            <ac:graphicFrameMk id="4" creationId="{D05F7048-3A2F-E6FD-CDB7-D84D674499F0}"/>
          </ac:graphicFrameMkLst>
        </pc:graphicFrameChg>
        <pc:picChg chg="add mod">
          <ac:chgData name="Vanessza Varga" userId="13648c1b1a3309bb" providerId="Windows Live" clId="Web-{113C7407-DC10-421C-89CC-F42F12878590}" dt="2026-04-18T16:32:16.458" v="374"/>
          <ac:picMkLst>
            <pc:docMk/>
            <pc:sldMk cId="75601135" sldId="264"/>
            <ac:picMk id="514" creationId="{07F05B7A-0D32-3FE6-CBC0-B6315D9E205B}"/>
          </ac:picMkLst>
        </pc:picChg>
        <pc:cxnChg chg="add">
          <ac:chgData name="Vanessza Varga" userId="13648c1b1a3309bb" providerId="Windows Live" clId="Web-{113C7407-DC10-421C-89CC-F42F12878590}" dt="2026-04-18T16:32:16.458" v="374"/>
          <ac:cxnSpMkLst>
            <pc:docMk/>
            <pc:sldMk cId="75601135" sldId="264"/>
            <ac:cxnSpMk id="521" creationId="{511FC409-B3C2-4F68-865C-C5333D6F2710}"/>
          </ac:cxnSpMkLst>
        </pc:cxnChg>
        <pc:cxnChg chg="add">
          <ac:chgData name="Vanessza Varga" userId="13648c1b1a3309bb" providerId="Windows Live" clId="Web-{113C7407-DC10-421C-89CC-F42F12878590}" dt="2026-04-18T16:32:16.458" v="374"/>
          <ac:cxnSpMkLst>
            <pc:docMk/>
            <pc:sldMk cId="75601135" sldId="264"/>
            <ac:cxnSpMk id="523" creationId="{B810270D-76A7-44B3-9746-7EDF5788602E}"/>
          </ac:cxnSpMkLst>
        </pc:cxnChg>
      </pc:sldChg>
      <pc:sldChg chg="addSp modSp new mod modTransition setBg">
        <pc:chgData name="Vanessza Varga" userId="13648c1b1a3309bb" providerId="Windows Live" clId="Web-{113C7407-DC10-421C-89CC-F42F12878590}" dt="2026-04-19T09:47:43.625" v="402"/>
        <pc:sldMkLst>
          <pc:docMk/>
          <pc:sldMk cId="500881613" sldId="265"/>
        </pc:sldMkLst>
        <pc:spChg chg="mod">
          <ac:chgData name="Vanessza Varga" userId="13648c1b1a3309bb" providerId="Windows Live" clId="Web-{113C7407-DC10-421C-89CC-F42F12878590}" dt="2026-04-18T16:44:27.175" v="384"/>
          <ac:spMkLst>
            <pc:docMk/>
            <pc:sldMk cId="500881613" sldId="265"/>
            <ac:spMk id="2" creationId="{30CBC2E3-479A-02B4-AEAF-71C69FED25B1}"/>
          </ac:spMkLst>
        </pc:spChg>
        <pc:spChg chg="mod">
          <ac:chgData name="Vanessza Varga" userId="13648c1b1a3309bb" providerId="Windows Live" clId="Web-{113C7407-DC10-421C-89CC-F42F12878590}" dt="2026-04-18T16:47:42.755" v="387" actId="20577"/>
          <ac:spMkLst>
            <pc:docMk/>
            <pc:sldMk cId="500881613" sldId="265"/>
            <ac:spMk id="3" creationId="{EB971EFE-8AE8-C39D-00B5-D43003389BBC}"/>
          </ac:spMkLst>
        </pc:spChg>
        <pc:spChg chg="add">
          <ac:chgData name="Vanessza Varga" userId="13648c1b1a3309bb" providerId="Windows Live" clId="Web-{113C7407-DC10-421C-89CC-F42F12878590}" dt="2026-04-18T16:44:27.175" v="384"/>
          <ac:spMkLst>
            <pc:docMk/>
            <pc:sldMk cId="500881613" sldId="265"/>
            <ac:spMk id="12" creationId="{4109E738-3B9E-4529-9D47-C9708D6124F6}"/>
          </ac:spMkLst>
        </pc:spChg>
        <pc:picChg chg="add mod ord">
          <ac:chgData name="Vanessza Varga" userId="13648c1b1a3309bb" providerId="Windows Live" clId="Web-{113C7407-DC10-421C-89CC-F42F12878590}" dt="2026-04-18T16:44:27.175" v="384"/>
          <ac:picMkLst>
            <pc:docMk/>
            <pc:sldMk cId="500881613" sldId="265"/>
            <ac:picMk id="4" creationId="{99744FFB-505C-A5BB-E5E7-98A1D088D147}"/>
          </ac:picMkLst>
        </pc:picChg>
        <pc:picChg chg="add mod">
          <ac:chgData name="Vanessza Varga" userId="13648c1b1a3309bb" providerId="Windows Live" clId="Web-{113C7407-DC10-421C-89CC-F42F12878590}" dt="2026-04-18T16:44:27.175" v="384"/>
          <ac:picMkLst>
            <pc:docMk/>
            <pc:sldMk cId="500881613" sldId="265"/>
            <ac:picMk id="5" creationId="{DCB65CD6-91BF-A2FB-0936-DD31B1062E3D}"/>
          </ac:picMkLst>
        </pc:picChg>
        <pc:picChg chg="add mod">
          <ac:chgData name="Vanessza Varga" userId="13648c1b1a3309bb" providerId="Windows Live" clId="Web-{113C7407-DC10-421C-89CC-F42F12878590}" dt="2026-04-18T16:44:27.175" v="384"/>
          <ac:picMkLst>
            <pc:docMk/>
            <pc:sldMk cId="500881613" sldId="265"/>
            <ac:picMk id="6" creationId="{FA6C2587-D882-35CD-2087-69F0E578A040}"/>
          </ac:picMkLst>
        </pc:picChg>
        <pc:picChg chg="add mod ord">
          <ac:chgData name="Vanessza Varga" userId="13648c1b1a3309bb" providerId="Windows Live" clId="Web-{113C7407-DC10-421C-89CC-F42F12878590}" dt="2026-04-18T16:44:27.175" v="384"/>
          <ac:picMkLst>
            <pc:docMk/>
            <pc:sldMk cId="500881613" sldId="265"/>
            <ac:picMk id="7" creationId="{594A7ED7-4715-0429-3DD0-EE7E906C4AF1}"/>
          </ac:picMkLst>
        </pc:picChg>
        <pc:cxnChg chg="add">
          <ac:chgData name="Vanessza Varga" userId="13648c1b1a3309bb" providerId="Windows Live" clId="Web-{113C7407-DC10-421C-89CC-F42F12878590}" dt="2026-04-18T16:44:27.175" v="384"/>
          <ac:cxnSpMkLst>
            <pc:docMk/>
            <pc:sldMk cId="500881613" sldId="265"/>
            <ac:cxnSpMk id="14" creationId="{C896A13E-5C9D-4C6C-B52D-A2C74DEFC847}"/>
          </ac:cxnSpMkLst>
        </pc:cxnChg>
      </pc:sldChg>
      <pc:sldMasterChg chg="del delSldLayout">
        <pc:chgData name="Vanessza Varga" userId="13648c1b1a3309bb" providerId="Windows Live" clId="Web-{113C7407-DC10-421C-89CC-F42F12878590}" dt="2026-04-18T14:04:06.547" v="0"/>
        <pc:sldMasterMkLst>
          <pc:docMk/>
          <pc:sldMasterMk cId="1483740702" sldId="2147483738"/>
        </pc:sldMasterMkLst>
        <pc:sldLayoutChg chg="del">
          <pc:chgData name="Vanessza Varga" userId="13648c1b1a3309bb" providerId="Windows Live" clId="Web-{113C7407-DC10-421C-89CC-F42F12878590}" dt="2026-04-18T14:04:06.547" v="0"/>
          <pc:sldLayoutMkLst>
            <pc:docMk/>
            <pc:sldMasterMk cId="1483740702" sldId="2147483738"/>
            <pc:sldLayoutMk cId="2598850511" sldId="2147483733"/>
          </pc:sldLayoutMkLst>
        </pc:sldLayoutChg>
      </pc:sldMasterChg>
      <pc:sldMasterChg chg="add del modTransition addSldLayout delSldLayout modSldLayout">
        <pc:chgData name="Vanessza Varga" userId="13648c1b1a3309bb" providerId="Windows Live" clId="Web-{113C7407-DC10-421C-89CC-F42F12878590}" dt="2026-04-19T09:47:43.625" v="402"/>
        <pc:sldMasterMkLst>
          <pc:docMk/>
          <pc:sldMasterMk cId="4079422998" sldId="2147483762"/>
        </pc:sldMasterMkLst>
        <pc:sldLayoutChg chg="add del modTransition">
          <pc:chgData name="Vanessza Varga" userId="13648c1b1a3309bb" providerId="Windows Live" clId="Web-{113C7407-DC10-421C-89CC-F42F12878590}" dt="2026-04-19T09:47:43.625" v="402"/>
          <pc:sldLayoutMkLst>
            <pc:docMk/>
            <pc:sldMasterMk cId="4079422998" sldId="2147483762"/>
            <pc:sldLayoutMk cId="1593327216" sldId="2147483751"/>
          </pc:sldLayoutMkLst>
        </pc:sldLayoutChg>
        <pc:sldLayoutChg chg="add del modTransition">
          <pc:chgData name="Vanessza Varga" userId="13648c1b1a3309bb" providerId="Windows Live" clId="Web-{113C7407-DC10-421C-89CC-F42F12878590}" dt="2026-04-19T09:47:43.625" v="402"/>
          <pc:sldLayoutMkLst>
            <pc:docMk/>
            <pc:sldMasterMk cId="4079422998" sldId="2147483762"/>
            <pc:sldLayoutMk cId="1259414463" sldId="2147483752"/>
          </pc:sldLayoutMkLst>
        </pc:sldLayoutChg>
        <pc:sldLayoutChg chg="add del modTransition">
          <pc:chgData name="Vanessza Varga" userId="13648c1b1a3309bb" providerId="Windows Live" clId="Web-{113C7407-DC10-421C-89CC-F42F12878590}" dt="2026-04-19T09:47:43.625" v="402"/>
          <pc:sldLayoutMkLst>
            <pc:docMk/>
            <pc:sldMasterMk cId="4079422998" sldId="2147483762"/>
            <pc:sldLayoutMk cId="3737545401" sldId="2147483753"/>
          </pc:sldLayoutMkLst>
        </pc:sldLayoutChg>
        <pc:sldLayoutChg chg="add del modTransition">
          <pc:chgData name="Vanessza Varga" userId="13648c1b1a3309bb" providerId="Windows Live" clId="Web-{113C7407-DC10-421C-89CC-F42F12878590}" dt="2026-04-19T09:47:43.625" v="402"/>
          <pc:sldLayoutMkLst>
            <pc:docMk/>
            <pc:sldMasterMk cId="4079422998" sldId="2147483762"/>
            <pc:sldLayoutMk cId="125857953" sldId="2147483754"/>
          </pc:sldLayoutMkLst>
        </pc:sldLayoutChg>
        <pc:sldLayoutChg chg="add del modTransition">
          <pc:chgData name="Vanessza Varga" userId="13648c1b1a3309bb" providerId="Windows Live" clId="Web-{113C7407-DC10-421C-89CC-F42F12878590}" dt="2026-04-19T09:47:43.625" v="402"/>
          <pc:sldLayoutMkLst>
            <pc:docMk/>
            <pc:sldMasterMk cId="4079422998" sldId="2147483762"/>
            <pc:sldLayoutMk cId="1336090020" sldId="2147483755"/>
          </pc:sldLayoutMkLst>
        </pc:sldLayoutChg>
        <pc:sldLayoutChg chg="add del modTransition">
          <pc:chgData name="Vanessza Varga" userId="13648c1b1a3309bb" providerId="Windows Live" clId="Web-{113C7407-DC10-421C-89CC-F42F12878590}" dt="2026-04-19T09:47:43.625" v="402"/>
          <pc:sldLayoutMkLst>
            <pc:docMk/>
            <pc:sldMasterMk cId="4079422998" sldId="2147483762"/>
            <pc:sldLayoutMk cId="2260439826" sldId="2147483756"/>
          </pc:sldLayoutMkLst>
        </pc:sldLayoutChg>
        <pc:sldLayoutChg chg="add del modTransition">
          <pc:chgData name="Vanessza Varga" userId="13648c1b1a3309bb" providerId="Windows Live" clId="Web-{113C7407-DC10-421C-89CC-F42F12878590}" dt="2026-04-19T09:47:43.625" v="402"/>
          <pc:sldLayoutMkLst>
            <pc:docMk/>
            <pc:sldMasterMk cId="4079422998" sldId="2147483762"/>
            <pc:sldLayoutMk cId="27371083" sldId="2147483757"/>
          </pc:sldLayoutMkLst>
        </pc:sldLayoutChg>
        <pc:sldLayoutChg chg="add del modTransition">
          <pc:chgData name="Vanessza Varga" userId="13648c1b1a3309bb" providerId="Windows Live" clId="Web-{113C7407-DC10-421C-89CC-F42F12878590}" dt="2026-04-19T09:47:43.625" v="402"/>
          <pc:sldLayoutMkLst>
            <pc:docMk/>
            <pc:sldMasterMk cId="4079422998" sldId="2147483762"/>
            <pc:sldLayoutMk cId="3289607368" sldId="2147483758"/>
          </pc:sldLayoutMkLst>
        </pc:sldLayoutChg>
        <pc:sldLayoutChg chg="add del modTransition">
          <pc:chgData name="Vanessza Varga" userId="13648c1b1a3309bb" providerId="Windows Live" clId="Web-{113C7407-DC10-421C-89CC-F42F12878590}" dt="2026-04-19T09:47:43.625" v="402"/>
          <pc:sldLayoutMkLst>
            <pc:docMk/>
            <pc:sldMasterMk cId="4079422998" sldId="2147483762"/>
            <pc:sldLayoutMk cId="2768078380" sldId="2147483759"/>
          </pc:sldLayoutMkLst>
        </pc:sldLayoutChg>
        <pc:sldLayoutChg chg="add del modTransition">
          <pc:chgData name="Vanessza Varga" userId="13648c1b1a3309bb" providerId="Windows Live" clId="Web-{113C7407-DC10-421C-89CC-F42F12878590}" dt="2026-04-19T09:47:43.625" v="402"/>
          <pc:sldLayoutMkLst>
            <pc:docMk/>
            <pc:sldMasterMk cId="4079422998" sldId="2147483762"/>
            <pc:sldLayoutMk cId="2301993577" sldId="2147483760"/>
          </pc:sldLayoutMkLst>
        </pc:sldLayoutChg>
        <pc:sldLayoutChg chg="add del modTransition">
          <pc:chgData name="Vanessza Varga" userId="13648c1b1a3309bb" providerId="Windows Live" clId="Web-{113C7407-DC10-421C-89CC-F42F12878590}" dt="2026-04-19T09:47:43.625" v="402"/>
          <pc:sldLayoutMkLst>
            <pc:docMk/>
            <pc:sldMasterMk cId="4079422998" sldId="2147483762"/>
            <pc:sldLayoutMk cId="3219014537" sldId="2147483761"/>
          </pc:sldLayoutMkLst>
        </pc:sldLayoutChg>
      </pc:sldMasterChg>
      <pc:sldMasterChg chg="add del addSldLayout delSldLayout modSldLayout">
        <pc:chgData name="Vanessza Varga" userId="13648c1b1a3309bb" providerId="Windows Live" clId="Web-{113C7407-DC10-421C-89CC-F42F12878590}" dt="2026-04-18T15:27:33.718" v="173"/>
        <pc:sldMasterMkLst>
          <pc:docMk/>
          <pc:sldMasterMk cId="1753394095" sldId="2147483763"/>
        </pc:sldMasterMkLst>
        <pc:sldLayoutChg chg="add del mod replId">
          <pc:chgData name="Vanessza Varga" userId="13648c1b1a3309bb" providerId="Windows Live" clId="Web-{113C7407-DC10-421C-89CC-F42F12878590}" dt="2026-04-18T15:27:33.718" v="173"/>
          <pc:sldLayoutMkLst>
            <pc:docMk/>
            <pc:sldMasterMk cId="1753394095" sldId="2147483763"/>
            <pc:sldLayoutMk cId="2724226383" sldId="2147483764"/>
          </pc:sldLayoutMkLst>
        </pc:sldLayoutChg>
        <pc:sldLayoutChg chg="add del mod replId">
          <pc:chgData name="Vanessza Varga" userId="13648c1b1a3309bb" providerId="Windows Live" clId="Web-{113C7407-DC10-421C-89CC-F42F12878590}" dt="2026-04-18T15:27:33.718" v="173"/>
          <pc:sldLayoutMkLst>
            <pc:docMk/>
            <pc:sldMasterMk cId="1753394095" sldId="2147483763"/>
            <pc:sldLayoutMk cId="239149005" sldId="2147483765"/>
          </pc:sldLayoutMkLst>
        </pc:sldLayoutChg>
        <pc:sldLayoutChg chg="add del mod replId">
          <pc:chgData name="Vanessza Varga" userId="13648c1b1a3309bb" providerId="Windows Live" clId="Web-{113C7407-DC10-421C-89CC-F42F12878590}" dt="2026-04-18T15:27:33.718" v="173"/>
          <pc:sldLayoutMkLst>
            <pc:docMk/>
            <pc:sldMasterMk cId="1753394095" sldId="2147483763"/>
            <pc:sldLayoutMk cId="2199802733" sldId="2147483766"/>
          </pc:sldLayoutMkLst>
        </pc:sldLayoutChg>
        <pc:sldLayoutChg chg="add del mod replId">
          <pc:chgData name="Vanessza Varga" userId="13648c1b1a3309bb" providerId="Windows Live" clId="Web-{113C7407-DC10-421C-89CC-F42F12878590}" dt="2026-04-18T15:27:33.718" v="173"/>
          <pc:sldLayoutMkLst>
            <pc:docMk/>
            <pc:sldMasterMk cId="1753394095" sldId="2147483763"/>
            <pc:sldLayoutMk cId="1514999290" sldId="2147483767"/>
          </pc:sldLayoutMkLst>
        </pc:sldLayoutChg>
        <pc:sldLayoutChg chg="add del mod replId">
          <pc:chgData name="Vanessza Varga" userId="13648c1b1a3309bb" providerId="Windows Live" clId="Web-{113C7407-DC10-421C-89CC-F42F12878590}" dt="2026-04-18T15:27:33.718" v="173"/>
          <pc:sldLayoutMkLst>
            <pc:docMk/>
            <pc:sldMasterMk cId="1753394095" sldId="2147483763"/>
            <pc:sldLayoutMk cId="724136801" sldId="2147483768"/>
          </pc:sldLayoutMkLst>
        </pc:sldLayoutChg>
        <pc:sldLayoutChg chg="add del mod replId">
          <pc:chgData name="Vanessza Varga" userId="13648c1b1a3309bb" providerId="Windows Live" clId="Web-{113C7407-DC10-421C-89CC-F42F12878590}" dt="2026-04-18T15:27:33.718" v="173"/>
          <pc:sldLayoutMkLst>
            <pc:docMk/>
            <pc:sldMasterMk cId="1753394095" sldId="2147483763"/>
            <pc:sldLayoutMk cId="3494862383" sldId="2147483769"/>
          </pc:sldLayoutMkLst>
        </pc:sldLayoutChg>
        <pc:sldLayoutChg chg="add del mod replId">
          <pc:chgData name="Vanessza Varga" userId="13648c1b1a3309bb" providerId="Windows Live" clId="Web-{113C7407-DC10-421C-89CC-F42F12878590}" dt="2026-04-18T15:27:33.718" v="173"/>
          <pc:sldLayoutMkLst>
            <pc:docMk/>
            <pc:sldMasterMk cId="1753394095" sldId="2147483763"/>
            <pc:sldLayoutMk cId="2758753291" sldId="2147483770"/>
          </pc:sldLayoutMkLst>
        </pc:sldLayoutChg>
        <pc:sldLayoutChg chg="add del mod replId">
          <pc:chgData name="Vanessza Varga" userId="13648c1b1a3309bb" providerId="Windows Live" clId="Web-{113C7407-DC10-421C-89CC-F42F12878590}" dt="2026-04-18T15:27:33.718" v="173"/>
          <pc:sldLayoutMkLst>
            <pc:docMk/>
            <pc:sldMasterMk cId="1753394095" sldId="2147483763"/>
            <pc:sldLayoutMk cId="3872580966" sldId="2147483771"/>
          </pc:sldLayoutMkLst>
        </pc:sldLayoutChg>
        <pc:sldLayoutChg chg="add del mod replId">
          <pc:chgData name="Vanessza Varga" userId="13648c1b1a3309bb" providerId="Windows Live" clId="Web-{113C7407-DC10-421C-89CC-F42F12878590}" dt="2026-04-18T15:27:33.718" v="173"/>
          <pc:sldLayoutMkLst>
            <pc:docMk/>
            <pc:sldMasterMk cId="1753394095" sldId="2147483763"/>
            <pc:sldLayoutMk cId="2880553827" sldId="2147483772"/>
          </pc:sldLayoutMkLst>
        </pc:sldLayoutChg>
        <pc:sldLayoutChg chg="add del mod replId">
          <pc:chgData name="Vanessza Varga" userId="13648c1b1a3309bb" providerId="Windows Live" clId="Web-{113C7407-DC10-421C-89CC-F42F12878590}" dt="2026-04-18T15:27:33.718" v="173"/>
          <pc:sldLayoutMkLst>
            <pc:docMk/>
            <pc:sldMasterMk cId="1753394095" sldId="2147483763"/>
            <pc:sldLayoutMk cId="889517345" sldId="2147483773"/>
          </pc:sldLayoutMkLst>
        </pc:sldLayoutChg>
        <pc:sldLayoutChg chg="add del mod replId">
          <pc:chgData name="Vanessza Varga" userId="13648c1b1a3309bb" providerId="Windows Live" clId="Web-{113C7407-DC10-421C-89CC-F42F12878590}" dt="2026-04-18T15:27:33.718" v="173"/>
          <pc:sldLayoutMkLst>
            <pc:docMk/>
            <pc:sldMasterMk cId="1753394095" sldId="2147483763"/>
            <pc:sldLayoutMk cId="1579778208" sldId="2147483774"/>
          </pc:sldLayoutMkLst>
        </pc:sldLayoutChg>
      </pc:sldMasterChg>
      <pc:sldMasterChg chg="add del addSldLayout delSldLayout modSldLayout">
        <pc:chgData name="Vanessza Varga" userId="13648c1b1a3309bb" providerId="Windows Live" clId="Web-{113C7407-DC10-421C-89CC-F42F12878590}" dt="2026-04-18T14:48:10.434" v="80"/>
        <pc:sldMasterMkLst>
          <pc:docMk/>
          <pc:sldMasterMk cId="3585196276" sldId="2147483763"/>
        </pc:sldMasterMkLst>
        <pc:sldLayoutChg chg="add del mod replId">
          <pc:chgData name="Vanessza Varga" userId="13648c1b1a3309bb" providerId="Windows Live" clId="Web-{113C7407-DC10-421C-89CC-F42F12878590}" dt="2026-04-18T14:48:10.434" v="80"/>
          <pc:sldLayoutMkLst>
            <pc:docMk/>
            <pc:sldMasterMk cId="3585196276" sldId="2147483763"/>
            <pc:sldLayoutMk cId="2215214580" sldId="2147483764"/>
          </pc:sldLayoutMkLst>
        </pc:sldLayoutChg>
        <pc:sldLayoutChg chg="add del mod replId">
          <pc:chgData name="Vanessza Varga" userId="13648c1b1a3309bb" providerId="Windows Live" clId="Web-{113C7407-DC10-421C-89CC-F42F12878590}" dt="2026-04-18T14:48:10.434" v="80"/>
          <pc:sldLayoutMkLst>
            <pc:docMk/>
            <pc:sldMasterMk cId="3585196276" sldId="2147483763"/>
            <pc:sldLayoutMk cId="3917255335" sldId="2147483765"/>
          </pc:sldLayoutMkLst>
        </pc:sldLayoutChg>
        <pc:sldLayoutChg chg="add del mod replId">
          <pc:chgData name="Vanessza Varga" userId="13648c1b1a3309bb" providerId="Windows Live" clId="Web-{113C7407-DC10-421C-89CC-F42F12878590}" dt="2026-04-18T14:48:10.434" v="80"/>
          <pc:sldLayoutMkLst>
            <pc:docMk/>
            <pc:sldMasterMk cId="3585196276" sldId="2147483763"/>
            <pc:sldLayoutMk cId="2563316193" sldId="2147483766"/>
          </pc:sldLayoutMkLst>
        </pc:sldLayoutChg>
        <pc:sldLayoutChg chg="add del mod replId">
          <pc:chgData name="Vanessza Varga" userId="13648c1b1a3309bb" providerId="Windows Live" clId="Web-{113C7407-DC10-421C-89CC-F42F12878590}" dt="2026-04-18T14:48:10.434" v="80"/>
          <pc:sldLayoutMkLst>
            <pc:docMk/>
            <pc:sldMasterMk cId="3585196276" sldId="2147483763"/>
            <pc:sldLayoutMk cId="3171951277" sldId="2147483767"/>
          </pc:sldLayoutMkLst>
        </pc:sldLayoutChg>
        <pc:sldLayoutChg chg="add del mod replId">
          <pc:chgData name="Vanessza Varga" userId="13648c1b1a3309bb" providerId="Windows Live" clId="Web-{113C7407-DC10-421C-89CC-F42F12878590}" dt="2026-04-18T14:48:10.434" v="80"/>
          <pc:sldLayoutMkLst>
            <pc:docMk/>
            <pc:sldMasterMk cId="3585196276" sldId="2147483763"/>
            <pc:sldLayoutMk cId="3518113855" sldId="2147483768"/>
          </pc:sldLayoutMkLst>
        </pc:sldLayoutChg>
        <pc:sldLayoutChg chg="add del mod replId">
          <pc:chgData name="Vanessza Varga" userId="13648c1b1a3309bb" providerId="Windows Live" clId="Web-{113C7407-DC10-421C-89CC-F42F12878590}" dt="2026-04-18T14:48:10.434" v="80"/>
          <pc:sldLayoutMkLst>
            <pc:docMk/>
            <pc:sldMasterMk cId="3585196276" sldId="2147483763"/>
            <pc:sldLayoutMk cId="791232020" sldId="2147483769"/>
          </pc:sldLayoutMkLst>
        </pc:sldLayoutChg>
        <pc:sldLayoutChg chg="add del mod replId">
          <pc:chgData name="Vanessza Varga" userId="13648c1b1a3309bb" providerId="Windows Live" clId="Web-{113C7407-DC10-421C-89CC-F42F12878590}" dt="2026-04-18T14:48:10.434" v="80"/>
          <pc:sldLayoutMkLst>
            <pc:docMk/>
            <pc:sldMasterMk cId="3585196276" sldId="2147483763"/>
            <pc:sldLayoutMk cId="2391151425" sldId="2147483770"/>
          </pc:sldLayoutMkLst>
        </pc:sldLayoutChg>
        <pc:sldLayoutChg chg="add del mod replId">
          <pc:chgData name="Vanessza Varga" userId="13648c1b1a3309bb" providerId="Windows Live" clId="Web-{113C7407-DC10-421C-89CC-F42F12878590}" dt="2026-04-18T14:48:10.434" v="80"/>
          <pc:sldLayoutMkLst>
            <pc:docMk/>
            <pc:sldMasterMk cId="3585196276" sldId="2147483763"/>
            <pc:sldLayoutMk cId="616227029" sldId="2147483771"/>
          </pc:sldLayoutMkLst>
        </pc:sldLayoutChg>
        <pc:sldLayoutChg chg="add del mod replId">
          <pc:chgData name="Vanessza Varga" userId="13648c1b1a3309bb" providerId="Windows Live" clId="Web-{113C7407-DC10-421C-89CC-F42F12878590}" dt="2026-04-18T14:48:10.434" v="80"/>
          <pc:sldLayoutMkLst>
            <pc:docMk/>
            <pc:sldMasterMk cId="3585196276" sldId="2147483763"/>
            <pc:sldLayoutMk cId="1528982017" sldId="2147483772"/>
          </pc:sldLayoutMkLst>
        </pc:sldLayoutChg>
        <pc:sldLayoutChg chg="add del mod replId">
          <pc:chgData name="Vanessza Varga" userId="13648c1b1a3309bb" providerId="Windows Live" clId="Web-{113C7407-DC10-421C-89CC-F42F12878590}" dt="2026-04-18T14:48:10.434" v="80"/>
          <pc:sldLayoutMkLst>
            <pc:docMk/>
            <pc:sldMasterMk cId="3585196276" sldId="2147483763"/>
            <pc:sldLayoutMk cId="3803643517" sldId="2147483773"/>
          </pc:sldLayoutMkLst>
        </pc:sldLayoutChg>
        <pc:sldLayoutChg chg="add del mod replId">
          <pc:chgData name="Vanessza Varga" userId="13648c1b1a3309bb" providerId="Windows Live" clId="Web-{113C7407-DC10-421C-89CC-F42F12878590}" dt="2026-04-18T14:48:10.434" v="80"/>
          <pc:sldLayoutMkLst>
            <pc:docMk/>
            <pc:sldMasterMk cId="3585196276" sldId="2147483763"/>
            <pc:sldLayoutMk cId="146617945" sldId="2147483774"/>
          </pc:sldLayoutMkLst>
        </pc:sldLayoutChg>
      </pc:sldMasterChg>
    </pc:docChg>
  </pc:docChgLst>
  <pc:docChgLst>
    <pc:chgData name="Vanessza Varga" userId="13648c1b1a3309bb" providerId="Windows Live" clId="Web-{4B40B0A2-038C-4DAA-9970-8DCEB50AEDAD}"/>
    <pc:docChg chg="modSld addMainMaster delMainMaster">
      <pc:chgData name="Vanessza Varga" userId="13648c1b1a3309bb" providerId="Windows Live" clId="Web-{4B40B0A2-038C-4DAA-9970-8DCEB50AEDAD}" dt="2026-04-18T13:57:13.164" v="13"/>
      <pc:docMkLst>
        <pc:docMk/>
      </pc:docMkLst>
      <pc:sldChg chg="addSp modSp mod setBg modClrScheme chgLayout">
        <pc:chgData name="Vanessza Varga" userId="13648c1b1a3309bb" providerId="Windows Live" clId="Web-{4B40B0A2-038C-4DAA-9970-8DCEB50AEDAD}" dt="2026-04-18T13:57:13.164" v="13"/>
        <pc:sldMkLst>
          <pc:docMk/>
          <pc:sldMk cId="4266748471" sldId="256"/>
        </pc:sldMkLst>
        <pc:spChg chg="mod">
          <ac:chgData name="Vanessza Varga" userId="13648c1b1a3309bb" providerId="Windows Live" clId="Web-{4B40B0A2-038C-4DAA-9970-8DCEB50AEDAD}" dt="2026-04-18T13:57:13.164" v="13"/>
          <ac:spMkLst>
            <pc:docMk/>
            <pc:sldMk cId="4266748471" sldId="256"/>
            <ac:spMk id="2" creationId="{00000000-0000-0000-0000-000000000000}"/>
          </ac:spMkLst>
        </pc:spChg>
        <pc:spChg chg="mod">
          <ac:chgData name="Vanessza Varga" userId="13648c1b1a3309bb" providerId="Windows Live" clId="Web-{4B40B0A2-038C-4DAA-9970-8DCEB50AEDAD}" dt="2026-04-18T13:57:13.164" v="13"/>
          <ac:spMkLst>
            <pc:docMk/>
            <pc:sldMk cId="4266748471" sldId="256"/>
            <ac:spMk id="3" creationId="{00000000-0000-0000-0000-000000000000}"/>
          </ac:spMkLst>
        </pc:spChg>
        <pc:spChg chg="add">
          <ac:chgData name="Vanessza Varga" userId="13648c1b1a3309bb" providerId="Windows Live" clId="Web-{4B40B0A2-038C-4DAA-9970-8DCEB50AEDAD}" dt="2026-04-18T13:57:13.164" v="13"/>
          <ac:spMkLst>
            <pc:docMk/>
            <pc:sldMk cId="4266748471" sldId="256"/>
            <ac:spMk id="9" creationId="{65735658-270A-8D75-091E-AFB444A3D617}"/>
          </ac:spMkLst>
        </pc:spChg>
        <pc:spChg chg="add">
          <ac:chgData name="Vanessza Varga" userId="13648c1b1a3309bb" providerId="Windows Live" clId="Web-{4B40B0A2-038C-4DAA-9970-8DCEB50AEDAD}" dt="2026-04-18T13:57:13.164" v="13"/>
          <ac:spMkLst>
            <pc:docMk/>
            <pc:sldMk cId="4266748471" sldId="256"/>
            <ac:spMk id="11" creationId="{97081EE3-B6BE-9584-F5AF-E5F6484DA7A1}"/>
          </ac:spMkLst>
        </pc:spChg>
        <pc:spChg chg="add">
          <ac:chgData name="Vanessza Varga" userId="13648c1b1a3309bb" providerId="Windows Live" clId="Web-{4B40B0A2-038C-4DAA-9970-8DCEB50AEDAD}" dt="2026-04-18T13:57:13.164" v="13"/>
          <ac:spMkLst>
            <pc:docMk/>
            <pc:sldMk cId="4266748471" sldId="256"/>
            <ac:spMk id="13" creationId="{4711BF64-C99B-2F90-ADA1-0C08F9BE8392}"/>
          </ac:spMkLst>
        </pc:spChg>
        <pc:picChg chg="add mod ord">
          <ac:chgData name="Vanessza Varga" userId="13648c1b1a3309bb" providerId="Windows Live" clId="Web-{4B40B0A2-038C-4DAA-9970-8DCEB50AEDAD}" dt="2026-04-18T13:57:13.164" v="13"/>
          <ac:picMkLst>
            <pc:docMk/>
            <pc:sldMk cId="4266748471" sldId="256"/>
            <ac:picMk id="4" creationId="{840892EF-158A-55DE-60B7-B85030111566}"/>
          </ac:picMkLst>
        </pc:picChg>
      </pc:sldChg>
      <pc:sldMasterChg chg="del delSldLayout">
        <pc:chgData name="Vanessza Varga" userId="13648c1b1a3309bb" providerId="Windows Live" clId="Web-{4B40B0A2-038C-4DAA-9970-8DCEB50AEDAD}" dt="2026-04-18T13:57:13.164" v="13"/>
        <pc:sldMasterMkLst>
          <pc:docMk/>
          <pc:sldMasterMk cId="798062927" sldId="2147483648"/>
        </pc:sldMasterMkLst>
        <pc:sldLayoutChg chg="del">
          <pc:chgData name="Vanessza Varga" userId="13648c1b1a3309bb" providerId="Windows Live" clId="Web-{4B40B0A2-038C-4DAA-9970-8DCEB50AEDAD}" dt="2026-04-18T13:57:13.164" v="13"/>
          <pc:sldLayoutMkLst>
            <pc:docMk/>
            <pc:sldMasterMk cId="798062927" sldId="2147483648"/>
            <pc:sldLayoutMk cId="1331746569" sldId="2147483649"/>
          </pc:sldLayoutMkLst>
        </pc:sldLayoutChg>
        <pc:sldLayoutChg chg="del">
          <pc:chgData name="Vanessza Varga" userId="13648c1b1a3309bb" providerId="Windows Live" clId="Web-{4B40B0A2-038C-4DAA-9970-8DCEB50AEDAD}" dt="2026-04-18T13:57:13.164" v="13"/>
          <pc:sldLayoutMkLst>
            <pc:docMk/>
            <pc:sldMasterMk cId="798062927" sldId="2147483648"/>
            <pc:sldLayoutMk cId="3810502996" sldId="2147483650"/>
          </pc:sldLayoutMkLst>
        </pc:sldLayoutChg>
        <pc:sldLayoutChg chg="del">
          <pc:chgData name="Vanessza Varga" userId="13648c1b1a3309bb" providerId="Windows Live" clId="Web-{4B40B0A2-038C-4DAA-9970-8DCEB50AEDAD}" dt="2026-04-18T13:57:13.164" v="13"/>
          <pc:sldLayoutMkLst>
            <pc:docMk/>
            <pc:sldMasterMk cId="798062927" sldId="2147483648"/>
            <pc:sldLayoutMk cId="1356358126" sldId="2147483651"/>
          </pc:sldLayoutMkLst>
        </pc:sldLayoutChg>
        <pc:sldLayoutChg chg="del">
          <pc:chgData name="Vanessza Varga" userId="13648c1b1a3309bb" providerId="Windows Live" clId="Web-{4B40B0A2-038C-4DAA-9970-8DCEB50AEDAD}" dt="2026-04-18T13:57:13.164" v="13"/>
          <pc:sldLayoutMkLst>
            <pc:docMk/>
            <pc:sldMasterMk cId="798062927" sldId="2147483648"/>
            <pc:sldLayoutMk cId="324695496" sldId="2147483652"/>
          </pc:sldLayoutMkLst>
        </pc:sldLayoutChg>
        <pc:sldLayoutChg chg="del">
          <pc:chgData name="Vanessza Varga" userId="13648c1b1a3309bb" providerId="Windows Live" clId="Web-{4B40B0A2-038C-4DAA-9970-8DCEB50AEDAD}" dt="2026-04-18T13:57:13.164" v="13"/>
          <pc:sldLayoutMkLst>
            <pc:docMk/>
            <pc:sldMasterMk cId="798062927" sldId="2147483648"/>
            <pc:sldLayoutMk cId="3429168541" sldId="2147483653"/>
          </pc:sldLayoutMkLst>
        </pc:sldLayoutChg>
        <pc:sldLayoutChg chg="del">
          <pc:chgData name="Vanessza Varga" userId="13648c1b1a3309bb" providerId="Windows Live" clId="Web-{4B40B0A2-038C-4DAA-9970-8DCEB50AEDAD}" dt="2026-04-18T13:57:13.164" v="13"/>
          <pc:sldLayoutMkLst>
            <pc:docMk/>
            <pc:sldMasterMk cId="798062927" sldId="2147483648"/>
            <pc:sldLayoutMk cId="3997832783" sldId="2147483654"/>
          </pc:sldLayoutMkLst>
        </pc:sldLayoutChg>
        <pc:sldLayoutChg chg="del">
          <pc:chgData name="Vanessza Varga" userId="13648c1b1a3309bb" providerId="Windows Live" clId="Web-{4B40B0A2-038C-4DAA-9970-8DCEB50AEDAD}" dt="2026-04-18T13:57:13.164" v="13"/>
          <pc:sldLayoutMkLst>
            <pc:docMk/>
            <pc:sldMasterMk cId="798062927" sldId="2147483648"/>
            <pc:sldLayoutMk cId="1078127673" sldId="2147483655"/>
          </pc:sldLayoutMkLst>
        </pc:sldLayoutChg>
        <pc:sldLayoutChg chg="del">
          <pc:chgData name="Vanessza Varga" userId="13648c1b1a3309bb" providerId="Windows Live" clId="Web-{4B40B0A2-038C-4DAA-9970-8DCEB50AEDAD}" dt="2026-04-18T13:57:13.164" v="13"/>
          <pc:sldLayoutMkLst>
            <pc:docMk/>
            <pc:sldMasterMk cId="798062927" sldId="2147483648"/>
            <pc:sldLayoutMk cId="2903084306" sldId="2147483656"/>
          </pc:sldLayoutMkLst>
        </pc:sldLayoutChg>
        <pc:sldLayoutChg chg="del">
          <pc:chgData name="Vanessza Varga" userId="13648c1b1a3309bb" providerId="Windows Live" clId="Web-{4B40B0A2-038C-4DAA-9970-8DCEB50AEDAD}" dt="2026-04-18T13:57:13.164" v="13"/>
          <pc:sldLayoutMkLst>
            <pc:docMk/>
            <pc:sldMasterMk cId="798062927" sldId="2147483648"/>
            <pc:sldLayoutMk cId="1883066043" sldId="2147483657"/>
          </pc:sldLayoutMkLst>
        </pc:sldLayoutChg>
        <pc:sldLayoutChg chg="del">
          <pc:chgData name="Vanessza Varga" userId="13648c1b1a3309bb" providerId="Windows Live" clId="Web-{4B40B0A2-038C-4DAA-9970-8DCEB50AEDAD}" dt="2026-04-18T13:57:13.164" v="13"/>
          <pc:sldLayoutMkLst>
            <pc:docMk/>
            <pc:sldMasterMk cId="798062927" sldId="2147483648"/>
            <pc:sldLayoutMk cId="1663091269" sldId="2147483658"/>
          </pc:sldLayoutMkLst>
        </pc:sldLayoutChg>
        <pc:sldLayoutChg chg="del">
          <pc:chgData name="Vanessza Varga" userId="13648c1b1a3309bb" providerId="Windows Live" clId="Web-{4B40B0A2-038C-4DAA-9970-8DCEB50AEDAD}" dt="2026-04-18T13:57:13.164" v="13"/>
          <pc:sldLayoutMkLst>
            <pc:docMk/>
            <pc:sldMasterMk cId="798062927" sldId="2147483648"/>
            <pc:sldLayoutMk cId="1772255771" sldId="2147483659"/>
          </pc:sldLayoutMkLst>
        </pc:sldLayoutChg>
      </pc:sldMasterChg>
      <pc:sldMasterChg chg="add addSldLayout">
        <pc:chgData name="Vanessza Varga" userId="13648c1b1a3309bb" providerId="Windows Live" clId="Web-{4B40B0A2-038C-4DAA-9970-8DCEB50AEDAD}" dt="2026-04-18T13:57:13.164" v="13"/>
        <pc:sldMasterMkLst>
          <pc:docMk/>
          <pc:sldMasterMk cId="1483740702" sldId="2147483738"/>
        </pc:sldMasterMkLst>
        <pc:sldLayoutChg chg="add">
          <pc:chgData name="Vanessza Varga" userId="13648c1b1a3309bb" providerId="Windows Live" clId="Web-{4B40B0A2-038C-4DAA-9970-8DCEB50AEDAD}" dt="2026-04-18T13:57:13.164" v="13"/>
          <pc:sldLayoutMkLst>
            <pc:docMk/>
            <pc:sldMasterMk cId="1483740702" sldId="2147483738"/>
            <pc:sldLayoutMk cId="2598850511" sldId="2147483733"/>
          </pc:sldLayoutMkLst>
        </pc:sldLayoutChg>
      </pc:sldMasterChg>
    </pc:docChg>
  </pc:docChgLst>
  <pc:docChgLst>
    <pc:chgData name="Vanessza Varga" userId="13648c1b1a3309bb" providerId="Windows Live" clId="Web-{04D8AD45-4DC1-4325-B774-CFF7B42FB913}"/>
    <pc:docChg chg="modSld">
      <pc:chgData name="Vanessza Varga" userId="13648c1b1a3309bb" providerId="Windows Live" clId="Web-{04D8AD45-4DC1-4325-B774-CFF7B42FB913}" dt="2026-04-19T10:00:52.228" v="42"/>
      <pc:docMkLst>
        <pc:docMk/>
      </pc:docMkLst>
      <pc:sldChg chg="modTransition addAnim">
        <pc:chgData name="Vanessza Varga" userId="13648c1b1a3309bb" providerId="Windows Live" clId="Web-{04D8AD45-4DC1-4325-B774-CFF7B42FB913}" dt="2026-04-19T10:00:52.228" v="42"/>
        <pc:sldMkLst>
          <pc:docMk/>
          <pc:sldMk cId="4266748471" sldId="256"/>
        </pc:sldMkLst>
      </pc:sldChg>
      <pc:sldChg chg="addAnim delAnim">
        <pc:chgData name="Vanessza Varga" userId="13648c1b1a3309bb" providerId="Windows Live" clId="Web-{04D8AD45-4DC1-4325-B774-CFF7B42FB913}" dt="2026-04-19T09:54:38.111" v="9"/>
        <pc:sldMkLst>
          <pc:docMk/>
          <pc:sldMk cId="3318600864" sldId="257"/>
        </pc:sldMkLst>
      </pc:sldChg>
      <pc:sldChg chg="addAnim">
        <pc:chgData name="Vanessza Varga" userId="13648c1b1a3309bb" providerId="Windows Live" clId="Web-{04D8AD45-4DC1-4325-B774-CFF7B42FB913}" dt="2026-04-19T09:55:52.504" v="13"/>
        <pc:sldMkLst>
          <pc:docMk/>
          <pc:sldMk cId="1152429132" sldId="258"/>
        </pc:sldMkLst>
      </pc:sldChg>
      <pc:sldChg chg="addAnim">
        <pc:chgData name="Vanessza Varga" userId="13648c1b1a3309bb" providerId="Windows Live" clId="Web-{04D8AD45-4DC1-4325-B774-CFF7B42FB913}" dt="2026-04-19T09:56:34.536" v="18"/>
        <pc:sldMkLst>
          <pc:docMk/>
          <pc:sldMk cId="1584131806" sldId="259"/>
        </pc:sldMkLst>
      </pc:sldChg>
      <pc:sldChg chg="addAnim">
        <pc:chgData name="Vanessza Varga" userId="13648c1b1a3309bb" providerId="Windows Live" clId="Web-{04D8AD45-4DC1-4325-B774-CFF7B42FB913}" dt="2026-04-19T09:57:46.975" v="25"/>
        <pc:sldMkLst>
          <pc:docMk/>
          <pc:sldMk cId="2125050482" sldId="260"/>
        </pc:sldMkLst>
      </pc:sldChg>
      <pc:sldChg chg="addAnim">
        <pc:chgData name="Vanessza Varga" userId="13648c1b1a3309bb" providerId="Windows Live" clId="Web-{04D8AD45-4DC1-4325-B774-CFF7B42FB913}" dt="2026-04-19T09:57:06.568" v="21"/>
        <pc:sldMkLst>
          <pc:docMk/>
          <pc:sldMk cId="1185438837" sldId="261"/>
        </pc:sldMkLst>
      </pc:sldChg>
      <pc:sldChg chg="addAnim">
        <pc:chgData name="Vanessza Varga" userId="13648c1b1a3309bb" providerId="Windows Live" clId="Web-{04D8AD45-4DC1-4325-B774-CFF7B42FB913}" dt="2026-04-19T09:58:15.882" v="28"/>
        <pc:sldMkLst>
          <pc:docMk/>
          <pc:sldMk cId="126421710" sldId="262"/>
        </pc:sldMkLst>
      </pc:sldChg>
      <pc:sldChg chg="addAnim">
        <pc:chgData name="Vanessza Varga" userId="13648c1b1a3309bb" providerId="Windows Live" clId="Web-{04D8AD45-4DC1-4325-B774-CFF7B42FB913}" dt="2026-04-19T09:58:54.382" v="32"/>
        <pc:sldMkLst>
          <pc:docMk/>
          <pc:sldMk cId="1211050981" sldId="263"/>
        </pc:sldMkLst>
      </pc:sldChg>
      <pc:sldChg chg="addAnim">
        <pc:chgData name="Vanessza Varga" userId="13648c1b1a3309bb" providerId="Windows Live" clId="Web-{04D8AD45-4DC1-4325-B774-CFF7B42FB913}" dt="2026-04-19T09:59:33.539" v="35"/>
        <pc:sldMkLst>
          <pc:docMk/>
          <pc:sldMk cId="75601135" sldId="264"/>
        </pc:sldMkLst>
      </pc:sldChg>
      <pc:sldChg chg="addAnim">
        <pc:chgData name="Vanessza Varga" userId="13648c1b1a3309bb" providerId="Windows Live" clId="Web-{04D8AD45-4DC1-4325-B774-CFF7B42FB913}" dt="2026-04-19T10:00:39.056" v="41"/>
        <pc:sldMkLst>
          <pc:docMk/>
          <pc:sldMk cId="500881613" sldId="265"/>
        </pc:sldMkLst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26B553D-4483-453B-BAC5-C78558A694B6}" type="doc">
      <dgm:prSet loTypeId="urn:microsoft.com/office/officeart/2005/8/layout/list1" loCatId="list" qsTypeId="urn:microsoft.com/office/officeart/2005/8/quickstyle/simple4" qsCatId="simple" csTypeId="urn:microsoft.com/office/officeart/2005/8/colors/accent0_3" csCatId="mainScheme" phldr="1"/>
      <dgm:spPr/>
      <dgm:t>
        <a:bodyPr/>
        <a:lstStyle/>
        <a:p>
          <a:endParaRPr lang="hu-HU"/>
        </a:p>
      </dgm:t>
    </dgm:pt>
    <dgm:pt modelId="{992E75C6-1553-4C20-9E1A-B4D2A8E4659E}">
      <dgm:prSet phldrT="[Szöveg]"/>
      <dgm:spPr/>
      <dgm:t>
        <a:bodyPr/>
        <a:lstStyle/>
        <a:p>
          <a:pPr rtl="0"/>
          <a:r>
            <a:rPr lang="hu-HU">
              <a:latin typeface="Calisto MT"/>
              <a:ea typeface="+mn-ea"/>
              <a:cs typeface="+mn-cs"/>
            </a:rPr>
            <a:t>Erőteljes színpadi jelenlét</a:t>
          </a:r>
        </a:p>
      </dgm:t>
    </dgm:pt>
    <dgm:pt modelId="{E12B5429-772A-46A4-817B-AC48D4085ED9}" type="parTrans" cxnId="{B90B2447-6FE9-484E-AC2B-97E77B6720A1}">
      <dgm:prSet/>
      <dgm:spPr/>
      <dgm:t>
        <a:bodyPr/>
        <a:lstStyle/>
        <a:p>
          <a:endParaRPr lang="hu-HU"/>
        </a:p>
      </dgm:t>
    </dgm:pt>
    <dgm:pt modelId="{43D79DB8-4BAE-4E91-BFD1-197BBB09EE93}" type="sibTrans" cxnId="{B90B2447-6FE9-484E-AC2B-97E77B6720A1}">
      <dgm:prSet/>
      <dgm:spPr/>
      <dgm:t>
        <a:bodyPr/>
        <a:lstStyle/>
        <a:p>
          <a:endParaRPr lang="hu-HU"/>
        </a:p>
      </dgm:t>
    </dgm:pt>
    <dgm:pt modelId="{CC67FB92-D749-4701-89BF-850F3A672E4A}">
      <dgm:prSet phldrT="[Szöveg]" phldr="0"/>
      <dgm:spPr/>
      <dgm:t>
        <a:bodyPr/>
        <a:lstStyle/>
        <a:p>
          <a:pPr rtl="0"/>
          <a:r>
            <a:rPr lang="hu-HU">
              <a:latin typeface="Calisto MT"/>
              <a:ea typeface="+mn-ea"/>
              <a:cs typeface="+mn-cs"/>
            </a:rPr>
            <a:t>Modern, gondolkodó Ádám</a:t>
          </a:r>
        </a:p>
      </dgm:t>
    </dgm:pt>
    <dgm:pt modelId="{DEF33ABB-99CF-44D9-B849-D63D872E8A89}" type="parTrans" cxnId="{62264FE2-B434-40C3-B023-4408ECC576E4}">
      <dgm:prSet/>
      <dgm:spPr/>
      <dgm:t>
        <a:bodyPr/>
        <a:lstStyle/>
        <a:p>
          <a:endParaRPr lang="hu-HU"/>
        </a:p>
      </dgm:t>
    </dgm:pt>
    <dgm:pt modelId="{8B20E596-864E-495A-9A73-7D88EACFC873}" type="sibTrans" cxnId="{62264FE2-B434-40C3-B023-4408ECC576E4}">
      <dgm:prSet/>
      <dgm:spPr/>
      <dgm:t>
        <a:bodyPr/>
        <a:lstStyle/>
        <a:p>
          <a:endParaRPr lang="hu-HU"/>
        </a:p>
      </dgm:t>
    </dgm:pt>
    <dgm:pt modelId="{9D1765DF-9D86-4CF4-9764-7CE52C4B240E}">
      <dgm:prSet phldrT="[Szöveg]" phldr="0"/>
      <dgm:spPr/>
      <dgm:t>
        <a:bodyPr/>
        <a:lstStyle/>
        <a:p>
          <a:pPr rtl="0"/>
          <a:r>
            <a:rPr lang="hu-HU">
              <a:latin typeface="Calisto MT"/>
              <a:ea typeface="+mn-ea"/>
              <a:cs typeface="+mn-cs"/>
            </a:rPr>
            <a:t>A szerepben az emberi küzdelmet hangsúlyozta</a:t>
          </a:r>
        </a:p>
      </dgm:t>
    </dgm:pt>
    <dgm:pt modelId="{3FE08081-E4BF-4E5E-8820-9F94A6FD821B}" type="parTrans" cxnId="{F16D05B4-DC59-4641-B57E-1ADD02366869}">
      <dgm:prSet/>
      <dgm:spPr/>
      <dgm:t>
        <a:bodyPr/>
        <a:lstStyle/>
        <a:p>
          <a:endParaRPr lang="hu-HU"/>
        </a:p>
      </dgm:t>
    </dgm:pt>
    <dgm:pt modelId="{6783BE8C-D4F0-48B5-A096-8D18A6BF38C9}" type="sibTrans" cxnId="{F16D05B4-DC59-4641-B57E-1ADD02366869}">
      <dgm:prSet/>
      <dgm:spPr/>
      <dgm:t>
        <a:bodyPr/>
        <a:lstStyle/>
        <a:p>
          <a:endParaRPr lang="hu-HU"/>
        </a:p>
      </dgm:t>
    </dgm:pt>
    <dgm:pt modelId="{5360925C-B802-413B-B026-90D9B06E2A81}" type="pres">
      <dgm:prSet presAssocID="{626B553D-4483-453B-BAC5-C78558A694B6}" presName="linear" presStyleCnt="0">
        <dgm:presLayoutVars>
          <dgm:dir/>
          <dgm:animLvl val="lvl"/>
          <dgm:resizeHandles val="exact"/>
        </dgm:presLayoutVars>
      </dgm:prSet>
      <dgm:spPr/>
    </dgm:pt>
    <dgm:pt modelId="{0FA0B809-588B-47CD-A6FB-B3DED17373BA}" type="pres">
      <dgm:prSet presAssocID="{992E75C6-1553-4C20-9E1A-B4D2A8E4659E}" presName="parentLin" presStyleCnt="0"/>
      <dgm:spPr/>
    </dgm:pt>
    <dgm:pt modelId="{D73F9912-55E6-41A2-B70C-666B36AA60B9}" type="pres">
      <dgm:prSet presAssocID="{992E75C6-1553-4C20-9E1A-B4D2A8E4659E}" presName="parentLeftMargin" presStyleLbl="node1" presStyleIdx="0" presStyleCnt="3"/>
      <dgm:spPr/>
    </dgm:pt>
    <dgm:pt modelId="{C9640516-8261-40E3-81A0-72B513B54C51}" type="pres">
      <dgm:prSet presAssocID="{992E75C6-1553-4C20-9E1A-B4D2A8E4659E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DA9FF3DB-1388-4F8A-B4F4-FDF169D83DA9}" type="pres">
      <dgm:prSet presAssocID="{992E75C6-1553-4C20-9E1A-B4D2A8E4659E}" presName="negativeSpace" presStyleCnt="0"/>
      <dgm:spPr/>
    </dgm:pt>
    <dgm:pt modelId="{C1891718-6F25-46E0-A1DF-936D45686F37}" type="pres">
      <dgm:prSet presAssocID="{992E75C6-1553-4C20-9E1A-B4D2A8E4659E}" presName="childText" presStyleLbl="conFgAcc1" presStyleIdx="0" presStyleCnt="3">
        <dgm:presLayoutVars>
          <dgm:bulletEnabled val="1"/>
        </dgm:presLayoutVars>
      </dgm:prSet>
      <dgm:spPr/>
    </dgm:pt>
    <dgm:pt modelId="{A8E9C602-503E-47B3-AC7C-958A41416E84}" type="pres">
      <dgm:prSet presAssocID="{43D79DB8-4BAE-4E91-BFD1-197BBB09EE93}" presName="spaceBetweenRectangles" presStyleCnt="0"/>
      <dgm:spPr/>
    </dgm:pt>
    <dgm:pt modelId="{44282F9A-6AD6-4D64-8D35-51192AF2E54B}" type="pres">
      <dgm:prSet presAssocID="{CC67FB92-D749-4701-89BF-850F3A672E4A}" presName="parentLin" presStyleCnt="0"/>
      <dgm:spPr/>
    </dgm:pt>
    <dgm:pt modelId="{5C9D3A4E-E47E-4350-82B8-1181E6D9F907}" type="pres">
      <dgm:prSet presAssocID="{CC67FB92-D749-4701-89BF-850F3A672E4A}" presName="parentLeftMargin" presStyleLbl="node1" presStyleIdx="0" presStyleCnt="3"/>
      <dgm:spPr/>
    </dgm:pt>
    <dgm:pt modelId="{75C741DF-557E-41BE-B2B4-30751557147B}" type="pres">
      <dgm:prSet presAssocID="{CC67FB92-D749-4701-89BF-850F3A672E4A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D9B3697D-3D18-40F7-A855-BF67614021FF}" type="pres">
      <dgm:prSet presAssocID="{CC67FB92-D749-4701-89BF-850F3A672E4A}" presName="negativeSpace" presStyleCnt="0"/>
      <dgm:spPr/>
    </dgm:pt>
    <dgm:pt modelId="{F8726594-7F46-4605-8599-0B38F69D6233}" type="pres">
      <dgm:prSet presAssocID="{CC67FB92-D749-4701-89BF-850F3A672E4A}" presName="childText" presStyleLbl="conFgAcc1" presStyleIdx="1" presStyleCnt="3">
        <dgm:presLayoutVars>
          <dgm:bulletEnabled val="1"/>
        </dgm:presLayoutVars>
      </dgm:prSet>
      <dgm:spPr/>
    </dgm:pt>
    <dgm:pt modelId="{B55C31C2-BE89-488D-B67B-83590D99BA67}" type="pres">
      <dgm:prSet presAssocID="{8B20E596-864E-495A-9A73-7D88EACFC873}" presName="spaceBetweenRectangles" presStyleCnt="0"/>
      <dgm:spPr/>
    </dgm:pt>
    <dgm:pt modelId="{511D2B16-8D3A-4424-BA86-DA8DDF348837}" type="pres">
      <dgm:prSet presAssocID="{9D1765DF-9D86-4CF4-9764-7CE52C4B240E}" presName="parentLin" presStyleCnt="0"/>
      <dgm:spPr/>
    </dgm:pt>
    <dgm:pt modelId="{BEA4E499-A37A-4979-9314-42155DE4113E}" type="pres">
      <dgm:prSet presAssocID="{9D1765DF-9D86-4CF4-9764-7CE52C4B240E}" presName="parentLeftMargin" presStyleLbl="node1" presStyleIdx="1" presStyleCnt="3"/>
      <dgm:spPr/>
    </dgm:pt>
    <dgm:pt modelId="{0C4F1603-B329-4642-A89A-5FB84EEF3A1C}" type="pres">
      <dgm:prSet presAssocID="{9D1765DF-9D86-4CF4-9764-7CE52C4B240E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D11BEC16-1920-4030-A5CF-2E2DD99A970A}" type="pres">
      <dgm:prSet presAssocID="{9D1765DF-9D86-4CF4-9764-7CE52C4B240E}" presName="negativeSpace" presStyleCnt="0"/>
      <dgm:spPr/>
    </dgm:pt>
    <dgm:pt modelId="{3F856AB5-A5CD-4952-AC7C-96ECC769E7BE}" type="pres">
      <dgm:prSet presAssocID="{9D1765DF-9D86-4CF4-9764-7CE52C4B240E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BA25783C-D17A-40BA-95FF-EB27CA08A185}" type="presOf" srcId="{CC67FB92-D749-4701-89BF-850F3A672E4A}" destId="{75C741DF-557E-41BE-B2B4-30751557147B}" srcOrd="1" destOrd="0" presId="urn:microsoft.com/office/officeart/2005/8/layout/list1"/>
    <dgm:cxn modelId="{B90B2447-6FE9-484E-AC2B-97E77B6720A1}" srcId="{626B553D-4483-453B-BAC5-C78558A694B6}" destId="{992E75C6-1553-4C20-9E1A-B4D2A8E4659E}" srcOrd="0" destOrd="0" parTransId="{E12B5429-772A-46A4-817B-AC48D4085ED9}" sibTransId="{43D79DB8-4BAE-4E91-BFD1-197BBB09EE93}"/>
    <dgm:cxn modelId="{CCD4C569-F6E2-4860-B788-2FB6752A01A5}" type="presOf" srcId="{992E75C6-1553-4C20-9E1A-B4D2A8E4659E}" destId="{C9640516-8261-40E3-81A0-72B513B54C51}" srcOrd="1" destOrd="0" presId="urn:microsoft.com/office/officeart/2005/8/layout/list1"/>
    <dgm:cxn modelId="{864E6075-70F5-4DF7-AD01-8FF2D055CD2A}" type="presOf" srcId="{CC67FB92-D749-4701-89BF-850F3A672E4A}" destId="{5C9D3A4E-E47E-4350-82B8-1181E6D9F907}" srcOrd="0" destOrd="0" presId="urn:microsoft.com/office/officeart/2005/8/layout/list1"/>
    <dgm:cxn modelId="{59EA647D-B024-4A30-B360-E6547F4BFF08}" type="presOf" srcId="{992E75C6-1553-4C20-9E1A-B4D2A8E4659E}" destId="{D73F9912-55E6-41A2-B70C-666B36AA60B9}" srcOrd="0" destOrd="0" presId="urn:microsoft.com/office/officeart/2005/8/layout/list1"/>
    <dgm:cxn modelId="{E56C0FB1-CD56-4BA9-A8BC-6053D9AB6E10}" type="presOf" srcId="{9D1765DF-9D86-4CF4-9764-7CE52C4B240E}" destId="{BEA4E499-A37A-4979-9314-42155DE4113E}" srcOrd="0" destOrd="0" presId="urn:microsoft.com/office/officeart/2005/8/layout/list1"/>
    <dgm:cxn modelId="{F16D05B4-DC59-4641-B57E-1ADD02366869}" srcId="{626B553D-4483-453B-BAC5-C78558A694B6}" destId="{9D1765DF-9D86-4CF4-9764-7CE52C4B240E}" srcOrd="2" destOrd="0" parTransId="{3FE08081-E4BF-4E5E-8820-9F94A6FD821B}" sibTransId="{6783BE8C-D4F0-48B5-A096-8D18A6BF38C9}"/>
    <dgm:cxn modelId="{B8F2BDD1-267E-43A9-BA60-631508770A04}" type="presOf" srcId="{626B553D-4483-453B-BAC5-C78558A694B6}" destId="{5360925C-B802-413B-B026-90D9B06E2A81}" srcOrd="0" destOrd="0" presId="urn:microsoft.com/office/officeart/2005/8/layout/list1"/>
    <dgm:cxn modelId="{62264FE2-B434-40C3-B023-4408ECC576E4}" srcId="{626B553D-4483-453B-BAC5-C78558A694B6}" destId="{CC67FB92-D749-4701-89BF-850F3A672E4A}" srcOrd="1" destOrd="0" parTransId="{DEF33ABB-99CF-44D9-B849-D63D872E8A89}" sibTransId="{8B20E596-864E-495A-9A73-7D88EACFC873}"/>
    <dgm:cxn modelId="{F04FCFF0-7434-47E7-8949-CB402E2B9C2C}" type="presOf" srcId="{9D1765DF-9D86-4CF4-9764-7CE52C4B240E}" destId="{0C4F1603-B329-4642-A89A-5FB84EEF3A1C}" srcOrd="1" destOrd="0" presId="urn:microsoft.com/office/officeart/2005/8/layout/list1"/>
    <dgm:cxn modelId="{E7E34A7E-E1DC-47B5-8D4A-D329D4DA31D7}" type="presParOf" srcId="{5360925C-B802-413B-B026-90D9B06E2A81}" destId="{0FA0B809-588B-47CD-A6FB-B3DED17373BA}" srcOrd="0" destOrd="0" presId="urn:microsoft.com/office/officeart/2005/8/layout/list1"/>
    <dgm:cxn modelId="{A3DCE51B-9F03-440A-939C-A852EF0C4121}" type="presParOf" srcId="{0FA0B809-588B-47CD-A6FB-B3DED17373BA}" destId="{D73F9912-55E6-41A2-B70C-666B36AA60B9}" srcOrd="0" destOrd="0" presId="urn:microsoft.com/office/officeart/2005/8/layout/list1"/>
    <dgm:cxn modelId="{6659CDB9-3AA6-4145-B514-FF503C90316A}" type="presParOf" srcId="{0FA0B809-588B-47CD-A6FB-B3DED17373BA}" destId="{C9640516-8261-40E3-81A0-72B513B54C51}" srcOrd="1" destOrd="0" presId="urn:microsoft.com/office/officeart/2005/8/layout/list1"/>
    <dgm:cxn modelId="{1B78E07D-B379-4BB0-8AD4-BA6DF2A91BA6}" type="presParOf" srcId="{5360925C-B802-413B-B026-90D9B06E2A81}" destId="{DA9FF3DB-1388-4F8A-B4F4-FDF169D83DA9}" srcOrd="1" destOrd="0" presId="urn:microsoft.com/office/officeart/2005/8/layout/list1"/>
    <dgm:cxn modelId="{5A0A2CB1-AAD9-4358-ABF6-A289B099EC63}" type="presParOf" srcId="{5360925C-B802-413B-B026-90D9B06E2A81}" destId="{C1891718-6F25-46E0-A1DF-936D45686F37}" srcOrd="2" destOrd="0" presId="urn:microsoft.com/office/officeart/2005/8/layout/list1"/>
    <dgm:cxn modelId="{597EE4C3-48A6-45EB-985A-15D9E6FD543E}" type="presParOf" srcId="{5360925C-B802-413B-B026-90D9B06E2A81}" destId="{A8E9C602-503E-47B3-AC7C-958A41416E84}" srcOrd="3" destOrd="0" presId="urn:microsoft.com/office/officeart/2005/8/layout/list1"/>
    <dgm:cxn modelId="{4A333F33-F63B-421C-B776-E785F05E8F47}" type="presParOf" srcId="{5360925C-B802-413B-B026-90D9B06E2A81}" destId="{44282F9A-6AD6-4D64-8D35-51192AF2E54B}" srcOrd="4" destOrd="0" presId="urn:microsoft.com/office/officeart/2005/8/layout/list1"/>
    <dgm:cxn modelId="{638ED32E-AF83-4E7F-8F36-976C75105087}" type="presParOf" srcId="{44282F9A-6AD6-4D64-8D35-51192AF2E54B}" destId="{5C9D3A4E-E47E-4350-82B8-1181E6D9F907}" srcOrd="0" destOrd="0" presId="urn:microsoft.com/office/officeart/2005/8/layout/list1"/>
    <dgm:cxn modelId="{C00A731E-0CB5-4512-90D1-1E1BB738FFCD}" type="presParOf" srcId="{44282F9A-6AD6-4D64-8D35-51192AF2E54B}" destId="{75C741DF-557E-41BE-B2B4-30751557147B}" srcOrd="1" destOrd="0" presId="urn:microsoft.com/office/officeart/2005/8/layout/list1"/>
    <dgm:cxn modelId="{86F1B772-EDDF-4F5D-BC67-14D89F79C27F}" type="presParOf" srcId="{5360925C-B802-413B-B026-90D9B06E2A81}" destId="{D9B3697D-3D18-40F7-A855-BF67614021FF}" srcOrd="5" destOrd="0" presId="urn:microsoft.com/office/officeart/2005/8/layout/list1"/>
    <dgm:cxn modelId="{27713A84-3F3C-48F2-BE7E-43821729A23A}" type="presParOf" srcId="{5360925C-B802-413B-B026-90D9B06E2A81}" destId="{F8726594-7F46-4605-8599-0B38F69D6233}" srcOrd="6" destOrd="0" presId="urn:microsoft.com/office/officeart/2005/8/layout/list1"/>
    <dgm:cxn modelId="{AECDB72F-7F2B-485E-85D9-E473213BF7BB}" type="presParOf" srcId="{5360925C-B802-413B-B026-90D9B06E2A81}" destId="{B55C31C2-BE89-488D-B67B-83590D99BA67}" srcOrd="7" destOrd="0" presId="urn:microsoft.com/office/officeart/2005/8/layout/list1"/>
    <dgm:cxn modelId="{8AC392F3-0515-46FC-9015-C6BA11689908}" type="presParOf" srcId="{5360925C-B802-413B-B026-90D9B06E2A81}" destId="{511D2B16-8D3A-4424-BA86-DA8DDF348837}" srcOrd="8" destOrd="0" presId="urn:microsoft.com/office/officeart/2005/8/layout/list1"/>
    <dgm:cxn modelId="{B973D567-E792-4E08-96FD-2435F9BE3AD2}" type="presParOf" srcId="{511D2B16-8D3A-4424-BA86-DA8DDF348837}" destId="{BEA4E499-A37A-4979-9314-42155DE4113E}" srcOrd="0" destOrd="0" presId="urn:microsoft.com/office/officeart/2005/8/layout/list1"/>
    <dgm:cxn modelId="{6B7FFBA4-45CF-4965-A350-B7DA926C3F4D}" type="presParOf" srcId="{511D2B16-8D3A-4424-BA86-DA8DDF348837}" destId="{0C4F1603-B329-4642-A89A-5FB84EEF3A1C}" srcOrd="1" destOrd="0" presId="urn:microsoft.com/office/officeart/2005/8/layout/list1"/>
    <dgm:cxn modelId="{0BEE24E6-B2AD-4A25-B462-A7275222A187}" type="presParOf" srcId="{5360925C-B802-413B-B026-90D9B06E2A81}" destId="{D11BEC16-1920-4030-A5CF-2E2DD99A970A}" srcOrd="9" destOrd="0" presId="urn:microsoft.com/office/officeart/2005/8/layout/list1"/>
    <dgm:cxn modelId="{64441AA6-8DD3-4121-B58E-91F1374344BF}" type="presParOf" srcId="{5360925C-B802-413B-B026-90D9B06E2A81}" destId="{3F856AB5-A5CD-4952-AC7C-96ECC769E7BE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3A6D270-C929-4077-8446-2E7E47FB830C}" type="doc">
      <dgm:prSet loTypeId="urn:microsoft.com/office/officeart/2005/8/layout/vProcess5" loCatId="process" qsTypeId="urn:microsoft.com/office/officeart/2005/8/quickstyle/simple4" qsCatId="simple" csTypeId="urn:microsoft.com/office/officeart/2005/8/colors/accent5_2" csCatId="accent5" phldr="1"/>
      <dgm:spPr/>
    </dgm:pt>
    <dgm:pt modelId="{32E8D20E-5485-47C8-A097-E9B89549A525}">
      <dgm:prSet phldrT="[Szöveg]" phldr="0" custT="1"/>
      <dgm:spPr/>
      <dgm:t>
        <a:bodyPr/>
        <a:lstStyle/>
        <a:p>
          <a:pPr rtl="0"/>
          <a:r>
            <a:rPr lang="hu-HU" sz="2400">
              <a:latin typeface="Calisto MT"/>
            </a:rPr>
            <a:t>Éva mint erős, érző nő</a:t>
          </a:r>
        </a:p>
      </dgm:t>
    </dgm:pt>
    <dgm:pt modelId="{ABDED7CE-DF4C-4A95-B46D-E1B3DA7A61BC}" type="parTrans" cxnId="{FA7DF8AF-5D53-463E-AE17-E6092F0493A2}">
      <dgm:prSet/>
      <dgm:spPr/>
    </dgm:pt>
    <dgm:pt modelId="{0422B34B-956B-4878-8A11-72645D8D17D0}" type="sibTrans" cxnId="{FA7DF8AF-5D53-463E-AE17-E6092F0493A2}">
      <dgm:prSet/>
      <dgm:spPr/>
      <dgm:t>
        <a:bodyPr/>
        <a:lstStyle/>
        <a:p>
          <a:endParaRPr lang="hu-HU"/>
        </a:p>
      </dgm:t>
    </dgm:pt>
    <dgm:pt modelId="{0043D866-0FF1-41EB-BDF6-B969AE71B5FD}">
      <dgm:prSet phldrT="[Szöveg]" phldr="0"/>
      <dgm:spPr/>
      <dgm:t>
        <a:bodyPr/>
        <a:lstStyle/>
        <a:p>
          <a:pPr rtl="0"/>
          <a:r>
            <a:rPr lang="hu-HU" sz="2400">
              <a:latin typeface="Calisto MT"/>
            </a:rPr>
            <a:t>Nem passzív figura, hanem aktív alakító</a:t>
          </a:r>
        </a:p>
      </dgm:t>
    </dgm:pt>
    <dgm:pt modelId="{715F8006-E78A-4D19-B326-988C171C309C}" type="parTrans" cxnId="{D9FE1D32-6430-4DE6-B023-E836025A0A3A}">
      <dgm:prSet/>
      <dgm:spPr/>
    </dgm:pt>
    <dgm:pt modelId="{ECD5EA79-C7BC-4E5F-B16F-932267E493D0}" type="sibTrans" cxnId="{D9FE1D32-6430-4DE6-B023-E836025A0A3A}">
      <dgm:prSet/>
      <dgm:spPr/>
      <dgm:t>
        <a:bodyPr/>
        <a:lstStyle/>
        <a:p>
          <a:endParaRPr lang="hu-HU"/>
        </a:p>
      </dgm:t>
    </dgm:pt>
    <dgm:pt modelId="{A872DB8A-7127-4846-9334-B9DEB37F3379}">
      <dgm:prSet phldrT="[Szöveg]" phldr="0"/>
      <dgm:spPr/>
      <dgm:t>
        <a:bodyPr/>
        <a:lstStyle/>
        <a:p>
          <a:pPr rtl="0"/>
          <a:r>
            <a:rPr lang="hu-HU" sz="2400">
              <a:latin typeface="Calisto MT"/>
            </a:rPr>
            <a:t>A közönség számára könnyen azonosulható karakter</a:t>
          </a:r>
        </a:p>
      </dgm:t>
    </dgm:pt>
    <dgm:pt modelId="{A2443C65-B33B-47DD-B044-DDD6F229CAEA}" type="parTrans" cxnId="{0950E4AB-EE3C-40F5-9E90-92EFDCAF2DA4}">
      <dgm:prSet/>
      <dgm:spPr/>
    </dgm:pt>
    <dgm:pt modelId="{3DC2817D-88F8-40EB-92F6-6ADE984A851B}" type="sibTrans" cxnId="{0950E4AB-EE3C-40F5-9E90-92EFDCAF2DA4}">
      <dgm:prSet/>
      <dgm:spPr/>
    </dgm:pt>
    <dgm:pt modelId="{967DB40F-7B37-4B20-8126-4BE4FECACBF6}" type="pres">
      <dgm:prSet presAssocID="{03A6D270-C929-4077-8446-2E7E47FB830C}" presName="outerComposite" presStyleCnt="0">
        <dgm:presLayoutVars>
          <dgm:chMax val="5"/>
          <dgm:dir/>
          <dgm:resizeHandles val="exact"/>
        </dgm:presLayoutVars>
      </dgm:prSet>
      <dgm:spPr/>
    </dgm:pt>
    <dgm:pt modelId="{C908DDBD-89E5-4768-9B7E-795CC424AFC8}" type="pres">
      <dgm:prSet presAssocID="{03A6D270-C929-4077-8446-2E7E47FB830C}" presName="dummyMaxCanvas" presStyleCnt="0">
        <dgm:presLayoutVars/>
      </dgm:prSet>
      <dgm:spPr/>
    </dgm:pt>
    <dgm:pt modelId="{C1B6ACAA-8DD3-445F-B5AC-69CE5A1ACC66}" type="pres">
      <dgm:prSet presAssocID="{03A6D270-C929-4077-8446-2E7E47FB830C}" presName="ThreeNodes_1" presStyleLbl="node1" presStyleIdx="0" presStyleCnt="3">
        <dgm:presLayoutVars>
          <dgm:bulletEnabled val="1"/>
        </dgm:presLayoutVars>
      </dgm:prSet>
      <dgm:spPr/>
    </dgm:pt>
    <dgm:pt modelId="{9DF5AB8B-7F25-448E-8293-63E410638C62}" type="pres">
      <dgm:prSet presAssocID="{03A6D270-C929-4077-8446-2E7E47FB830C}" presName="ThreeNodes_2" presStyleLbl="node1" presStyleIdx="1" presStyleCnt="3">
        <dgm:presLayoutVars>
          <dgm:bulletEnabled val="1"/>
        </dgm:presLayoutVars>
      </dgm:prSet>
      <dgm:spPr/>
    </dgm:pt>
    <dgm:pt modelId="{6A674870-BA05-4F29-9974-D5C588DCB264}" type="pres">
      <dgm:prSet presAssocID="{03A6D270-C929-4077-8446-2E7E47FB830C}" presName="ThreeNodes_3" presStyleLbl="node1" presStyleIdx="2" presStyleCnt="3">
        <dgm:presLayoutVars>
          <dgm:bulletEnabled val="1"/>
        </dgm:presLayoutVars>
      </dgm:prSet>
      <dgm:spPr/>
    </dgm:pt>
    <dgm:pt modelId="{FC0F883C-E74E-44FE-984A-98EEDAD39430}" type="pres">
      <dgm:prSet presAssocID="{03A6D270-C929-4077-8446-2E7E47FB830C}" presName="ThreeConn_1-2" presStyleLbl="fgAccFollowNode1" presStyleIdx="0" presStyleCnt="2">
        <dgm:presLayoutVars>
          <dgm:bulletEnabled val="1"/>
        </dgm:presLayoutVars>
      </dgm:prSet>
      <dgm:spPr/>
    </dgm:pt>
    <dgm:pt modelId="{7F27098B-E4CF-4090-B125-4E424064D7DF}" type="pres">
      <dgm:prSet presAssocID="{03A6D270-C929-4077-8446-2E7E47FB830C}" presName="ThreeConn_2-3" presStyleLbl="fgAccFollowNode1" presStyleIdx="1" presStyleCnt="2">
        <dgm:presLayoutVars>
          <dgm:bulletEnabled val="1"/>
        </dgm:presLayoutVars>
      </dgm:prSet>
      <dgm:spPr/>
    </dgm:pt>
    <dgm:pt modelId="{210D72BD-7D0A-4652-A83F-FBCAAFE33055}" type="pres">
      <dgm:prSet presAssocID="{03A6D270-C929-4077-8446-2E7E47FB830C}" presName="ThreeNodes_1_text" presStyleLbl="node1" presStyleIdx="2" presStyleCnt="3">
        <dgm:presLayoutVars>
          <dgm:bulletEnabled val="1"/>
        </dgm:presLayoutVars>
      </dgm:prSet>
      <dgm:spPr/>
    </dgm:pt>
    <dgm:pt modelId="{AA4A107B-39A2-4AE4-B792-3D0CDFB66857}" type="pres">
      <dgm:prSet presAssocID="{03A6D270-C929-4077-8446-2E7E47FB830C}" presName="ThreeNodes_2_text" presStyleLbl="node1" presStyleIdx="2" presStyleCnt="3">
        <dgm:presLayoutVars>
          <dgm:bulletEnabled val="1"/>
        </dgm:presLayoutVars>
      </dgm:prSet>
      <dgm:spPr/>
    </dgm:pt>
    <dgm:pt modelId="{A90CEE0D-CE4B-4C23-A9E1-7B5B76870D05}" type="pres">
      <dgm:prSet presAssocID="{03A6D270-C929-4077-8446-2E7E47FB830C}" presName="ThreeNodes_3_text" presStyleLbl="node1" presStyleIdx="2" presStyleCnt="3">
        <dgm:presLayoutVars>
          <dgm:bulletEnabled val="1"/>
        </dgm:presLayoutVars>
      </dgm:prSet>
      <dgm:spPr/>
    </dgm:pt>
  </dgm:ptLst>
  <dgm:cxnLst>
    <dgm:cxn modelId="{17FF2517-07A5-4962-A669-9B7A0D972FBD}" type="presOf" srcId="{03A6D270-C929-4077-8446-2E7E47FB830C}" destId="{967DB40F-7B37-4B20-8126-4BE4FECACBF6}" srcOrd="0" destOrd="0" presId="urn:microsoft.com/office/officeart/2005/8/layout/vProcess5"/>
    <dgm:cxn modelId="{97A4841E-9578-431D-8B05-4AFA3A594AC3}" type="presOf" srcId="{0422B34B-956B-4878-8A11-72645D8D17D0}" destId="{FC0F883C-E74E-44FE-984A-98EEDAD39430}" srcOrd="0" destOrd="0" presId="urn:microsoft.com/office/officeart/2005/8/layout/vProcess5"/>
    <dgm:cxn modelId="{C610AB26-0223-4584-938B-0F3806B00377}" type="presOf" srcId="{0043D866-0FF1-41EB-BDF6-B969AE71B5FD}" destId="{AA4A107B-39A2-4AE4-B792-3D0CDFB66857}" srcOrd="1" destOrd="0" presId="urn:microsoft.com/office/officeart/2005/8/layout/vProcess5"/>
    <dgm:cxn modelId="{D9FE1D32-6430-4DE6-B023-E836025A0A3A}" srcId="{03A6D270-C929-4077-8446-2E7E47FB830C}" destId="{0043D866-0FF1-41EB-BDF6-B969AE71B5FD}" srcOrd="1" destOrd="0" parTransId="{715F8006-E78A-4D19-B326-988C171C309C}" sibTransId="{ECD5EA79-C7BC-4E5F-B16F-932267E493D0}"/>
    <dgm:cxn modelId="{BA5FD94B-56D3-48A4-8C84-0B25A7686A6F}" type="presOf" srcId="{0043D866-0FF1-41EB-BDF6-B969AE71B5FD}" destId="{9DF5AB8B-7F25-448E-8293-63E410638C62}" srcOrd="0" destOrd="0" presId="urn:microsoft.com/office/officeart/2005/8/layout/vProcess5"/>
    <dgm:cxn modelId="{27892A77-58CB-44B1-AE74-180A02A130A9}" type="presOf" srcId="{32E8D20E-5485-47C8-A097-E9B89549A525}" destId="{210D72BD-7D0A-4652-A83F-FBCAAFE33055}" srcOrd="1" destOrd="0" presId="urn:microsoft.com/office/officeart/2005/8/layout/vProcess5"/>
    <dgm:cxn modelId="{C3F25B7F-E2F7-459A-B945-C7B59025D238}" type="presOf" srcId="{ECD5EA79-C7BC-4E5F-B16F-932267E493D0}" destId="{7F27098B-E4CF-4090-B125-4E424064D7DF}" srcOrd="0" destOrd="0" presId="urn:microsoft.com/office/officeart/2005/8/layout/vProcess5"/>
    <dgm:cxn modelId="{BA9B9E89-A45C-4D08-92D9-7DB08FABBDCB}" type="presOf" srcId="{A872DB8A-7127-4846-9334-B9DEB37F3379}" destId="{6A674870-BA05-4F29-9974-D5C588DCB264}" srcOrd="0" destOrd="0" presId="urn:microsoft.com/office/officeart/2005/8/layout/vProcess5"/>
    <dgm:cxn modelId="{0950E4AB-EE3C-40F5-9E90-92EFDCAF2DA4}" srcId="{03A6D270-C929-4077-8446-2E7E47FB830C}" destId="{A872DB8A-7127-4846-9334-B9DEB37F3379}" srcOrd="2" destOrd="0" parTransId="{A2443C65-B33B-47DD-B044-DDD6F229CAEA}" sibTransId="{3DC2817D-88F8-40EB-92F6-6ADE984A851B}"/>
    <dgm:cxn modelId="{FA7DF8AF-5D53-463E-AE17-E6092F0493A2}" srcId="{03A6D270-C929-4077-8446-2E7E47FB830C}" destId="{32E8D20E-5485-47C8-A097-E9B89549A525}" srcOrd="0" destOrd="0" parTransId="{ABDED7CE-DF4C-4A95-B46D-E1B3DA7A61BC}" sibTransId="{0422B34B-956B-4878-8A11-72645D8D17D0}"/>
    <dgm:cxn modelId="{961C20B7-49DA-4228-AD83-E8F4137FBA90}" type="presOf" srcId="{32E8D20E-5485-47C8-A097-E9B89549A525}" destId="{C1B6ACAA-8DD3-445F-B5AC-69CE5A1ACC66}" srcOrd="0" destOrd="0" presId="urn:microsoft.com/office/officeart/2005/8/layout/vProcess5"/>
    <dgm:cxn modelId="{53DA9BDA-7E32-4FE7-A310-3EF404E9639B}" type="presOf" srcId="{A872DB8A-7127-4846-9334-B9DEB37F3379}" destId="{A90CEE0D-CE4B-4C23-A9E1-7B5B76870D05}" srcOrd="1" destOrd="0" presId="urn:microsoft.com/office/officeart/2005/8/layout/vProcess5"/>
    <dgm:cxn modelId="{88E2BDC9-3058-4B74-A01C-015AFDF893E8}" type="presParOf" srcId="{967DB40F-7B37-4B20-8126-4BE4FECACBF6}" destId="{C908DDBD-89E5-4768-9B7E-795CC424AFC8}" srcOrd="0" destOrd="0" presId="urn:microsoft.com/office/officeart/2005/8/layout/vProcess5"/>
    <dgm:cxn modelId="{90F70AA9-EF44-4481-9B28-236D891F145A}" type="presParOf" srcId="{967DB40F-7B37-4B20-8126-4BE4FECACBF6}" destId="{C1B6ACAA-8DD3-445F-B5AC-69CE5A1ACC66}" srcOrd="1" destOrd="0" presId="urn:microsoft.com/office/officeart/2005/8/layout/vProcess5"/>
    <dgm:cxn modelId="{FC98BEE8-7662-40C2-AA35-7003648683A9}" type="presParOf" srcId="{967DB40F-7B37-4B20-8126-4BE4FECACBF6}" destId="{9DF5AB8B-7F25-448E-8293-63E410638C62}" srcOrd="2" destOrd="0" presId="urn:microsoft.com/office/officeart/2005/8/layout/vProcess5"/>
    <dgm:cxn modelId="{521D494C-26E4-4234-B45B-913514E3AF6E}" type="presParOf" srcId="{967DB40F-7B37-4B20-8126-4BE4FECACBF6}" destId="{6A674870-BA05-4F29-9974-D5C588DCB264}" srcOrd="3" destOrd="0" presId="urn:microsoft.com/office/officeart/2005/8/layout/vProcess5"/>
    <dgm:cxn modelId="{19A038F3-8FED-44B3-8CA7-94528ECBB26C}" type="presParOf" srcId="{967DB40F-7B37-4B20-8126-4BE4FECACBF6}" destId="{FC0F883C-E74E-44FE-984A-98EEDAD39430}" srcOrd="4" destOrd="0" presId="urn:microsoft.com/office/officeart/2005/8/layout/vProcess5"/>
    <dgm:cxn modelId="{E3E44280-87C3-455D-9FFC-844E6455B233}" type="presParOf" srcId="{967DB40F-7B37-4B20-8126-4BE4FECACBF6}" destId="{7F27098B-E4CF-4090-B125-4E424064D7DF}" srcOrd="5" destOrd="0" presId="urn:microsoft.com/office/officeart/2005/8/layout/vProcess5"/>
    <dgm:cxn modelId="{1BAEC0E4-0A10-4594-877E-0952DF0DD7FA}" type="presParOf" srcId="{967DB40F-7B37-4B20-8126-4BE4FECACBF6}" destId="{210D72BD-7D0A-4652-A83F-FBCAAFE33055}" srcOrd="6" destOrd="0" presId="urn:microsoft.com/office/officeart/2005/8/layout/vProcess5"/>
    <dgm:cxn modelId="{EA750F91-5FB5-4102-BCA9-00B7F0F862E3}" type="presParOf" srcId="{967DB40F-7B37-4B20-8126-4BE4FECACBF6}" destId="{AA4A107B-39A2-4AE4-B792-3D0CDFB66857}" srcOrd="7" destOrd="0" presId="urn:microsoft.com/office/officeart/2005/8/layout/vProcess5"/>
    <dgm:cxn modelId="{160FAB0B-53DE-4C3B-B9D7-A429F9E01309}" type="presParOf" srcId="{967DB40F-7B37-4B20-8126-4BE4FECACBF6}" destId="{A90CEE0D-CE4B-4C23-A9E1-7B5B76870D05}" srcOrd="8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45D8004-7A70-4C65-912D-CF6A42F60A75}" type="doc">
      <dgm:prSet loTypeId="urn:microsoft.com/office/officeart/2005/8/layout/cycle6" loCatId="cycle" qsTypeId="urn:microsoft.com/office/officeart/2005/8/quickstyle/simple5" qsCatId="simple" csTypeId="urn:microsoft.com/office/officeart/2005/8/colors/accent2_2" csCatId="accent2" phldr="1"/>
      <dgm:spPr/>
      <dgm:t>
        <a:bodyPr/>
        <a:lstStyle/>
        <a:p>
          <a:endParaRPr lang="hu-HU"/>
        </a:p>
      </dgm:t>
    </dgm:pt>
    <dgm:pt modelId="{21DF7AE1-4F0A-4B05-A76C-FFC8DF11ED6F}">
      <dgm:prSet phldrT="[Szöveg]"/>
      <dgm:spPr/>
      <dgm:t>
        <a:bodyPr/>
        <a:lstStyle/>
        <a:p>
          <a:pPr rtl="0"/>
          <a:r>
            <a:rPr lang="hu-HU">
              <a:latin typeface="Calisto MT"/>
            </a:rPr>
            <a:t>Nem gonosz, hanem gondolkodó figura</a:t>
          </a:r>
        </a:p>
      </dgm:t>
    </dgm:pt>
    <dgm:pt modelId="{7F5526DF-5520-4886-835A-E3963652CA45}" type="parTrans" cxnId="{D8C07D58-DB14-4B97-8BA6-3F5B28F47D15}">
      <dgm:prSet/>
      <dgm:spPr/>
      <dgm:t>
        <a:bodyPr/>
        <a:lstStyle/>
        <a:p>
          <a:endParaRPr lang="hu-HU"/>
        </a:p>
      </dgm:t>
    </dgm:pt>
    <dgm:pt modelId="{8956383F-44A5-4F58-A455-2E0765C7AABA}" type="sibTrans" cxnId="{D8C07D58-DB14-4B97-8BA6-3F5B28F47D15}">
      <dgm:prSet/>
      <dgm:spPr/>
      <dgm:t>
        <a:bodyPr/>
        <a:lstStyle/>
        <a:p>
          <a:endParaRPr lang="hu-HU"/>
        </a:p>
      </dgm:t>
    </dgm:pt>
    <dgm:pt modelId="{B0B729A8-132E-42A3-9418-33DF72FE03ED}">
      <dgm:prSet phldrT="[Szöveg]" phldr="0"/>
      <dgm:spPr/>
      <dgm:t>
        <a:bodyPr/>
        <a:lstStyle/>
        <a:p>
          <a:pPr rtl="0"/>
          <a:r>
            <a:rPr lang="hu-HU">
              <a:latin typeface="Calisto MT"/>
            </a:rPr>
            <a:t>Ironikus,kritikus hang</a:t>
          </a:r>
        </a:p>
      </dgm:t>
    </dgm:pt>
    <dgm:pt modelId="{13983854-BD0A-4240-828B-584EE4A93C06}" type="parTrans" cxnId="{6F56EDB1-50B6-454C-B88B-0CD60544933E}">
      <dgm:prSet/>
      <dgm:spPr/>
      <dgm:t>
        <a:bodyPr/>
        <a:lstStyle/>
        <a:p>
          <a:endParaRPr lang="hu-HU"/>
        </a:p>
      </dgm:t>
    </dgm:pt>
    <dgm:pt modelId="{8E533703-9A0A-4B09-A53F-E269805112B3}" type="sibTrans" cxnId="{6F56EDB1-50B6-454C-B88B-0CD60544933E}">
      <dgm:prSet/>
      <dgm:spPr/>
      <dgm:t>
        <a:bodyPr/>
        <a:lstStyle/>
        <a:p>
          <a:endParaRPr lang="hu-HU"/>
        </a:p>
      </dgm:t>
    </dgm:pt>
    <dgm:pt modelId="{CAE5801A-983F-4573-9D3F-18B9E061CC52}">
      <dgm:prSet phldrT="[Szöveg]" phldr="0"/>
      <dgm:spPr/>
      <dgm:t>
        <a:bodyPr/>
        <a:lstStyle/>
        <a:p>
          <a:pPr rtl="0"/>
          <a:r>
            <a:rPr lang="hu-HU">
              <a:latin typeface="Calisto MT"/>
            </a:rPr>
            <a:t>A nézőt gondolkodásra készteti</a:t>
          </a:r>
        </a:p>
      </dgm:t>
    </dgm:pt>
    <dgm:pt modelId="{F4051ABA-D0F9-4F57-A737-E468036EB6B6}" type="parTrans" cxnId="{4EC1F02C-C901-4C84-8E68-CFEB3147C15F}">
      <dgm:prSet/>
      <dgm:spPr/>
      <dgm:t>
        <a:bodyPr/>
        <a:lstStyle/>
        <a:p>
          <a:endParaRPr lang="hu-HU"/>
        </a:p>
      </dgm:t>
    </dgm:pt>
    <dgm:pt modelId="{450D5DDE-7849-45DA-B1D5-8B82A1D932BD}" type="sibTrans" cxnId="{4EC1F02C-C901-4C84-8E68-CFEB3147C15F}">
      <dgm:prSet/>
      <dgm:spPr/>
      <dgm:t>
        <a:bodyPr/>
        <a:lstStyle/>
        <a:p>
          <a:endParaRPr lang="hu-HU"/>
        </a:p>
      </dgm:t>
    </dgm:pt>
    <dgm:pt modelId="{8CE7CE4F-43B9-4550-88E3-A4AF49D70D78}" type="pres">
      <dgm:prSet presAssocID="{245D8004-7A70-4C65-912D-CF6A42F60A75}" presName="cycle" presStyleCnt="0">
        <dgm:presLayoutVars>
          <dgm:dir/>
          <dgm:resizeHandles val="exact"/>
        </dgm:presLayoutVars>
      </dgm:prSet>
      <dgm:spPr/>
    </dgm:pt>
    <dgm:pt modelId="{A6A864A7-297F-47DE-9DBA-04244018F5F3}" type="pres">
      <dgm:prSet presAssocID="{21DF7AE1-4F0A-4B05-A76C-FFC8DF11ED6F}" presName="node" presStyleLbl="node1" presStyleIdx="0" presStyleCnt="3">
        <dgm:presLayoutVars>
          <dgm:bulletEnabled val="1"/>
        </dgm:presLayoutVars>
      </dgm:prSet>
      <dgm:spPr/>
    </dgm:pt>
    <dgm:pt modelId="{98352690-60A9-406B-BF23-A2C2DCF73C5F}" type="pres">
      <dgm:prSet presAssocID="{21DF7AE1-4F0A-4B05-A76C-FFC8DF11ED6F}" presName="spNode" presStyleCnt="0"/>
      <dgm:spPr/>
    </dgm:pt>
    <dgm:pt modelId="{AB5539A5-256A-4A01-B812-16CAA7146BFC}" type="pres">
      <dgm:prSet presAssocID="{8956383F-44A5-4F58-A455-2E0765C7AABA}" presName="sibTrans" presStyleLbl="sibTrans1D1" presStyleIdx="0" presStyleCnt="3"/>
      <dgm:spPr/>
    </dgm:pt>
    <dgm:pt modelId="{2606AEFB-F6A0-443D-9889-B27135B27A8A}" type="pres">
      <dgm:prSet presAssocID="{B0B729A8-132E-42A3-9418-33DF72FE03ED}" presName="node" presStyleLbl="node1" presStyleIdx="1" presStyleCnt="3">
        <dgm:presLayoutVars>
          <dgm:bulletEnabled val="1"/>
        </dgm:presLayoutVars>
      </dgm:prSet>
      <dgm:spPr/>
    </dgm:pt>
    <dgm:pt modelId="{A5AD0FED-6746-40A2-82C5-BF5534EA4971}" type="pres">
      <dgm:prSet presAssocID="{B0B729A8-132E-42A3-9418-33DF72FE03ED}" presName="spNode" presStyleCnt="0"/>
      <dgm:spPr/>
    </dgm:pt>
    <dgm:pt modelId="{9B709D36-0525-4E58-AF7A-F228A393AE6F}" type="pres">
      <dgm:prSet presAssocID="{8E533703-9A0A-4B09-A53F-E269805112B3}" presName="sibTrans" presStyleLbl="sibTrans1D1" presStyleIdx="1" presStyleCnt="3"/>
      <dgm:spPr/>
    </dgm:pt>
    <dgm:pt modelId="{2A3DBC51-74C5-49AE-A16B-D37687BEFC42}" type="pres">
      <dgm:prSet presAssocID="{CAE5801A-983F-4573-9D3F-18B9E061CC52}" presName="node" presStyleLbl="node1" presStyleIdx="2" presStyleCnt="3">
        <dgm:presLayoutVars>
          <dgm:bulletEnabled val="1"/>
        </dgm:presLayoutVars>
      </dgm:prSet>
      <dgm:spPr/>
    </dgm:pt>
    <dgm:pt modelId="{607E0F12-4C9A-4C43-A24A-CBB9C1C5CE4E}" type="pres">
      <dgm:prSet presAssocID="{CAE5801A-983F-4573-9D3F-18B9E061CC52}" presName="spNode" presStyleCnt="0"/>
      <dgm:spPr/>
    </dgm:pt>
    <dgm:pt modelId="{C0033DD2-CC6F-46F3-8422-DC395A25C565}" type="pres">
      <dgm:prSet presAssocID="{450D5DDE-7849-45DA-B1D5-8B82A1D932BD}" presName="sibTrans" presStyleLbl="sibTrans1D1" presStyleIdx="2" presStyleCnt="3"/>
      <dgm:spPr/>
    </dgm:pt>
  </dgm:ptLst>
  <dgm:cxnLst>
    <dgm:cxn modelId="{72199004-CB52-447A-90BF-F7DEACAD99E4}" type="presOf" srcId="{245D8004-7A70-4C65-912D-CF6A42F60A75}" destId="{8CE7CE4F-43B9-4550-88E3-A4AF49D70D78}" srcOrd="0" destOrd="0" presId="urn:microsoft.com/office/officeart/2005/8/layout/cycle6"/>
    <dgm:cxn modelId="{4EC1F02C-C901-4C84-8E68-CFEB3147C15F}" srcId="{245D8004-7A70-4C65-912D-CF6A42F60A75}" destId="{CAE5801A-983F-4573-9D3F-18B9E061CC52}" srcOrd="2" destOrd="0" parTransId="{F4051ABA-D0F9-4F57-A737-E468036EB6B6}" sibTransId="{450D5DDE-7849-45DA-B1D5-8B82A1D932BD}"/>
    <dgm:cxn modelId="{16F4FA4D-F2B2-4436-AC7A-3BEC4C937804}" type="presOf" srcId="{21DF7AE1-4F0A-4B05-A76C-FFC8DF11ED6F}" destId="{A6A864A7-297F-47DE-9DBA-04244018F5F3}" srcOrd="0" destOrd="0" presId="urn:microsoft.com/office/officeart/2005/8/layout/cycle6"/>
    <dgm:cxn modelId="{D8C07D58-DB14-4B97-8BA6-3F5B28F47D15}" srcId="{245D8004-7A70-4C65-912D-CF6A42F60A75}" destId="{21DF7AE1-4F0A-4B05-A76C-FFC8DF11ED6F}" srcOrd="0" destOrd="0" parTransId="{7F5526DF-5520-4886-835A-E3963652CA45}" sibTransId="{8956383F-44A5-4F58-A455-2E0765C7AABA}"/>
    <dgm:cxn modelId="{CAC04B86-0D6A-4E05-BD37-26D8644A4FC8}" type="presOf" srcId="{8956383F-44A5-4F58-A455-2E0765C7AABA}" destId="{AB5539A5-256A-4A01-B812-16CAA7146BFC}" srcOrd="0" destOrd="0" presId="urn:microsoft.com/office/officeart/2005/8/layout/cycle6"/>
    <dgm:cxn modelId="{D946459C-979A-4D07-955D-7DBD6A7CD246}" type="presOf" srcId="{B0B729A8-132E-42A3-9418-33DF72FE03ED}" destId="{2606AEFB-F6A0-443D-9889-B27135B27A8A}" srcOrd="0" destOrd="0" presId="urn:microsoft.com/office/officeart/2005/8/layout/cycle6"/>
    <dgm:cxn modelId="{486384A6-B5C7-499D-BE39-8C75775DED75}" type="presOf" srcId="{450D5DDE-7849-45DA-B1D5-8B82A1D932BD}" destId="{C0033DD2-CC6F-46F3-8422-DC395A25C565}" srcOrd="0" destOrd="0" presId="urn:microsoft.com/office/officeart/2005/8/layout/cycle6"/>
    <dgm:cxn modelId="{6F56EDB1-50B6-454C-B88B-0CD60544933E}" srcId="{245D8004-7A70-4C65-912D-CF6A42F60A75}" destId="{B0B729A8-132E-42A3-9418-33DF72FE03ED}" srcOrd="1" destOrd="0" parTransId="{13983854-BD0A-4240-828B-584EE4A93C06}" sibTransId="{8E533703-9A0A-4B09-A53F-E269805112B3}"/>
    <dgm:cxn modelId="{FEA3F3C4-4559-450C-8A13-492D9A4ED033}" type="presOf" srcId="{8E533703-9A0A-4B09-A53F-E269805112B3}" destId="{9B709D36-0525-4E58-AF7A-F228A393AE6F}" srcOrd="0" destOrd="0" presId="urn:microsoft.com/office/officeart/2005/8/layout/cycle6"/>
    <dgm:cxn modelId="{6F739DF1-CEF4-4A7E-BBAA-B00779E6BFEE}" type="presOf" srcId="{CAE5801A-983F-4573-9D3F-18B9E061CC52}" destId="{2A3DBC51-74C5-49AE-A16B-D37687BEFC42}" srcOrd="0" destOrd="0" presId="urn:microsoft.com/office/officeart/2005/8/layout/cycle6"/>
    <dgm:cxn modelId="{E3DD3E03-1918-4448-92B3-D1C60886CD8F}" type="presParOf" srcId="{8CE7CE4F-43B9-4550-88E3-A4AF49D70D78}" destId="{A6A864A7-297F-47DE-9DBA-04244018F5F3}" srcOrd="0" destOrd="0" presId="urn:microsoft.com/office/officeart/2005/8/layout/cycle6"/>
    <dgm:cxn modelId="{BD50FD90-E9E8-44BB-92CE-7D75A00A7F41}" type="presParOf" srcId="{8CE7CE4F-43B9-4550-88E3-A4AF49D70D78}" destId="{98352690-60A9-406B-BF23-A2C2DCF73C5F}" srcOrd="1" destOrd="0" presId="urn:microsoft.com/office/officeart/2005/8/layout/cycle6"/>
    <dgm:cxn modelId="{C0B21FCC-C24F-4481-AF64-FDBBA982703E}" type="presParOf" srcId="{8CE7CE4F-43B9-4550-88E3-A4AF49D70D78}" destId="{AB5539A5-256A-4A01-B812-16CAA7146BFC}" srcOrd="2" destOrd="0" presId="urn:microsoft.com/office/officeart/2005/8/layout/cycle6"/>
    <dgm:cxn modelId="{F03FC965-51FA-4F8D-ADB3-7EC5031561BF}" type="presParOf" srcId="{8CE7CE4F-43B9-4550-88E3-A4AF49D70D78}" destId="{2606AEFB-F6A0-443D-9889-B27135B27A8A}" srcOrd="3" destOrd="0" presId="urn:microsoft.com/office/officeart/2005/8/layout/cycle6"/>
    <dgm:cxn modelId="{C45C147C-5C1F-4CBF-91B6-B4678EB3909A}" type="presParOf" srcId="{8CE7CE4F-43B9-4550-88E3-A4AF49D70D78}" destId="{A5AD0FED-6746-40A2-82C5-BF5534EA4971}" srcOrd="4" destOrd="0" presId="urn:microsoft.com/office/officeart/2005/8/layout/cycle6"/>
    <dgm:cxn modelId="{B10738CF-9091-4893-A766-6DC8A8066729}" type="presParOf" srcId="{8CE7CE4F-43B9-4550-88E3-A4AF49D70D78}" destId="{9B709D36-0525-4E58-AF7A-F228A393AE6F}" srcOrd="5" destOrd="0" presId="urn:microsoft.com/office/officeart/2005/8/layout/cycle6"/>
    <dgm:cxn modelId="{43B2CF42-B33A-42A2-B6EE-11DE315302FB}" type="presParOf" srcId="{8CE7CE4F-43B9-4550-88E3-A4AF49D70D78}" destId="{2A3DBC51-74C5-49AE-A16B-D37687BEFC42}" srcOrd="6" destOrd="0" presId="urn:microsoft.com/office/officeart/2005/8/layout/cycle6"/>
    <dgm:cxn modelId="{8B3FDCB5-4160-41E0-B79A-8DAE128C27BD}" type="presParOf" srcId="{8CE7CE4F-43B9-4550-88E3-A4AF49D70D78}" destId="{607E0F12-4C9A-4C43-A24A-CBB9C1C5CE4E}" srcOrd="7" destOrd="0" presId="urn:microsoft.com/office/officeart/2005/8/layout/cycle6"/>
    <dgm:cxn modelId="{7304C8F0-8E76-434A-931E-32A9267C7B6D}" type="presParOf" srcId="{8CE7CE4F-43B9-4550-88E3-A4AF49D70D78}" destId="{C0033DD2-CC6F-46F3-8422-DC395A25C565}" srcOrd="8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1891718-6F25-46E0-A1DF-936D45686F37}">
      <dsp:nvSpPr>
        <dsp:cNvPr id="0" name=""/>
        <dsp:cNvSpPr/>
      </dsp:nvSpPr>
      <dsp:spPr>
        <a:xfrm>
          <a:off x="0" y="752040"/>
          <a:ext cx="5195889" cy="604800"/>
        </a:xfrm>
        <a:prstGeom prst="rect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9640516-8261-40E3-81A0-72B513B54C51}">
      <dsp:nvSpPr>
        <dsp:cNvPr id="0" name=""/>
        <dsp:cNvSpPr/>
      </dsp:nvSpPr>
      <dsp:spPr>
        <a:xfrm>
          <a:off x="259794" y="397800"/>
          <a:ext cx="3637122" cy="708480"/>
        </a:xfrm>
        <a:prstGeom prst="round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7475" tIns="0" rIns="137475" bIns="0" numCol="1" spcCol="1270" anchor="ctr" anchorCtr="0">
          <a:noAutofit/>
        </a:bodyPr>
        <a:lstStyle/>
        <a:p>
          <a:pPr marL="0" lvl="0" indent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400" kern="1200">
              <a:latin typeface="Calisto MT"/>
              <a:ea typeface="+mn-ea"/>
              <a:cs typeface="+mn-cs"/>
            </a:rPr>
            <a:t>Erőteljes színpadi jelenlét</a:t>
          </a:r>
        </a:p>
      </dsp:txBody>
      <dsp:txXfrm>
        <a:off x="294379" y="432385"/>
        <a:ext cx="3567952" cy="639310"/>
      </dsp:txXfrm>
    </dsp:sp>
    <dsp:sp modelId="{F8726594-7F46-4605-8599-0B38F69D6233}">
      <dsp:nvSpPr>
        <dsp:cNvPr id="0" name=""/>
        <dsp:cNvSpPr/>
      </dsp:nvSpPr>
      <dsp:spPr>
        <a:xfrm>
          <a:off x="0" y="1840680"/>
          <a:ext cx="5195889" cy="604800"/>
        </a:xfrm>
        <a:prstGeom prst="rect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5C741DF-557E-41BE-B2B4-30751557147B}">
      <dsp:nvSpPr>
        <dsp:cNvPr id="0" name=""/>
        <dsp:cNvSpPr/>
      </dsp:nvSpPr>
      <dsp:spPr>
        <a:xfrm>
          <a:off x="259794" y="1486440"/>
          <a:ext cx="3637122" cy="708480"/>
        </a:xfrm>
        <a:prstGeom prst="round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7475" tIns="0" rIns="137475" bIns="0" numCol="1" spcCol="1270" anchor="ctr" anchorCtr="0">
          <a:noAutofit/>
        </a:bodyPr>
        <a:lstStyle/>
        <a:p>
          <a:pPr marL="0" lvl="0" indent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400" kern="1200">
              <a:latin typeface="Calisto MT"/>
              <a:ea typeface="+mn-ea"/>
              <a:cs typeface="+mn-cs"/>
            </a:rPr>
            <a:t>Modern, gondolkodó Ádám</a:t>
          </a:r>
        </a:p>
      </dsp:txBody>
      <dsp:txXfrm>
        <a:off x="294379" y="1521025"/>
        <a:ext cx="3567952" cy="639310"/>
      </dsp:txXfrm>
    </dsp:sp>
    <dsp:sp modelId="{3F856AB5-A5CD-4952-AC7C-96ECC769E7BE}">
      <dsp:nvSpPr>
        <dsp:cNvPr id="0" name=""/>
        <dsp:cNvSpPr/>
      </dsp:nvSpPr>
      <dsp:spPr>
        <a:xfrm>
          <a:off x="0" y="2929320"/>
          <a:ext cx="5195889" cy="604800"/>
        </a:xfrm>
        <a:prstGeom prst="rect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C4F1603-B329-4642-A89A-5FB84EEF3A1C}">
      <dsp:nvSpPr>
        <dsp:cNvPr id="0" name=""/>
        <dsp:cNvSpPr/>
      </dsp:nvSpPr>
      <dsp:spPr>
        <a:xfrm>
          <a:off x="259794" y="2575080"/>
          <a:ext cx="3637122" cy="708480"/>
        </a:xfrm>
        <a:prstGeom prst="round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7475" tIns="0" rIns="137475" bIns="0" numCol="1" spcCol="1270" anchor="ctr" anchorCtr="0">
          <a:noAutofit/>
        </a:bodyPr>
        <a:lstStyle/>
        <a:p>
          <a:pPr marL="0" lvl="0" indent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400" kern="1200">
              <a:latin typeface="Calisto MT"/>
              <a:ea typeface="+mn-ea"/>
              <a:cs typeface="+mn-cs"/>
            </a:rPr>
            <a:t>A szerepben az emberi küzdelmet hangsúlyozta</a:t>
          </a:r>
        </a:p>
      </dsp:txBody>
      <dsp:txXfrm>
        <a:off x="294379" y="2609665"/>
        <a:ext cx="3567952" cy="63931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1B6ACAA-8DD3-445F-B5AC-69CE5A1ACC66}">
      <dsp:nvSpPr>
        <dsp:cNvPr id="0" name=""/>
        <dsp:cNvSpPr/>
      </dsp:nvSpPr>
      <dsp:spPr>
        <a:xfrm>
          <a:off x="0" y="0"/>
          <a:ext cx="3187062" cy="110878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400" kern="1200">
              <a:latin typeface="Calisto MT"/>
            </a:rPr>
            <a:t>Éva mint erős, érző nő</a:t>
          </a:r>
        </a:p>
      </dsp:txBody>
      <dsp:txXfrm>
        <a:off x="32475" y="32475"/>
        <a:ext cx="1990594" cy="1043837"/>
      </dsp:txXfrm>
    </dsp:sp>
    <dsp:sp modelId="{9DF5AB8B-7F25-448E-8293-63E410638C62}">
      <dsp:nvSpPr>
        <dsp:cNvPr id="0" name=""/>
        <dsp:cNvSpPr/>
      </dsp:nvSpPr>
      <dsp:spPr>
        <a:xfrm>
          <a:off x="281211" y="1293585"/>
          <a:ext cx="3187062" cy="110878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700" kern="1200">
              <a:latin typeface="Calisto MT"/>
            </a:rPr>
            <a:t>Nem passzív figura, hanem aktív alakító</a:t>
          </a:r>
        </a:p>
      </dsp:txBody>
      <dsp:txXfrm>
        <a:off x="313686" y="1326060"/>
        <a:ext cx="2120189" cy="1043837"/>
      </dsp:txXfrm>
    </dsp:sp>
    <dsp:sp modelId="{6A674870-BA05-4F29-9974-D5C588DCB264}">
      <dsp:nvSpPr>
        <dsp:cNvPr id="0" name=""/>
        <dsp:cNvSpPr/>
      </dsp:nvSpPr>
      <dsp:spPr>
        <a:xfrm>
          <a:off x="562422" y="2587170"/>
          <a:ext cx="3187062" cy="110878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700" kern="1200">
              <a:latin typeface="Calisto MT"/>
            </a:rPr>
            <a:t>A közönség számára könnyen azonosulható karakter</a:t>
          </a:r>
        </a:p>
      </dsp:txBody>
      <dsp:txXfrm>
        <a:off x="594897" y="2619645"/>
        <a:ext cx="2120189" cy="1043837"/>
      </dsp:txXfrm>
    </dsp:sp>
    <dsp:sp modelId="{FC0F883C-E74E-44FE-984A-98EEDAD39430}">
      <dsp:nvSpPr>
        <dsp:cNvPr id="0" name=""/>
        <dsp:cNvSpPr/>
      </dsp:nvSpPr>
      <dsp:spPr>
        <a:xfrm>
          <a:off x="2466350" y="840830"/>
          <a:ext cx="720711" cy="720711"/>
        </a:xfrm>
        <a:prstGeom prst="downArrow">
          <a:avLst>
            <a:gd name="adj1" fmla="val 55000"/>
            <a:gd name="adj2" fmla="val 45000"/>
          </a:avLst>
        </a:prstGeom>
        <a:solidFill>
          <a:schemeClr val="accent5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3180" tIns="43180" rIns="43180" bIns="4318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hu-HU" sz="3400" kern="1200"/>
        </a:p>
      </dsp:txBody>
      <dsp:txXfrm>
        <a:off x="2628510" y="840830"/>
        <a:ext cx="396391" cy="542335"/>
      </dsp:txXfrm>
    </dsp:sp>
    <dsp:sp modelId="{7F27098B-E4CF-4090-B125-4E424064D7DF}">
      <dsp:nvSpPr>
        <dsp:cNvPr id="0" name=""/>
        <dsp:cNvSpPr/>
      </dsp:nvSpPr>
      <dsp:spPr>
        <a:xfrm>
          <a:off x="2747561" y="2127023"/>
          <a:ext cx="720711" cy="720711"/>
        </a:xfrm>
        <a:prstGeom prst="downArrow">
          <a:avLst>
            <a:gd name="adj1" fmla="val 55000"/>
            <a:gd name="adj2" fmla="val 45000"/>
          </a:avLst>
        </a:prstGeom>
        <a:solidFill>
          <a:schemeClr val="accent5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3180" tIns="43180" rIns="43180" bIns="4318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hu-HU" sz="3400" kern="1200"/>
        </a:p>
      </dsp:txBody>
      <dsp:txXfrm>
        <a:off x="2909721" y="2127023"/>
        <a:ext cx="396391" cy="54233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6A864A7-297F-47DE-9DBA-04244018F5F3}">
      <dsp:nvSpPr>
        <dsp:cNvPr id="0" name=""/>
        <dsp:cNvSpPr/>
      </dsp:nvSpPr>
      <dsp:spPr>
        <a:xfrm>
          <a:off x="1542380" y="10"/>
          <a:ext cx="1715839" cy="1115295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600" kern="1200">
              <a:latin typeface="Calisto MT"/>
            </a:rPr>
            <a:t>Nem gonosz, hanem gondolkodó figura</a:t>
          </a:r>
        </a:p>
      </dsp:txBody>
      <dsp:txXfrm>
        <a:off x="1596824" y="54454"/>
        <a:ext cx="1606951" cy="1006407"/>
      </dsp:txXfrm>
    </dsp:sp>
    <dsp:sp modelId="{AB5539A5-256A-4A01-B812-16CAA7146BFC}">
      <dsp:nvSpPr>
        <dsp:cNvPr id="0" name=""/>
        <dsp:cNvSpPr/>
      </dsp:nvSpPr>
      <dsp:spPr>
        <a:xfrm>
          <a:off x="912136" y="557658"/>
          <a:ext cx="2976326" cy="2976326"/>
        </a:xfrm>
        <a:custGeom>
          <a:avLst/>
          <a:gdLst/>
          <a:ahLst/>
          <a:cxnLst/>
          <a:rect l="0" t="0" r="0" b="0"/>
          <a:pathLst>
            <a:path>
              <a:moveTo>
                <a:pt x="2358561" y="281085"/>
              </a:moveTo>
              <a:arcTo wR="1488163" hR="1488163" stAng="18347675" swAng="3648726"/>
            </a:path>
          </a:pathLst>
        </a:custGeom>
        <a:noFill/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606AEFB-F6A0-443D-9889-B27135B27A8A}">
      <dsp:nvSpPr>
        <dsp:cNvPr id="0" name=""/>
        <dsp:cNvSpPr/>
      </dsp:nvSpPr>
      <dsp:spPr>
        <a:xfrm>
          <a:off x="2831167" y="2232255"/>
          <a:ext cx="1715839" cy="1115295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600" kern="1200">
              <a:latin typeface="Calisto MT"/>
            </a:rPr>
            <a:t>Ironikus,kritikus hang</a:t>
          </a:r>
        </a:p>
      </dsp:txBody>
      <dsp:txXfrm>
        <a:off x="2885611" y="2286699"/>
        <a:ext cx="1606951" cy="1006407"/>
      </dsp:txXfrm>
    </dsp:sp>
    <dsp:sp modelId="{9B709D36-0525-4E58-AF7A-F228A393AE6F}">
      <dsp:nvSpPr>
        <dsp:cNvPr id="0" name=""/>
        <dsp:cNvSpPr/>
      </dsp:nvSpPr>
      <dsp:spPr>
        <a:xfrm>
          <a:off x="912136" y="557658"/>
          <a:ext cx="2976326" cy="2976326"/>
        </a:xfrm>
        <a:custGeom>
          <a:avLst/>
          <a:gdLst/>
          <a:ahLst/>
          <a:cxnLst/>
          <a:rect l="0" t="0" r="0" b="0"/>
          <a:pathLst>
            <a:path>
              <a:moveTo>
                <a:pt x="2196712" y="2796821"/>
              </a:moveTo>
              <a:arcTo wR="1488163" hR="1488163" stAng="3694048" swAng="3411905"/>
            </a:path>
          </a:pathLst>
        </a:custGeom>
        <a:noFill/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A3DBC51-74C5-49AE-A16B-D37687BEFC42}">
      <dsp:nvSpPr>
        <dsp:cNvPr id="0" name=""/>
        <dsp:cNvSpPr/>
      </dsp:nvSpPr>
      <dsp:spPr>
        <a:xfrm>
          <a:off x="253593" y="2232255"/>
          <a:ext cx="1715839" cy="1115295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600" kern="1200">
              <a:latin typeface="Calisto MT"/>
            </a:rPr>
            <a:t>A nézőt gondolkodásra készteti</a:t>
          </a:r>
        </a:p>
      </dsp:txBody>
      <dsp:txXfrm>
        <a:off x="308037" y="2286699"/>
        <a:ext cx="1606951" cy="1006407"/>
      </dsp:txXfrm>
    </dsp:sp>
    <dsp:sp modelId="{C0033DD2-CC6F-46F3-8422-DC395A25C565}">
      <dsp:nvSpPr>
        <dsp:cNvPr id="0" name=""/>
        <dsp:cNvSpPr/>
      </dsp:nvSpPr>
      <dsp:spPr>
        <a:xfrm>
          <a:off x="912136" y="557658"/>
          <a:ext cx="2976326" cy="2976326"/>
        </a:xfrm>
        <a:custGeom>
          <a:avLst/>
          <a:gdLst/>
          <a:ahLst/>
          <a:cxnLst/>
          <a:rect l="0" t="0" r="0" b="0"/>
          <a:pathLst>
            <a:path>
              <a:moveTo>
                <a:pt x="9882" y="1659380"/>
              </a:moveTo>
              <a:arcTo wR="1488163" hR="1488163" stAng="10403600" swAng="3648726"/>
            </a:path>
          </a:pathLst>
        </a:custGeom>
        <a:noFill/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8DE6C8-AB1D-4204-BC9C-3366B0BF043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04088" y="889820"/>
            <a:ext cx="9989574" cy="3598606"/>
          </a:xfrm>
        </p:spPr>
        <p:txBody>
          <a:bodyPr anchor="t">
            <a:normAutofit/>
          </a:bodyPr>
          <a:lstStyle>
            <a:lvl1pPr algn="l"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A7B9009-EE50-4EE5-B6EB-CD6EC83D3F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04088" y="4488426"/>
            <a:ext cx="6991776" cy="1302774"/>
          </a:xfrm>
        </p:spPr>
        <p:txBody>
          <a:bodyPr anchor="b"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C8667E-058A-436F-B8EA-5B3A99D43D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1EADE-8E88-4C7C-8AC5-FB148DE4940E}" type="datetime1">
              <a:rPr lang="en-US" smtClean="0"/>
              <a:t>4/19/2026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680305-1AD7-482D-BFFD-6CDB83AB39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5762A1-52E9-402D-B65E-DF193E44CE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7108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6359C1-C098-4BF4-A55D-782F4E606B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D343C7E-1E8B-4D38-9B81-1AA2A8978E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A70B00-53AE-4D3F-91BE-A8D789ED98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C8B9C-477D-492A-96AD-1FC2CC997A73}" type="datetime1">
              <a:rPr lang="en-US" smtClean="0"/>
              <a:t>4/19/2026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647FC7-8124-4F70-A849-B6BCC5189C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7CEBE4-50DC-47DB-B699-CCC024336C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85795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B418279-D3B8-4C6A-AB74-9DE37777127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242322" y="997974"/>
            <a:ext cx="2349043" cy="4984956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28F733C-9309-4197-BACA-207CDC8935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768927" y="997973"/>
            <a:ext cx="8473395" cy="498495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ACD4D0-5BE6-412D-B08B-5DFFD59351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3AED5-E26D-4E29-B1B3-7847B6779594}" type="datetime1">
              <a:rPr lang="en-US" smtClean="0"/>
              <a:t>4/19/2026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021651-B786-4A39-A10F-F5231D0A2C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504D2D-9379-40DE-9F45-3004BE54F1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043982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987CA6-BFD9-4CB1-8892-F6B062E824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CDA8C3-9C0C-4E52-9A62-E4DB159E6B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C3EC35-E02F-41FF-9232-F90692A902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B6794-849E-4626-908B-D15793550EFB}" type="datetime1">
              <a:rPr lang="en-US" smtClean="0"/>
              <a:t>4/19/2026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D13D38-5DF1-443B-8A12-71E834FDC6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5E644A-4A37-4757-9809-5B035E2874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960736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E6578B-CD85-4BF1-A729-E8E8079B59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5383" y="1709738"/>
            <a:ext cx="10632067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8448C1-C13F-4826-8347-EEB00A6643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5383" y="4589463"/>
            <a:ext cx="10632067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06546A-957F-4C4D-9744-1177AD258E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DB64E7-5594-42A3-ADBF-E95A7ACEAD64}" type="datetime1">
              <a:rPr lang="en-US" smtClean="0"/>
              <a:t>4/19/2026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DB149C-CC63-4E3A-A83D-EF637EB519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B94775-7982-41EC-B584-D51224D38F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807838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CE4BD8-507D-48E4-A624-F16A741C36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0635" y="914400"/>
            <a:ext cx="10691265" cy="130759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0A07E4-3A39-457C-A059-7DFB6039D94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04088" y="2221992"/>
            <a:ext cx="5212080" cy="373989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B141E17-47CE-4A78-B0FA-0E9786DA67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81344" y="2221992"/>
            <a:ext cx="5212080" cy="373989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F02C13-D3ED-4044-9716-F29D79A184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62B0B-D248-4FFB-8695-AD7FA4B1284A}" type="datetime1">
              <a:rPr lang="en-US" smtClean="0"/>
              <a:t>4/19/2026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AF334AD-FB29-4355-B5CF-85E61B4F34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5AA154-790C-4774-9C21-8C543E733F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199357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07DD35-7673-4F88-86B0-634883B5E3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087" y="929147"/>
            <a:ext cx="10689336" cy="79845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C820D7-3E0B-47C6-A583-C4C839C5AF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4088" y="1756538"/>
            <a:ext cx="5212080" cy="657225"/>
          </a:xfrm>
        </p:spPr>
        <p:txBody>
          <a:bodyPr anchor="b">
            <a:normAutofit/>
          </a:bodyPr>
          <a:lstStyle>
            <a:lvl1pPr marL="0" indent="0">
              <a:buNone/>
              <a:defRPr sz="16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A839A7B-97D5-400F-B802-A0FF28FE9F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04088" y="2442702"/>
            <a:ext cx="5212080" cy="351918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2E0ECA2-DBF1-4681-9DFA-93AFD1B371D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81344" y="1756538"/>
            <a:ext cx="5212080" cy="657225"/>
          </a:xfrm>
        </p:spPr>
        <p:txBody>
          <a:bodyPr anchor="b">
            <a:normAutofit/>
          </a:bodyPr>
          <a:lstStyle>
            <a:lvl1pPr marL="0" indent="0">
              <a:buNone/>
              <a:defRPr sz="16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90EBBBB-517F-4ED7-9E51-CF0F7590B4D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81344" y="2442702"/>
            <a:ext cx="5212080" cy="351918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511B5C7-1E37-478F-B4B0-C7202FFE41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378EFB-9159-4510-B73F-4F0409ADE937}" type="datetime1">
              <a:rPr lang="en-US" smtClean="0"/>
              <a:t>4/19/2026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153F7EF-507C-4CB3-86C5-8B34FFFC1D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8E3DEA6-E4EB-4C2A-8B4F-55EC965B62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901453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032964-A933-4B98-A141-A4B316DAFA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D684C9D-23DA-42B0-9DD3-7592F72E8D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C9412-2452-4BED-A324-9D8C115361AD}" type="datetime1">
              <a:rPr lang="en-US" smtClean="0"/>
              <a:t>4/19/2026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8BF8F05-876F-49D8-AE30-5BB2A91ECD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53D20DA-9260-4577-BB51-789570A243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609002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D2C1F24-E0A1-45A7-8EF5-92CD979934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18F62-D251-40E8-A23C-F4CFE9FEAB41}" type="datetime1">
              <a:rPr lang="en-US" smtClean="0"/>
              <a:t>4/19/2026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E021C19-210E-46B0-9036-5D8AECC926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880FEF-487E-44DF-8615-DF22104196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332721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A568EE-74C8-43A6-90BC-2DDD965CF6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088" y="1069848"/>
            <a:ext cx="4093599" cy="131673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1C35AC-CAE3-48CF-A3E4-A075C9FDD7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1069848"/>
            <a:ext cx="6172200" cy="479120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9D03EA-5FAD-4609-A2B8-624E426847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04088" y="2551176"/>
            <a:ext cx="4093599" cy="331927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58D2EA-2191-4216-B64D-067BDFE123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76144-149E-4874-93A5-554A0357CF82}" type="datetime1">
              <a:rPr lang="en-US" smtClean="0"/>
              <a:t>4/19/2026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042128-DAB4-481C-BEE6-3523E8E88B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E50E382-C500-4A4C-A7C6-43860383AB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941446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9FE98B-EACF-4251-A8AF-0D9EDD17C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088" y="1066800"/>
            <a:ext cx="4103431" cy="1317523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905F473-761A-4002-AF70-9FF878D0139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1066800"/>
            <a:ext cx="6172200" cy="47942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0C2E6A-F834-4540-BB00-E13CB45DC3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04088" y="2552700"/>
            <a:ext cx="4103431" cy="33162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0C38EAB-AD63-415C-B263-BA1D8FBE3C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BA65D8-0540-4835-AE5C-25D29DBA01BE}" type="datetime1">
              <a:rPr lang="en-US" smtClean="0"/>
              <a:t>4/19/2026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22E5541-B6DE-45E8-BCFE-0DFC4F5740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BB78D45-289B-46AF-8CB9-E6150BEA1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754540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7A362AC-B59F-4AC7-B279-57DDD5336B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0635" y="914400"/>
            <a:ext cx="10691265" cy="130759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6042DB-75BD-4EC1-B6D9-8A72EF940C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0635" y="2221992"/>
            <a:ext cx="10691265" cy="37398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DD1378-7C96-4079-B44C-3D86B465759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69448" y="6356350"/>
            <a:ext cx="25495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/>
                </a:solidFill>
                <a:latin typeface="+mj-lt"/>
              </a:defRPr>
            </a:lvl1pPr>
          </a:lstStyle>
          <a:p>
            <a:fld id="{E31BA835-12AC-4E8F-955A-EA3F4DE2791F}" type="datetime1">
              <a:rPr lang="en-US" smtClean="0"/>
              <a:t>4/19/2026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9B6B78-577F-43F5-BAEE-BF72484C985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04088" y="6356350"/>
            <a:ext cx="45397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/>
                </a:solidFill>
                <a:latin typeface="+mj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CC75B8-AF8F-4D8A-9B3D-D1951A64BA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19012" y="6356350"/>
            <a:ext cx="67235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/>
                </a:solidFill>
              </a:defRPr>
            </a:lvl1pPr>
          </a:lstStyle>
          <a:p>
            <a:fld id="{87E7843D-FF13-4365-9478-9625B70A2705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64F9B95-9045-48D2-B9F3-2927E98F54AA}"/>
              </a:ext>
            </a:extLst>
          </p:cNvPr>
          <p:cNvCxnSpPr>
            <a:cxnSpLocks/>
          </p:cNvCxnSpPr>
          <p:nvPr/>
        </p:nvCxnSpPr>
        <p:spPr>
          <a:xfrm>
            <a:off x="800100" y="723900"/>
            <a:ext cx="105918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85AA86F-6A4D-4BCB-A045-D992CDC2959B}"/>
              </a:ext>
            </a:extLst>
          </p:cNvPr>
          <p:cNvCxnSpPr>
            <a:cxnSpLocks/>
          </p:cNvCxnSpPr>
          <p:nvPr/>
        </p:nvCxnSpPr>
        <p:spPr>
          <a:xfrm>
            <a:off x="800100" y="6142781"/>
            <a:ext cx="10591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794229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55" r:id="rId6"/>
    <p:sldLayoutId id="2147483751" r:id="rId7"/>
    <p:sldLayoutId id="2147483752" r:id="rId8"/>
    <p:sldLayoutId id="2147483753" r:id="rId9"/>
    <p:sldLayoutId id="2147483754" r:id="rId10"/>
    <p:sldLayoutId id="2147483756" r:id="rId11"/>
  </p:sldLayoutIdLst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000" kern="1200" cap="all" spc="3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85CB65D0-496F-4797-A015-C85839E35D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Kép 3" descr="A képen Színház, színpad, koncert, szórakoztatás látható&#10;&#10;Lehet, hogy az AI által létrehozott tartalom helytelen.">
            <a:extLst>
              <a:ext uri="{FF2B5EF4-FFF2-40B4-BE49-F238E27FC236}">
                <a16:creationId xmlns:a16="http://schemas.microsoft.com/office/drawing/2014/main" id="{840892EF-158A-55DE-60B7-B8503011156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5714" b="10017"/>
          <a:stretch>
            <a:fillRect/>
          </a:stretch>
        </p:blipFill>
        <p:spPr>
          <a:xfrm>
            <a:off x="1" y="10"/>
            <a:ext cx="12192000" cy="6857989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95D2C779-8883-4E5F-A170-0F464918C1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2307" y="990598"/>
            <a:ext cx="12188952" cy="4745182"/>
          </a:xfrm>
          <a:prstGeom prst="rect">
            <a:avLst/>
          </a:prstGeom>
          <a:gradFill>
            <a:gsLst>
              <a:gs pos="35000">
                <a:srgbClr val="000000">
                  <a:alpha val="41000"/>
                </a:srgbClr>
              </a:gs>
              <a:gs pos="0">
                <a:srgbClr val="000000">
                  <a:alpha val="0"/>
                </a:srgbClr>
              </a:gs>
              <a:gs pos="47744">
                <a:srgbClr val="000000">
                  <a:alpha val="51000"/>
                </a:srgbClr>
              </a:gs>
              <a:gs pos="70000">
                <a:srgbClr val="000000">
                  <a:alpha val="37000"/>
                </a:srgbClr>
              </a:gs>
              <a:gs pos="100000">
                <a:srgbClr val="000000">
                  <a:alpha val="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833541" y="990599"/>
            <a:ext cx="5619054" cy="4849091"/>
          </a:xfrm>
        </p:spPr>
        <p:txBody>
          <a:bodyPr anchor="ctr">
            <a:normAutofit/>
          </a:bodyPr>
          <a:lstStyle/>
          <a:p>
            <a:pPr algn="r"/>
            <a:r>
              <a:rPr lang="hu-HU">
                <a:solidFill>
                  <a:srgbClr val="FFFFFF"/>
                </a:solidFill>
              </a:rPr>
              <a:t>Az ember tragédiája a színpadon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BD96A694-258D-4418-A83C-B9BA72FD44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8115300" y="1780927"/>
            <a:ext cx="0" cy="3390901"/>
          </a:xfrm>
          <a:prstGeom prst="line">
            <a:avLst/>
          </a:prstGeom>
          <a:ln w="44450">
            <a:solidFill>
              <a:srgbClr val="FFFFFF"/>
            </a:solidFill>
          </a:ln>
          <a:effectLst>
            <a:outerShdw blurRad="50800" dist="38100" dir="2700000" sx="88000" sy="88000" algn="tl" rotWithShape="0">
              <a:prstClr val="black">
                <a:alpha val="26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6674847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4109E738-3B9E-4529-9D47-C9708D6124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30CBC2E3-479A-02B4-AEAF-71C69FED2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0087" y="909637"/>
            <a:ext cx="3968165" cy="1316736"/>
          </a:xfrm>
        </p:spPr>
        <p:txBody>
          <a:bodyPr>
            <a:normAutofit/>
          </a:bodyPr>
          <a:lstStyle/>
          <a:p>
            <a:r>
              <a:rPr lang="hu-HU"/>
              <a:t>Összegzés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896A13E-5C9D-4C6C-B52D-A2C74DEFC8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6383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EB971EFE-8AE8-C39D-00B5-D43003389B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0088" y="2226373"/>
            <a:ext cx="3968165" cy="409031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hu-HU" sz="2400">
                <a:latin typeface="Calisto MT"/>
                <a:cs typeface="Times New Roman"/>
              </a:rPr>
              <a:t>Mindhárom szerep színészi csúcsteljesítmény </a:t>
            </a:r>
            <a:endParaRPr lang="hu-HU" sz="2400">
              <a:latin typeface="Calisto MT"/>
            </a:endParaRPr>
          </a:p>
          <a:p>
            <a:r>
              <a:rPr lang="hu-HU" sz="2400">
                <a:latin typeface="Calisto MT"/>
                <a:cs typeface="Times New Roman"/>
              </a:rPr>
              <a:t>Ezek az alakítások: </a:t>
            </a:r>
            <a:endParaRPr lang="hu-HU" sz="2400">
              <a:latin typeface="Calisto MT"/>
            </a:endParaRPr>
          </a:p>
          <a:p>
            <a:pPr lvl="1">
              <a:buFont typeface="Wingdings" panose="020B0604020202020204" pitchFamily="34" charset="0"/>
              <a:buChar char="Ø"/>
            </a:pPr>
            <a:r>
              <a:rPr lang="hu-HU" sz="2400">
                <a:latin typeface="Calisto MT"/>
                <a:cs typeface="Times New Roman"/>
              </a:rPr>
              <a:t>pályájuk meghatározó pillanatai voltak </a:t>
            </a:r>
            <a:endParaRPr lang="hu-HU" sz="2400">
              <a:latin typeface="Calisto MT"/>
            </a:endParaRPr>
          </a:p>
          <a:p>
            <a:pPr lvl="1">
              <a:buFont typeface="Wingdings" panose="020B0604020202020204" pitchFamily="34" charset="0"/>
              <a:buChar char="Ø"/>
            </a:pPr>
            <a:r>
              <a:rPr lang="hu-HU" sz="2400">
                <a:latin typeface="Calisto MT"/>
                <a:cs typeface="Times New Roman"/>
              </a:rPr>
              <a:t>hozzájárultak a mű színpadi hagyományához </a:t>
            </a:r>
            <a:endParaRPr lang="hu-HU" sz="2400">
              <a:latin typeface="Calisto MT"/>
            </a:endParaRPr>
          </a:p>
          <a:p>
            <a:endParaRPr lang="hu-HU" sz="2400"/>
          </a:p>
        </p:txBody>
      </p:sp>
      <p:pic>
        <p:nvPicPr>
          <p:cNvPr id="7" name="Kép 6" descr="Index - Kultúr - Sosem volt még ilyen vicces Az ember tragédiája">
            <a:extLst>
              <a:ext uri="{FF2B5EF4-FFF2-40B4-BE49-F238E27FC236}">
                <a16:creationId xmlns:a16="http://schemas.microsoft.com/office/drawing/2014/main" id="{594A7ED7-4715-0429-3DD0-EE7E906C4AF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7165" r="25848" b="-1"/>
          <a:stretch>
            <a:fillRect/>
          </a:stretch>
        </p:blipFill>
        <p:spPr>
          <a:xfrm>
            <a:off x="5310196" y="30"/>
            <a:ext cx="3476626" cy="3464344"/>
          </a:xfrm>
          <a:prstGeom prst="rect">
            <a:avLst/>
          </a:prstGeom>
        </p:spPr>
      </p:pic>
      <p:pic>
        <p:nvPicPr>
          <p:cNvPr id="5" name="Kép 4" descr="Az Édenkert ábrázolása Az ember tragédiája alapján | Kert">
            <a:extLst>
              <a:ext uri="{FF2B5EF4-FFF2-40B4-BE49-F238E27FC236}">
                <a16:creationId xmlns:a16="http://schemas.microsoft.com/office/drawing/2014/main" id="{DCB65CD6-91BF-A2FB-0936-DD31B1062E3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-1" b="369"/>
          <a:stretch>
            <a:fillRect/>
          </a:stretch>
        </p:blipFill>
        <p:spPr>
          <a:xfrm>
            <a:off x="8784295" y="10"/>
            <a:ext cx="3407704" cy="3464373"/>
          </a:xfrm>
          <a:prstGeom prst="rect">
            <a:avLst/>
          </a:prstGeom>
        </p:spPr>
      </p:pic>
      <p:pic>
        <p:nvPicPr>
          <p:cNvPr id="6" name="Kép 5" descr="Madách Projekt 2023 - Az ember tragédiája | Madách Nemzetközi Színházi  Találkozó">
            <a:extLst>
              <a:ext uri="{FF2B5EF4-FFF2-40B4-BE49-F238E27FC236}">
                <a16:creationId xmlns:a16="http://schemas.microsoft.com/office/drawing/2014/main" id="{FA6C2587-D882-35CD-2087-69F0E578A04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2388" r="5" b="5"/>
          <a:stretch>
            <a:fillRect/>
          </a:stretch>
        </p:blipFill>
        <p:spPr>
          <a:xfrm>
            <a:off x="5310196" y="3464395"/>
            <a:ext cx="3476626" cy="3393611"/>
          </a:xfrm>
          <a:prstGeom prst="rect">
            <a:avLst/>
          </a:prstGeom>
        </p:spPr>
      </p:pic>
      <p:pic>
        <p:nvPicPr>
          <p:cNvPr id="4" name="Kép 3" descr="Az ember tragédiája 1981. - Madách Színház">
            <a:extLst>
              <a:ext uri="{FF2B5EF4-FFF2-40B4-BE49-F238E27FC236}">
                <a16:creationId xmlns:a16="http://schemas.microsoft.com/office/drawing/2014/main" id="{99744FFB-505C-A5BB-E5E7-98A1D088D14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9175" r="30617"/>
          <a:stretch>
            <a:fillRect/>
          </a:stretch>
        </p:blipFill>
        <p:spPr>
          <a:xfrm>
            <a:off x="8784295" y="3464386"/>
            <a:ext cx="3407704" cy="3393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088161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578EB459-3385-4BF6-A9E1-154CBA2510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4DC0C506-5091-72B4-584F-F3504CC81B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088" y="910667"/>
            <a:ext cx="3985731" cy="1316736"/>
          </a:xfrm>
        </p:spPr>
        <p:txBody>
          <a:bodyPr>
            <a:normAutofit/>
          </a:bodyPr>
          <a:lstStyle/>
          <a:p>
            <a:r>
              <a:rPr lang="hu-HU" sz="3700"/>
              <a:t>Három korszak Három alakítás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DC20223-0542-4FF7-8F2F-136889161E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6383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C4409C2C-08B5-0D03-145F-85A739065A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4088" y="2227403"/>
            <a:ext cx="3985732" cy="393409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hu-HU" sz="2600" b="1">
                <a:ea typeface="+mn-lt"/>
                <a:cs typeface="+mn-lt"/>
              </a:rPr>
              <a:t>Ádám </a:t>
            </a:r>
            <a:r>
              <a:rPr lang="hu-HU" sz="2600">
                <a:ea typeface="+mn-lt"/>
                <a:cs typeface="+mn-lt"/>
              </a:rPr>
              <a:t>– Latinovits Zoltán</a:t>
            </a:r>
            <a:endParaRPr lang="hu-HU" sz="2600"/>
          </a:p>
          <a:p>
            <a:r>
              <a:rPr lang="hu-HU" sz="2600">
                <a:ea typeface="+mn-lt"/>
                <a:cs typeface="+mn-lt"/>
              </a:rPr>
              <a:t> </a:t>
            </a:r>
            <a:r>
              <a:rPr lang="hu-HU" sz="2600" b="1">
                <a:ea typeface="+mn-lt"/>
                <a:cs typeface="+mn-lt"/>
              </a:rPr>
              <a:t>Éva </a:t>
            </a:r>
            <a:r>
              <a:rPr lang="hu-HU" sz="2600">
                <a:ea typeface="+mn-lt"/>
                <a:cs typeface="+mn-lt"/>
              </a:rPr>
              <a:t>– Törőcsik Mari</a:t>
            </a:r>
            <a:endParaRPr lang="hu-HU" sz="2600"/>
          </a:p>
          <a:p>
            <a:r>
              <a:rPr lang="hu-HU" sz="2600" b="1">
                <a:ea typeface="+mn-lt"/>
                <a:cs typeface="+mn-lt"/>
              </a:rPr>
              <a:t>Lucifer </a:t>
            </a:r>
            <a:r>
              <a:rPr lang="hu-HU" sz="2600">
                <a:ea typeface="+mn-lt"/>
                <a:cs typeface="+mn-lt"/>
              </a:rPr>
              <a:t>– Mensáros László</a:t>
            </a:r>
            <a:endParaRPr lang="hu-HU" sz="2600"/>
          </a:p>
        </p:txBody>
      </p:sp>
      <p:pic>
        <p:nvPicPr>
          <p:cNvPr id="6" name="Kép 5" descr="Mensáros László">
            <a:extLst>
              <a:ext uri="{FF2B5EF4-FFF2-40B4-BE49-F238E27FC236}">
                <a16:creationId xmlns:a16="http://schemas.microsoft.com/office/drawing/2014/main" id="{B3BF6A44-8C42-4567-C346-AC090BCB44F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8484" r="-4" b="26481"/>
          <a:stretch>
            <a:fillRect/>
          </a:stretch>
        </p:blipFill>
        <p:spPr>
          <a:xfrm>
            <a:off x="5361050" y="10"/>
            <a:ext cx="3359905" cy="2819390"/>
          </a:xfrm>
          <a:prstGeom prst="rect">
            <a:avLst/>
          </a:prstGeom>
        </p:spPr>
      </p:pic>
      <p:pic>
        <p:nvPicPr>
          <p:cNvPr id="4" name="Kép 3" descr="Index - FOMO - Miért volt Mária Latinovits Zoltán?">
            <a:extLst>
              <a:ext uri="{FF2B5EF4-FFF2-40B4-BE49-F238E27FC236}">
                <a16:creationId xmlns:a16="http://schemas.microsoft.com/office/drawing/2014/main" id="{A4F5B13E-CF3A-7689-1CC9-D3EB87CD95A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45" r="30497" b="3"/>
          <a:stretch>
            <a:fillRect/>
          </a:stretch>
        </p:blipFill>
        <p:spPr>
          <a:xfrm>
            <a:off x="8720470" y="10"/>
            <a:ext cx="3471533" cy="2819390"/>
          </a:xfrm>
          <a:prstGeom prst="rect">
            <a:avLst/>
          </a:prstGeom>
        </p:spPr>
      </p:pic>
      <p:pic>
        <p:nvPicPr>
          <p:cNvPr id="5" name="Kép 4" descr="Törőcsik Mari 90 éve született - NFI">
            <a:extLst>
              <a:ext uri="{FF2B5EF4-FFF2-40B4-BE49-F238E27FC236}">
                <a16:creationId xmlns:a16="http://schemas.microsoft.com/office/drawing/2014/main" id="{778FCB9B-1713-01C7-6484-73FA4B21A16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4851" r="-2" b="-2"/>
          <a:stretch>
            <a:fillRect/>
          </a:stretch>
        </p:blipFill>
        <p:spPr>
          <a:xfrm>
            <a:off x="5360564" y="2819400"/>
            <a:ext cx="6831431" cy="403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860086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E53615EE-C559-4E03-999B-5477F1626F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47AA5048-4802-056B-F148-E386F13827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18447" y="952499"/>
            <a:ext cx="3571315" cy="1316736"/>
          </a:xfrm>
        </p:spPr>
        <p:txBody>
          <a:bodyPr>
            <a:normAutofit/>
          </a:bodyPr>
          <a:lstStyle/>
          <a:p>
            <a:r>
              <a:rPr lang="hu-HU"/>
              <a:t>A mű rövid bemutatása</a:t>
            </a:r>
          </a:p>
        </p:txBody>
      </p:sp>
      <p:pic>
        <p:nvPicPr>
          <p:cNvPr id="4" name="Kép 3" descr="Madách Imre Az ember tragédiája (rádiójáték-részlet)">
            <a:extLst>
              <a:ext uri="{FF2B5EF4-FFF2-40B4-BE49-F238E27FC236}">
                <a16:creationId xmlns:a16="http://schemas.microsoft.com/office/drawing/2014/main" id="{11C05D50-CFC6-4F35-FD4F-6308CCA6772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6556" r="25593" b="1"/>
          <a:stretch>
            <a:fillRect/>
          </a:stretch>
        </p:blipFill>
        <p:spPr>
          <a:xfrm>
            <a:off x="791628" y="723900"/>
            <a:ext cx="3276600" cy="5410200"/>
          </a:xfrm>
          <a:prstGeom prst="rect">
            <a:avLst/>
          </a:prstGeom>
        </p:spPr>
      </p:pic>
      <p:pic>
        <p:nvPicPr>
          <p:cNvPr id="5" name="Kép 4" descr="Kétszáz éve született Madách Imre">
            <a:extLst>
              <a:ext uri="{FF2B5EF4-FFF2-40B4-BE49-F238E27FC236}">
                <a16:creationId xmlns:a16="http://schemas.microsoft.com/office/drawing/2014/main" id="{4E915F54-26C3-9E39-0BD1-1B6CE0DC3DD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5020" r="13535" b="4"/>
          <a:stretch>
            <a:fillRect/>
          </a:stretch>
        </p:blipFill>
        <p:spPr>
          <a:xfrm>
            <a:off x="4068230" y="723900"/>
            <a:ext cx="3246971" cy="5410200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99A8EBD-049C-48E6-97ED-C9102D78FC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13696" y="722376"/>
            <a:ext cx="15621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CD6E1762-B771-AB73-3BD2-C1350534B7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90333" y="2277719"/>
            <a:ext cx="3873240" cy="4402271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hu-HU" sz="2600" b="1">
                <a:ea typeface="+mn-lt"/>
                <a:cs typeface="+mn-lt"/>
              </a:rPr>
              <a:t>Szerző</a:t>
            </a:r>
            <a:r>
              <a:rPr lang="hu-HU" sz="2600">
                <a:ea typeface="+mn-lt"/>
                <a:cs typeface="+mn-lt"/>
              </a:rPr>
              <a:t>: Madách Imre</a:t>
            </a:r>
            <a:endParaRPr lang="hu-HU" sz="2600"/>
          </a:p>
          <a:p>
            <a:r>
              <a:rPr lang="hu-HU" sz="2600" b="1">
                <a:ea typeface="+mn-lt"/>
                <a:cs typeface="+mn-lt"/>
              </a:rPr>
              <a:t>Megjelenés</a:t>
            </a:r>
            <a:r>
              <a:rPr lang="hu-HU" sz="2600">
                <a:ea typeface="+mn-lt"/>
                <a:cs typeface="+mn-lt"/>
              </a:rPr>
              <a:t>: 1861</a:t>
            </a:r>
          </a:p>
          <a:p>
            <a:r>
              <a:rPr lang="hu-HU" sz="2600" b="1">
                <a:ea typeface="+mn-lt"/>
                <a:cs typeface="+mn-lt"/>
              </a:rPr>
              <a:t>Műfaj</a:t>
            </a:r>
            <a:r>
              <a:rPr lang="hu-HU" sz="2600">
                <a:ea typeface="+mn-lt"/>
                <a:cs typeface="+mn-lt"/>
              </a:rPr>
              <a:t>: drámai költemény</a:t>
            </a:r>
            <a:endParaRPr lang="hu-HU" sz="2600"/>
          </a:p>
          <a:p>
            <a:r>
              <a:rPr lang="hu-HU" sz="2600" b="1">
                <a:ea typeface="+mn-lt"/>
                <a:cs typeface="+mn-lt"/>
              </a:rPr>
              <a:t>Fő témák</a:t>
            </a:r>
            <a:r>
              <a:rPr lang="hu-HU" sz="2600">
                <a:ea typeface="+mn-lt"/>
                <a:cs typeface="+mn-lt"/>
              </a:rPr>
              <a:t>:</a:t>
            </a:r>
            <a:endParaRPr lang="hu-HU" sz="2600"/>
          </a:p>
          <a:p>
            <a:pPr lvl="1">
              <a:buFont typeface="Wingdings" panose="020B0604020202020204" pitchFamily="34" charset="0"/>
              <a:buChar char="Ø"/>
            </a:pPr>
            <a:r>
              <a:rPr lang="hu-HU" sz="2400">
                <a:ea typeface="+mn-lt"/>
                <a:cs typeface="+mn-lt"/>
              </a:rPr>
              <a:t>emberi lét értelme</a:t>
            </a:r>
            <a:endParaRPr lang="hu-HU" sz="2400"/>
          </a:p>
          <a:p>
            <a:pPr lvl="1">
              <a:buFont typeface="Wingdings" panose="020B0604020202020204" pitchFamily="34" charset="0"/>
              <a:buChar char="Ø"/>
            </a:pPr>
            <a:r>
              <a:rPr lang="hu-HU" sz="2400">
                <a:ea typeface="+mn-lt"/>
                <a:cs typeface="+mn-lt"/>
              </a:rPr>
              <a:t>szabadság és sors</a:t>
            </a:r>
            <a:endParaRPr lang="hu-HU" sz="2400"/>
          </a:p>
          <a:p>
            <a:pPr lvl="1">
              <a:buFont typeface="Wingdings" panose="020B0604020202020204" pitchFamily="34" charset="0"/>
              <a:buChar char="Ø"/>
            </a:pPr>
            <a:r>
              <a:rPr lang="hu-HU" sz="2400">
                <a:ea typeface="+mn-lt"/>
                <a:cs typeface="+mn-lt"/>
              </a:rPr>
              <a:t>hit és kétely</a:t>
            </a:r>
            <a:endParaRPr lang="hu-HU" sz="2400"/>
          </a:p>
        </p:txBody>
      </p:sp>
    </p:spTree>
    <p:extLst>
      <p:ext uri="{BB962C8B-B14F-4D97-AF65-F5344CB8AC3E}">
        <p14:creationId xmlns:p14="http://schemas.microsoft.com/office/powerpoint/2010/main" val="115242913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C410DAAF-F4CE-4D7A-A88A-7580CA50BF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C7501329-0914-23DF-4E2A-15B9B76559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088" y="567448"/>
            <a:ext cx="3240606" cy="3232559"/>
          </a:xfrm>
        </p:spPr>
        <p:txBody>
          <a:bodyPr>
            <a:normAutofit/>
          </a:bodyPr>
          <a:lstStyle/>
          <a:p>
            <a:r>
              <a:rPr lang="hu-HU"/>
              <a:t>Ádám szerepében: Latinovits Zoltán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08E286E-3A8E-45A7-A6A7-99FB466D09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138200" y="723900"/>
            <a:ext cx="6732" cy="301960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3F3FB4B6-02FE-14EB-6C6C-1E4ADB886C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80173" y="350406"/>
            <a:ext cx="7911107" cy="4038412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100000"/>
              </a:lnSpc>
            </a:pPr>
            <a:r>
              <a:rPr lang="hu-HU" sz="2400" b="1">
                <a:ea typeface="+mn-lt"/>
                <a:cs typeface="+mn-lt"/>
              </a:rPr>
              <a:t>Született</a:t>
            </a:r>
            <a:r>
              <a:rPr lang="hu-HU" sz="2400">
                <a:ea typeface="+mn-lt"/>
                <a:cs typeface="+mn-lt"/>
              </a:rPr>
              <a:t>: 1931</a:t>
            </a:r>
            <a:endParaRPr lang="hu-HU" sz="2400"/>
          </a:p>
          <a:p>
            <a:pPr>
              <a:lnSpc>
                <a:spcPct val="100000"/>
              </a:lnSpc>
            </a:pPr>
            <a:r>
              <a:rPr lang="hu-HU" sz="2400" b="1">
                <a:ea typeface="+mn-lt"/>
                <a:cs typeface="+mn-lt"/>
              </a:rPr>
              <a:t>Elhunyt</a:t>
            </a:r>
            <a:r>
              <a:rPr lang="hu-HU" sz="2400">
                <a:ea typeface="+mn-lt"/>
                <a:cs typeface="+mn-lt"/>
              </a:rPr>
              <a:t>: 1976</a:t>
            </a:r>
            <a:endParaRPr lang="hu-HU" sz="2400"/>
          </a:p>
          <a:p>
            <a:pPr>
              <a:lnSpc>
                <a:spcPct val="100000"/>
              </a:lnSpc>
            </a:pPr>
            <a:r>
              <a:rPr lang="hu-HU" sz="2400">
                <a:ea typeface="+mn-lt"/>
                <a:cs typeface="+mn-lt"/>
              </a:rPr>
              <a:t>A „színészkirály”</a:t>
            </a:r>
            <a:endParaRPr lang="hu-HU" sz="2400"/>
          </a:p>
          <a:p>
            <a:pPr>
              <a:lnSpc>
                <a:spcPct val="100000"/>
              </a:lnSpc>
            </a:pPr>
            <a:r>
              <a:rPr lang="hu-HU" sz="2400" b="1">
                <a:ea typeface="+mn-lt"/>
                <a:cs typeface="+mn-lt"/>
              </a:rPr>
              <a:t>Jelentős szerepei</a:t>
            </a:r>
            <a:r>
              <a:rPr lang="hu-HU" sz="2400">
                <a:ea typeface="+mn-lt"/>
                <a:cs typeface="+mn-lt"/>
              </a:rPr>
              <a:t>:</a:t>
            </a:r>
          </a:p>
          <a:p>
            <a:pPr lvl="1">
              <a:lnSpc>
                <a:spcPct val="100000"/>
              </a:lnSpc>
              <a:buFont typeface="Wingdings" panose="020B0604020202020204" pitchFamily="34" charset="0"/>
              <a:buChar char="Ø"/>
            </a:pPr>
            <a:r>
              <a:rPr lang="hu-HU" sz="2200">
                <a:ea typeface="+mn-lt"/>
                <a:cs typeface="+mn-lt"/>
              </a:rPr>
              <a:t>Bánk bán</a:t>
            </a:r>
            <a:endParaRPr lang="hu-HU" sz="2200"/>
          </a:p>
          <a:p>
            <a:pPr lvl="1">
              <a:lnSpc>
                <a:spcPct val="100000"/>
              </a:lnSpc>
              <a:buFont typeface="Wingdings" panose="020B0604020202020204" pitchFamily="34" charset="0"/>
              <a:buChar char="Ø"/>
            </a:pPr>
            <a:r>
              <a:rPr lang="hu-HU" sz="2200">
                <a:ea typeface="+mn-lt"/>
                <a:cs typeface="+mn-lt"/>
              </a:rPr>
              <a:t>Hamlet</a:t>
            </a:r>
            <a:endParaRPr lang="hu-HU" sz="2200"/>
          </a:p>
          <a:p>
            <a:pPr>
              <a:lnSpc>
                <a:spcPct val="100000"/>
              </a:lnSpc>
            </a:pPr>
            <a:r>
              <a:rPr lang="hu-HU" sz="2400" b="1">
                <a:ea typeface="+mn-lt"/>
                <a:cs typeface="+mn-lt"/>
              </a:rPr>
              <a:t>Miért volt fontos Ádám szerepe?</a:t>
            </a:r>
            <a:endParaRPr lang="hu-HU" sz="2400" b="1"/>
          </a:p>
          <a:p>
            <a:pPr lvl="1">
              <a:lnSpc>
                <a:spcPct val="100000"/>
              </a:lnSpc>
              <a:buFont typeface="Wingdings" panose="020B0604020202020204" pitchFamily="34" charset="0"/>
              <a:buChar char="Ø"/>
            </a:pPr>
            <a:r>
              <a:rPr lang="hu-HU" sz="2200">
                <a:ea typeface="+mn-lt"/>
                <a:cs typeface="+mn-lt"/>
              </a:rPr>
              <a:t>Intellektuális mélysége miatt ideális választás</a:t>
            </a:r>
            <a:endParaRPr lang="hu-HU" sz="2200"/>
          </a:p>
          <a:p>
            <a:pPr lvl="1">
              <a:lnSpc>
                <a:spcPct val="100000"/>
              </a:lnSpc>
              <a:buFont typeface="Wingdings" panose="020B0604020202020204" pitchFamily="34" charset="0"/>
              <a:buChar char="Ø"/>
            </a:pPr>
            <a:r>
              <a:rPr lang="hu-HU" sz="2200">
                <a:ea typeface="+mn-lt"/>
                <a:cs typeface="+mn-lt"/>
              </a:rPr>
              <a:t>Pályája egyik legfilozofikusabb alakítása</a:t>
            </a:r>
            <a:endParaRPr lang="hu-HU" sz="2200"/>
          </a:p>
        </p:txBody>
      </p:sp>
      <p:pic>
        <p:nvPicPr>
          <p:cNvPr id="5" name="Kép 4" descr="Halála napján Cserhalminak írt levelet Latinovits Zoltán - Blikk">
            <a:extLst>
              <a:ext uri="{FF2B5EF4-FFF2-40B4-BE49-F238E27FC236}">
                <a16:creationId xmlns:a16="http://schemas.microsoft.com/office/drawing/2014/main" id="{36189EF8-4139-184C-756A-8D03FA3A1B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4105" y="3714479"/>
            <a:ext cx="2789586" cy="2532047"/>
          </a:xfrm>
          <a:prstGeom prst="rect">
            <a:avLst/>
          </a:prstGeom>
        </p:spPr>
      </p:pic>
      <p:pic>
        <p:nvPicPr>
          <p:cNvPr id="6" name="Kép 5" descr="A képen Emberi arc, személy, ruházat, fekete-fehér látható&#10;&#10;Lehet, hogy az AI által létrehozott tartalom helytelen.">
            <a:extLst>
              <a:ext uri="{FF2B5EF4-FFF2-40B4-BE49-F238E27FC236}">
                <a16:creationId xmlns:a16="http://schemas.microsoft.com/office/drawing/2014/main" id="{9843EE9D-0206-5D50-6694-2B12788A69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25733" y="278290"/>
            <a:ext cx="3370542" cy="2862727"/>
          </a:xfrm>
          <a:prstGeom prst="rect">
            <a:avLst/>
          </a:prstGeom>
        </p:spPr>
      </p:pic>
      <p:pic>
        <p:nvPicPr>
          <p:cNvPr id="4" name="Kép 3" descr="87 éve született Latinovits, aki az életével játszott - Fidelio.hu">
            <a:extLst>
              <a:ext uri="{FF2B5EF4-FFF2-40B4-BE49-F238E27FC236}">
                <a16:creationId xmlns:a16="http://schemas.microsoft.com/office/drawing/2014/main" id="{6BFFD672-9C55-E456-4DB5-328F04BC85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25395" y="4973100"/>
            <a:ext cx="3249583" cy="1819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413180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27" name="Rectangle 426">
            <a:extLst>
              <a:ext uri="{FF2B5EF4-FFF2-40B4-BE49-F238E27FC236}">
                <a16:creationId xmlns:a16="http://schemas.microsoft.com/office/drawing/2014/main" id="{E49D7415-2F11-44C2-B6AA-13A25B6814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AE883B69-2860-3F90-CC6B-2096F96FFF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088" y="914400"/>
            <a:ext cx="5195889" cy="1316736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err="1"/>
              <a:t>Latinovits</a:t>
            </a:r>
            <a:r>
              <a:rPr lang="en-US"/>
              <a:t> </a:t>
            </a:r>
            <a:r>
              <a:rPr lang="en-US" err="1"/>
              <a:t>hatása</a:t>
            </a:r>
          </a:p>
        </p:txBody>
      </p:sp>
      <p:cxnSp>
        <p:nvCxnSpPr>
          <p:cNvPr id="429" name="Straight Connector 428">
            <a:extLst>
              <a:ext uri="{FF2B5EF4-FFF2-40B4-BE49-F238E27FC236}">
                <a16:creationId xmlns:a16="http://schemas.microsoft.com/office/drawing/2014/main" id="{F2B951FD-94F7-E138-3EC2-A66A551D91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4672" y="722376"/>
            <a:ext cx="16383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22" name="Kép 421" descr="Magyarország, Egyetemi Színpad, Budapest V., Latinovits Zoltán színművész., 1974, Kádas Tibor, színházművészet, híres ember, színész, Budapest, Fortepan #9584">
            <a:extLst>
              <a:ext uri="{FF2B5EF4-FFF2-40B4-BE49-F238E27FC236}">
                <a16:creationId xmlns:a16="http://schemas.microsoft.com/office/drawing/2014/main" id="{CA444CF5-0D2E-3203-D4B8-2E53138705E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5416" r="14202" b="-2"/>
          <a:stretch>
            <a:fillRect/>
          </a:stretch>
        </p:blipFill>
        <p:spPr>
          <a:xfrm>
            <a:off x="6420752" y="-1"/>
            <a:ext cx="5771248" cy="6857999"/>
          </a:xfrm>
          <a:prstGeom prst="rect">
            <a:avLst/>
          </a:prstGeom>
        </p:spPr>
      </p:pic>
      <p:graphicFrame>
        <p:nvGraphicFramePr>
          <p:cNvPr id="14" name="Diagram 13">
            <a:extLst>
              <a:ext uri="{FF2B5EF4-FFF2-40B4-BE49-F238E27FC236}">
                <a16:creationId xmlns:a16="http://schemas.microsoft.com/office/drawing/2014/main" id="{2502CE77-78A1-29E5-230F-EF675EC3C28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57077715"/>
              </p:ext>
            </p:extLst>
          </p:nvPr>
        </p:nvGraphicFramePr>
        <p:xfrm>
          <a:off x="704088" y="2231136"/>
          <a:ext cx="5195889" cy="39319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18543883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2000"/>
                                        <p:tgtEl>
                                          <p:spTgt spid="4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14" grpId="0">
        <p:bldAsOne/>
      </p:bldGraphic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E53615EE-C559-4E03-999B-5477F1626F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B19E542D-F1B2-4916-A33B-F00A9ACA0A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04710" y="866236"/>
            <a:ext cx="3901995" cy="856660"/>
          </a:xfrm>
        </p:spPr>
        <p:txBody>
          <a:bodyPr>
            <a:normAutofit fontScale="90000"/>
          </a:bodyPr>
          <a:lstStyle/>
          <a:p>
            <a:pPr>
              <a:lnSpc>
                <a:spcPct val="90000"/>
              </a:lnSpc>
            </a:pPr>
            <a:r>
              <a:rPr lang="hu-HU" sz="3400"/>
              <a:t>Éva szerepében: Törőcsik Mari</a:t>
            </a:r>
          </a:p>
        </p:txBody>
      </p:sp>
      <p:pic>
        <p:nvPicPr>
          <p:cNvPr id="4" name="Kép 3" descr="Mari Törőcsik Passes Away Aged 85 | hlo.hu - Hungarian Literature Online">
            <a:extLst>
              <a:ext uri="{FF2B5EF4-FFF2-40B4-BE49-F238E27FC236}">
                <a16:creationId xmlns:a16="http://schemas.microsoft.com/office/drawing/2014/main" id="{61C1DFAB-B432-1CDE-C80F-3AE68952D73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0449" r="31700" b="1"/>
          <a:stretch>
            <a:fillRect/>
          </a:stretch>
        </p:blipFill>
        <p:spPr>
          <a:xfrm>
            <a:off x="791628" y="723900"/>
            <a:ext cx="3276600" cy="5410200"/>
          </a:xfrm>
          <a:prstGeom prst="rect">
            <a:avLst/>
          </a:prstGeom>
        </p:spPr>
      </p:pic>
      <p:pic>
        <p:nvPicPr>
          <p:cNvPr id="5" name="Kép 4" descr="Törőcsik Mari – Wikipédia">
            <a:extLst>
              <a:ext uri="{FF2B5EF4-FFF2-40B4-BE49-F238E27FC236}">
                <a16:creationId xmlns:a16="http://schemas.microsoft.com/office/drawing/2014/main" id="{F6AE068B-1BF1-0846-3D18-E88B8DA721A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9055" r="10567" b="-2"/>
          <a:stretch>
            <a:fillRect/>
          </a:stretch>
        </p:blipFill>
        <p:spPr>
          <a:xfrm>
            <a:off x="4068230" y="723900"/>
            <a:ext cx="3246971" cy="5410200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99A8EBD-049C-48E6-97ED-C9102D78FC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13696" y="722376"/>
            <a:ext cx="15621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94453346-63E9-3062-D48E-E62543282C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01503" y="1932663"/>
            <a:ext cx="4908409" cy="4560422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100000"/>
              </a:lnSpc>
            </a:pPr>
            <a:r>
              <a:rPr lang="hu-HU" sz="2200" b="1">
                <a:latin typeface="Calisto MT"/>
                <a:cs typeface="Times New Roman"/>
              </a:rPr>
              <a:t>Született</a:t>
            </a:r>
            <a:r>
              <a:rPr lang="hu-HU" sz="2200">
                <a:latin typeface="Calisto MT"/>
                <a:cs typeface="Times New Roman"/>
              </a:rPr>
              <a:t>: 1935 </a:t>
            </a:r>
            <a:endParaRPr lang="hu-HU" sz="2200">
              <a:latin typeface="Calisto MT"/>
            </a:endParaRPr>
          </a:p>
          <a:p>
            <a:pPr>
              <a:lnSpc>
                <a:spcPct val="100000"/>
              </a:lnSpc>
            </a:pPr>
            <a:r>
              <a:rPr lang="hu-HU" sz="2200" b="1">
                <a:latin typeface="Calisto MT"/>
                <a:cs typeface="Times New Roman"/>
              </a:rPr>
              <a:t>Elhunyt</a:t>
            </a:r>
            <a:r>
              <a:rPr lang="hu-HU" sz="2200">
                <a:latin typeface="Calisto MT"/>
                <a:cs typeface="Times New Roman"/>
              </a:rPr>
              <a:t>: 2021 </a:t>
            </a:r>
            <a:endParaRPr lang="hu-HU" sz="2200">
              <a:latin typeface="Calisto MT"/>
            </a:endParaRPr>
          </a:p>
          <a:p>
            <a:pPr>
              <a:lnSpc>
                <a:spcPct val="100000"/>
              </a:lnSpc>
            </a:pPr>
            <a:r>
              <a:rPr lang="hu-HU" sz="2200">
                <a:latin typeface="Calisto MT"/>
                <a:cs typeface="Times New Roman"/>
              </a:rPr>
              <a:t>Nemzet Színésze </a:t>
            </a:r>
            <a:endParaRPr lang="hu-HU" sz="2200">
              <a:latin typeface="Calisto MT"/>
            </a:endParaRPr>
          </a:p>
          <a:p>
            <a:pPr>
              <a:lnSpc>
                <a:spcPct val="100000"/>
              </a:lnSpc>
            </a:pPr>
            <a:r>
              <a:rPr lang="hu-HU" sz="2200" b="1">
                <a:latin typeface="Calisto MT"/>
                <a:cs typeface="Times New Roman"/>
              </a:rPr>
              <a:t>Jelentős szerepei: </a:t>
            </a:r>
            <a:endParaRPr lang="hu-HU" sz="2200" b="1">
              <a:latin typeface="Calisto MT"/>
            </a:endParaRPr>
          </a:p>
          <a:p>
            <a:pPr lvl="1">
              <a:lnSpc>
                <a:spcPct val="100000"/>
              </a:lnSpc>
              <a:buFont typeface="Wingdings" panose="020B0604020202020204" pitchFamily="34" charset="0"/>
              <a:buChar char="Ø"/>
            </a:pPr>
            <a:r>
              <a:rPr lang="hu-HU" sz="2200">
                <a:latin typeface="Calisto MT"/>
                <a:cs typeface="Times New Roman"/>
              </a:rPr>
              <a:t>Körhinta (film) </a:t>
            </a:r>
            <a:endParaRPr lang="hu-HU" sz="2200">
              <a:latin typeface="Calisto MT"/>
            </a:endParaRPr>
          </a:p>
          <a:p>
            <a:pPr lvl="1">
              <a:lnSpc>
                <a:spcPct val="100000"/>
              </a:lnSpc>
              <a:buFont typeface="Wingdings" panose="020B0604020202020204" pitchFamily="34" charset="0"/>
              <a:buChar char="Ø"/>
            </a:pPr>
            <a:r>
              <a:rPr lang="hu-HU" sz="2200">
                <a:latin typeface="Calisto MT"/>
                <a:cs typeface="Times New Roman"/>
              </a:rPr>
              <a:t>Színházi klasszikus női főszerepek </a:t>
            </a:r>
            <a:endParaRPr lang="hu-HU" sz="2200">
              <a:latin typeface="Calisto MT"/>
            </a:endParaRPr>
          </a:p>
          <a:p>
            <a:pPr>
              <a:lnSpc>
                <a:spcPct val="100000"/>
              </a:lnSpc>
            </a:pPr>
            <a:r>
              <a:rPr lang="hu-HU" sz="2200" b="1">
                <a:latin typeface="Calisto MT"/>
                <a:cs typeface="Times New Roman"/>
              </a:rPr>
              <a:t>Miért volt fontos Éva szerepe?</a:t>
            </a:r>
            <a:r>
              <a:rPr lang="hu-HU" sz="2200">
                <a:latin typeface="Calisto MT"/>
                <a:cs typeface="Times New Roman"/>
              </a:rPr>
              <a:t> </a:t>
            </a:r>
            <a:endParaRPr lang="hu-HU" sz="2200">
              <a:latin typeface="Calisto MT"/>
            </a:endParaRPr>
          </a:p>
          <a:p>
            <a:pPr lvl="1">
              <a:lnSpc>
                <a:spcPct val="100000"/>
              </a:lnSpc>
              <a:buFont typeface="Wingdings" panose="020B0604020202020204" pitchFamily="34" charset="0"/>
              <a:buChar char="Ø"/>
            </a:pPr>
            <a:r>
              <a:rPr lang="hu-HU" sz="2200">
                <a:latin typeface="Calisto MT"/>
                <a:cs typeface="Times New Roman"/>
              </a:rPr>
              <a:t>Az emberiség női arcának megformálása </a:t>
            </a:r>
            <a:endParaRPr lang="hu-HU" sz="2200">
              <a:latin typeface="Calisto MT"/>
            </a:endParaRPr>
          </a:p>
          <a:p>
            <a:pPr lvl="1">
              <a:lnSpc>
                <a:spcPct val="100000"/>
              </a:lnSpc>
              <a:buFont typeface="Wingdings" panose="020B0604020202020204" pitchFamily="34" charset="0"/>
              <a:buChar char="Ø"/>
            </a:pPr>
            <a:r>
              <a:rPr lang="hu-HU" sz="2200">
                <a:latin typeface="Calisto MT"/>
                <a:cs typeface="Times New Roman"/>
              </a:rPr>
              <a:t>Érzelmi mélység és emberközeliség </a:t>
            </a:r>
            <a:endParaRPr lang="hu-HU" sz="2200">
              <a:latin typeface="Calisto MT"/>
            </a:endParaRPr>
          </a:p>
          <a:p>
            <a:pPr>
              <a:lnSpc>
                <a:spcPct val="100000"/>
              </a:lnSpc>
            </a:pPr>
            <a:endParaRPr lang="hu-HU" sz="1500"/>
          </a:p>
        </p:txBody>
      </p:sp>
    </p:spTree>
    <p:extLst>
      <p:ext uri="{BB962C8B-B14F-4D97-AF65-F5344CB8AC3E}">
        <p14:creationId xmlns:p14="http://schemas.microsoft.com/office/powerpoint/2010/main" val="212505048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4" name="Rectangle 183">
            <a:extLst>
              <a:ext uri="{FF2B5EF4-FFF2-40B4-BE49-F238E27FC236}">
                <a16:creationId xmlns:a16="http://schemas.microsoft.com/office/drawing/2014/main" id="{E49D7415-2F11-44C2-B6AA-13A25B6814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sto MT"/>
              <a:ea typeface="+mn-ea"/>
              <a:cs typeface="+mn-cs"/>
            </a:endParaRPr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1C2EBF61-2AC5-CA41-0BCE-249B29485D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52507" y="1358671"/>
            <a:ext cx="2843711" cy="1493327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hu-HU" sz="3100"/>
              <a:t>Törőcsik alakításának jelentősége</a:t>
            </a:r>
          </a:p>
        </p:txBody>
      </p:sp>
      <p:pic>
        <p:nvPicPr>
          <p:cNvPr id="179" name="Kép 178" descr="Index - Kultúr - Meghalt Törőcsik Mari">
            <a:extLst>
              <a:ext uri="{FF2B5EF4-FFF2-40B4-BE49-F238E27FC236}">
                <a16:creationId xmlns:a16="http://schemas.microsoft.com/office/drawing/2014/main" id="{42E34462-8688-1A7F-6DDB-16B23CDE865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7902" b="9103"/>
          <a:stretch>
            <a:fillRect/>
          </a:stretch>
        </p:blipFill>
        <p:spPr>
          <a:xfrm>
            <a:off x="-1" y="10"/>
            <a:ext cx="8056345" cy="6857990"/>
          </a:xfrm>
          <a:prstGeom prst="rect">
            <a:avLst/>
          </a:prstGeom>
        </p:spPr>
      </p:pic>
      <p:cxnSp>
        <p:nvCxnSpPr>
          <p:cNvPr id="186" name="Straight Connector 185">
            <a:extLst>
              <a:ext uri="{FF2B5EF4-FFF2-40B4-BE49-F238E27FC236}">
                <a16:creationId xmlns:a16="http://schemas.microsoft.com/office/drawing/2014/main" id="{511FC409-B3C2-4F68-865C-C5333D6F27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741170" y="1172935"/>
            <a:ext cx="2653318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8" name="Straight Connector 187">
            <a:extLst>
              <a:ext uri="{FF2B5EF4-FFF2-40B4-BE49-F238E27FC236}">
                <a16:creationId xmlns:a16="http://schemas.microsoft.com/office/drawing/2014/main" id="{B810270D-76A7-44B3-9746-7EDF578860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741170" y="3105667"/>
            <a:ext cx="2653318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4" name="Tartalom helye 3">
            <a:extLst>
              <a:ext uri="{FF2B5EF4-FFF2-40B4-BE49-F238E27FC236}">
                <a16:creationId xmlns:a16="http://schemas.microsoft.com/office/drawing/2014/main" id="{4617FF74-E8B4-B108-C653-0737737BB80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65761997"/>
              </p:ext>
            </p:extLst>
          </p:nvPr>
        </p:nvGraphicFramePr>
        <p:xfrm>
          <a:off x="8293075" y="2956772"/>
          <a:ext cx="3749485" cy="36959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2642171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4" grpId="0">
        <p:bldAsOne/>
      </p:bldGraphic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660EB578-C970-4186-B93C-45851BBC6E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35B8441A-2AE8-44F6-4718-A9EF540C07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9298" y="880883"/>
            <a:ext cx="7361679" cy="1000434"/>
          </a:xfrm>
        </p:spPr>
        <p:txBody>
          <a:bodyPr>
            <a:normAutofit fontScale="90000"/>
          </a:bodyPr>
          <a:lstStyle/>
          <a:p>
            <a:r>
              <a:rPr lang="hu-HU"/>
              <a:t>Lucifer szerepében: Mensáros László</a:t>
            </a:r>
          </a:p>
        </p:txBody>
      </p:sp>
      <p:pic>
        <p:nvPicPr>
          <p:cNvPr id="4" name="Kép 3" descr="Akik nyomot hagytak egymáson az élettel – 30 évvel ezelőtt hunyt el Mensáros  László - Fidelio.hu">
            <a:extLst>
              <a:ext uri="{FF2B5EF4-FFF2-40B4-BE49-F238E27FC236}">
                <a16:creationId xmlns:a16="http://schemas.microsoft.com/office/drawing/2014/main" id="{AB146A7F-D8D8-680B-4ABC-99B1F3E35DB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7953" r="-3" b="-3"/>
          <a:stretch>
            <a:fillRect/>
          </a:stretch>
        </p:blipFill>
        <p:spPr>
          <a:xfrm>
            <a:off x="20" y="2"/>
            <a:ext cx="4046541" cy="3428998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57D541F-8B1D-4D6A-969A-B9D7473AD9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851399" y="723900"/>
            <a:ext cx="65151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Kép 4" descr="KERETTELEN TÜKÖR: In memoriam Mensáros László">
            <a:extLst>
              <a:ext uri="{FF2B5EF4-FFF2-40B4-BE49-F238E27FC236}">
                <a16:creationId xmlns:a16="http://schemas.microsoft.com/office/drawing/2014/main" id="{EB38CDDA-90F7-5C87-DE5C-BEC0698BC6A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5075" b="17067"/>
          <a:stretch>
            <a:fillRect/>
          </a:stretch>
        </p:blipFill>
        <p:spPr>
          <a:xfrm>
            <a:off x="20" y="3429000"/>
            <a:ext cx="4046541" cy="3428998"/>
          </a:xfrm>
          <a:prstGeom prst="rect">
            <a:avLst/>
          </a:prstGeom>
        </p:spPr>
      </p:pic>
      <p:sp>
        <p:nvSpPr>
          <p:cNvPr id="3" name="Tartalom helye 2">
            <a:extLst>
              <a:ext uri="{FF2B5EF4-FFF2-40B4-BE49-F238E27FC236}">
                <a16:creationId xmlns:a16="http://schemas.microsoft.com/office/drawing/2014/main" id="{D5BEDDA0-7A14-DC04-640B-817AEC1DA0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69222" y="2111356"/>
            <a:ext cx="7045378" cy="3718228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hu-HU" sz="2400" b="1">
                <a:latin typeface="Calisto MT"/>
                <a:cs typeface="Times New Roman"/>
              </a:rPr>
              <a:t>Született</a:t>
            </a:r>
            <a:r>
              <a:rPr lang="hu-HU" sz="2400">
                <a:latin typeface="Calisto MT"/>
                <a:cs typeface="Times New Roman"/>
              </a:rPr>
              <a:t>: 1926 </a:t>
            </a:r>
            <a:endParaRPr lang="hu-HU" sz="2400">
              <a:latin typeface="Calisto MT"/>
            </a:endParaRPr>
          </a:p>
          <a:p>
            <a:r>
              <a:rPr lang="hu-HU" sz="2400" b="1">
                <a:latin typeface="Calisto MT"/>
                <a:cs typeface="Times New Roman"/>
              </a:rPr>
              <a:t>Elhunyt</a:t>
            </a:r>
            <a:r>
              <a:rPr lang="hu-HU" sz="2400">
                <a:latin typeface="Calisto MT"/>
                <a:cs typeface="Times New Roman"/>
              </a:rPr>
              <a:t>: 1993 </a:t>
            </a:r>
            <a:endParaRPr lang="hu-HU" sz="2400">
              <a:latin typeface="Calisto MT"/>
            </a:endParaRPr>
          </a:p>
          <a:p>
            <a:r>
              <a:rPr lang="hu-HU" sz="2400">
                <a:latin typeface="Calisto MT"/>
                <a:cs typeface="Times New Roman"/>
              </a:rPr>
              <a:t>Karizmatikus színész </a:t>
            </a:r>
            <a:endParaRPr lang="hu-HU" sz="2400">
              <a:latin typeface="Calisto MT"/>
            </a:endParaRPr>
          </a:p>
          <a:p>
            <a:r>
              <a:rPr lang="hu-HU" sz="2400" b="1">
                <a:latin typeface="Calisto MT"/>
                <a:cs typeface="Times New Roman"/>
              </a:rPr>
              <a:t>Jelentős szerepei: </a:t>
            </a:r>
            <a:endParaRPr lang="hu-HU" sz="2400" b="1">
              <a:latin typeface="Calisto MT"/>
            </a:endParaRPr>
          </a:p>
          <a:p>
            <a:pPr lvl="1">
              <a:buFont typeface="Wingdings" panose="020B0604020202020204" pitchFamily="34" charset="0"/>
              <a:buChar char="Ø"/>
            </a:pPr>
            <a:r>
              <a:rPr lang="hu-HU" sz="2400">
                <a:latin typeface="Calisto MT"/>
                <a:cs typeface="Times New Roman"/>
              </a:rPr>
              <a:t>klasszikus drámák főszerepei </a:t>
            </a:r>
            <a:endParaRPr lang="hu-HU" sz="2400">
              <a:latin typeface="Calisto MT"/>
            </a:endParaRPr>
          </a:p>
          <a:p>
            <a:r>
              <a:rPr lang="hu-HU" sz="2400" b="1">
                <a:latin typeface="Calisto MT"/>
                <a:cs typeface="Times New Roman"/>
              </a:rPr>
              <a:t>Miért volt fontos Lucifer szerepe?</a:t>
            </a:r>
            <a:r>
              <a:rPr lang="hu-HU" sz="2400">
                <a:latin typeface="Calisto MT"/>
                <a:cs typeface="Times New Roman"/>
              </a:rPr>
              <a:t> </a:t>
            </a:r>
            <a:endParaRPr lang="hu-HU" sz="2400">
              <a:latin typeface="Calisto MT"/>
            </a:endParaRPr>
          </a:p>
          <a:p>
            <a:pPr lvl="1">
              <a:buFont typeface="Wingdings" panose="020B0604020202020204" pitchFamily="34" charset="0"/>
              <a:buChar char="Ø"/>
            </a:pPr>
            <a:r>
              <a:rPr lang="hu-HU" sz="2400">
                <a:latin typeface="Calisto MT"/>
                <a:cs typeface="Times New Roman"/>
              </a:rPr>
              <a:t>Intellektuális, filozofikus karakter </a:t>
            </a:r>
            <a:endParaRPr lang="hu-HU" sz="2400">
              <a:latin typeface="Calisto MT"/>
            </a:endParaRPr>
          </a:p>
          <a:p>
            <a:pPr lvl="1">
              <a:buFont typeface="Wingdings" panose="020B0604020202020204" pitchFamily="34" charset="0"/>
              <a:buChar char="Ø"/>
            </a:pPr>
            <a:r>
              <a:rPr lang="hu-HU" sz="2400">
                <a:latin typeface="Calisto MT"/>
                <a:cs typeface="Times New Roman"/>
              </a:rPr>
              <a:t>Szkepszis és racionalitás megtestesítője </a:t>
            </a:r>
            <a:endParaRPr lang="hu-HU" sz="2400">
              <a:latin typeface="Calisto MT"/>
            </a:endParaRPr>
          </a:p>
          <a:p>
            <a:endParaRPr lang="hu-HU" sz="240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6523A9E-CB4E-4FB6-AF68-C947B50864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851399" y="6134100"/>
            <a:ext cx="65151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1105098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19" name="Rectangle 518">
            <a:extLst>
              <a:ext uri="{FF2B5EF4-FFF2-40B4-BE49-F238E27FC236}">
                <a16:creationId xmlns:a16="http://schemas.microsoft.com/office/drawing/2014/main" id="{E49D7415-2F11-44C2-B6AA-13A25B6814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CE570C3A-C598-A319-0915-4A59ED3A46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96186" y="909637"/>
            <a:ext cx="4800600" cy="1307592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hu-HU" sz="3100"/>
              <a:t>Mensáros Luciferének különlegessége</a:t>
            </a:r>
          </a:p>
        </p:txBody>
      </p:sp>
      <p:pic>
        <p:nvPicPr>
          <p:cNvPr id="514" name="Kép 513" descr="Kulissza 11. Mensáros László, a színész, akit kétszer is lecsuktak, majd  egy fél város kereste a rózsafüzérét - ORIGO">
            <a:extLst>
              <a:ext uri="{FF2B5EF4-FFF2-40B4-BE49-F238E27FC236}">
                <a16:creationId xmlns:a16="http://schemas.microsoft.com/office/drawing/2014/main" id="{07F05B7A-0D32-3FE6-CBC0-B6315D9E205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9066" r="6817"/>
          <a:stretch>
            <a:fillRect/>
          </a:stretch>
        </p:blipFill>
        <p:spPr>
          <a:xfrm>
            <a:off x="20" y="10"/>
            <a:ext cx="6044164" cy="6857990"/>
          </a:xfrm>
          <a:prstGeom prst="rect">
            <a:avLst/>
          </a:prstGeom>
        </p:spPr>
      </p:pic>
      <p:cxnSp>
        <p:nvCxnSpPr>
          <p:cNvPr id="521" name="Straight Connector 520">
            <a:extLst>
              <a:ext uri="{FF2B5EF4-FFF2-40B4-BE49-F238E27FC236}">
                <a16:creationId xmlns:a16="http://schemas.microsoft.com/office/drawing/2014/main" id="{511FC409-B3C2-4F68-865C-C5333D6F27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781300" y="723900"/>
            <a:ext cx="4610075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3" name="Straight Connector 522">
            <a:extLst>
              <a:ext uri="{FF2B5EF4-FFF2-40B4-BE49-F238E27FC236}">
                <a16:creationId xmlns:a16="http://schemas.microsoft.com/office/drawing/2014/main" id="{B810270D-76A7-44B3-9746-7EDF578860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781300" y="6142781"/>
            <a:ext cx="4610075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4" name="Tartalom helye 3">
            <a:extLst>
              <a:ext uri="{FF2B5EF4-FFF2-40B4-BE49-F238E27FC236}">
                <a16:creationId xmlns:a16="http://schemas.microsoft.com/office/drawing/2014/main" id="{D05F7048-3A2F-E6FD-CDB7-D84D674499F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97643524"/>
              </p:ext>
            </p:extLst>
          </p:nvPr>
        </p:nvGraphicFramePr>
        <p:xfrm>
          <a:off x="6696186" y="2221992"/>
          <a:ext cx="4800600" cy="37398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7560113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4" grpId="0">
        <p:bldAsOne/>
      </p:bldGraphic>
    </p:bldLst>
  </p:timing>
</p:sld>
</file>

<file path=ppt/theme/theme1.xml><?xml version="1.0" encoding="utf-8"?>
<a:theme xmlns:a="http://schemas.openxmlformats.org/drawingml/2006/main" name="ChronicleVTI">
  <a:themeElements>
    <a:clrScheme name="Chronicle">
      <a:dk1>
        <a:srgbClr val="000000"/>
      </a:dk1>
      <a:lt1>
        <a:srgbClr val="FFFFFF"/>
      </a:lt1>
      <a:dk2>
        <a:srgbClr val="1C1C32"/>
      </a:dk2>
      <a:lt2>
        <a:srgbClr val="F8F4F1"/>
      </a:lt2>
      <a:accent1>
        <a:srgbClr val="734B67"/>
      </a:accent1>
      <a:accent2>
        <a:srgbClr val="959EBB"/>
      </a:accent2>
      <a:accent3>
        <a:srgbClr val="596781"/>
      </a:accent3>
      <a:accent4>
        <a:srgbClr val="7F6E8C"/>
      </a:accent4>
      <a:accent5>
        <a:srgbClr val="DB9A8F"/>
      </a:accent5>
      <a:accent6>
        <a:srgbClr val="C29AB1"/>
      </a:accent6>
      <a:hlink>
        <a:srgbClr val="778BA2"/>
      </a:hlink>
      <a:folHlink>
        <a:srgbClr val="A27C99"/>
      </a:folHlink>
    </a:clrScheme>
    <a:fontScheme name="Univers Calisto">
      <a:majorFont>
        <a:latin typeface="Univers Condensed"/>
        <a:ea typeface=""/>
        <a:cs typeface=""/>
      </a:majorFont>
      <a:minorFont>
        <a:latin typeface="Calisto M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 w="12700" cap="flat" cmpd="sng" algn="ctr">
          <a:noFill/>
          <a:prstDash val="solid"/>
          <a:miter lim="800000"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chemeClr val="accent1">
                  <a:shade val="50000"/>
                </a:schemeClr>
              </a:solidFill>
              <a:prstDash val="solid"/>
              <a:miter lim="800000"/>
            </a14:hiddenLine>
          </a:ext>
        </a:extLst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ChronicleVTI" id="{508E4D90-5116-4BF0-876B-3F422DD1F65F}" vid="{AA21DC3D-92A8-43A4-8358-ED428371CD55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10</Slides>
  <Notes>0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1" baseType="lpstr">
      <vt:lpstr>ChronicleVTI</vt:lpstr>
      <vt:lpstr>Az ember tragédiája a színpadon</vt:lpstr>
      <vt:lpstr>Három korszak Három alakítás</vt:lpstr>
      <vt:lpstr>A mű rövid bemutatása</vt:lpstr>
      <vt:lpstr>Ádám szerepében: Latinovits Zoltán</vt:lpstr>
      <vt:lpstr>Latinovits hatása</vt:lpstr>
      <vt:lpstr>Éva szerepében: Törőcsik Mari</vt:lpstr>
      <vt:lpstr>Törőcsik alakításának jelentősége</vt:lpstr>
      <vt:lpstr>Lucifer szerepében: Mensáros László</vt:lpstr>
      <vt:lpstr>Mensáros Luciferének különlegessége</vt:lpstr>
      <vt:lpstr>Összegzés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revision>1</cp:revision>
  <dcterms:created xsi:type="dcterms:W3CDTF">2026-04-18T13:50:02Z</dcterms:created>
  <dcterms:modified xsi:type="dcterms:W3CDTF">2026-04-19T10:01:29Z</dcterms:modified>
</cp:coreProperties>
</file>