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796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915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923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63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38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679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627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88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86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19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35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82319"/>
            <a:ext cx="5040560" cy="6478462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87CA-A545-4A4A-B98E-4C3C0E0D4679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CF9A-857D-4C03-8664-98E6CB1029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43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220072" y="5013176"/>
            <a:ext cx="3742184" cy="144016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Arany Jánostól Madách Imrének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62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#</a:t>
            </a:r>
            <a:r>
              <a:rPr lang="hu-HU" b="1" dirty="0" err="1" smtClean="0">
                <a:solidFill>
                  <a:srgbClr val="C00000"/>
                </a:solidFill>
              </a:rPr>
              <a:t>mindenkinekmegírtam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ö</a:t>
            </a:r>
            <a:r>
              <a:rPr lang="hu-HU" b="1" dirty="0" smtClean="0">
                <a:solidFill>
                  <a:srgbClr val="FF0000"/>
                </a:solidFill>
              </a:rPr>
              <a:t>röm</a:t>
            </a:r>
            <a:r>
              <a:rPr lang="hu-HU" b="1" dirty="0" smtClean="0"/>
              <a:t> </a:t>
            </a:r>
            <a:r>
              <a:rPr lang="hu-HU" sz="39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hu-HU" sz="39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kihívás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7030A0"/>
                </a:solidFill>
              </a:rPr>
              <a:t>           tervek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 smtClean="0"/>
              <a:t>   </a:t>
            </a:r>
            <a:r>
              <a:rPr lang="hu-HU" b="1" dirty="0" smtClean="0">
                <a:solidFill>
                  <a:srgbClr val="00B050"/>
                </a:solidFill>
              </a:rPr>
              <a:t>szervezkedni</a:t>
            </a:r>
            <a:r>
              <a:rPr lang="hu-HU" b="1" dirty="0" smtClean="0"/>
              <a:t>                                                  </a:t>
            </a:r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>Pest!!!!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poétikai kérdések                                                                   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                                         </a:t>
            </a:r>
            <a:r>
              <a:rPr lang="hu-HU" b="1" dirty="0" smtClean="0">
                <a:solidFill>
                  <a:srgbClr val="FFFF00"/>
                </a:solidFill>
              </a:rPr>
              <a:t>Kisfaludy Társaság     </a:t>
            </a:r>
          </a:p>
          <a:p>
            <a:pPr marL="0" indent="0">
              <a:buNone/>
            </a:pPr>
            <a:r>
              <a:rPr lang="hu-HU" b="1" dirty="0" smtClean="0"/>
              <a:t>                                                                                             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7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15973"/>
            <a:ext cx="2952328" cy="2214246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38" y="3140968"/>
            <a:ext cx="2773711" cy="371703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331640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3823487"/>
            <a:ext cx="317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Nagykőrösről Pestre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3653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hu-HU" b="1" dirty="0" err="1" smtClean="0"/>
              <a:t>Vojtina</a:t>
            </a:r>
            <a:r>
              <a:rPr lang="hu-HU" b="1" dirty="0" smtClean="0"/>
              <a:t> Mátyás </a:t>
            </a:r>
            <a:br>
              <a:rPr lang="hu-HU" b="1" dirty="0" smtClean="0"/>
            </a:br>
            <a:r>
              <a:rPr lang="hu-HU" b="1" dirty="0" smtClean="0"/>
              <a:t>??? </a:t>
            </a: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442" y="116632"/>
            <a:ext cx="2019558" cy="1872208"/>
          </a:xfrm>
        </p:spPr>
      </p:pic>
      <p:sp>
        <p:nvSpPr>
          <p:cNvPr id="5" name="Szövegdoboz 4"/>
          <p:cNvSpPr txBox="1"/>
          <p:nvPr/>
        </p:nvSpPr>
        <p:spPr>
          <a:xfrm>
            <a:off x="-31576" y="1844824"/>
            <a:ext cx="371146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/>
              <a:t>t</a:t>
            </a:r>
            <a:r>
              <a:rPr lang="hu-HU" sz="3200" b="1" dirty="0" smtClean="0"/>
              <a:t>ót versfaragó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 smtClean="0"/>
              <a:t>Bernát Gazsi inasa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 smtClean="0"/>
              <a:t>Pesten „dolgozik”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b="1" dirty="0"/>
              <a:t>i</a:t>
            </a:r>
            <a:r>
              <a:rPr lang="hu-HU" sz="3200" b="1" dirty="0" smtClean="0"/>
              <a:t>smerem már én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54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/>
          <a:lstStyle/>
          <a:p>
            <a:r>
              <a:rPr lang="hu-HU" sz="2000" b="1" dirty="0" smtClean="0"/>
              <a:t>Tele vagyok,</a:t>
            </a:r>
            <a:r>
              <a:rPr lang="hu-HU" sz="2000" b="1" i="1" dirty="0" smtClean="0"/>
              <a:t> dallal </a:t>
            </a:r>
            <a:r>
              <a:rPr lang="hu-HU" sz="2000" b="1" dirty="0" smtClean="0"/>
              <a:t>tele…</a:t>
            </a:r>
          </a:p>
          <a:p>
            <a:r>
              <a:rPr lang="hu-HU" sz="2000" b="1" dirty="0" smtClean="0"/>
              <a:t>Költő </a:t>
            </a:r>
            <a:r>
              <a:rPr lang="hu-HU" sz="2000" b="1" i="1" dirty="0" smtClean="0"/>
              <a:t>leánnyal, borral </a:t>
            </a:r>
            <a:r>
              <a:rPr lang="hu-HU" sz="2000" b="1" dirty="0" err="1" smtClean="0"/>
              <a:t>nagyralát</a:t>
            </a:r>
            <a:endParaRPr lang="hu-HU" sz="2000" b="1" dirty="0" smtClean="0"/>
          </a:p>
          <a:p>
            <a:r>
              <a:rPr lang="hu-HU" sz="2000" b="1" dirty="0" smtClean="0"/>
              <a:t>De a hazáról… Úgy van, a haza!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364089" y="1844824"/>
            <a:ext cx="3779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i="1" dirty="0" err="1" smtClean="0"/>
              <a:t>Mendacem</a:t>
            </a:r>
            <a:r>
              <a:rPr lang="hu-HU" sz="2000" b="1" i="1" dirty="0" smtClean="0"/>
              <a:t> </a:t>
            </a:r>
            <a:r>
              <a:rPr lang="hu-HU" sz="2000" b="1" i="1" dirty="0" err="1" smtClean="0"/>
              <a:t>oportet</a:t>
            </a:r>
            <a:r>
              <a:rPr lang="hu-HU" sz="2000" b="1" i="1" dirty="0" smtClean="0"/>
              <a:t> esse </a:t>
            </a:r>
            <a:r>
              <a:rPr lang="hu-HU" sz="2000" b="1" i="1" dirty="0" err="1" smtClean="0"/>
              <a:t>memorem</a:t>
            </a:r>
            <a:endParaRPr lang="hu-HU" sz="2000" b="1" i="1" dirty="0" smtClean="0"/>
          </a:p>
          <a:p>
            <a:endParaRPr lang="hu-HU" sz="2000" b="1" dirty="0" smtClean="0"/>
          </a:p>
          <a:p>
            <a:r>
              <a:rPr lang="hu-HU" sz="2000" b="1" dirty="0" smtClean="0"/>
              <a:t>Költő hazudj, de rajt’ ne fogjanak</a:t>
            </a:r>
            <a:endParaRPr lang="hu-HU" sz="20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19" y="3445991"/>
            <a:ext cx="2664296" cy="353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72</Words>
  <Application>Microsoft Office PowerPoint</Application>
  <PresentationFormat>Diavetítés a képernyőre (4:3 oldalarány)</PresentationFormat>
  <Paragraphs>23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Arany Jánostól Madách Imrének</vt:lpstr>
      <vt:lpstr>#mindenkinekmegírtam</vt:lpstr>
      <vt:lpstr>PowerPoint bemutató</vt:lpstr>
      <vt:lpstr>Vojtina Mátyás  ???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Jánostól Madách Imrének</dc:title>
  <dc:creator>Ági</dc:creator>
  <cp:lastModifiedBy>Ági</cp:lastModifiedBy>
  <cp:revision>16</cp:revision>
  <dcterms:created xsi:type="dcterms:W3CDTF">2018-03-10T20:56:53Z</dcterms:created>
  <dcterms:modified xsi:type="dcterms:W3CDTF">2018-03-11T07:13:11Z</dcterms:modified>
</cp:coreProperties>
</file>