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Great Vibes"/>
      <p:regular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font" Target="fonts/GreatVibes-regular.fnt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9.jpg"/><Relationship Id="rId5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13.jpg"/><Relationship Id="rId5" Type="http://schemas.openxmlformats.org/officeDocument/2006/relationships/image" Target="../media/image11.jpg"/><Relationship Id="rId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971824" cy="49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>
            <p:ph type="ctrTitle"/>
          </p:nvPr>
        </p:nvSpPr>
        <p:spPr>
          <a:xfrm>
            <a:off x="2249263" y="0"/>
            <a:ext cx="4202700" cy="191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i="1" lang="hu" sz="6000">
                <a:latin typeface="Great Vibes"/>
                <a:ea typeface="Great Vibes"/>
                <a:cs typeface="Great Vibes"/>
                <a:sym typeface="Great Vibes"/>
              </a:rPr>
              <a:t>Levelem Aranynak </a:t>
            </a:r>
            <a:endParaRPr i="1" sz="6000"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103350" y="520525"/>
            <a:ext cx="117900" cy="1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 </a:t>
            </a:r>
            <a:endParaRPr/>
          </a:p>
        </p:txBody>
      </p:sp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338" y="0"/>
            <a:ext cx="2657475" cy="3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4800" u="sng">
                <a:latin typeface="Great Vibes"/>
                <a:ea typeface="Great Vibes"/>
                <a:cs typeface="Great Vibes"/>
                <a:sym typeface="Great Vibes"/>
              </a:rPr>
              <a:t>Feljegyzések, feladataim</a:t>
            </a:r>
            <a:endParaRPr sz="4800" u="sng"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349525"/>
            <a:ext cx="8520600" cy="36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Great Vibes"/>
              <a:buChar char="❖"/>
            </a:pPr>
            <a:r>
              <a:rPr lang="hu" sz="3600">
                <a:solidFill>
                  <a:srgbClr val="000000"/>
                </a:solidFill>
                <a:latin typeface="Great Vibes"/>
                <a:ea typeface="Great Vibes"/>
                <a:cs typeface="Great Vibes"/>
                <a:sym typeface="Great Vibes"/>
              </a:rPr>
              <a:t>könyvem befejezése - az utolsó vers</a:t>
            </a:r>
            <a:endParaRPr sz="3600">
              <a:solidFill>
                <a:srgbClr val="000000"/>
              </a:solidFill>
              <a:latin typeface="Great Vibes"/>
              <a:ea typeface="Great Vibes"/>
              <a:cs typeface="Great Vibes"/>
              <a:sym typeface="Great Vibes"/>
            </a:endParaRPr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Great Vibes"/>
              <a:buChar char="❖"/>
            </a:pPr>
            <a:r>
              <a:rPr lang="hu" sz="3600">
                <a:solidFill>
                  <a:srgbClr val="000000"/>
                </a:solidFill>
                <a:latin typeface="Great Vibes"/>
                <a:ea typeface="Great Vibes"/>
                <a:cs typeface="Great Vibes"/>
                <a:sym typeface="Great Vibes"/>
              </a:rPr>
              <a:t>rímek, ritmusok ellenőrzése - van még mit javítani</a:t>
            </a:r>
            <a:endParaRPr sz="3600">
              <a:solidFill>
                <a:srgbClr val="000000"/>
              </a:solidFill>
              <a:latin typeface="Great Vibes"/>
              <a:ea typeface="Great Vibes"/>
              <a:cs typeface="Great Vibes"/>
              <a:sym typeface="Great Vibes"/>
            </a:endParaRPr>
          </a:p>
          <a:p>
            <a:pPr indent="-4572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Great Vibes"/>
              <a:buChar char="❖"/>
            </a:pPr>
            <a:r>
              <a:rPr lang="hu" sz="3600">
                <a:solidFill>
                  <a:srgbClr val="000000"/>
                </a:solidFill>
                <a:latin typeface="Great Vibes"/>
                <a:ea typeface="Great Vibes"/>
                <a:cs typeface="Great Vibes"/>
                <a:sym typeface="Great Vibes"/>
              </a:rPr>
              <a:t>átnézni Petőfi munkáit példának (elrendezések, ciklusok)</a:t>
            </a:r>
            <a:endParaRPr sz="3600">
              <a:solidFill>
                <a:srgbClr val="000000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0" y="80425"/>
            <a:ext cx="615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3600">
                <a:latin typeface="Great Vibes"/>
                <a:ea typeface="Great Vibes"/>
                <a:cs typeface="Great Vibes"/>
                <a:sym typeface="Great Vibes"/>
              </a:rPr>
              <a:t>Betegségem kiújult… újabb gyógymódok</a:t>
            </a:r>
            <a:endParaRPr sz="3600"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2121700" y="937600"/>
            <a:ext cx="3842100" cy="7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3000">
                <a:solidFill>
                  <a:srgbClr val="000000"/>
                </a:solidFill>
                <a:latin typeface="Great Vibes"/>
                <a:ea typeface="Great Vibes"/>
                <a:cs typeface="Great Vibes"/>
                <a:sym typeface="Great Vibes"/>
              </a:rPr>
              <a:t>Kovács Sebestyén Endre</a:t>
            </a:r>
            <a:endParaRPr sz="3000">
              <a:solidFill>
                <a:srgbClr val="000000"/>
              </a:solidFill>
              <a:latin typeface="Great Vibes"/>
              <a:ea typeface="Great Vibes"/>
              <a:cs typeface="Great Vibes"/>
              <a:sym typeface="Great Vibes"/>
            </a:endParaRPr>
          </a:p>
          <a:p>
            <a:pPr indent="0" lvl="0" marL="274320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Great Vibes"/>
              <a:ea typeface="Great Vibes"/>
              <a:cs typeface="Great Vibes"/>
              <a:sym typeface="Great Vibe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Great Vibes"/>
              <a:ea typeface="Great Vibes"/>
              <a:cs typeface="Great Vibes"/>
              <a:sym typeface="Great Vibe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Great Vibes"/>
              <a:ea typeface="Great Vibes"/>
              <a:cs typeface="Great Vibes"/>
              <a:sym typeface="Great Vibes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latin typeface="Great Vibes"/>
              <a:ea typeface="Great Vibes"/>
              <a:cs typeface="Great Vibes"/>
              <a:sym typeface="Great Vibes"/>
            </a:endParaRP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875" y="653123"/>
            <a:ext cx="1739800" cy="21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025" y="2969437"/>
            <a:ext cx="3913676" cy="17611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4125900" y="2839225"/>
            <a:ext cx="2773200" cy="15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hu" sz="3000">
                <a:solidFill>
                  <a:schemeClr val="dk2"/>
                </a:solidFill>
                <a:latin typeface="Great Vibes"/>
                <a:ea typeface="Great Vibes"/>
                <a:cs typeface="Great Vibes"/>
                <a:sym typeface="Great Vibes"/>
              </a:rPr>
              <a:t>homeopátia?</a:t>
            </a:r>
            <a:r>
              <a:rPr lang="hu" sz="3000">
                <a:solidFill>
                  <a:schemeClr val="dk2"/>
                </a:solidFill>
                <a:latin typeface="Great Vibes"/>
                <a:ea typeface="Great Vibes"/>
                <a:cs typeface="Great Vibes"/>
                <a:sym typeface="Great Vibes"/>
              </a:rPr>
              <a:t> - </a:t>
            </a:r>
            <a:r>
              <a:rPr lang="hu" sz="3000">
                <a:latin typeface="Great Vibes"/>
                <a:ea typeface="Great Vibes"/>
                <a:cs typeface="Great Vibes"/>
                <a:sym typeface="Great Vibes"/>
              </a:rPr>
              <a:t>Péczely Ignác módszer, Argenti Döme könyve!</a:t>
            </a: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5300" y="2839223"/>
            <a:ext cx="1939527" cy="228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67089" y="80426"/>
            <a:ext cx="3213133" cy="211150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5867100" y="2215875"/>
            <a:ext cx="28833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3000">
                <a:latin typeface="Great Vibes"/>
                <a:ea typeface="Great Vibes"/>
                <a:cs typeface="Great Vibes"/>
                <a:sym typeface="Great Vibes"/>
              </a:rPr>
              <a:t>A losonci kórház</a:t>
            </a:r>
            <a:endParaRPr sz="3000">
              <a:latin typeface="Great Vibes"/>
              <a:ea typeface="Great Vibes"/>
              <a:cs typeface="Great Vibes"/>
              <a:sym typeface="Great Vibe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356700" cy="1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 </a:t>
            </a:r>
            <a:endParaRPr/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-83775"/>
            <a:ext cx="8520600" cy="20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3000">
                <a:solidFill>
                  <a:srgbClr val="000000"/>
                </a:solidFill>
                <a:latin typeface="Great Vibes"/>
                <a:ea typeface="Great Vibes"/>
                <a:cs typeface="Great Vibes"/>
                <a:sym typeface="Great Vibes"/>
              </a:rPr>
              <a:t>Az ember tragédiája: hatalmas siker, köszönhetően Neked is, barátom.</a:t>
            </a:r>
            <a:endParaRPr sz="3000">
              <a:solidFill>
                <a:srgbClr val="000000"/>
              </a:solidFill>
              <a:latin typeface="Great Vibes"/>
              <a:ea typeface="Great Vibes"/>
              <a:cs typeface="Great Vibes"/>
              <a:sym typeface="Great Vibe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hu" sz="3000">
                <a:solidFill>
                  <a:srgbClr val="000000"/>
                </a:solidFill>
                <a:latin typeface="Great Vibes"/>
                <a:ea typeface="Great Vibes"/>
                <a:cs typeface="Great Vibes"/>
                <a:sym typeface="Great Vibes"/>
              </a:rPr>
              <a:t>Megtiszteltetés, hogy a Kolozsiak című novellám </a:t>
            </a:r>
            <a:endParaRPr sz="3000">
              <a:solidFill>
                <a:srgbClr val="000000"/>
              </a:solidFill>
              <a:latin typeface="Great Vibes"/>
              <a:ea typeface="Great Vibes"/>
              <a:cs typeface="Great Vibes"/>
              <a:sym typeface="Great Vibe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hu" sz="3000">
                <a:solidFill>
                  <a:srgbClr val="000000"/>
                </a:solidFill>
                <a:latin typeface="Great Vibes"/>
                <a:ea typeface="Great Vibes"/>
                <a:cs typeface="Great Vibes"/>
                <a:sym typeface="Great Vibes"/>
              </a:rPr>
              <a:t>belekerül a ‘Koszorúdba’!</a:t>
            </a:r>
            <a:endParaRPr sz="3000">
              <a:solidFill>
                <a:srgbClr val="000000"/>
              </a:solidFill>
              <a:latin typeface="Great Vibes"/>
              <a:ea typeface="Great Vibes"/>
              <a:cs typeface="Great Vibes"/>
              <a:sym typeface="Great Vibes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latin typeface="Great Vibes"/>
              <a:ea typeface="Great Vibes"/>
              <a:cs typeface="Great Vibes"/>
              <a:sym typeface="Great Vibes"/>
            </a:endParaRP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5878" y="445025"/>
            <a:ext cx="2150723" cy="34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4150" y="1156125"/>
            <a:ext cx="2570775" cy="38962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91150" y="2148550"/>
            <a:ext cx="3541800" cy="14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3000">
                <a:latin typeface="Great Vibes"/>
                <a:ea typeface="Great Vibes"/>
                <a:cs typeface="Great Vibes"/>
                <a:sym typeface="Great Vibes"/>
              </a:rPr>
              <a:t>A Mózest tragédiapályázatra küldöm</a:t>
            </a:r>
            <a:endParaRPr sz="3000">
              <a:latin typeface="Great Vibes"/>
              <a:ea typeface="Great Vibes"/>
              <a:cs typeface="Great Vibes"/>
              <a:sym typeface="Great Vibes"/>
            </a:endParaRPr>
          </a:p>
        </p:txBody>
      </p:sp>
      <p:pic>
        <p:nvPicPr>
          <p:cNvPr id="85" name="Shape 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875" y="3175695"/>
            <a:ext cx="2570775" cy="1876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106475"/>
            <a:ext cx="600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3600">
                <a:latin typeface="Great Vibes"/>
                <a:ea typeface="Great Vibes"/>
                <a:cs typeface="Great Vibes"/>
                <a:sym typeface="Great Vibes"/>
              </a:rPr>
              <a:t>Egy kis nosztalgia a közös utazásainkról</a:t>
            </a:r>
            <a:endParaRPr sz="3600"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5100" y="612000"/>
            <a:ext cx="8767200" cy="10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hu" sz="3000">
                <a:solidFill>
                  <a:srgbClr val="000000"/>
                </a:solidFill>
                <a:latin typeface="Great Vibes"/>
                <a:ea typeface="Great Vibes"/>
                <a:cs typeface="Great Vibes"/>
                <a:sym typeface="Great Vibes"/>
              </a:rPr>
              <a:t>Csesztve:</a:t>
            </a:r>
            <a:r>
              <a:rPr lang="hu" sz="3000">
                <a:latin typeface="Great Vibes"/>
                <a:ea typeface="Great Vibes"/>
                <a:cs typeface="Great Vibes"/>
                <a:sym typeface="Great Vibes"/>
              </a:rPr>
              <a:t>								</a:t>
            </a:r>
            <a:endParaRPr sz="3000">
              <a:solidFill>
                <a:srgbClr val="000000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4450" y="848475"/>
            <a:ext cx="3256931" cy="2084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7900" y="672875"/>
            <a:ext cx="3189050" cy="24356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273450" y="3463725"/>
            <a:ext cx="2903700" cy="1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3600">
                <a:latin typeface="Great Vibes"/>
                <a:ea typeface="Great Vibes"/>
                <a:cs typeface="Great Vibes"/>
                <a:sym typeface="Great Vibes"/>
              </a:rPr>
              <a:t>Szliács:</a:t>
            </a:r>
            <a:endParaRPr sz="3600">
              <a:latin typeface="Great Vibes"/>
              <a:ea typeface="Great Vibes"/>
              <a:cs typeface="Great Vibes"/>
              <a:sym typeface="Great Vibes"/>
            </a:endParaRPr>
          </a:p>
        </p:txBody>
      </p:sp>
      <p:pic>
        <p:nvPicPr>
          <p:cNvPr id="95" name="Shape 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4750" y="3045010"/>
            <a:ext cx="3256925" cy="199034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5234650" y="3958550"/>
            <a:ext cx="2825700" cy="10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32732" y="3948901"/>
            <a:ext cx="2604217" cy="10677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6484725" y="221375"/>
            <a:ext cx="18099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3000">
                <a:latin typeface="Great Vibes"/>
                <a:ea typeface="Great Vibes"/>
                <a:cs typeface="Great Vibes"/>
                <a:sym typeface="Great Vibes"/>
              </a:rPr>
              <a:t>Alsósztregova</a:t>
            </a:r>
            <a:endParaRPr sz="3000"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5482050" y="3242350"/>
            <a:ext cx="2604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3600">
                <a:latin typeface="Great Vibes"/>
                <a:ea typeface="Great Vibes"/>
                <a:cs typeface="Great Vibes"/>
                <a:sym typeface="Great Vibes"/>
              </a:rPr>
              <a:t>Üdv., barátod</a:t>
            </a:r>
            <a:endParaRPr sz="3600">
              <a:latin typeface="Great Vibes"/>
              <a:ea typeface="Great Vibes"/>
              <a:cs typeface="Great Vibes"/>
              <a:sym typeface="Great Vibe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