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79" autoAdjust="0"/>
    <p:restoredTop sz="94660"/>
  </p:normalViewPr>
  <p:slideViewPr>
    <p:cSldViewPr snapToGrid="0">
      <p:cViewPr>
        <p:scale>
          <a:sx n="50" d="100"/>
          <a:sy n="50" d="100"/>
        </p:scale>
        <p:origin x="1325" y="9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lanka.titanilla08@gmail.com" userId="b720cf530b5e1ea0" providerId="LiveId" clId="{62FB7384-88B3-40F8-9E7C-9837EA61BDE0}"/>
    <pc:docChg chg="undo redo custSel addSld delSld modSld modMainMaster">
      <pc:chgData name="blanka.titanilla08@gmail.com" userId="b720cf530b5e1ea0" providerId="LiveId" clId="{62FB7384-88B3-40F8-9E7C-9837EA61BDE0}" dt="2026-04-19T18:00:57.809" v="2428" actId="1076"/>
      <pc:docMkLst>
        <pc:docMk/>
      </pc:docMkLst>
      <pc:sldChg chg="addSp delSp modSp mod modTransition setBg addAnim delAnim modAnim">
        <pc:chgData name="blanka.titanilla08@gmail.com" userId="b720cf530b5e1ea0" providerId="LiveId" clId="{62FB7384-88B3-40F8-9E7C-9837EA61BDE0}" dt="2026-04-19T17:54:17.908" v="2369" actId="166"/>
        <pc:sldMkLst>
          <pc:docMk/>
          <pc:sldMk cId="2414215695" sldId="256"/>
        </pc:sldMkLst>
        <pc:spChg chg="add del mod">
          <ac:chgData name="blanka.titanilla08@gmail.com" userId="b720cf530b5e1ea0" providerId="LiveId" clId="{62FB7384-88B3-40F8-9E7C-9837EA61BDE0}" dt="2026-04-19T08:21:31.903" v="230" actId="21"/>
          <ac:spMkLst>
            <pc:docMk/>
            <pc:sldMk cId="2414215695" sldId="256"/>
            <ac:spMk id="4" creationId="{F60EE23A-CDF2-6DBD-652A-F563E711CB09}"/>
          </ac:spMkLst>
        </pc:spChg>
        <pc:spChg chg="add del mod">
          <ac:chgData name="blanka.titanilla08@gmail.com" userId="b720cf530b5e1ea0" providerId="LiveId" clId="{62FB7384-88B3-40F8-9E7C-9837EA61BDE0}" dt="2026-04-19T17:35:08.347" v="2262" actId="21"/>
          <ac:spMkLst>
            <pc:docMk/>
            <pc:sldMk cId="2414215695" sldId="256"/>
            <ac:spMk id="6" creationId="{317088D6-D24D-B6ED-28EC-041B8518924D}"/>
          </ac:spMkLst>
        </pc:spChg>
        <pc:spChg chg="add mod">
          <ac:chgData name="blanka.titanilla08@gmail.com" userId="b720cf530b5e1ea0" providerId="LiveId" clId="{62FB7384-88B3-40F8-9E7C-9837EA61BDE0}" dt="2026-04-19T17:35:43.945" v="2268" actId="1076"/>
          <ac:spMkLst>
            <pc:docMk/>
            <pc:sldMk cId="2414215695" sldId="256"/>
            <ac:spMk id="8" creationId="{317088D6-D24D-B6ED-28EC-041B8518924D}"/>
          </ac:spMkLst>
        </pc:spChg>
        <pc:spChg chg="add mod">
          <ac:chgData name="blanka.titanilla08@gmail.com" userId="b720cf530b5e1ea0" providerId="LiveId" clId="{62FB7384-88B3-40F8-9E7C-9837EA61BDE0}" dt="2026-04-19T17:49:22.331" v="2339" actId="2711"/>
          <ac:spMkLst>
            <pc:docMk/>
            <pc:sldMk cId="2414215695" sldId="256"/>
            <ac:spMk id="10" creationId="{BE3A898F-82AB-9575-8BE2-AB1C5427CAA0}"/>
          </ac:spMkLst>
        </pc:spChg>
        <pc:spChg chg="add mod">
          <ac:chgData name="blanka.titanilla08@gmail.com" userId="b720cf530b5e1ea0" providerId="LiveId" clId="{62FB7384-88B3-40F8-9E7C-9837EA61BDE0}" dt="2026-04-19T17:49:39.138" v="2345" actId="20577"/>
          <ac:spMkLst>
            <pc:docMk/>
            <pc:sldMk cId="2414215695" sldId="256"/>
            <ac:spMk id="11" creationId="{08B731DD-4DB6-D04F-AE85-CC457E5A6198}"/>
          </ac:spMkLst>
        </pc:spChg>
        <pc:spChg chg="add mod">
          <ac:chgData name="blanka.titanilla08@gmail.com" userId="b720cf530b5e1ea0" providerId="LiveId" clId="{62FB7384-88B3-40F8-9E7C-9837EA61BDE0}" dt="2026-04-19T17:53:09.447" v="2360" actId="1076"/>
          <ac:spMkLst>
            <pc:docMk/>
            <pc:sldMk cId="2414215695" sldId="256"/>
            <ac:spMk id="12" creationId="{776B1A61-FC4B-3012-946A-F6DA348028B0}"/>
          </ac:spMkLst>
        </pc:spChg>
        <pc:spChg chg="add mod">
          <ac:chgData name="blanka.titanilla08@gmail.com" userId="b720cf530b5e1ea0" providerId="LiveId" clId="{62FB7384-88B3-40F8-9E7C-9837EA61BDE0}" dt="2026-04-19T08:21:02.124" v="228" actId="571"/>
          <ac:spMkLst>
            <pc:docMk/>
            <pc:sldMk cId="2414215695" sldId="256"/>
            <ac:spMk id="23" creationId="{498A5990-A7B4-5989-79D9-C9BA41AD4D53}"/>
          </ac:spMkLst>
        </pc:spChg>
        <pc:spChg chg="add mod ord">
          <ac:chgData name="blanka.titanilla08@gmail.com" userId="b720cf530b5e1ea0" providerId="LiveId" clId="{62FB7384-88B3-40F8-9E7C-9837EA61BDE0}" dt="2026-04-19T09:14:53.170" v="579" actId="171"/>
          <ac:spMkLst>
            <pc:docMk/>
            <pc:sldMk cId="2414215695" sldId="256"/>
            <ac:spMk id="25" creationId="{2A9D8E92-5D4D-845B-4D4F-5427FDD5B914}"/>
          </ac:spMkLst>
        </pc:spChg>
        <pc:spChg chg="add mod ord">
          <ac:chgData name="blanka.titanilla08@gmail.com" userId="b720cf530b5e1ea0" providerId="LiveId" clId="{62FB7384-88B3-40F8-9E7C-9837EA61BDE0}" dt="2026-04-19T09:14:46.283" v="578" actId="167"/>
          <ac:spMkLst>
            <pc:docMk/>
            <pc:sldMk cId="2414215695" sldId="256"/>
            <ac:spMk id="27" creationId="{B8F1FE21-B940-249B-BE7C-8748E304BDF3}"/>
          </ac:spMkLst>
        </pc:spChg>
        <pc:spChg chg="mod">
          <ac:chgData name="blanka.titanilla08@gmail.com" userId="b720cf530b5e1ea0" providerId="LiveId" clId="{62FB7384-88B3-40F8-9E7C-9837EA61BDE0}" dt="2026-04-19T10:18:01.637" v="926" actId="1076"/>
          <ac:spMkLst>
            <pc:docMk/>
            <pc:sldMk cId="2414215695" sldId="256"/>
            <ac:spMk id="48" creationId="{2A10CC6A-32C2-44CC-A3E0-3CB203C62D00}"/>
          </ac:spMkLst>
        </pc:spChg>
        <pc:spChg chg="mod">
          <ac:chgData name="blanka.titanilla08@gmail.com" userId="b720cf530b5e1ea0" providerId="LiveId" clId="{62FB7384-88B3-40F8-9E7C-9837EA61BDE0}" dt="2026-04-19T10:18:01.637" v="926" actId="1076"/>
          <ac:spMkLst>
            <pc:docMk/>
            <pc:sldMk cId="2414215695" sldId="256"/>
            <ac:spMk id="50" creationId="{B718A646-ECCB-4CFF-3E5F-BABDB0D0B053}"/>
          </ac:spMkLst>
        </pc:spChg>
        <pc:spChg chg="mod">
          <ac:chgData name="blanka.titanilla08@gmail.com" userId="b720cf530b5e1ea0" providerId="LiveId" clId="{62FB7384-88B3-40F8-9E7C-9837EA61BDE0}" dt="2026-04-19T10:18:01.637" v="926" actId="1076"/>
          <ac:spMkLst>
            <pc:docMk/>
            <pc:sldMk cId="2414215695" sldId="256"/>
            <ac:spMk id="51" creationId="{96FEC317-6354-8D71-643A-BED511955E12}"/>
          </ac:spMkLst>
        </pc:spChg>
        <pc:spChg chg="mod">
          <ac:chgData name="blanka.titanilla08@gmail.com" userId="b720cf530b5e1ea0" providerId="LiveId" clId="{62FB7384-88B3-40F8-9E7C-9837EA61BDE0}" dt="2026-04-19T10:18:01.637" v="926" actId="1076"/>
          <ac:spMkLst>
            <pc:docMk/>
            <pc:sldMk cId="2414215695" sldId="256"/>
            <ac:spMk id="53" creationId="{41BD036F-9825-BDFA-2B23-FA8ACF0AB91C}"/>
          </ac:spMkLst>
        </pc:spChg>
        <pc:spChg chg="mod">
          <ac:chgData name="blanka.titanilla08@gmail.com" userId="b720cf530b5e1ea0" providerId="LiveId" clId="{62FB7384-88B3-40F8-9E7C-9837EA61BDE0}" dt="2026-04-19T10:18:01.637" v="926" actId="1076"/>
          <ac:spMkLst>
            <pc:docMk/>
            <pc:sldMk cId="2414215695" sldId="256"/>
            <ac:spMk id="54" creationId="{429F1494-977E-8899-F38C-955D6FD92D17}"/>
          </ac:spMkLst>
        </pc:spChg>
        <pc:spChg chg="mod">
          <ac:chgData name="blanka.titanilla08@gmail.com" userId="b720cf530b5e1ea0" providerId="LiveId" clId="{62FB7384-88B3-40F8-9E7C-9837EA61BDE0}" dt="2026-04-19T10:18:01.637" v="926" actId="1076"/>
          <ac:spMkLst>
            <pc:docMk/>
            <pc:sldMk cId="2414215695" sldId="256"/>
            <ac:spMk id="55" creationId="{8D6E1140-A238-08C1-3970-BB71404FCE88}"/>
          </ac:spMkLst>
        </pc:spChg>
        <pc:spChg chg="mod">
          <ac:chgData name="blanka.titanilla08@gmail.com" userId="b720cf530b5e1ea0" providerId="LiveId" clId="{62FB7384-88B3-40F8-9E7C-9837EA61BDE0}" dt="2026-04-19T10:18:01.637" v="926" actId="1076"/>
          <ac:spMkLst>
            <pc:docMk/>
            <pc:sldMk cId="2414215695" sldId="256"/>
            <ac:spMk id="56" creationId="{047DE3FD-1518-82CF-BA38-C8949A674242}"/>
          </ac:spMkLst>
        </pc:spChg>
        <pc:spChg chg="mod">
          <ac:chgData name="blanka.titanilla08@gmail.com" userId="b720cf530b5e1ea0" providerId="LiveId" clId="{62FB7384-88B3-40F8-9E7C-9837EA61BDE0}" dt="2026-04-19T10:18:01.637" v="926" actId="1076"/>
          <ac:spMkLst>
            <pc:docMk/>
            <pc:sldMk cId="2414215695" sldId="256"/>
            <ac:spMk id="59" creationId="{A6AE7F3F-4714-AE64-EBFE-B62BBDB6ECE2}"/>
          </ac:spMkLst>
        </pc:spChg>
        <pc:spChg chg="mod">
          <ac:chgData name="blanka.titanilla08@gmail.com" userId="b720cf530b5e1ea0" providerId="LiveId" clId="{62FB7384-88B3-40F8-9E7C-9837EA61BDE0}" dt="2026-04-19T10:18:01.637" v="926" actId="1076"/>
          <ac:spMkLst>
            <pc:docMk/>
            <pc:sldMk cId="2414215695" sldId="256"/>
            <ac:spMk id="60" creationId="{187E28D5-80D6-29D3-E011-470F05C2114D}"/>
          </ac:spMkLst>
        </pc:spChg>
        <pc:spChg chg="mod">
          <ac:chgData name="blanka.titanilla08@gmail.com" userId="b720cf530b5e1ea0" providerId="LiveId" clId="{62FB7384-88B3-40F8-9E7C-9837EA61BDE0}" dt="2026-04-19T10:18:01.637" v="926" actId="1076"/>
          <ac:spMkLst>
            <pc:docMk/>
            <pc:sldMk cId="2414215695" sldId="256"/>
            <ac:spMk id="62" creationId="{17B98EC3-DD4D-92A5-5B2E-CCCD52488AC2}"/>
          </ac:spMkLst>
        </pc:spChg>
        <pc:grpChg chg="del mod">
          <ac:chgData name="blanka.titanilla08@gmail.com" userId="b720cf530b5e1ea0" providerId="LiveId" clId="{62FB7384-88B3-40F8-9E7C-9837EA61BDE0}" dt="2026-04-19T10:17:39.329" v="920" actId="21"/>
          <ac:grpSpMkLst>
            <pc:docMk/>
            <pc:sldMk cId="2414215695" sldId="256"/>
            <ac:grpSpMk id="5" creationId="{E18494B7-EDDE-BA0E-9450-0331E0553E96}"/>
          </ac:grpSpMkLst>
        </pc:grpChg>
        <pc:grpChg chg="mod">
          <ac:chgData name="blanka.titanilla08@gmail.com" userId="b720cf530b5e1ea0" providerId="LiveId" clId="{62FB7384-88B3-40F8-9E7C-9837EA61BDE0}" dt="2026-04-19T17:43:21.246" v="2274" actId="170"/>
          <ac:grpSpMkLst>
            <pc:docMk/>
            <pc:sldMk cId="2414215695" sldId="256"/>
            <ac:grpSpMk id="45" creationId="{5589340C-33FB-9C95-1B75-FFA56D409EF9}"/>
          </ac:grpSpMkLst>
        </pc:grpChg>
        <pc:grpChg chg="add mod">
          <ac:chgData name="blanka.titanilla08@gmail.com" userId="b720cf530b5e1ea0" providerId="LiveId" clId="{62FB7384-88B3-40F8-9E7C-9837EA61BDE0}" dt="2026-04-19T17:43:55.941" v="2310" actId="170"/>
          <ac:grpSpMkLst>
            <pc:docMk/>
            <pc:sldMk cId="2414215695" sldId="256"/>
            <ac:grpSpMk id="63" creationId="{50F21732-914B-82AA-F8A0-32E43BF51AA3}"/>
          </ac:grpSpMkLst>
        </pc:grpChg>
        <pc:picChg chg="add del mod">
          <ac:chgData name="blanka.titanilla08@gmail.com" userId="b720cf530b5e1ea0" providerId="LiveId" clId="{62FB7384-88B3-40F8-9E7C-9837EA61BDE0}" dt="2026-04-19T09:06:23.587" v="514" actId="21"/>
          <ac:picMkLst>
            <pc:docMk/>
            <pc:sldMk cId="2414215695" sldId="256"/>
            <ac:picMk id="3" creationId="{AC35B995-0DBC-08D4-AF68-3D967D05B664}"/>
          </ac:picMkLst>
        </pc:picChg>
        <pc:picChg chg="add mod ord modCrop">
          <ac:chgData name="blanka.titanilla08@gmail.com" userId="b720cf530b5e1ea0" providerId="LiveId" clId="{62FB7384-88B3-40F8-9E7C-9837EA61BDE0}" dt="2026-04-19T17:54:17.908" v="2369" actId="166"/>
          <ac:picMkLst>
            <pc:docMk/>
            <pc:sldMk cId="2414215695" sldId="256"/>
            <ac:picMk id="3" creationId="{DB3452DD-72B2-E860-821F-B29832E24939}"/>
          </ac:picMkLst>
        </pc:picChg>
        <pc:picChg chg="add mod">
          <ac:chgData name="blanka.titanilla08@gmail.com" userId="b720cf530b5e1ea0" providerId="LiveId" clId="{62FB7384-88B3-40F8-9E7C-9837EA61BDE0}" dt="2026-04-19T17:18:23.152" v="2149" actId="1076"/>
          <ac:picMkLst>
            <pc:docMk/>
            <pc:sldMk cId="2414215695" sldId="256"/>
            <ac:picMk id="4" creationId="{E37048A9-E8E6-C11F-CF1A-61D4A4286639}"/>
          </ac:picMkLst>
        </pc:picChg>
        <pc:picChg chg="add mod ord modCrop">
          <ac:chgData name="blanka.titanilla08@gmail.com" userId="b720cf530b5e1ea0" providerId="LiveId" clId="{62FB7384-88B3-40F8-9E7C-9837EA61BDE0}" dt="2026-04-19T17:54:17.908" v="2369" actId="166"/>
          <ac:picMkLst>
            <pc:docMk/>
            <pc:sldMk cId="2414215695" sldId="256"/>
            <ac:picMk id="5" creationId="{6F99B51C-C4DF-2DBB-D37B-A3FA08927E8E}"/>
          </ac:picMkLst>
        </pc:picChg>
        <pc:picChg chg="add mod">
          <ac:chgData name="blanka.titanilla08@gmail.com" userId="b720cf530b5e1ea0" providerId="LiveId" clId="{62FB7384-88B3-40F8-9E7C-9837EA61BDE0}" dt="2026-04-19T17:45:08.001" v="2321" actId="1076"/>
          <ac:picMkLst>
            <pc:docMk/>
            <pc:sldMk cId="2414215695" sldId="256"/>
            <ac:picMk id="7" creationId="{E3259CDF-E5DA-9AB6-CE41-2F861453AC56}"/>
          </ac:picMkLst>
        </pc:picChg>
        <pc:picChg chg="add mod">
          <ac:chgData name="blanka.titanilla08@gmail.com" userId="b720cf530b5e1ea0" providerId="LiveId" clId="{62FB7384-88B3-40F8-9E7C-9837EA61BDE0}" dt="2026-04-19T17:45:01.365" v="2318" actId="571"/>
          <ac:picMkLst>
            <pc:docMk/>
            <pc:sldMk cId="2414215695" sldId="256"/>
            <ac:picMk id="9" creationId="{D88E81CC-2E57-A803-A7D1-389B23A0DE5F}"/>
          </ac:picMkLst>
        </pc:picChg>
        <pc:picChg chg="add del mod">
          <ac:chgData name="blanka.titanilla08@gmail.com" userId="b720cf530b5e1ea0" providerId="LiveId" clId="{62FB7384-88B3-40F8-9E7C-9837EA61BDE0}" dt="2026-04-19T10:17:39.329" v="920" actId="21"/>
          <ac:picMkLst>
            <pc:docMk/>
            <pc:sldMk cId="2414215695" sldId="256"/>
            <ac:picMk id="22" creationId="{CE2E7882-64E9-725A-238E-F64545AC260E}"/>
          </ac:picMkLst>
        </pc:picChg>
        <pc:picChg chg="add mod">
          <ac:chgData name="blanka.titanilla08@gmail.com" userId="b720cf530b5e1ea0" providerId="LiveId" clId="{62FB7384-88B3-40F8-9E7C-9837EA61BDE0}" dt="2026-04-19T10:54:55.723" v="1183" actId="164"/>
          <ac:picMkLst>
            <pc:docMk/>
            <pc:sldMk cId="2414215695" sldId="256"/>
            <ac:picMk id="24" creationId="{03243DB7-983A-F6A5-144D-D5A896CE58EB}"/>
          </ac:picMkLst>
        </pc:picChg>
        <pc:picChg chg="add mod ord">
          <ac:chgData name="blanka.titanilla08@gmail.com" userId="b720cf530b5e1ea0" providerId="LiveId" clId="{62FB7384-88B3-40F8-9E7C-9837EA61BDE0}" dt="2026-04-19T17:43:50.477" v="2299" actId="170"/>
          <ac:picMkLst>
            <pc:docMk/>
            <pc:sldMk cId="2414215695" sldId="256"/>
            <ac:picMk id="26" creationId="{52827B21-BDDD-D1B9-A857-5B7F9547BB6A}"/>
          </ac:picMkLst>
        </pc:picChg>
        <pc:picChg chg="add del mod modCrop">
          <ac:chgData name="blanka.titanilla08@gmail.com" userId="b720cf530b5e1ea0" providerId="LiveId" clId="{62FB7384-88B3-40F8-9E7C-9837EA61BDE0}" dt="2026-04-19T09:12:43.933" v="543" actId="21"/>
          <ac:picMkLst>
            <pc:docMk/>
            <pc:sldMk cId="2414215695" sldId="256"/>
            <ac:picMk id="29" creationId="{A01A04F0-88A7-B4AD-4352-CDEA45347B93}"/>
          </ac:picMkLst>
        </pc:picChg>
        <pc:picChg chg="add del mod">
          <ac:chgData name="blanka.titanilla08@gmail.com" userId="b720cf530b5e1ea0" providerId="LiveId" clId="{62FB7384-88B3-40F8-9E7C-9837EA61BDE0}" dt="2026-04-19T08:23:23.709" v="245" actId="21"/>
          <ac:picMkLst>
            <pc:docMk/>
            <pc:sldMk cId="2414215695" sldId="256"/>
            <ac:picMk id="31" creationId="{2FF243E1-C451-8904-4FCC-350861F1A307}"/>
          </ac:picMkLst>
        </pc:picChg>
        <pc:picChg chg="add del mod ord">
          <ac:chgData name="blanka.titanilla08@gmail.com" userId="b720cf530b5e1ea0" providerId="LiveId" clId="{62FB7384-88B3-40F8-9E7C-9837EA61BDE0}" dt="2026-04-19T09:12:43.933" v="543" actId="21"/>
          <ac:picMkLst>
            <pc:docMk/>
            <pc:sldMk cId="2414215695" sldId="256"/>
            <ac:picMk id="33" creationId="{DC5B737D-32B3-2AF1-E4B8-3733F06C2DDB}"/>
          </ac:picMkLst>
        </pc:picChg>
        <pc:picChg chg="add mod">
          <ac:chgData name="blanka.titanilla08@gmail.com" userId="b720cf530b5e1ea0" providerId="LiveId" clId="{62FB7384-88B3-40F8-9E7C-9837EA61BDE0}" dt="2026-04-19T08:23:07.380" v="240" actId="571"/>
          <ac:picMkLst>
            <pc:docMk/>
            <pc:sldMk cId="2414215695" sldId="256"/>
            <ac:picMk id="34" creationId="{01BF47CD-E348-DB92-1256-9A34DA7C338F}"/>
          </ac:picMkLst>
        </pc:picChg>
        <pc:picChg chg="add mod">
          <ac:chgData name="blanka.titanilla08@gmail.com" userId="b720cf530b5e1ea0" providerId="LiveId" clId="{62FB7384-88B3-40F8-9E7C-9837EA61BDE0}" dt="2026-04-19T08:23:07.380" v="240" actId="571"/>
          <ac:picMkLst>
            <pc:docMk/>
            <pc:sldMk cId="2414215695" sldId="256"/>
            <ac:picMk id="35" creationId="{CA679667-3B5D-4E32-9B4C-40D37E947FFA}"/>
          </ac:picMkLst>
        </pc:picChg>
        <pc:picChg chg="add mod">
          <ac:chgData name="blanka.titanilla08@gmail.com" userId="b720cf530b5e1ea0" providerId="LiveId" clId="{62FB7384-88B3-40F8-9E7C-9837EA61BDE0}" dt="2026-04-19T08:23:07.380" v="240" actId="571"/>
          <ac:picMkLst>
            <pc:docMk/>
            <pc:sldMk cId="2414215695" sldId="256"/>
            <ac:picMk id="36" creationId="{446235F4-698C-B763-C13D-F0F720D7E81A}"/>
          </ac:picMkLst>
        </pc:picChg>
        <pc:picChg chg="add del mod">
          <ac:chgData name="blanka.titanilla08@gmail.com" userId="b720cf530b5e1ea0" providerId="LiveId" clId="{62FB7384-88B3-40F8-9E7C-9837EA61BDE0}" dt="2026-04-19T09:12:21.714" v="540" actId="21"/>
          <ac:picMkLst>
            <pc:docMk/>
            <pc:sldMk cId="2414215695" sldId="256"/>
            <ac:picMk id="37" creationId="{CC4DBBF7-9972-4C9C-4B36-82781ED2F1DE}"/>
          </ac:picMkLst>
        </pc:picChg>
        <pc:picChg chg="add del mod">
          <ac:chgData name="blanka.titanilla08@gmail.com" userId="b720cf530b5e1ea0" providerId="LiveId" clId="{62FB7384-88B3-40F8-9E7C-9837EA61BDE0}" dt="2026-04-19T09:12:37.679" v="542" actId="21"/>
          <ac:picMkLst>
            <pc:docMk/>
            <pc:sldMk cId="2414215695" sldId="256"/>
            <ac:picMk id="38" creationId="{E74E3CB0-DA22-5E19-9858-455452E457A5}"/>
          </ac:picMkLst>
        </pc:picChg>
        <pc:picChg chg="add mod">
          <ac:chgData name="blanka.titanilla08@gmail.com" userId="b720cf530b5e1ea0" providerId="LiveId" clId="{62FB7384-88B3-40F8-9E7C-9837EA61BDE0}" dt="2026-04-19T09:11:19.113" v="534" actId="1076"/>
          <ac:picMkLst>
            <pc:docMk/>
            <pc:sldMk cId="2414215695" sldId="256"/>
            <ac:picMk id="39" creationId="{94658E88-A9E6-0949-189B-2EB561FA78F2}"/>
          </ac:picMkLst>
        </pc:picChg>
        <pc:picChg chg="add mod">
          <ac:chgData name="blanka.titanilla08@gmail.com" userId="b720cf530b5e1ea0" providerId="LiveId" clId="{62FB7384-88B3-40F8-9E7C-9837EA61BDE0}" dt="2026-04-19T09:10:48.290" v="532" actId="1076"/>
          <ac:picMkLst>
            <pc:docMk/>
            <pc:sldMk cId="2414215695" sldId="256"/>
            <ac:picMk id="40" creationId="{4706E70C-CACB-9FAA-220E-B28D2D05FC15}"/>
          </ac:picMkLst>
        </pc:picChg>
        <pc:picChg chg="add mod">
          <ac:chgData name="blanka.titanilla08@gmail.com" userId="b720cf530b5e1ea0" providerId="LiveId" clId="{62FB7384-88B3-40F8-9E7C-9837EA61BDE0}" dt="2026-04-19T09:11:09.653" v="533" actId="1076"/>
          <ac:picMkLst>
            <pc:docMk/>
            <pc:sldMk cId="2414215695" sldId="256"/>
            <ac:picMk id="41" creationId="{532AF1C8-255E-D497-04DB-A5708957C0EB}"/>
          </ac:picMkLst>
        </pc:picChg>
        <pc:picChg chg="add mod">
          <ac:chgData name="blanka.titanilla08@gmail.com" userId="b720cf530b5e1ea0" providerId="LiveId" clId="{62FB7384-88B3-40F8-9E7C-9837EA61BDE0}" dt="2026-04-19T09:13:49.379" v="564" actId="167"/>
          <ac:picMkLst>
            <pc:docMk/>
            <pc:sldMk cId="2414215695" sldId="256"/>
            <ac:picMk id="42" creationId="{D24CF6FA-925F-AE5E-4109-3ED6187CBDFC}"/>
          </ac:picMkLst>
        </pc:picChg>
        <pc:picChg chg="add mod">
          <ac:chgData name="blanka.titanilla08@gmail.com" userId="b720cf530b5e1ea0" providerId="LiveId" clId="{62FB7384-88B3-40F8-9E7C-9837EA61BDE0}" dt="2026-04-19T10:16:45.708" v="913" actId="167"/>
          <ac:picMkLst>
            <pc:docMk/>
            <pc:sldMk cId="2414215695" sldId="256"/>
            <ac:picMk id="43" creationId="{50AE8053-1EB3-F1F4-754D-FA5DEBEBD2DE}"/>
          </ac:picMkLst>
        </pc:picChg>
        <pc:picChg chg="add mod">
          <ac:chgData name="blanka.titanilla08@gmail.com" userId="b720cf530b5e1ea0" providerId="LiveId" clId="{62FB7384-88B3-40F8-9E7C-9837EA61BDE0}" dt="2026-04-19T09:44:11.806" v="718" actId="1076"/>
          <ac:picMkLst>
            <pc:docMk/>
            <pc:sldMk cId="2414215695" sldId="256"/>
            <ac:picMk id="44" creationId="{53A573D8-2F43-82AE-6BFB-07F203F78C5A}"/>
          </ac:picMkLst>
        </pc:picChg>
        <pc:picChg chg="add del mod">
          <ac:chgData name="blanka.titanilla08@gmail.com" userId="b720cf530b5e1ea0" providerId="LiveId" clId="{62FB7384-88B3-40F8-9E7C-9837EA61BDE0}" dt="2026-04-19T09:12:43.933" v="543" actId="21"/>
          <ac:picMkLst>
            <pc:docMk/>
            <pc:sldMk cId="2414215695" sldId="256"/>
            <ac:picMk id="1026" creationId="{CA88A739-3EF4-6B07-1F90-00B3F0DCA220}"/>
          </ac:picMkLst>
        </pc:picChg>
        <pc:picChg chg="add mod">
          <ac:chgData name="blanka.titanilla08@gmail.com" userId="b720cf530b5e1ea0" providerId="LiveId" clId="{62FB7384-88B3-40F8-9E7C-9837EA61BDE0}" dt="2026-04-19T10:54:55.723" v="1183" actId="164"/>
          <ac:picMkLst>
            <pc:docMk/>
            <pc:sldMk cId="2414215695" sldId="256"/>
            <ac:picMk id="1030" creationId="{87576516-A537-E896-D92F-54179E84D2D3}"/>
          </ac:picMkLst>
        </pc:picChg>
        <pc:picChg chg="add mod">
          <ac:chgData name="blanka.titanilla08@gmail.com" userId="b720cf530b5e1ea0" providerId="LiveId" clId="{62FB7384-88B3-40F8-9E7C-9837EA61BDE0}" dt="2026-04-19T17:43:27.245" v="2285" actId="170"/>
          <ac:picMkLst>
            <pc:docMk/>
            <pc:sldMk cId="2414215695" sldId="256"/>
            <ac:picMk id="1032" creationId="{F2D3ACFA-3858-AAD9-90A1-248B259AE6F1}"/>
          </ac:picMkLst>
        </pc:picChg>
      </pc:sldChg>
      <pc:sldChg chg="delSp modSp del setBg">
        <pc:chgData name="blanka.titanilla08@gmail.com" userId="b720cf530b5e1ea0" providerId="LiveId" clId="{62FB7384-88B3-40F8-9E7C-9837EA61BDE0}" dt="2026-04-19T17:20:39.094" v="2169" actId="2696"/>
        <pc:sldMkLst>
          <pc:docMk/>
          <pc:sldMk cId="3912218456" sldId="257"/>
        </pc:sldMkLst>
        <pc:picChg chg="del mod">
          <ac:chgData name="blanka.titanilla08@gmail.com" userId="b720cf530b5e1ea0" providerId="LiveId" clId="{62FB7384-88B3-40F8-9E7C-9837EA61BDE0}" dt="2026-04-19T16:51:47.333" v="1900" actId="21"/>
          <ac:picMkLst>
            <pc:docMk/>
            <pc:sldMk cId="3912218456" sldId="257"/>
            <ac:picMk id="1026" creationId="{E8CB0225-CA16-4D4A-72E5-9E11E13E97FE}"/>
          </ac:picMkLst>
        </pc:picChg>
      </pc:sldChg>
      <pc:sldChg chg="addSp delSp modSp add mod modTransition setBg">
        <pc:chgData name="blanka.titanilla08@gmail.com" userId="b720cf530b5e1ea0" providerId="LiveId" clId="{62FB7384-88B3-40F8-9E7C-9837EA61BDE0}" dt="2026-04-19T17:53:56.112" v="2366" actId="1076"/>
        <pc:sldMkLst>
          <pc:docMk/>
          <pc:sldMk cId="620220305" sldId="258"/>
        </pc:sldMkLst>
        <pc:spChg chg="mod">
          <ac:chgData name="blanka.titanilla08@gmail.com" userId="b720cf530b5e1ea0" providerId="LiveId" clId="{62FB7384-88B3-40F8-9E7C-9837EA61BDE0}" dt="2026-04-19T08:59:37.670" v="433" actId="1076"/>
          <ac:spMkLst>
            <pc:docMk/>
            <pc:sldMk cId="620220305" sldId="258"/>
            <ac:spMk id="2" creationId="{43702D3D-FFEB-53B6-7DC4-4FAC71DC0125}"/>
          </ac:spMkLst>
        </pc:spChg>
        <pc:spChg chg="add del mod">
          <ac:chgData name="blanka.titanilla08@gmail.com" userId="b720cf530b5e1ea0" providerId="LiveId" clId="{62FB7384-88B3-40F8-9E7C-9837EA61BDE0}" dt="2026-04-19T09:37:38.841" v="682" actId="21"/>
          <ac:spMkLst>
            <pc:docMk/>
            <pc:sldMk cId="620220305" sldId="258"/>
            <ac:spMk id="4" creationId="{B99C4088-D6B6-CA51-1A5F-4941315F7B7A}"/>
          </ac:spMkLst>
        </pc:spChg>
        <pc:spChg chg="mod">
          <ac:chgData name="blanka.titanilla08@gmail.com" userId="b720cf530b5e1ea0" providerId="LiveId" clId="{62FB7384-88B3-40F8-9E7C-9837EA61BDE0}" dt="2026-04-19T09:22:25.046" v="620" actId="14100"/>
          <ac:spMkLst>
            <pc:docMk/>
            <pc:sldMk cId="620220305" sldId="258"/>
            <ac:spMk id="6" creationId="{26B42EBE-6C0A-0E2F-B9F7-D7A9B27E3287}"/>
          </ac:spMkLst>
        </pc:spChg>
        <pc:spChg chg="mod">
          <ac:chgData name="blanka.titanilla08@gmail.com" userId="b720cf530b5e1ea0" providerId="LiveId" clId="{62FB7384-88B3-40F8-9E7C-9837EA61BDE0}" dt="2026-04-19T09:22:25.046" v="620" actId="14100"/>
          <ac:spMkLst>
            <pc:docMk/>
            <pc:sldMk cId="620220305" sldId="258"/>
            <ac:spMk id="9" creationId="{F37DC97F-72FB-85B4-4D08-17974F169735}"/>
          </ac:spMkLst>
        </pc:spChg>
        <pc:spChg chg="mod">
          <ac:chgData name="blanka.titanilla08@gmail.com" userId="b720cf530b5e1ea0" providerId="LiveId" clId="{62FB7384-88B3-40F8-9E7C-9837EA61BDE0}" dt="2026-04-19T09:22:25.046" v="620" actId="14100"/>
          <ac:spMkLst>
            <pc:docMk/>
            <pc:sldMk cId="620220305" sldId="258"/>
            <ac:spMk id="10" creationId="{6A26A4CC-6CF4-AE60-C69C-5602257B25BE}"/>
          </ac:spMkLst>
        </pc:spChg>
        <pc:spChg chg="mod">
          <ac:chgData name="blanka.titanilla08@gmail.com" userId="b720cf530b5e1ea0" providerId="LiveId" clId="{62FB7384-88B3-40F8-9E7C-9837EA61BDE0}" dt="2026-04-19T09:22:25.046" v="620" actId="14100"/>
          <ac:spMkLst>
            <pc:docMk/>
            <pc:sldMk cId="620220305" sldId="258"/>
            <ac:spMk id="11" creationId="{3B09C8E8-AB4C-AB8F-C9D6-49BC3C0E67F4}"/>
          </ac:spMkLst>
        </pc:spChg>
        <pc:spChg chg="mod">
          <ac:chgData name="blanka.titanilla08@gmail.com" userId="b720cf530b5e1ea0" providerId="LiveId" clId="{62FB7384-88B3-40F8-9E7C-9837EA61BDE0}" dt="2026-04-19T09:22:25.046" v="620" actId="14100"/>
          <ac:spMkLst>
            <pc:docMk/>
            <pc:sldMk cId="620220305" sldId="258"/>
            <ac:spMk id="12" creationId="{45886288-29A1-3490-03E2-7503C1080F64}"/>
          </ac:spMkLst>
        </pc:spChg>
        <pc:spChg chg="mod">
          <ac:chgData name="blanka.titanilla08@gmail.com" userId="b720cf530b5e1ea0" providerId="LiveId" clId="{62FB7384-88B3-40F8-9E7C-9837EA61BDE0}" dt="2026-04-19T09:22:25.046" v="620" actId="14100"/>
          <ac:spMkLst>
            <pc:docMk/>
            <pc:sldMk cId="620220305" sldId="258"/>
            <ac:spMk id="14" creationId="{52ABCA2F-4E8D-D666-EB25-4F5BCDF0CDA4}"/>
          </ac:spMkLst>
        </pc:spChg>
        <pc:spChg chg="mod">
          <ac:chgData name="blanka.titanilla08@gmail.com" userId="b720cf530b5e1ea0" providerId="LiveId" clId="{62FB7384-88B3-40F8-9E7C-9837EA61BDE0}" dt="2026-04-19T09:22:25.046" v="620" actId="14100"/>
          <ac:spMkLst>
            <pc:docMk/>
            <pc:sldMk cId="620220305" sldId="258"/>
            <ac:spMk id="17" creationId="{B91B956A-EBE4-26BE-C5A9-24FED7DA4DE4}"/>
          </ac:spMkLst>
        </pc:spChg>
        <pc:spChg chg="mod">
          <ac:chgData name="blanka.titanilla08@gmail.com" userId="b720cf530b5e1ea0" providerId="LiveId" clId="{62FB7384-88B3-40F8-9E7C-9837EA61BDE0}" dt="2026-04-19T09:22:25.046" v="620" actId="14100"/>
          <ac:spMkLst>
            <pc:docMk/>
            <pc:sldMk cId="620220305" sldId="258"/>
            <ac:spMk id="19" creationId="{A5B99B51-2312-FC0F-81E0-A2205074A4D0}"/>
          </ac:spMkLst>
        </pc:spChg>
        <pc:spChg chg="mod">
          <ac:chgData name="blanka.titanilla08@gmail.com" userId="b720cf530b5e1ea0" providerId="LiveId" clId="{62FB7384-88B3-40F8-9E7C-9837EA61BDE0}" dt="2026-04-19T09:22:25.046" v="620" actId="14100"/>
          <ac:spMkLst>
            <pc:docMk/>
            <pc:sldMk cId="620220305" sldId="258"/>
            <ac:spMk id="20" creationId="{EAFEB164-7255-3C64-9A14-A2DD00A2712A}"/>
          </ac:spMkLst>
        </pc:spChg>
        <pc:spChg chg="mod">
          <ac:chgData name="blanka.titanilla08@gmail.com" userId="b720cf530b5e1ea0" providerId="LiveId" clId="{62FB7384-88B3-40F8-9E7C-9837EA61BDE0}" dt="2026-04-19T09:22:25.046" v="620" actId="14100"/>
          <ac:spMkLst>
            <pc:docMk/>
            <pc:sldMk cId="620220305" sldId="258"/>
            <ac:spMk id="21" creationId="{75E7B6D7-EB90-DA3A-6EA6-3A30ED46094C}"/>
          </ac:spMkLst>
        </pc:spChg>
        <pc:spChg chg="mod">
          <ac:chgData name="blanka.titanilla08@gmail.com" userId="b720cf530b5e1ea0" providerId="LiveId" clId="{62FB7384-88B3-40F8-9E7C-9837EA61BDE0}" dt="2026-04-19T08:59:12.531" v="424" actId="1076"/>
          <ac:spMkLst>
            <pc:docMk/>
            <pc:sldMk cId="620220305" sldId="258"/>
            <ac:spMk id="23" creationId="{D5B6ECFF-168C-7270-F4FF-F1B7ADAB57F5}"/>
          </ac:spMkLst>
        </pc:spChg>
        <pc:spChg chg="mod">
          <ac:chgData name="blanka.titanilla08@gmail.com" userId="b720cf530b5e1ea0" providerId="LiveId" clId="{62FB7384-88B3-40F8-9E7C-9837EA61BDE0}" dt="2026-04-19T09:03:10.093" v="462" actId="1076"/>
          <ac:spMkLst>
            <pc:docMk/>
            <pc:sldMk cId="620220305" sldId="258"/>
            <ac:spMk id="25" creationId="{5C452853-B9D4-0C39-0BB5-9B0CE527A2B3}"/>
          </ac:spMkLst>
        </pc:spChg>
        <pc:spChg chg="mod">
          <ac:chgData name="blanka.titanilla08@gmail.com" userId="b720cf530b5e1ea0" providerId="LiveId" clId="{62FB7384-88B3-40F8-9E7C-9837EA61BDE0}" dt="2026-04-19T09:04:29.614" v="473" actId="1076"/>
          <ac:spMkLst>
            <pc:docMk/>
            <pc:sldMk cId="620220305" sldId="258"/>
            <ac:spMk id="27" creationId="{D109D38A-8EDF-F958-1B62-84FEDE9E579E}"/>
          </ac:spMkLst>
        </pc:spChg>
        <pc:spChg chg="add mod">
          <ac:chgData name="blanka.titanilla08@gmail.com" userId="b720cf530b5e1ea0" providerId="LiveId" clId="{62FB7384-88B3-40F8-9E7C-9837EA61BDE0}" dt="2026-04-19T09:59:37.660" v="825" actId="1076"/>
          <ac:spMkLst>
            <pc:docMk/>
            <pc:sldMk cId="620220305" sldId="258"/>
            <ac:spMk id="30" creationId="{07E4FD83-EE64-FEE6-6FA1-3E6EEB9E7D15}"/>
          </ac:spMkLst>
        </pc:spChg>
        <pc:spChg chg="add mod">
          <ac:chgData name="blanka.titanilla08@gmail.com" userId="b720cf530b5e1ea0" providerId="LiveId" clId="{62FB7384-88B3-40F8-9E7C-9837EA61BDE0}" dt="2026-04-19T09:57:53.640" v="818" actId="1076"/>
          <ac:spMkLst>
            <pc:docMk/>
            <pc:sldMk cId="620220305" sldId="258"/>
            <ac:spMk id="32" creationId="{92FCBCF2-A3CB-74A9-B91B-E828DCD8D0E5}"/>
          </ac:spMkLst>
        </pc:spChg>
        <pc:spChg chg="add mod ord">
          <ac:chgData name="blanka.titanilla08@gmail.com" userId="b720cf530b5e1ea0" providerId="LiveId" clId="{62FB7384-88B3-40F8-9E7C-9837EA61BDE0}" dt="2026-04-19T10:10:10.299" v="892" actId="167"/>
          <ac:spMkLst>
            <pc:docMk/>
            <pc:sldMk cId="620220305" sldId="258"/>
            <ac:spMk id="34" creationId="{3506D798-934A-4D68-A0B2-6804E1DC01FF}"/>
          </ac:spMkLst>
        </pc:spChg>
        <pc:spChg chg="add mod">
          <ac:chgData name="blanka.titanilla08@gmail.com" userId="b720cf530b5e1ea0" providerId="LiveId" clId="{62FB7384-88B3-40F8-9E7C-9837EA61BDE0}" dt="2026-04-19T09:57:48.169" v="816" actId="1076"/>
          <ac:spMkLst>
            <pc:docMk/>
            <pc:sldMk cId="620220305" sldId="258"/>
            <ac:spMk id="35" creationId="{F2E05D01-B542-CD39-A89B-CCC8D28D3208}"/>
          </ac:spMkLst>
        </pc:spChg>
        <pc:spChg chg="del mod">
          <ac:chgData name="blanka.titanilla08@gmail.com" userId="b720cf530b5e1ea0" providerId="LiveId" clId="{62FB7384-88B3-40F8-9E7C-9837EA61BDE0}" dt="2026-04-19T17:25:58.356" v="2203" actId="21"/>
          <ac:spMkLst>
            <pc:docMk/>
            <pc:sldMk cId="620220305" sldId="258"/>
            <ac:spMk id="38" creationId="{4459586C-5D45-B7CE-D1BB-CC09C89479AE}"/>
          </ac:spMkLst>
        </pc:spChg>
        <pc:spChg chg="mod">
          <ac:chgData name="blanka.titanilla08@gmail.com" userId="b720cf530b5e1ea0" providerId="LiveId" clId="{62FB7384-88B3-40F8-9E7C-9837EA61BDE0}" dt="2026-04-19T17:26:02.948" v="2204" actId="1076"/>
          <ac:spMkLst>
            <pc:docMk/>
            <pc:sldMk cId="620220305" sldId="258"/>
            <ac:spMk id="45" creationId="{9130E7FB-8EC1-B432-1148-5737107B9CF1}"/>
          </ac:spMkLst>
        </pc:spChg>
        <pc:spChg chg="add mod">
          <ac:chgData name="blanka.titanilla08@gmail.com" userId="b720cf530b5e1ea0" providerId="LiveId" clId="{62FB7384-88B3-40F8-9E7C-9837EA61BDE0}" dt="2026-04-19T17:35:29.453" v="2267" actId="1076"/>
          <ac:spMkLst>
            <pc:docMk/>
            <pc:sldMk cId="620220305" sldId="258"/>
            <ac:spMk id="46" creationId="{AAC5E12B-2CDE-79D2-580B-869C7B5CCA35}"/>
          </ac:spMkLst>
        </pc:spChg>
        <pc:spChg chg="add mod">
          <ac:chgData name="blanka.titanilla08@gmail.com" userId="b720cf530b5e1ea0" providerId="LiveId" clId="{62FB7384-88B3-40F8-9E7C-9837EA61BDE0}" dt="2026-04-19T17:53:24.158" v="2362" actId="1076"/>
          <ac:spMkLst>
            <pc:docMk/>
            <pc:sldMk cId="620220305" sldId="258"/>
            <ac:spMk id="47" creationId="{3AD8A379-94C6-94CE-FA65-BF9A53912439}"/>
          </ac:spMkLst>
        </pc:spChg>
        <pc:spChg chg="add mod">
          <ac:chgData name="blanka.titanilla08@gmail.com" userId="b720cf530b5e1ea0" providerId="LiveId" clId="{62FB7384-88B3-40F8-9E7C-9837EA61BDE0}" dt="2026-04-19T17:53:44.573" v="2364" actId="1076"/>
          <ac:spMkLst>
            <pc:docMk/>
            <pc:sldMk cId="620220305" sldId="258"/>
            <ac:spMk id="48" creationId="{D3232B9F-EC89-46C4-6356-30D9665A3F3F}"/>
          </ac:spMkLst>
        </pc:spChg>
        <pc:spChg chg="add mod">
          <ac:chgData name="blanka.titanilla08@gmail.com" userId="b720cf530b5e1ea0" providerId="LiveId" clId="{62FB7384-88B3-40F8-9E7C-9837EA61BDE0}" dt="2026-04-19T17:53:56.112" v="2366" actId="1076"/>
          <ac:spMkLst>
            <pc:docMk/>
            <pc:sldMk cId="620220305" sldId="258"/>
            <ac:spMk id="49" creationId="{79A0CC75-53FC-5AAD-708A-8FA1E46E3E22}"/>
          </ac:spMkLst>
        </pc:spChg>
        <pc:grpChg chg="add del mod">
          <ac:chgData name="blanka.titanilla08@gmail.com" userId="b720cf530b5e1ea0" providerId="LiveId" clId="{62FB7384-88B3-40F8-9E7C-9837EA61BDE0}" dt="2026-04-19T17:25:54.487" v="2202" actId="21"/>
          <ac:grpSpMkLst>
            <pc:docMk/>
            <pc:sldMk cId="620220305" sldId="258"/>
            <ac:grpSpMk id="3" creationId="{77B72C03-5FF7-E758-EE50-EFF787B0DB61}"/>
          </ac:grpSpMkLst>
        </pc:grpChg>
        <pc:grpChg chg="mod">
          <ac:chgData name="blanka.titanilla08@gmail.com" userId="b720cf530b5e1ea0" providerId="LiveId" clId="{62FB7384-88B3-40F8-9E7C-9837EA61BDE0}" dt="2026-04-19T09:22:20.247" v="619" actId="164"/>
          <ac:grpSpMkLst>
            <pc:docMk/>
            <pc:sldMk cId="620220305" sldId="258"/>
            <ac:grpSpMk id="5" creationId="{7B9FE294-5F43-5121-1A89-D8FA7C603D64}"/>
          </ac:grpSpMkLst>
        </pc:grpChg>
        <pc:grpChg chg="add mod">
          <ac:chgData name="blanka.titanilla08@gmail.com" userId="b720cf530b5e1ea0" providerId="LiveId" clId="{62FB7384-88B3-40F8-9E7C-9837EA61BDE0}" dt="2026-04-19T09:22:20.247" v="619" actId="164"/>
          <ac:grpSpMkLst>
            <pc:docMk/>
            <pc:sldMk cId="620220305" sldId="258"/>
            <ac:grpSpMk id="28" creationId="{D8EC1F7F-F7B9-B7D7-92D1-ECA6BA2114B5}"/>
          </ac:grpSpMkLst>
        </pc:grpChg>
        <pc:grpChg chg="add mod">
          <ac:chgData name="blanka.titanilla08@gmail.com" userId="b720cf530b5e1ea0" providerId="LiveId" clId="{62FB7384-88B3-40F8-9E7C-9837EA61BDE0}" dt="2026-04-19T09:59:37.660" v="825" actId="1076"/>
          <ac:grpSpMkLst>
            <pc:docMk/>
            <pc:sldMk cId="620220305" sldId="258"/>
            <ac:grpSpMk id="31" creationId="{7CA04D11-C3CF-E2EF-85AA-A26BABCF4283}"/>
          </ac:grpSpMkLst>
        </pc:grpChg>
        <pc:grpChg chg="add mod">
          <ac:chgData name="blanka.titanilla08@gmail.com" userId="b720cf530b5e1ea0" providerId="LiveId" clId="{62FB7384-88B3-40F8-9E7C-9837EA61BDE0}" dt="2026-04-19T09:57:48.169" v="816" actId="1076"/>
          <ac:grpSpMkLst>
            <pc:docMk/>
            <pc:sldMk cId="620220305" sldId="258"/>
            <ac:grpSpMk id="36" creationId="{56485DC8-B2B6-9ABB-BF55-5EB984A8D922}"/>
          </ac:grpSpMkLst>
        </pc:grpChg>
        <pc:grpChg chg="add mod">
          <ac:chgData name="blanka.titanilla08@gmail.com" userId="b720cf530b5e1ea0" providerId="LiveId" clId="{62FB7384-88B3-40F8-9E7C-9837EA61BDE0}" dt="2026-04-19T09:57:53.640" v="818" actId="1076"/>
          <ac:grpSpMkLst>
            <pc:docMk/>
            <pc:sldMk cId="620220305" sldId="258"/>
            <ac:grpSpMk id="40" creationId="{5A00C0DA-F044-E65B-419D-BA519F6E9C42}"/>
          </ac:grpSpMkLst>
        </pc:grpChg>
        <pc:grpChg chg="add mod">
          <ac:chgData name="blanka.titanilla08@gmail.com" userId="b720cf530b5e1ea0" providerId="LiveId" clId="{62FB7384-88B3-40F8-9E7C-9837EA61BDE0}" dt="2026-04-19T10:55:06.466" v="1184" actId="164"/>
          <ac:grpSpMkLst>
            <pc:docMk/>
            <pc:sldMk cId="620220305" sldId="258"/>
            <ac:grpSpMk id="42" creationId="{59FCA87B-78B8-6169-B0DF-BA4D4CF4D949}"/>
          </ac:grpSpMkLst>
        </pc:grpChg>
        <pc:grpChg chg="add mod">
          <ac:chgData name="blanka.titanilla08@gmail.com" userId="b720cf530b5e1ea0" providerId="LiveId" clId="{62FB7384-88B3-40F8-9E7C-9837EA61BDE0}" dt="2026-04-19T17:26:02.948" v="2204" actId="1076"/>
          <ac:grpSpMkLst>
            <pc:docMk/>
            <pc:sldMk cId="620220305" sldId="258"/>
            <ac:grpSpMk id="43" creationId="{62661F67-432A-9D8F-93FF-7EE41E807AD4}"/>
          </ac:grpSpMkLst>
        </pc:grpChg>
        <pc:picChg chg="add del mod">
          <ac:chgData name="blanka.titanilla08@gmail.com" userId="b720cf530b5e1ea0" providerId="LiveId" clId="{62FB7384-88B3-40F8-9E7C-9837EA61BDE0}" dt="2026-04-19T08:57:51.915" v="412" actId="21"/>
          <ac:picMkLst>
            <pc:docMk/>
            <pc:sldMk cId="620220305" sldId="258"/>
            <ac:picMk id="3" creationId="{A058A8CA-4ABF-03EA-1377-5C7D433C6F91}"/>
          </ac:picMkLst>
        </pc:picChg>
        <pc:picChg chg="del mod">
          <ac:chgData name="blanka.titanilla08@gmail.com" userId="b720cf530b5e1ea0" providerId="LiveId" clId="{62FB7384-88B3-40F8-9E7C-9837EA61BDE0}" dt="2026-04-19T17:25:54.487" v="2202" actId="21"/>
          <ac:picMkLst>
            <pc:docMk/>
            <pc:sldMk cId="620220305" sldId="258"/>
            <ac:picMk id="4" creationId="{BE074977-AB31-ADD2-2782-DB101AC0E4B0}"/>
          </ac:picMkLst>
        </pc:picChg>
        <pc:picChg chg="add del mod">
          <ac:chgData name="blanka.titanilla08@gmail.com" userId="b720cf530b5e1ea0" providerId="LiveId" clId="{62FB7384-88B3-40F8-9E7C-9837EA61BDE0}" dt="2026-04-19T10:16:35.227" v="912" actId="1076"/>
          <ac:picMkLst>
            <pc:docMk/>
            <pc:sldMk cId="620220305" sldId="258"/>
            <ac:picMk id="7" creationId="{F3F86AD8-6B37-E8FA-655E-CE5FF6F3C3C7}"/>
          </ac:picMkLst>
        </pc:picChg>
        <pc:picChg chg="mod">
          <ac:chgData name="blanka.titanilla08@gmail.com" userId="b720cf530b5e1ea0" providerId="LiveId" clId="{62FB7384-88B3-40F8-9E7C-9837EA61BDE0}" dt="2026-04-19T09:22:20.247" v="619" actId="164"/>
          <ac:picMkLst>
            <pc:docMk/>
            <pc:sldMk cId="620220305" sldId="258"/>
            <ac:picMk id="22" creationId="{621D6AF9-A423-9949-A6D7-750372013E31}"/>
          </ac:picMkLst>
        </pc:picChg>
        <pc:picChg chg="mod">
          <ac:chgData name="blanka.titanilla08@gmail.com" userId="b720cf530b5e1ea0" providerId="LiveId" clId="{62FB7384-88B3-40F8-9E7C-9837EA61BDE0}" dt="2026-04-19T10:55:06.466" v="1184" actId="164"/>
          <ac:picMkLst>
            <pc:docMk/>
            <pc:sldMk cId="620220305" sldId="258"/>
            <ac:picMk id="24" creationId="{81157331-F7E4-C96D-A0D3-8435F33CB353}"/>
          </ac:picMkLst>
        </pc:picChg>
        <pc:picChg chg="mod">
          <ac:chgData name="blanka.titanilla08@gmail.com" userId="b720cf530b5e1ea0" providerId="LiveId" clId="{62FB7384-88B3-40F8-9E7C-9837EA61BDE0}" dt="2026-04-19T08:58:46.550" v="420" actId="1076"/>
          <ac:picMkLst>
            <pc:docMk/>
            <pc:sldMk cId="620220305" sldId="258"/>
            <ac:picMk id="26" creationId="{925CDA7D-2997-97AB-8759-7AF8BF631C29}"/>
          </ac:picMkLst>
        </pc:picChg>
        <pc:picChg chg="mod">
          <ac:chgData name="blanka.titanilla08@gmail.com" userId="b720cf530b5e1ea0" providerId="LiveId" clId="{62FB7384-88B3-40F8-9E7C-9837EA61BDE0}" dt="2026-04-19T09:05:34.253" v="483" actId="1076"/>
          <ac:picMkLst>
            <pc:docMk/>
            <pc:sldMk cId="620220305" sldId="258"/>
            <ac:picMk id="29" creationId="{49B075A8-31CC-486D-B073-A79433E2BE52}"/>
          </ac:picMkLst>
        </pc:picChg>
        <pc:picChg chg="mod">
          <ac:chgData name="blanka.titanilla08@gmail.com" userId="b720cf530b5e1ea0" providerId="LiveId" clId="{62FB7384-88B3-40F8-9E7C-9837EA61BDE0}" dt="2026-04-19T09:05:34.253" v="483" actId="1076"/>
          <ac:picMkLst>
            <pc:docMk/>
            <pc:sldMk cId="620220305" sldId="258"/>
            <ac:picMk id="33" creationId="{FEE88DFB-4FDA-25F6-284A-17B228DD522A}"/>
          </ac:picMkLst>
        </pc:picChg>
        <pc:picChg chg="mod">
          <ac:chgData name="blanka.titanilla08@gmail.com" userId="b720cf530b5e1ea0" providerId="LiveId" clId="{62FB7384-88B3-40F8-9E7C-9837EA61BDE0}" dt="2026-04-19T09:06:02.573" v="497" actId="171"/>
          <ac:picMkLst>
            <pc:docMk/>
            <pc:sldMk cId="620220305" sldId="258"/>
            <ac:picMk id="37" creationId="{F5C6E7FE-63BF-DA20-7FCB-6F888AF25846}"/>
          </ac:picMkLst>
        </pc:picChg>
        <pc:picChg chg="add del mod">
          <ac:chgData name="blanka.titanilla08@gmail.com" userId="b720cf530b5e1ea0" providerId="LiveId" clId="{62FB7384-88B3-40F8-9E7C-9837EA61BDE0}" dt="2026-04-19T10:16:06.131" v="907" actId="21"/>
          <ac:picMkLst>
            <pc:docMk/>
            <pc:sldMk cId="620220305" sldId="258"/>
            <ac:picMk id="38" creationId="{018AD50D-50CF-EB24-86AD-7CD312599BBB}"/>
          </ac:picMkLst>
        </pc:picChg>
        <pc:picChg chg="add mod">
          <ac:chgData name="blanka.titanilla08@gmail.com" userId="b720cf530b5e1ea0" providerId="LiveId" clId="{62FB7384-88B3-40F8-9E7C-9837EA61BDE0}" dt="2026-04-19T10:16:20.276" v="910" actId="1076"/>
          <ac:picMkLst>
            <pc:docMk/>
            <pc:sldMk cId="620220305" sldId="258"/>
            <ac:picMk id="39" creationId="{3FB4200C-8DC1-F6BC-878C-BA95E84CF64D}"/>
          </ac:picMkLst>
        </pc:picChg>
        <pc:picChg chg="add mod">
          <ac:chgData name="blanka.titanilla08@gmail.com" userId="b720cf530b5e1ea0" providerId="LiveId" clId="{62FB7384-88B3-40F8-9E7C-9837EA61BDE0}" dt="2026-04-19T10:16:27.951" v="911" actId="167"/>
          <ac:picMkLst>
            <pc:docMk/>
            <pc:sldMk cId="620220305" sldId="258"/>
            <ac:picMk id="41" creationId="{4CF43D35-CD64-D022-418C-755F48B32244}"/>
          </ac:picMkLst>
        </pc:picChg>
        <pc:picChg chg="mod">
          <ac:chgData name="blanka.titanilla08@gmail.com" userId="b720cf530b5e1ea0" providerId="LiveId" clId="{62FB7384-88B3-40F8-9E7C-9837EA61BDE0}" dt="2026-04-19T17:26:02.948" v="2204" actId="1076"/>
          <ac:picMkLst>
            <pc:docMk/>
            <pc:sldMk cId="620220305" sldId="258"/>
            <ac:picMk id="44" creationId="{6EF6D19B-350A-AEE6-3D9A-8978A1D4863B}"/>
          </ac:picMkLst>
        </pc:picChg>
        <pc:picChg chg="mod">
          <ac:chgData name="blanka.titanilla08@gmail.com" userId="b720cf530b5e1ea0" providerId="LiveId" clId="{62FB7384-88B3-40F8-9E7C-9837EA61BDE0}" dt="2026-04-19T09:05:34.253" v="483" actId="1076"/>
          <ac:picMkLst>
            <pc:docMk/>
            <pc:sldMk cId="620220305" sldId="258"/>
            <ac:picMk id="1026" creationId="{3DCAEA4C-C66C-C26F-F592-579C8E1C59A1}"/>
          </ac:picMkLst>
        </pc:picChg>
        <pc:picChg chg="mod">
          <ac:chgData name="blanka.titanilla08@gmail.com" userId="b720cf530b5e1ea0" providerId="LiveId" clId="{62FB7384-88B3-40F8-9E7C-9837EA61BDE0}" dt="2026-04-19T08:59:37.670" v="433" actId="1076"/>
          <ac:picMkLst>
            <pc:docMk/>
            <pc:sldMk cId="620220305" sldId="258"/>
            <ac:picMk id="1028" creationId="{D5614B3E-44EC-BE59-63E8-00EA0B14386E}"/>
          </ac:picMkLst>
        </pc:picChg>
        <pc:picChg chg="mod">
          <ac:chgData name="blanka.titanilla08@gmail.com" userId="b720cf530b5e1ea0" providerId="LiveId" clId="{62FB7384-88B3-40F8-9E7C-9837EA61BDE0}" dt="2026-04-19T10:55:06.466" v="1184" actId="164"/>
          <ac:picMkLst>
            <pc:docMk/>
            <pc:sldMk cId="620220305" sldId="258"/>
            <ac:picMk id="1030" creationId="{AC82DA0A-2B10-E905-2E0D-8C292F9A5CE2}"/>
          </ac:picMkLst>
        </pc:picChg>
        <pc:picChg chg="mod">
          <ac:chgData name="blanka.titanilla08@gmail.com" userId="b720cf530b5e1ea0" providerId="LiveId" clId="{62FB7384-88B3-40F8-9E7C-9837EA61BDE0}" dt="2026-04-19T08:58:46.550" v="420" actId="1076"/>
          <ac:picMkLst>
            <pc:docMk/>
            <pc:sldMk cId="620220305" sldId="258"/>
            <ac:picMk id="1032" creationId="{EF20DEA1-1DCA-DB3E-1A61-1F598E81B647}"/>
          </ac:picMkLst>
        </pc:picChg>
        <pc:picChg chg="add mod">
          <ac:chgData name="blanka.titanilla08@gmail.com" userId="b720cf530b5e1ea0" providerId="LiveId" clId="{62FB7384-88B3-40F8-9E7C-9837EA61BDE0}" dt="2026-04-19T09:22:40.994" v="624" actId="1076"/>
          <ac:picMkLst>
            <pc:docMk/>
            <pc:sldMk cId="620220305" sldId="258"/>
            <ac:picMk id="2050" creationId="{E8B4906D-5FBA-8A9C-B04E-F21BD64FB7C5}"/>
          </ac:picMkLst>
        </pc:picChg>
        <pc:picChg chg="add mod">
          <ac:chgData name="blanka.titanilla08@gmail.com" userId="b720cf530b5e1ea0" providerId="LiveId" clId="{62FB7384-88B3-40F8-9E7C-9837EA61BDE0}" dt="2026-04-19T09:59:37.660" v="825" actId="1076"/>
          <ac:picMkLst>
            <pc:docMk/>
            <pc:sldMk cId="620220305" sldId="258"/>
            <ac:picMk id="2052" creationId="{F734BFAA-54D1-3E81-7C1F-AA1B22B11E3E}"/>
          </ac:picMkLst>
        </pc:picChg>
        <pc:picChg chg="add mod">
          <ac:chgData name="blanka.titanilla08@gmail.com" userId="b720cf530b5e1ea0" providerId="LiveId" clId="{62FB7384-88B3-40F8-9E7C-9837EA61BDE0}" dt="2026-04-19T09:57:53.640" v="818" actId="1076"/>
          <ac:picMkLst>
            <pc:docMk/>
            <pc:sldMk cId="620220305" sldId="258"/>
            <ac:picMk id="2054" creationId="{692D2634-276A-AC30-6745-C4E3E16F3FAF}"/>
          </ac:picMkLst>
        </pc:picChg>
        <pc:picChg chg="add mod">
          <ac:chgData name="blanka.titanilla08@gmail.com" userId="b720cf530b5e1ea0" providerId="LiveId" clId="{62FB7384-88B3-40F8-9E7C-9837EA61BDE0}" dt="2026-04-19T09:57:48.169" v="816" actId="1076"/>
          <ac:picMkLst>
            <pc:docMk/>
            <pc:sldMk cId="620220305" sldId="258"/>
            <ac:picMk id="2056" creationId="{12DBABF4-1718-3219-979F-EB689FEED691}"/>
          </ac:picMkLst>
        </pc:picChg>
      </pc:sldChg>
      <pc:sldChg chg="addSp delSp modSp add mod">
        <pc:chgData name="blanka.titanilla08@gmail.com" userId="b720cf530b5e1ea0" providerId="LiveId" clId="{62FB7384-88B3-40F8-9E7C-9837EA61BDE0}" dt="2026-04-19T17:25:39.782" v="2200" actId="1076"/>
        <pc:sldMkLst>
          <pc:docMk/>
          <pc:sldMk cId="1540691599" sldId="259"/>
        </pc:sldMkLst>
        <pc:spChg chg="del">
          <ac:chgData name="blanka.titanilla08@gmail.com" userId="b720cf530b5e1ea0" providerId="LiveId" clId="{62FB7384-88B3-40F8-9E7C-9837EA61BDE0}" dt="2026-04-19T09:50:09.180" v="725" actId="21"/>
          <ac:spMkLst>
            <pc:docMk/>
            <pc:sldMk cId="1540691599" sldId="259"/>
            <ac:spMk id="2" creationId="{107F3F94-02B3-A430-B496-E952736F1BB5}"/>
          </ac:spMkLst>
        </pc:spChg>
        <pc:spChg chg="add del mod">
          <ac:chgData name="blanka.titanilla08@gmail.com" userId="b720cf530b5e1ea0" providerId="LiveId" clId="{62FB7384-88B3-40F8-9E7C-9837EA61BDE0}" dt="2026-04-19T09:50:19.396" v="727" actId="21"/>
          <ac:spMkLst>
            <pc:docMk/>
            <pc:sldMk cId="1540691599" sldId="259"/>
            <ac:spMk id="3" creationId="{F7CD09D5-B7D7-D11C-341F-3FB617BB2FE3}"/>
          </ac:spMkLst>
        </pc:spChg>
        <pc:spChg chg="mod">
          <ac:chgData name="blanka.titanilla08@gmail.com" userId="b720cf530b5e1ea0" providerId="LiveId" clId="{62FB7384-88B3-40F8-9E7C-9837EA61BDE0}" dt="2026-04-19T10:00:14.238" v="826" actId="1076"/>
          <ac:spMkLst>
            <pc:docMk/>
            <pc:sldMk cId="1540691599" sldId="259"/>
            <ac:spMk id="6" creationId="{7752BE53-7A9C-FE83-E8C8-732534ACCFC2}"/>
          </ac:spMkLst>
        </pc:spChg>
        <pc:spChg chg="mod">
          <ac:chgData name="blanka.titanilla08@gmail.com" userId="b720cf530b5e1ea0" providerId="LiveId" clId="{62FB7384-88B3-40F8-9E7C-9837EA61BDE0}" dt="2026-04-19T10:00:14.238" v="826" actId="1076"/>
          <ac:spMkLst>
            <pc:docMk/>
            <pc:sldMk cId="1540691599" sldId="259"/>
            <ac:spMk id="9" creationId="{76600A1D-CF9A-8E5B-2429-1D859560280C}"/>
          </ac:spMkLst>
        </pc:spChg>
        <pc:spChg chg="mod">
          <ac:chgData name="blanka.titanilla08@gmail.com" userId="b720cf530b5e1ea0" providerId="LiveId" clId="{62FB7384-88B3-40F8-9E7C-9837EA61BDE0}" dt="2026-04-19T10:00:14.238" v="826" actId="1076"/>
          <ac:spMkLst>
            <pc:docMk/>
            <pc:sldMk cId="1540691599" sldId="259"/>
            <ac:spMk id="10" creationId="{D7074B7F-A722-651F-B66A-6C87BF432ADE}"/>
          </ac:spMkLst>
        </pc:spChg>
        <pc:spChg chg="mod">
          <ac:chgData name="blanka.titanilla08@gmail.com" userId="b720cf530b5e1ea0" providerId="LiveId" clId="{62FB7384-88B3-40F8-9E7C-9837EA61BDE0}" dt="2026-04-19T10:00:14.238" v="826" actId="1076"/>
          <ac:spMkLst>
            <pc:docMk/>
            <pc:sldMk cId="1540691599" sldId="259"/>
            <ac:spMk id="11" creationId="{2F194D7B-73FE-2DBA-8C5F-BF76238A8045}"/>
          </ac:spMkLst>
        </pc:spChg>
        <pc:spChg chg="mod">
          <ac:chgData name="blanka.titanilla08@gmail.com" userId="b720cf530b5e1ea0" providerId="LiveId" clId="{62FB7384-88B3-40F8-9E7C-9837EA61BDE0}" dt="2026-04-19T10:00:14.238" v="826" actId="1076"/>
          <ac:spMkLst>
            <pc:docMk/>
            <pc:sldMk cId="1540691599" sldId="259"/>
            <ac:spMk id="12" creationId="{85A0C2FE-86E5-8D96-BB58-C689D00EBCDA}"/>
          </ac:spMkLst>
        </pc:spChg>
        <pc:spChg chg="mod">
          <ac:chgData name="blanka.titanilla08@gmail.com" userId="b720cf530b5e1ea0" providerId="LiveId" clId="{62FB7384-88B3-40F8-9E7C-9837EA61BDE0}" dt="2026-04-19T10:00:14.238" v="826" actId="1076"/>
          <ac:spMkLst>
            <pc:docMk/>
            <pc:sldMk cId="1540691599" sldId="259"/>
            <ac:spMk id="14" creationId="{4851E824-68B9-A99D-91AC-0CF5772054EE}"/>
          </ac:spMkLst>
        </pc:spChg>
        <pc:spChg chg="mod">
          <ac:chgData name="blanka.titanilla08@gmail.com" userId="b720cf530b5e1ea0" providerId="LiveId" clId="{62FB7384-88B3-40F8-9E7C-9837EA61BDE0}" dt="2026-04-19T10:00:14.238" v="826" actId="1076"/>
          <ac:spMkLst>
            <pc:docMk/>
            <pc:sldMk cId="1540691599" sldId="259"/>
            <ac:spMk id="16" creationId="{CB82B6AB-96FE-7EFA-1CD5-18553E5002D2}"/>
          </ac:spMkLst>
        </pc:spChg>
        <pc:spChg chg="mod">
          <ac:chgData name="blanka.titanilla08@gmail.com" userId="b720cf530b5e1ea0" providerId="LiveId" clId="{62FB7384-88B3-40F8-9E7C-9837EA61BDE0}" dt="2026-04-19T10:00:14.238" v="826" actId="1076"/>
          <ac:spMkLst>
            <pc:docMk/>
            <pc:sldMk cId="1540691599" sldId="259"/>
            <ac:spMk id="19" creationId="{6BB44A4B-C412-9AFC-CC02-8A3BDEB6EFFE}"/>
          </ac:spMkLst>
        </pc:spChg>
        <pc:spChg chg="mod">
          <ac:chgData name="blanka.titanilla08@gmail.com" userId="b720cf530b5e1ea0" providerId="LiveId" clId="{62FB7384-88B3-40F8-9E7C-9837EA61BDE0}" dt="2026-04-19T10:00:14.238" v="826" actId="1076"/>
          <ac:spMkLst>
            <pc:docMk/>
            <pc:sldMk cId="1540691599" sldId="259"/>
            <ac:spMk id="20" creationId="{2349CC87-2639-35D7-DEF0-C9EB15AC321F}"/>
          </ac:spMkLst>
        </pc:spChg>
        <pc:spChg chg="mod">
          <ac:chgData name="blanka.titanilla08@gmail.com" userId="b720cf530b5e1ea0" providerId="LiveId" clId="{62FB7384-88B3-40F8-9E7C-9837EA61BDE0}" dt="2026-04-19T10:00:14.238" v="826" actId="1076"/>
          <ac:spMkLst>
            <pc:docMk/>
            <pc:sldMk cId="1540691599" sldId="259"/>
            <ac:spMk id="21" creationId="{D986EABD-409D-D3BE-C3BA-55EF2230AB33}"/>
          </ac:spMkLst>
        </pc:spChg>
        <pc:spChg chg="mod">
          <ac:chgData name="blanka.titanilla08@gmail.com" userId="b720cf530b5e1ea0" providerId="LiveId" clId="{62FB7384-88B3-40F8-9E7C-9837EA61BDE0}" dt="2026-04-19T09:52:41.048" v="755" actId="1076"/>
          <ac:spMkLst>
            <pc:docMk/>
            <pc:sldMk cId="1540691599" sldId="259"/>
            <ac:spMk id="23" creationId="{75E2C677-4274-A3EC-1487-9CCA2CB05FA5}"/>
          </ac:spMkLst>
        </pc:spChg>
        <pc:spChg chg="mod">
          <ac:chgData name="blanka.titanilla08@gmail.com" userId="b720cf530b5e1ea0" providerId="LiveId" clId="{62FB7384-88B3-40F8-9E7C-9837EA61BDE0}" dt="2026-04-19T09:51:13.358" v="736" actId="1076"/>
          <ac:spMkLst>
            <pc:docMk/>
            <pc:sldMk cId="1540691599" sldId="259"/>
            <ac:spMk id="25" creationId="{2B3CD9EA-AB3F-BC98-321F-177BCE19247C}"/>
          </ac:spMkLst>
        </pc:spChg>
        <pc:spChg chg="add mod">
          <ac:chgData name="blanka.titanilla08@gmail.com" userId="b720cf530b5e1ea0" providerId="LiveId" clId="{62FB7384-88B3-40F8-9E7C-9837EA61BDE0}" dt="2026-04-19T17:25:39.782" v="2200" actId="1076"/>
          <ac:spMkLst>
            <pc:docMk/>
            <pc:sldMk cId="1540691599" sldId="259"/>
            <ac:spMk id="26" creationId="{C9819FBF-8532-49B7-0E77-26169DA42B34}"/>
          </ac:spMkLst>
        </pc:spChg>
        <pc:spChg chg="mod">
          <ac:chgData name="blanka.titanilla08@gmail.com" userId="b720cf530b5e1ea0" providerId="LiveId" clId="{62FB7384-88B3-40F8-9E7C-9837EA61BDE0}" dt="2026-04-19T09:51:18.626" v="737" actId="1076"/>
          <ac:spMkLst>
            <pc:docMk/>
            <pc:sldMk cId="1540691599" sldId="259"/>
            <ac:spMk id="27" creationId="{956DB550-BD87-01FB-4FDD-2EFBDF055520}"/>
          </ac:spMkLst>
        </pc:spChg>
        <pc:spChg chg="del mod">
          <ac:chgData name="blanka.titanilla08@gmail.com" userId="b720cf530b5e1ea0" providerId="LiveId" clId="{62FB7384-88B3-40F8-9E7C-9837EA61BDE0}" dt="2026-04-19T09:56:32.572" v="801" actId="21"/>
          <ac:spMkLst>
            <pc:docMk/>
            <pc:sldMk cId="1540691599" sldId="259"/>
            <ac:spMk id="32" creationId="{DF436423-9EB5-520E-CE84-5FF0DF8F0C03}"/>
          </ac:spMkLst>
        </pc:spChg>
        <pc:spChg chg="mod ord">
          <ac:chgData name="blanka.titanilla08@gmail.com" userId="b720cf530b5e1ea0" providerId="LiveId" clId="{62FB7384-88B3-40F8-9E7C-9837EA61BDE0}" dt="2026-04-19T10:10:01.469" v="891" actId="167"/>
          <ac:spMkLst>
            <pc:docMk/>
            <pc:sldMk cId="1540691599" sldId="259"/>
            <ac:spMk id="34" creationId="{F4E70A54-0DF2-121E-3F7C-8898AD6258E7}"/>
          </ac:spMkLst>
        </pc:spChg>
        <pc:spChg chg="mod">
          <ac:chgData name="blanka.titanilla08@gmail.com" userId="b720cf530b5e1ea0" providerId="LiveId" clId="{62FB7384-88B3-40F8-9E7C-9837EA61BDE0}" dt="2026-04-19T09:57:31.337" v="813" actId="1076"/>
          <ac:spMkLst>
            <pc:docMk/>
            <pc:sldMk cId="1540691599" sldId="259"/>
            <ac:spMk id="41" creationId="{9EEB9B01-E8A2-6AA9-E1CF-85A4C5921A2F}"/>
          </ac:spMkLst>
        </pc:spChg>
        <pc:spChg chg="mod">
          <ac:chgData name="blanka.titanilla08@gmail.com" userId="b720cf530b5e1ea0" providerId="LiveId" clId="{62FB7384-88B3-40F8-9E7C-9837EA61BDE0}" dt="2026-04-19T09:58:27.774" v="820" actId="1076"/>
          <ac:spMkLst>
            <pc:docMk/>
            <pc:sldMk cId="1540691599" sldId="259"/>
            <ac:spMk id="44" creationId="{4A23ECD3-A829-6211-6BD2-88AB26CEAB41}"/>
          </ac:spMkLst>
        </pc:spChg>
        <pc:spChg chg="mod">
          <ac:chgData name="blanka.titanilla08@gmail.com" userId="b720cf530b5e1ea0" providerId="LiveId" clId="{62FB7384-88B3-40F8-9E7C-9837EA61BDE0}" dt="2026-04-19T09:57:09.935" v="808" actId="1076"/>
          <ac:spMkLst>
            <pc:docMk/>
            <pc:sldMk cId="1540691599" sldId="259"/>
            <ac:spMk id="47" creationId="{12A5A623-7ABC-E710-2BC5-8F649085AC36}"/>
          </ac:spMkLst>
        </pc:spChg>
        <pc:spChg chg="add mod">
          <ac:chgData name="blanka.titanilla08@gmail.com" userId="b720cf530b5e1ea0" providerId="LiveId" clId="{62FB7384-88B3-40F8-9E7C-9837EA61BDE0}" dt="2026-04-19T10:03:12.702" v="839" actId="1076"/>
          <ac:spMkLst>
            <pc:docMk/>
            <pc:sldMk cId="1540691599" sldId="259"/>
            <ac:spMk id="48" creationId="{1E14FB1C-25E5-BD83-D914-DDC2EA00B0C0}"/>
          </ac:spMkLst>
        </pc:spChg>
        <pc:spChg chg="add mod">
          <ac:chgData name="blanka.titanilla08@gmail.com" userId="b720cf530b5e1ea0" providerId="LiveId" clId="{62FB7384-88B3-40F8-9E7C-9837EA61BDE0}" dt="2026-04-19T10:03:45.125" v="842" actId="1076"/>
          <ac:spMkLst>
            <pc:docMk/>
            <pc:sldMk cId="1540691599" sldId="259"/>
            <ac:spMk id="49" creationId="{E2079763-E281-D47B-1936-ED089DB9969C}"/>
          </ac:spMkLst>
        </pc:spChg>
        <pc:spChg chg="mod">
          <ac:chgData name="blanka.titanilla08@gmail.com" userId="b720cf530b5e1ea0" providerId="LiveId" clId="{62FB7384-88B3-40F8-9E7C-9837EA61BDE0}" dt="2026-04-19T10:51:46.683" v="1173" actId="1076"/>
          <ac:spMkLst>
            <pc:docMk/>
            <pc:sldMk cId="1540691599" sldId="259"/>
            <ac:spMk id="53" creationId="{9328EF08-09F9-B51A-FFFF-D36B98D4DB64}"/>
          </ac:spMkLst>
        </pc:spChg>
        <pc:spChg chg="mod">
          <ac:chgData name="blanka.titanilla08@gmail.com" userId="b720cf530b5e1ea0" providerId="LiveId" clId="{62FB7384-88B3-40F8-9E7C-9837EA61BDE0}" dt="2026-04-19T10:50:56.380" v="1153"/>
          <ac:spMkLst>
            <pc:docMk/>
            <pc:sldMk cId="1540691599" sldId="259"/>
            <ac:spMk id="56" creationId="{D38C0252-1E67-266F-A981-432B38B8AFF4}"/>
          </ac:spMkLst>
        </pc:spChg>
        <pc:spChg chg="mod">
          <ac:chgData name="blanka.titanilla08@gmail.com" userId="b720cf530b5e1ea0" providerId="LiveId" clId="{62FB7384-88B3-40F8-9E7C-9837EA61BDE0}" dt="2026-04-19T10:52:56.550" v="1181" actId="1076"/>
          <ac:spMkLst>
            <pc:docMk/>
            <pc:sldMk cId="1540691599" sldId="259"/>
            <ac:spMk id="59" creationId="{BA25D82D-B2C2-C80F-A62A-9F30FF950F91}"/>
          </ac:spMkLst>
        </pc:spChg>
        <pc:spChg chg="mod">
          <ac:chgData name="blanka.titanilla08@gmail.com" userId="b720cf530b5e1ea0" providerId="LiveId" clId="{62FB7384-88B3-40F8-9E7C-9837EA61BDE0}" dt="2026-04-19T10:51:57.893" v="1175"/>
          <ac:spMkLst>
            <pc:docMk/>
            <pc:sldMk cId="1540691599" sldId="259"/>
            <ac:spMk id="62" creationId="{D360BA91-201A-8241-51DD-013424F91012}"/>
          </ac:spMkLst>
        </pc:spChg>
        <pc:spChg chg="mod">
          <ac:chgData name="blanka.titanilla08@gmail.com" userId="b720cf530b5e1ea0" providerId="LiveId" clId="{62FB7384-88B3-40F8-9E7C-9837EA61BDE0}" dt="2026-04-19T10:52:45.491" v="1179" actId="1076"/>
          <ac:spMkLst>
            <pc:docMk/>
            <pc:sldMk cId="1540691599" sldId="259"/>
            <ac:spMk id="1025" creationId="{0BF62A27-2D12-CFC3-A7E1-0A98CABE0FAE}"/>
          </ac:spMkLst>
        </pc:spChg>
        <pc:grpChg chg="add mod">
          <ac:chgData name="blanka.titanilla08@gmail.com" userId="b720cf530b5e1ea0" providerId="LiveId" clId="{62FB7384-88B3-40F8-9E7C-9837EA61BDE0}" dt="2026-04-19T09:59:17.601" v="824" actId="167"/>
          <ac:grpSpMkLst>
            <pc:docMk/>
            <pc:sldMk cId="1540691599" sldId="259"/>
            <ac:grpSpMk id="4" creationId="{A4966A14-7FBD-46C2-0262-5D956CA55903}"/>
          </ac:grpSpMkLst>
        </pc:grpChg>
        <pc:grpChg chg="add mod">
          <ac:chgData name="blanka.titanilla08@gmail.com" userId="b720cf530b5e1ea0" providerId="LiveId" clId="{62FB7384-88B3-40F8-9E7C-9837EA61BDE0}" dt="2026-04-19T17:25:13.138" v="2199" actId="732"/>
          <ac:grpSpMkLst>
            <pc:docMk/>
            <pc:sldMk cId="1540691599" sldId="259"/>
            <ac:grpSpMk id="30" creationId="{979C8713-2839-19F5-4A13-796B5F9A2B77}"/>
          </ac:grpSpMkLst>
        </pc:grpChg>
        <pc:grpChg chg="del">
          <ac:chgData name="blanka.titanilla08@gmail.com" userId="b720cf530b5e1ea0" providerId="LiveId" clId="{62FB7384-88B3-40F8-9E7C-9837EA61BDE0}" dt="2026-04-19T09:56:29.190" v="800" actId="21"/>
          <ac:grpSpMkLst>
            <pc:docMk/>
            <pc:sldMk cId="1540691599" sldId="259"/>
            <ac:grpSpMk id="31" creationId="{0EE2ED9A-81F2-46DE-5982-F38BF4078752}"/>
          </ac:grpSpMkLst>
        </pc:grpChg>
        <pc:grpChg chg="del">
          <ac:chgData name="blanka.titanilla08@gmail.com" userId="b720cf530b5e1ea0" providerId="LiveId" clId="{62FB7384-88B3-40F8-9E7C-9837EA61BDE0}" dt="2026-04-19T09:56:26.790" v="799" actId="21"/>
          <ac:grpSpMkLst>
            <pc:docMk/>
            <pc:sldMk cId="1540691599" sldId="259"/>
            <ac:grpSpMk id="36" creationId="{3F534543-C220-6630-FDBF-DDDC3E48943C}"/>
          </ac:grpSpMkLst>
        </pc:grpChg>
        <pc:grpChg chg="add mod">
          <ac:chgData name="blanka.titanilla08@gmail.com" userId="b720cf530b5e1ea0" providerId="LiveId" clId="{62FB7384-88B3-40F8-9E7C-9837EA61BDE0}" dt="2026-04-19T09:58:27.774" v="820" actId="1076"/>
          <ac:grpSpMkLst>
            <pc:docMk/>
            <pc:sldMk cId="1540691599" sldId="259"/>
            <ac:grpSpMk id="42" creationId="{0EA26717-2DF3-CC2A-11FB-6A5E251F6820}"/>
          </ac:grpSpMkLst>
        </pc:grpChg>
        <pc:grpChg chg="add mod">
          <ac:chgData name="blanka.titanilla08@gmail.com" userId="b720cf530b5e1ea0" providerId="LiveId" clId="{62FB7384-88B3-40F8-9E7C-9837EA61BDE0}" dt="2026-04-19T09:57:09.935" v="808" actId="1076"/>
          <ac:grpSpMkLst>
            <pc:docMk/>
            <pc:sldMk cId="1540691599" sldId="259"/>
            <ac:grpSpMk id="45" creationId="{F9D93D58-E5C1-5B52-0D11-13702FB55173}"/>
          </ac:grpSpMkLst>
        </pc:grpChg>
        <pc:grpChg chg="add mod">
          <ac:chgData name="blanka.titanilla08@gmail.com" userId="b720cf530b5e1ea0" providerId="LiveId" clId="{62FB7384-88B3-40F8-9E7C-9837EA61BDE0}" dt="2026-04-19T10:51:46.683" v="1173" actId="1076"/>
          <ac:grpSpMkLst>
            <pc:docMk/>
            <pc:sldMk cId="1540691599" sldId="259"/>
            <ac:grpSpMk id="51" creationId="{BF8A4D28-762C-F7D3-A1AB-36CBCF5B6CE1}"/>
          </ac:grpSpMkLst>
        </pc:grpChg>
        <pc:grpChg chg="add mod">
          <ac:chgData name="blanka.titanilla08@gmail.com" userId="b720cf530b5e1ea0" providerId="LiveId" clId="{62FB7384-88B3-40F8-9E7C-9837EA61BDE0}" dt="2026-04-19T10:52:31.416" v="1177" actId="1076"/>
          <ac:grpSpMkLst>
            <pc:docMk/>
            <pc:sldMk cId="1540691599" sldId="259"/>
            <ac:grpSpMk id="54" creationId="{F31C7182-D78C-4A24-4AC0-88FFD74CA6C9}"/>
          </ac:grpSpMkLst>
        </pc:grpChg>
        <pc:grpChg chg="add mod">
          <ac:chgData name="blanka.titanilla08@gmail.com" userId="b720cf530b5e1ea0" providerId="LiveId" clId="{62FB7384-88B3-40F8-9E7C-9837EA61BDE0}" dt="2026-04-19T10:52:56.550" v="1181" actId="1076"/>
          <ac:grpSpMkLst>
            <pc:docMk/>
            <pc:sldMk cId="1540691599" sldId="259"/>
            <ac:grpSpMk id="57" creationId="{B2369E25-B39E-323A-6AA0-B0A05F072B12}"/>
          </ac:grpSpMkLst>
        </pc:grpChg>
        <pc:grpChg chg="add mod">
          <ac:chgData name="blanka.titanilla08@gmail.com" userId="b720cf530b5e1ea0" providerId="LiveId" clId="{62FB7384-88B3-40F8-9E7C-9837EA61BDE0}" dt="2026-04-19T10:52:51.886" v="1180" actId="1076"/>
          <ac:grpSpMkLst>
            <pc:docMk/>
            <pc:sldMk cId="1540691599" sldId="259"/>
            <ac:grpSpMk id="60" creationId="{C77A6155-6488-C3B4-657B-0DBF4F026858}"/>
          </ac:grpSpMkLst>
        </pc:grpChg>
        <pc:grpChg chg="add mod">
          <ac:chgData name="blanka.titanilla08@gmail.com" userId="b720cf530b5e1ea0" providerId="LiveId" clId="{62FB7384-88B3-40F8-9E7C-9837EA61BDE0}" dt="2026-04-19T10:52:45.491" v="1179" actId="1076"/>
          <ac:grpSpMkLst>
            <pc:docMk/>
            <pc:sldMk cId="1540691599" sldId="259"/>
            <ac:grpSpMk id="63" creationId="{F61F9A89-0E90-F30D-9A7F-09786BDEA725}"/>
          </ac:grpSpMkLst>
        </pc:grpChg>
        <pc:picChg chg="add del mod">
          <ac:chgData name="blanka.titanilla08@gmail.com" userId="b720cf530b5e1ea0" providerId="LiveId" clId="{62FB7384-88B3-40F8-9E7C-9837EA61BDE0}" dt="2026-04-19T17:23:03.101" v="2177" actId="21"/>
          <ac:picMkLst>
            <pc:docMk/>
            <pc:sldMk cId="1540691599" sldId="259"/>
            <ac:picMk id="3" creationId="{30EB08D4-C393-4E22-E6DF-57C7A01F3EB2}"/>
          </ac:picMkLst>
        </pc:picChg>
        <pc:picChg chg="mod">
          <ac:chgData name="blanka.titanilla08@gmail.com" userId="b720cf530b5e1ea0" providerId="LiveId" clId="{62FB7384-88B3-40F8-9E7C-9837EA61BDE0}" dt="2026-04-19T09:58:47.476" v="822" actId="1076"/>
          <ac:picMkLst>
            <pc:docMk/>
            <pc:sldMk cId="1540691599" sldId="259"/>
            <ac:picMk id="7" creationId="{F52BCB99-01C2-580C-82A1-E6451E9D2698}"/>
          </ac:picMkLst>
        </pc:picChg>
        <pc:picChg chg="del">
          <ac:chgData name="blanka.titanilla08@gmail.com" userId="b720cf530b5e1ea0" providerId="LiveId" clId="{62FB7384-88B3-40F8-9E7C-9837EA61BDE0}" dt="2026-04-19T09:50:15.735" v="726" actId="21"/>
          <ac:picMkLst>
            <pc:docMk/>
            <pc:sldMk cId="1540691599" sldId="259"/>
            <ac:picMk id="24" creationId="{6906B700-EC8F-CB53-87DD-F5A24444A06A}"/>
          </ac:picMkLst>
        </pc:picChg>
        <pc:picChg chg="add mod">
          <ac:chgData name="blanka.titanilla08@gmail.com" userId="b720cf530b5e1ea0" providerId="LiveId" clId="{62FB7384-88B3-40F8-9E7C-9837EA61BDE0}" dt="2026-04-19T17:25:13.138" v="2199" actId="732"/>
          <ac:picMkLst>
            <pc:docMk/>
            <pc:sldMk cId="1540691599" sldId="259"/>
            <ac:picMk id="24" creationId="{F98C6522-CB5F-6606-DDA1-D7227E8BBAE7}"/>
          </ac:picMkLst>
        </pc:picChg>
        <pc:picChg chg="del">
          <ac:chgData name="blanka.titanilla08@gmail.com" userId="b720cf530b5e1ea0" providerId="LiveId" clId="{62FB7384-88B3-40F8-9E7C-9837EA61BDE0}" dt="2026-04-19T09:50:15.735" v="726" actId="21"/>
          <ac:picMkLst>
            <pc:docMk/>
            <pc:sldMk cId="1540691599" sldId="259"/>
            <ac:picMk id="26" creationId="{D4D61EE3-1150-4102-4353-A5635CB12B35}"/>
          </ac:picMkLst>
        </pc:picChg>
        <pc:picChg chg="mod ord">
          <ac:chgData name="blanka.titanilla08@gmail.com" userId="b720cf530b5e1ea0" providerId="LiveId" clId="{62FB7384-88B3-40F8-9E7C-9837EA61BDE0}" dt="2026-04-19T09:59:10.533" v="823" actId="167"/>
          <ac:picMkLst>
            <pc:docMk/>
            <pc:sldMk cId="1540691599" sldId="259"/>
            <ac:picMk id="29" creationId="{172DBAD2-4386-6786-ADC6-F8EC6D394885}"/>
          </ac:picMkLst>
        </pc:picChg>
        <pc:picChg chg="mod">
          <ac:chgData name="blanka.titanilla08@gmail.com" userId="b720cf530b5e1ea0" providerId="LiveId" clId="{62FB7384-88B3-40F8-9E7C-9837EA61BDE0}" dt="2026-04-19T09:51:05.595" v="735" actId="1076"/>
          <ac:picMkLst>
            <pc:docMk/>
            <pc:sldMk cId="1540691599" sldId="259"/>
            <ac:picMk id="33" creationId="{7C4FBC50-AC74-C6BA-01FA-EEACCF363C43}"/>
          </ac:picMkLst>
        </pc:picChg>
        <pc:picChg chg="mod">
          <ac:chgData name="blanka.titanilla08@gmail.com" userId="b720cf530b5e1ea0" providerId="LiveId" clId="{62FB7384-88B3-40F8-9E7C-9837EA61BDE0}" dt="2026-04-19T09:50:01.846" v="723" actId="1076"/>
          <ac:picMkLst>
            <pc:docMk/>
            <pc:sldMk cId="1540691599" sldId="259"/>
            <ac:picMk id="37" creationId="{EA1889A5-C114-CF59-A071-0643B1F369CF}"/>
          </ac:picMkLst>
        </pc:picChg>
        <pc:picChg chg="del mod">
          <ac:chgData name="blanka.titanilla08@gmail.com" userId="b720cf530b5e1ea0" providerId="LiveId" clId="{62FB7384-88B3-40F8-9E7C-9837EA61BDE0}" dt="2026-04-19T10:16:57.932" v="916" actId="21"/>
          <ac:picMkLst>
            <pc:docMk/>
            <pc:sldMk cId="1540691599" sldId="259"/>
            <ac:picMk id="38" creationId="{8DE630A2-3445-E7DB-4B7C-CA0BC5DA2B9B}"/>
          </ac:picMkLst>
        </pc:picChg>
        <pc:picChg chg="mod">
          <ac:chgData name="blanka.titanilla08@gmail.com" userId="b720cf530b5e1ea0" providerId="LiveId" clId="{62FB7384-88B3-40F8-9E7C-9837EA61BDE0}" dt="2026-04-19T09:50:25.787" v="728" actId="1076"/>
          <ac:picMkLst>
            <pc:docMk/>
            <pc:sldMk cId="1540691599" sldId="259"/>
            <ac:picMk id="39" creationId="{89BE2DFD-1745-BEE9-4E27-C6B1401134F1}"/>
          </ac:picMkLst>
        </pc:picChg>
        <pc:picChg chg="mod">
          <ac:chgData name="blanka.titanilla08@gmail.com" userId="b720cf530b5e1ea0" providerId="LiveId" clId="{62FB7384-88B3-40F8-9E7C-9837EA61BDE0}" dt="2026-04-19T09:57:31.337" v="813" actId="1076"/>
          <ac:picMkLst>
            <pc:docMk/>
            <pc:sldMk cId="1540691599" sldId="259"/>
            <ac:picMk id="40" creationId="{E4C21661-170A-727E-F7DF-2721FE4BAFE1}"/>
          </ac:picMkLst>
        </pc:picChg>
        <pc:picChg chg="mod">
          <ac:chgData name="blanka.titanilla08@gmail.com" userId="b720cf530b5e1ea0" providerId="LiveId" clId="{62FB7384-88B3-40F8-9E7C-9837EA61BDE0}" dt="2026-04-19T09:58:27.774" v="820" actId="1076"/>
          <ac:picMkLst>
            <pc:docMk/>
            <pc:sldMk cId="1540691599" sldId="259"/>
            <ac:picMk id="43" creationId="{14EA2206-23C5-99B5-BA16-0DD51FBA8476}"/>
          </ac:picMkLst>
        </pc:picChg>
        <pc:picChg chg="mod">
          <ac:chgData name="blanka.titanilla08@gmail.com" userId="b720cf530b5e1ea0" providerId="LiveId" clId="{62FB7384-88B3-40F8-9E7C-9837EA61BDE0}" dt="2026-04-19T09:57:09.935" v="808" actId="1076"/>
          <ac:picMkLst>
            <pc:docMk/>
            <pc:sldMk cId="1540691599" sldId="259"/>
            <ac:picMk id="46" creationId="{C81BC30A-919A-A0CD-9C8D-F844E293FACF}"/>
          </ac:picMkLst>
        </pc:picChg>
        <pc:picChg chg="add mod">
          <ac:chgData name="blanka.titanilla08@gmail.com" userId="b720cf530b5e1ea0" providerId="LiveId" clId="{62FB7384-88B3-40F8-9E7C-9837EA61BDE0}" dt="2026-04-19T10:17:06.393" v="918" actId="167"/>
          <ac:picMkLst>
            <pc:docMk/>
            <pc:sldMk cId="1540691599" sldId="259"/>
            <ac:picMk id="50" creationId="{8DAB38AA-18DE-23CA-6CFE-0AAF5FD34704}"/>
          </ac:picMkLst>
        </pc:picChg>
        <pc:picChg chg="mod">
          <ac:chgData name="blanka.titanilla08@gmail.com" userId="b720cf530b5e1ea0" providerId="LiveId" clId="{62FB7384-88B3-40F8-9E7C-9837EA61BDE0}" dt="2026-04-19T10:51:46.683" v="1173" actId="1076"/>
          <ac:picMkLst>
            <pc:docMk/>
            <pc:sldMk cId="1540691599" sldId="259"/>
            <ac:picMk id="52" creationId="{AF3EDE8D-1F39-DACC-DF42-212415F544C3}"/>
          </ac:picMkLst>
        </pc:picChg>
        <pc:picChg chg="mod">
          <ac:chgData name="blanka.titanilla08@gmail.com" userId="b720cf530b5e1ea0" providerId="LiveId" clId="{62FB7384-88B3-40F8-9E7C-9837EA61BDE0}" dt="2026-04-19T10:50:56.380" v="1153"/>
          <ac:picMkLst>
            <pc:docMk/>
            <pc:sldMk cId="1540691599" sldId="259"/>
            <ac:picMk id="55" creationId="{69350648-756C-B673-E318-1DF6AD5E4197}"/>
          </ac:picMkLst>
        </pc:picChg>
        <pc:picChg chg="mod">
          <ac:chgData name="blanka.titanilla08@gmail.com" userId="b720cf530b5e1ea0" providerId="LiveId" clId="{62FB7384-88B3-40F8-9E7C-9837EA61BDE0}" dt="2026-04-19T10:52:56.550" v="1181" actId="1076"/>
          <ac:picMkLst>
            <pc:docMk/>
            <pc:sldMk cId="1540691599" sldId="259"/>
            <ac:picMk id="58" creationId="{27F02D68-7E7A-76A3-79AF-3303E9CAF404}"/>
          </ac:picMkLst>
        </pc:picChg>
        <pc:picChg chg="mod">
          <ac:chgData name="blanka.titanilla08@gmail.com" userId="b720cf530b5e1ea0" providerId="LiveId" clId="{62FB7384-88B3-40F8-9E7C-9837EA61BDE0}" dt="2026-04-19T10:51:57.893" v="1175"/>
          <ac:picMkLst>
            <pc:docMk/>
            <pc:sldMk cId="1540691599" sldId="259"/>
            <ac:picMk id="61" creationId="{6449C69D-C46B-FEE7-D319-73A5C3F585F1}"/>
          </ac:picMkLst>
        </pc:picChg>
        <pc:picChg chg="mod">
          <ac:chgData name="blanka.titanilla08@gmail.com" userId="b720cf530b5e1ea0" providerId="LiveId" clId="{62FB7384-88B3-40F8-9E7C-9837EA61BDE0}" dt="2026-04-19T10:52:45.491" v="1179" actId="1076"/>
          <ac:picMkLst>
            <pc:docMk/>
            <pc:sldMk cId="1540691599" sldId="259"/>
            <ac:picMk id="1024" creationId="{1EC7A12A-1831-48BB-AB3A-AD78F92F4F51}"/>
          </ac:picMkLst>
        </pc:picChg>
        <pc:picChg chg="mod">
          <ac:chgData name="blanka.titanilla08@gmail.com" userId="b720cf530b5e1ea0" providerId="LiveId" clId="{62FB7384-88B3-40F8-9E7C-9837EA61BDE0}" dt="2026-04-19T09:50:57.073" v="734" actId="1076"/>
          <ac:picMkLst>
            <pc:docMk/>
            <pc:sldMk cId="1540691599" sldId="259"/>
            <ac:picMk id="1026" creationId="{1C7B5206-13CF-BC5D-2CAD-091691C46390}"/>
          </ac:picMkLst>
        </pc:picChg>
        <pc:picChg chg="del">
          <ac:chgData name="blanka.titanilla08@gmail.com" userId="b720cf530b5e1ea0" providerId="LiveId" clId="{62FB7384-88B3-40F8-9E7C-9837EA61BDE0}" dt="2026-04-19T09:50:09.180" v="725" actId="21"/>
          <ac:picMkLst>
            <pc:docMk/>
            <pc:sldMk cId="1540691599" sldId="259"/>
            <ac:picMk id="1028" creationId="{0090E9D7-26E5-F3CA-A990-F5A92FCEEAFD}"/>
          </ac:picMkLst>
        </pc:picChg>
        <pc:picChg chg="del">
          <ac:chgData name="blanka.titanilla08@gmail.com" userId="b720cf530b5e1ea0" providerId="LiveId" clId="{62FB7384-88B3-40F8-9E7C-9837EA61BDE0}" dt="2026-04-19T09:50:15.735" v="726" actId="21"/>
          <ac:picMkLst>
            <pc:docMk/>
            <pc:sldMk cId="1540691599" sldId="259"/>
            <ac:picMk id="1030" creationId="{C60B97BC-F228-65CE-83DE-A7D5BD021998}"/>
          </ac:picMkLst>
        </pc:picChg>
        <pc:picChg chg="del">
          <ac:chgData name="blanka.titanilla08@gmail.com" userId="b720cf530b5e1ea0" providerId="LiveId" clId="{62FB7384-88B3-40F8-9E7C-9837EA61BDE0}" dt="2026-04-19T09:50:15.735" v="726" actId="21"/>
          <ac:picMkLst>
            <pc:docMk/>
            <pc:sldMk cId="1540691599" sldId="259"/>
            <ac:picMk id="1032" creationId="{9AEEEF64-4E54-615D-BCC0-57A364F1456B}"/>
          </ac:picMkLst>
        </pc:picChg>
        <pc:picChg chg="mod">
          <ac:chgData name="blanka.titanilla08@gmail.com" userId="b720cf530b5e1ea0" providerId="LiveId" clId="{62FB7384-88B3-40F8-9E7C-9837EA61BDE0}" dt="2026-04-19T09:52:31.662" v="753" actId="1076"/>
          <ac:picMkLst>
            <pc:docMk/>
            <pc:sldMk cId="1540691599" sldId="259"/>
            <ac:picMk id="2050" creationId="{B5EC2879-1423-984D-6C94-D1A56EFDE7C8}"/>
          </ac:picMkLst>
        </pc:picChg>
        <pc:picChg chg="del mod">
          <ac:chgData name="blanka.titanilla08@gmail.com" userId="b720cf530b5e1ea0" providerId="LiveId" clId="{62FB7384-88B3-40F8-9E7C-9837EA61BDE0}" dt="2026-04-19T09:56:32.572" v="801" actId="21"/>
          <ac:picMkLst>
            <pc:docMk/>
            <pc:sldMk cId="1540691599" sldId="259"/>
            <ac:picMk id="2054" creationId="{44C6BB14-F18D-9D58-5502-2B41CF8D2D29}"/>
          </ac:picMkLst>
        </pc:picChg>
      </pc:sldChg>
      <pc:sldChg chg="addSp delSp modSp add mod">
        <pc:chgData name="blanka.titanilla08@gmail.com" userId="b720cf530b5e1ea0" providerId="LiveId" clId="{62FB7384-88B3-40F8-9E7C-9837EA61BDE0}" dt="2026-04-19T17:46:22.580" v="2327" actId="1076"/>
        <pc:sldMkLst>
          <pc:docMk/>
          <pc:sldMk cId="1942451145" sldId="260"/>
        </pc:sldMkLst>
        <pc:spChg chg="add mod">
          <ac:chgData name="blanka.titanilla08@gmail.com" userId="b720cf530b5e1ea0" providerId="LiveId" clId="{62FB7384-88B3-40F8-9E7C-9837EA61BDE0}" dt="2026-04-19T10:04:39.455" v="849" actId="571"/>
          <ac:spMkLst>
            <pc:docMk/>
            <pc:sldMk cId="1942451145" sldId="260"/>
            <ac:spMk id="2" creationId="{3B7EC1A6-AC1C-B491-EC3C-CB88A2FA3CE2}"/>
          </ac:spMkLst>
        </pc:spChg>
        <pc:spChg chg="add mod">
          <ac:chgData name="blanka.titanilla08@gmail.com" userId="b720cf530b5e1ea0" providerId="LiveId" clId="{62FB7384-88B3-40F8-9E7C-9837EA61BDE0}" dt="2026-04-19T10:04:38.839" v="848" actId="571"/>
          <ac:spMkLst>
            <pc:docMk/>
            <pc:sldMk cId="1942451145" sldId="260"/>
            <ac:spMk id="3" creationId="{ABBCB1E6-B58A-7F54-CABE-59D6AAB8437F}"/>
          </ac:spMkLst>
        </pc:spChg>
        <pc:spChg chg="mod">
          <ac:chgData name="blanka.titanilla08@gmail.com" userId="b720cf530b5e1ea0" providerId="LiveId" clId="{62FB7384-88B3-40F8-9E7C-9837EA61BDE0}" dt="2026-04-19T10:29:55.810" v="1013" actId="1076"/>
          <ac:spMkLst>
            <pc:docMk/>
            <pc:sldMk cId="1942451145" sldId="260"/>
            <ac:spMk id="6" creationId="{A2D7405C-361E-7901-7C07-7A761347B0F0}"/>
          </ac:spMkLst>
        </pc:spChg>
        <pc:spChg chg="mod">
          <ac:chgData name="blanka.titanilla08@gmail.com" userId="b720cf530b5e1ea0" providerId="LiveId" clId="{62FB7384-88B3-40F8-9E7C-9837EA61BDE0}" dt="2026-04-19T10:29:55.810" v="1013" actId="1076"/>
          <ac:spMkLst>
            <pc:docMk/>
            <pc:sldMk cId="1942451145" sldId="260"/>
            <ac:spMk id="9" creationId="{8111AAA4-A67A-AC6F-3C2C-E559C0CB059B}"/>
          </ac:spMkLst>
        </pc:spChg>
        <pc:spChg chg="mod">
          <ac:chgData name="blanka.titanilla08@gmail.com" userId="b720cf530b5e1ea0" providerId="LiveId" clId="{62FB7384-88B3-40F8-9E7C-9837EA61BDE0}" dt="2026-04-19T10:29:55.810" v="1013" actId="1076"/>
          <ac:spMkLst>
            <pc:docMk/>
            <pc:sldMk cId="1942451145" sldId="260"/>
            <ac:spMk id="10" creationId="{0CC25752-8653-CE08-637E-B59FF98D68FC}"/>
          </ac:spMkLst>
        </pc:spChg>
        <pc:spChg chg="mod">
          <ac:chgData name="blanka.titanilla08@gmail.com" userId="b720cf530b5e1ea0" providerId="LiveId" clId="{62FB7384-88B3-40F8-9E7C-9837EA61BDE0}" dt="2026-04-19T10:29:55.810" v="1013" actId="1076"/>
          <ac:spMkLst>
            <pc:docMk/>
            <pc:sldMk cId="1942451145" sldId="260"/>
            <ac:spMk id="11" creationId="{2E645C25-E7BB-13BB-1C16-B0B82906369E}"/>
          </ac:spMkLst>
        </pc:spChg>
        <pc:spChg chg="mod">
          <ac:chgData name="blanka.titanilla08@gmail.com" userId="b720cf530b5e1ea0" providerId="LiveId" clId="{62FB7384-88B3-40F8-9E7C-9837EA61BDE0}" dt="2026-04-19T10:29:55.810" v="1013" actId="1076"/>
          <ac:spMkLst>
            <pc:docMk/>
            <pc:sldMk cId="1942451145" sldId="260"/>
            <ac:spMk id="14" creationId="{B9A28395-F646-EC77-0179-5DD336BC52B1}"/>
          </ac:spMkLst>
        </pc:spChg>
        <pc:spChg chg="mod">
          <ac:chgData name="blanka.titanilla08@gmail.com" userId="b720cf530b5e1ea0" providerId="LiveId" clId="{62FB7384-88B3-40F8-9E7C-9837EA61BDE0}" dt="2026-04-19T10:29:55.810" v="1013" actId="1076"/>
          <ac:spMkLst>
            <pc:docMk/>
            <pc:sldMk cId="1942451145" sldId="260"/>
            <ac:spMk id="15" creationId="{EBF9C098-66D1-66FA-E8AA-6BD5135FDFA8}"/>
          </ac:spMkLst>
        </pc:spChg>
        <pc:spChg chg="mod">
          <ac:chgData name="blanka.titanilla08@gmail.com" userId="b720cf530b5e1ea0" providerId="LiveId" clId="{62FB7384-88B3-40F8-9E7C-9837EA61BDE0}" dt="2026-04-19T10:29:55.810" v="1013" actId="1076"/>
          <ac:spMkLst>
            <pc:docMk/>
            <pc:sldMk cId="1942451145" sldId="260"/>
            <ac:spMk id="16" creationId="{B765FAF0-7FB4-8CB2-C3D3-C8287A035716}"/>
          </ac:spMkLst>
        </pc:spChg>
        <pc:spChg chg="mod">
          <ac:chgData name="blanka.titanilla08@gmail.com" userId="b720cf530b5e1ea0" providerId="LiveId" clId="{62FB7384-88B3-40F8-9E7C-9837EA61BDE0}" dt="2026-04-19T10:29:55.810" v="1013" actId="1076"/>
          <ac:spMkLst>
            <pc:docMk/>
            <pc:sldMk cId="1942451145" sldId="260"/>
            <ac:spMk id="17" creationId="{40EBF113-5CBB-88CF-5B67-5303784D228C}"/>
          </ac:spMkLst>
        </pc:spChg>
        <pc:spChg chg="mod">
          <ac:chgData name="blanka.titanilla08@gmail.com" userId="b720cf530b5e1ea0" providerId="LiveId" clId="{62FB7384-88B3-40F8-9E7C-9837EA61BDE0}" dt="2026-04-19T10:29:55.810" v="1013" actId="1076"/>
          <ac:spMkLst>
            <pc:docMk/>
            <pc:sldMk cId="1942451145" sldId="260"/>
            <ac:spMk id="19" creationId="{DBA1AD87-5CA4-E022-75EC-AE2DCF371FBF}"/>
          </ac:spMkLst>
        </pc:spChg>
        <pc:spChg chg="mod">
          <ac:chgData name="blanka.titanilla08@gmail.com" userId="b720cf530b5e1ea0" providerId="LiveId" clId="{62FB7384-88B3-40F8-9E7C-9837EA61BDE0}" dt="2026-04-19T10:29:55.810" v="1013" actId="1076"/>
          <ac:spMkLst>
            <pc:docMk/>
            <pc:sldMk cId="1942451145" sldId="260"/>
            <ac:spMk id="21" creationId="{FED997B4-D62A-2620-4DE1-4F8DB26A981D}"/>
          </ac:spMkLst>
        </pc:spChg>
        <pc:spChg chg="mod">
          <ac:chgData name="blanka.titanilla08@gmail.com" userId="b720cf530b5e1ea0" providerId="LiveId" clId="{62FB7384-88B3-40F8-9E7C-9837EA61BDE0}" dt="2026-04-19T10:04:57.399" v="854" actId="1076"/>
          <ac:spMkLst>
            <pc:docMk/>
            <pc:sldMk cId="1942451145" sldId="260"/>
            <ac:spMk id="23" creationId="{9BE6C637-EB99-CF13-8B54-B5CD0E56EBCD}"/>
          </ac:spMkLst>
        </pc:spChg>
        <pc:spChg chg="add mod">
          <ac:chgData name="blanka.titanilla08@gmail.com" userId="b720cf530b5e1ea0" providerId="LiveId" clId="{62FB7384-88B3-40F8-9E7C-9837EA61BDE0}" dt="2026-04-19T10:50:33.042" v="1151" actId="1076"/>
          <ac:spMkLst>
            <pc:docMk/>
            <pc:sldMk cId="1942451145" sldId="260"/>
            <ac:spMk id="24" creationId="{B9920B43-1847-8786-505B-FD63BF3082D6}"/>
          </ac:spMkLst>
        </pc:spChg>
        <pc:spChg chg="del">
          <ac:chgData name="blanka.titanilla08@gmail.com" userId="b720cf530b5e1ea0" providerId="LiveId" clId="{62FB7384-88B3-40F8-9E7C-9837EA61BDE0}" dt="2026-04-19T10:04:02.720" v="844" actId="21"/>
          <ac:spMkLst>
            <pc:docMk/>
            <pc:sldMk cId="1942451145" sldId="260"/>
            <ac:spMk id="25" creationId="{5C65B95C-DF7A-4171-12D3-665B71C62A80}"/>
          </ac:spMkLst>
        </pc:spChg>
        <pc:spChg chg="del">
          <ac:chgData name="blanka.titanilla08@gmail.com" userId="b720cf530b5e1ea0" providerId="LiveId" clId="{62FB7384-88B3-40F8-9E7C-9837EA61BDE0}" dt="2026-04-19T10:04:02.720" v="844" actId="21"/>
          <ac:spMkLst>
            <pc:docMk/>
            <pc:sldMk cId="1942451145" sldId="260"/>
            <ac:spMk id="27" creationId="{2F04F7FF-C99A-BBC0-B4FF-86FA59C9B124}"/>
          </ac:spMkLst>
        </pc:spChg>
        <pc:spChg chg="del mod">
          <ac:chgData name="blanka.titanilla08@gmail.com" userId="b720cf530b5e1ea0" providerId="LiveId" clId="{62FB7384-88B3-40F8-9E7C-9837EA61BDE0}" dt="2026-04-19T17:26:37.316" v="2209" actId="21"/>
          <ac:spMkLst>
            <pc:docMk/>
            <pc:sldMk cId="1942451145" sldId="260"/>
            <ac:spMk id="29" creationId="{852F810E-9FFD-6BFE-F3B9-43D104C8D0C9}"/>
          </ac:spMkLst>
        </pc:spChg>
        <pc:spChg chg="add mod topLvl">
          <ac:chgData name="blanka.titanilla08@gmail.com" userId="b720cf530b5e1ea0" providerId="LiveId" clId="{62FB7384-88B3-40F8-9E7C-9837EA61BDE0}" dt="2026-04-19T10:50:17.320" v="1148" actId="1076"/>
          <ac:spMkLst>
            <pc:docMk/>
            <pc:sldMk cId="1942451145" sldId="260"/>
            <ac:spMk id="30" creationId="{AEB9B711-2EAF-2648-BD6B-2B90BE310CF2}"/>
          </ac:spMkLst>
        </pc:spChg>
        <pc:spChg chg="mod">
          <ac:chgData name="blanka.titanilla08@gmail.com" userId="b720cf530b5e1ea0" providerId="LiveId" clId="{62FB7384-88B3-40F8-9E7C-9837EA61BDE0}" dt="2026-04-19T17:26:43.658" v="2210" actId="1076"/>
          <ac:spMkLst>
            <pc:docMk/>
            <pc:sldMk cId="1942451145" sldId="260"/>
            <ac:spMk id="33" creationId="{37C22B45-B8C1-7E52-BAC4-AF13F6E8A79A}"/>
          </ac:spMkLst>
        </pc:spChg>
        <pc:spChg chg="mod ord">
          <ac:chgData name="blanka.titanilla08@gmail.com" userId="b720cf530b5e1ea0" providerId="LiveId" clId="{62FB7384-88B3-40F8-9E7C-9837EA61BDE0}" dt="2026-04-19T10:09:52.956" v="890" actId="167"/>
          <ac:spMkLst>
            <pc:docMk/>
            <pc:sldMk cId="1942451145" sldId="260"/>
            <ac:spMk id="34" creationId="{9B7F7069-0E17-C990-89F5-42E6307D4E21}"/>
          </ac:spMkLst>
        </pc:spChg>
        <pc:spChg chg="add mod">
          <ac:chgData name="blanka.titanilla08@gmail.com" userId="b720cf530b5e1ea0" providerId="LiveId" clId="{62FB7384-88B3-40F8-9E7C-9837EA61BDE0}" dt="2026-04-19T10:35:54.698" v="1050"/>
          <ac:spMkLst>
            <pc:docMk/>
            <pc:sldMk cId="1942451145" sldId="260"/>
            <ac:spMk id="36" creationId="{7ADFA0C4-1337-9B6E-12C0-F35E5B04C75C}"/>
          </ac:spMkLst>
        </pc:spChg>
        <pc:spChg chg="add mod">
          <ac:chgData name="blanka.titanilla08@gmail.com" userId="b720cf530b5e1ea0" providerId="LiveId" clId="{62FB7384-88B3-40F8-9E7C-9837EA61BDE0}" dt="2026-04-19T17:26:12.055" v="2205"/>
          <ac:spMkLst>
            <pc:docMk/>
            <pc:sldMk cId="1942451145" sldId="260"/>
            <ac:spMk id="38" creationId="{4459586C-5D45-B7CE-D1BB-CC09C89479AE}"/>
          </ac:spMkLst>
        </pc:spChg>
        <pc:spChg chg="mod">
          <ac:chgData name="blanka.titanilla08@gmail.com" userId="b720cf530b5e1ea0" providerId="LiveId" clId="{62FB7384-88B3-40F8-9E7C-9837EA61BDE0}" dt="2026-04-19T10:09:21.190" v="888" actId="1076"/>
          <ac:spMkLst>
            <pc:docMk/>
            <pc:sldMk cId="1942451145" sldId="260"/>
            <ac:spMk id="41" creationId="{EF2EA716-5D19-512B-8943-9CFEF297AC3C}"/>
          </ac:spMkLst>
        </pc:spChg>
        <pc:spChg chg="mod">
          <ac:chgData name="blanka.titanilla08@gmail.com" userId="b720cf530b5e1ea0" providerId="LiveId" clId="{62FB7384-88B3-40F8-9E7C-9837EA61BDE0}" dt="2026-04-19T10:09:28.104" v="889" actId="1076"/>
          <ac:spMkLst>
            <pc:docMk/>
            <pc:sldMk cId="1942451145" sldId="260"/>
            <ac:spMk id="44" creationId="{C0738131-88C6-9712-F719-6E2C8DA00282}"/>
          </ac:spMkLst>
        </pc:spChg>
        <pc:spChg chg="mod">
          <ac:chgData name="blanka.titanilla08@gmail.com" userId="b720cf530b5e1ea0" providerId="LiveId" clId="{62FB7384-88B3-40F8-9E7C-9837EA61BDE0}" dt="2026-04-19T10:09:28.104" v="889" actId="1076"/>
          <ac:spMkLst>
            <pc:docMk/>
            <pc:sldMk cId="1942451145" sldId="260"/>
            <ac:spMk id="47" creationId="{9E26572D-D093-A1F7-FE12-D59A0D0C0ABE}"/>
          </ac:spMkLst>
        </pc:spChg>
        <pc:spChg chg="mod">
          <ac:chgData name="blanka.titanilla08@gmail.com" userId="b720cf530b5e1ea0" providerId="LiveId" clId="{62FB7384-88B3-40F8-9E7C-9837EA61BDE0}" dt="2026-04-19T10:05:47.767" v="859" actId="1076"/>
          <ac:spMkLst>
            <pc:docMk/>
            <pc:sldMk cId="1942451145" sldId="260"/>
            <ac:spMk id="48" creationId="{545301A5-3050-061C-8EB6-D466CD7FD92B}"/>
          </ac:spMkLst>
        </pc:spChg>
        <pc:spChg chg="mod">
          <ac:chgData name="blanka.titanilla08@gmail.com" userId="b720cf530b5e1ea0" providerId="LiveId" clId="{62FB7384-88B3-40F8-9E7C-9837EA61BDE0}" dt="2026-04-19T10:05:59.450" v="860" actId="1076"/>
          <ac:spMkLst>
            <pc:docMk/>
            <pc:sldMk cId="1942451145" sldId="260"/>
            <ac:spMk id="49" creationId="{DD74F05E-598F-701C-C326-792B0F197E09}"/>
          </ac:spMkLst>
        </pc:spChg>
        <pc:spChg chg="add mod">
          <ac:chgData name="blanka.titanilla08@gmail.com" userId="b720cf530b5e1ea0" providerId="LiveId" clId="{62FB7384-88B3-40F8-9E7C-9837EA61BDE0}" dt="2026-04-19T10:38:24.552" v="1068" actId="164"/>
          <ac:spMkLst>
            <pc:docMk/>
            <pc:sldMk cId="1942451145" sldId="260"/>
            <ac:spMk id="52" creationId="{F8475421-9A84-28D5-33CA-6EA4B520F07B}"/>
          </ac:spMkLst>
        </pc:spChg>
        <pc:spChg chg="add mod">
          <ac:chgData name="blanka.titanilla08@gmail.com" userId="b720cf530b5e1ea0" providerId="LiveId" clId="{62FB7384-88B3-40F8-9E7C-9837EA61BDE0}" dt="2026-04-19T10:51:10.781" v="1157" actId="1076"/>
          <ac:spMkLst>
            <pc:docMk/>
            <pc:sldMk cId="1942451145" sldId="260"/>
            <ac:spMk id="54" creationId="{071E96A6-DC41-6CD7-80B0-79434839EC71}"/>
          </ac:spMkLst>
        </pc:spChg>
        <pc:spChg chg="add mod">
          <ac:chgData name="blanka.titanilla08@gmail.com" userId="b720cf530b5e1ea0" providerId="LiveId" clId="{62FB7384-88B3-40F8-9E7C-9837EA61BDE0}" dt="2026-04-19T10:49:29.501" v="1144" actId="164"/>
          <ac:spMkLst>
            <pc:docMk/>
            <pc:sldMk cId="1942451145" sldId="260"/>
            <ac:spMk id="58" creationId="{F983547D-7EB0-AF9C-55B0-4ECCC9103FAE}"/>
          </ac:spMkLst>
        </pc:spChg>
        <pc:spChg chg="add mod">
          <ac:chgData name="blanka.titanilla08@gmail.com" userId="b720cf530b5e1ea0" providerId="LiveId" clId="{62FB7384-88B3-40F8-9E7C-9837EA61BDE0}" dt="2026-04-19T10:56:33.279" v="1188" actId="1076"/>
          <ac:spMkLst>
            <pc:docMk/>
            <pc:sldMk cId="1942451145" sldId="260"/>
            <ac:spMk id="63" creationId="{0BFB42A5-DE73-20B9-E688-4613A1A8105E}"/>
          </ac:spMkLst>
        </pc:spChg>
        <pc:spChg chg="add mod">
          <ac:chgData name="blanka.titanilla08@gmail.com" userId="b720cf530b5e1ea0" providerId="LiveId" clId="{62FB7384-88B3-40F8-9E7C-9837EA61BDE0}" dt="2026-04-19T11:10:46.398" v="1272" actId="1076"/>
          <ac:spMkLst>
            <pc:docMk/>
            <pc:sldMk cId="1942451145" sldId="260"/>
            <ac:spMk id="1024" creationId="{DE7E41C4-B021-F2EB-E12A-51B1FAD9F9AE}"/>
          </ac:spMkLst>
        </pc:spChg>
        <pc:spChg chg="add mod">
          <ac:chgData name="blanka.titanilla08@gmail.com" userId="b720cf530b5e1ea0" providerId="LiveId" clId="{62FB7384-88B3-40F8-9E7C-9837EA61BDE0}" dt="2026-04-19T11:11:05.738" v="1273" actId="1076"/>
          <ac:spMkLst>
            <pc:docMk/>
            <pc:sldMk cId="1942451145" sldId="260"/>
            <ac:spMk id="1025" creationId="{785DE94A-E3D9-24E8-29AE-FA2BD7EDD660}"/>
          </ac:spMkLst>
        </pc:spChg>
        <pc:spChg chg="add">
          <ac:chgData name="blanka.titanilla08@gmail.com" userId="b720cf530b5e1ea0" providerId="LiveId" clId="{62FB7384-88B3-40F8-9E7C-9837EA61BDE0}" dt="2026-04-19T11:02:05.062" v="1206"/>
          <ac:spMkLst>
            <pc:docMk/>
            <pc:sldMk cId="1942451145" sldId="260"/>
            <ac:spMk id="1027" creationId="{5111620E-B6C8-D23E-1565-F337503543C3}"/>
          </ac:spMkLst>
        </pc:spChg>
        <pc:spChg chg="add">
          <ac:chgData name="blanka.titanilla08@gmail.com" userId="b720cf530b5e1ea0" providerId="LiveId" clId="{62FB7384-88B3-40F8-9E7C-9837EA61BDE0}" dt="2026-04-19T11:02:19.493" v="1207"/>
          <ac:spMkLst>
            <pc:docMk/>
            <pc:sldMk cId="1942451145" sldId="260"/>
            <ac:spMk id="1028" creationId="{34C1180A-EB19-709F-42DF-E1D477E73D64}"/>
          </ac:spMkLst>
        </pc:spChg>
        <pc:spChg chg="add">
          <ac:chgData name="blanka.titanilla08@gmail.com" userId="b720cf530b5e1ea0" providerId="LiveId" clId="{62FB7384-88B3-40F8-9E7C-9837EA61BDE0}" dt="2026-04-19T11:02:46.214" v="1208"/>
          <ac:spMkLst>
            <pc:docMk/>
            <pc:sldMk cId="1942451145" sldId="260"/>
            <ac:spMk id="1029" creationId="{C8498DE4-BD02-48FC-B29F-A0FB70DA31DF}"/>
          </ac:spMkLst>
        </pc:spChg>
        <pc:grpChg chg="mod">
          <ac:chgData name="blanka.titanilla08@gmail.com" userId="b720cf530b5e1ea0" providerId="LiveId" clId="{62FB7384-88B3-40F8-9E7C-9837EA61BDE0}" dt="2026-04-19T10:09:21.190" v="888" actId="1076"/>
          <ac:grpSpMkLst>
            <pc:docMk/>
            <pc:sldMk cId="1942451145" sldId="260"/>
            <ac:grpSpMk id="4" creationId="{B1D32F76-9795-E588-92FC-FD67B0EF63DE}"/>
          </ac:grpSpMkLst>
        </pc:grpChg>
        <pc:grpChg chg="add del mod">
          <ac:chgData name="blanka.titanilla08@gmail.com" userId="b720cf530b5e1ea0" providerId="LiveId" clId="{62FB7384-88B3-40F8-9E7C-9837EA61BDE0}" dt="2026-04-19T17:26:33.710" v="2208" actId="21"/>
          <ac:grpSpMkLst>
            <pc:docMk/>
            <pc:sldMk cId="1942451145" sldId="260"/>
            <ac:grpSpMk id="25" creationId="{2851E4EF-5055-0AF1-B56D-E407D401EDED}"/>
          </ac:grpSpMkLst>
        </pc:grpChg>
        <pc:grpChg chg="add mod">
          <ac:chgData name="blanka.titanilla08@gmail.com" userId="b720cf530b5e1ea0" providerId="LiveId" clId="{62FB7384-88B3-40F8-9E7C-9837EA61BDE0}" dt="2026-04-19T10:50:33.042" v="1151" actId="1076"/>
          <ac:grpSpMkLst>
            <pc:docMk/>
            <pc:sldMk cId="1942451145" sldId="260"/>
            <ac:grpSpMk id="26" creationId="{0460B606-27AE-0FD6-FF54-AF7F21E46510}"/>
          </ac:grpSpMkLst>
        </pc:grpChg>
        <pc:grpChg chg="mod">
          <ac:chgData name="blanka.titanilla08@gmail.com" userId="b720cf530b5e1ea0" providerId="LiveId" clId="{62FB7384-88B3-40F8-9E7C-9837EA61BDE0}" dt="2026-04-19T10:31:18.285" v="1028" actId="171"/>
          <ac:grpSpMkLst>
            <pc:docMk/>
            <pc:sldMk cId="1942451145" sldId="260"/>
            <ac:grpSpMk id="28" creationId="{D9929B6B-B129-81FC-70EA-76A36459869A}"/>
          </ac:grpSpMkLst>
        </pc:grpChg>
        <pc:grpChg chg="add mod">
          <ac:chgData name="blanka.titanilla08@gmail.com" userId="b720cf530b5e1ea0" providerId="LiveId" clId="{62FB7384-88B3-40F8-9E7C-9837EA61BDE0}" dt="2026-04-19T17:26:43.658" v="2210" actId="1076"/>
          <ac:grpSpMkLst>
            <pc:docMk/>
            <pc:sldMk cId="1942451145" sldId="260"/>
            <ac:grpSpMk id="31" creationId="{80C044B5-1D19-0CE0-FA03-17A3DB74FBD9}"/>
          </ac:grpSpMkLst>
        </pc:grpChg>
        <pc:grpChg chg="add del mod">
          <ac:chgData name="blanka.titanilla08@gmail.com" userId="b720cf530b5e1ea0" providerId="LiveId" clId="{62FB7384-88B3-40F8-9E7C-9837EA61BDE0}" dt="2026-04-19T10:27:15.491" v="989" actId="165"/>
          <ac:grpSpMkLst>
            <pc:docMk/>
            <pc:sldMk cId="1942451145" sldId="260"/>
            <ac:grpSpMk id="31" creationId="{E2E9AD62-1D1B-FBB2-773E-C91A1D5E52BF}"/>
          </ac:grpSpMkLst>
        </pc:grpChg>
        <pc:grpChg chg="add del mod">
          <ac:chgData name="blanka.titanilla08@gmail.com" userId="b720cf530b5e1ea0" providerId="LiveId" clId="{62FB7384-88B3-40F8-9E7C-9837EA61BDE0}" dt="2026-04-19T10:29:13.114" v="1007" actId="165"/>
          <ac:grpSpMkLst>
            <pc:docMk/>
            <pc:sldMk cId="1942451145" sldId="260"/>
            <ac:grpSpMk id="32" creationId="{BCAFC7D8-92B7-3630-7144-82114ACF8D6F}"/>
          </ac:grpSpMkLst>
        </pc:grpChg>
        <pc:grpChg chg="add mod">
          <ac:chgData name="blanka.titanilla08@gmail.com" userId="b720cf530b5e1ea0" providerId="LiveId" clId="{62FB7384-88B3-40F8-9E7C-9837EA61BDE0}" dt="2026-04-19T10:50:17.320" v="1148" actId="1076"/>
          <ac:grpSpMkLst>
            <pc:docMk/>
            <pc:sldMk cId="1942451145" sldId="260"/>
            <ac:grpSpMk id="35" creationId="{15DBA973-00FC-0BF7-A61A-29500EFC948D}"/>
          </ac:grpSpMkLst>
        </pc:grpChg>
        <pc:grpChg chg="mod">
          <ac:chgData name="blanka.titanilla08@gmail.com" userId="b720cf530b5e1ea0" providerId="LiveId" clId="{62FB7384-88B3-40F8-9E7C-9837EA61BDE0}" dt="2026-04-19T10:09:28.104" v="889" actId="1076"/>
          <ac:grpSpMkLst>
            <pc:docMk/>
            <pc:sldMk cId="1942451145" sldId="260"/>
            <ac:grpSpMk id="42" creationId="{382C5B3C-18F4-CE2A-3D31-56F461C464AA}"/>
          </ac:grpSpMkLst>
        </pc:grpChg>
        <pc:grpChg chg="mod">
          <ac:chgData name="blanka.titanilla08@gmail.com" userId="b720cf530b5e1ea0" providerId="LiveId" clId="{62FB7384-88B3-40F8-9E7C-9837EA61BDE0}" dt="2026-04-19T10:09:28.104" v="889" actId="1076"/>
          <ac:grpSpMkLst>
            <pc:docMk/>
            <pc:sldMk cId="1942451145" sldId="260"/>
            <ac:grpSpMk id="45" creationId="{3E2468EE-6B38-D23D-3F5F-E08FB5A3500A}"/>
          </ac:grpSpMkLst>
        </pc:grpChg>
        <pc:grpChg chg="add mod">
          <ac:chgData name="blanka.titanilla08@gmail.com" userId="b720cf530b5e1ea0" providerId="LiveId" clId="{62FB7384-88B3-40F8-9E7C-9837EA61BDE0}" dt="2026-04-19T10:50:26.919" v="1149" actId="1076"/>
          <ac:grpSpMkLst>
            <pc:docMk/>
            <pc:sldMk cId="1942451145" sldId="260"/>
            <ac:grpSpMk id="53" creationId="{98B0062C-1565-A03A-2D4F-433EB2044706}"/>
          </ac:grpSpMkLst>
        </pc:grpChg>
        <pc:grpChg chg="add mod">
          <ac:chgData name="blanka.titanilla08@gmail.com" userId="b720cf530b5e1ea0" providerId="LiveId" clId="{62FB7384-88B3-40F8-9E7C-9837EA61BDE0}" dt="2026-04-19T10:51:10.781" v="1157" actId="1076"/>
          <ac:grpSpMkLst>
            <pc:docMk/>
            <pc:sldMk cId="1942451145" sldId="260"/>
            <ac:grpSpMk id="55" creationId="{581558D8-46BB-82F6-8C42-53EB4C33B016}"/>
          </ac:grpSpMkLst>
        </pc:grpChg>
        <pc:grpChg chg="add mod">
          <ac:chgData name="blanka.titanilla08@gmail.com" userId="b720cf530b5e1ea0" providerId="LiveId" clId="{62FB7384-88B3-40F8-9E7C-9837EA61BDE0}" dt="2026-04-19T10:50:36.728" v="1152" actId="1076"/>
          <ac:grpSpMkLst>
            <pc:docMk/>
            <pc:sldMk cId="1942451145" sldId="260"/>
            <ac:grpSpMk id="59" creationId="{7181A5A5-91B0-A825-BD55-898B9609B1AC}"/>
          </ac:grpSpMkLst>
        </pc:grpChg>
        <pc:grpChg chg="add mod">
          <ac:chgData name="blanka.titanilla08@gmail.com" userId="b720cf530b5e1ea0" providerId="LiveId" clId="{62FB7384-88B3-40F8-9E7C-9837EA61BDE0}" dt="2026-04-19T10:55:26.871" v="1185"/>
          <ac:grpSpMkLst>
            <pc:docMk/>
            <pc:sldMk cId="1942451145" sldId="260"/>
            <ac:grpSpMk id="60" creationId="{F25A727C-3982-436B-446F-FDF5367CDE09}"/>
          </ac:grpSpMkLst>
        </pc:grpChg>
        <pc:picChg chg="add mod">
          <ac:chgData name="blanka.titanilla08@gmail.com" userId="b720cf530b5e1ea0" providerId="LiveId" clId="{62FB7384-88B3-40F8-9E7C-9837EA61BDE0}" dt="2026-04-19T13:01:30.324" v="1304" actId="1076"/>
          <ac:picMkLst>
            <pc:docMk/>
            <pc:sldMk cId="1942451145" sldId="260"/>
            <ac:picMk id="2" creationId="{3DCF557B-C31B-8B24-175D-9778C2CEA9DF}"/>
          </ac:picMkLst>
        </pc:picChg>
        <pc:picChg chg="add mod">
          <ac:chgData name="blanka.titanilla08@gmail.com" userId="b720cf530b5e1ea0" providerId="LiveId" clId="{62FB7384-88B3-40F8-9E7C-9837EA61BDE0}" dt="2026-04-19T13:01:35.199" v="1305" actId="1076"/>
          <ac:picMkLst>
            <pc:docMk/>
            <pc:sldMk cId="1942451145" sldId="260"/>
            <ac:picMk id="3" creationId="{1FB176B4-9F55-9A17-F77F-20556FB1A2E3}"/>
          </ac:picMkLst>
        </pc:picChg>
        <pc:picChg chg="mod topLvl">
          <ac:chgData name="blanka.titanilla08@gmail.com" userId="b720cf530b5e1ea0" providerId="LiveId" clId="{62FB7384-88B3-40F8-9E7C-9837EA61BDE0}" dt="2026-04-19T17:46:22.580" v="2327" actId="1076"/>
          <ac:picMkLst>
            <pc:docMk/>
            <pc:sldMk cId="1942451145" sldId="260"/>
            <ac:picMk id="7" creationId="{889F063B-C947-8043-54FB-87C8DC3EBD38}"/>
          </ac:picMkLst>
        </pc:picChg>
        <pc:picChg chg="del mod">
          <ac:chgData name="blanka.titanilla08@gmail.com" userId="b720cf530b5e1ea0" providerId="LiveId" clId="{62FB7384-88B3-40F8-9E7C-9837EA61BDE0}" dt="2026-04-19T17:26:33.710" v="2208" actId="21"/>
          <ac:picMkLst>
            <pc:docMk/>
            <pc:sldMk cId="1942451145" sldId="260"/>
            <ac:picMk id="27" creationId="{76DA3B08-B504-CC4A-F749-AB747AB07485}"/>
          </ac:picMkLst>
        </pc:picChg>
        <pc:picChg chg="del">
          <ac:chgData name="blanka.titanilla08@gmail.com" userId="b720cf530b5e1ea0" providerId="LiveId" clId="{62FB7384-88B3-40F8-9E7C-9837EA61BDE0}" dt="2026-04-19T10:04:02.720" v="844" actId="21"/>
          <ac:picMkLst>
            <pc:docMk/>
            <pc:sldMk cId="1942451145" sldId="260"/>
            <ac:picMk id="29" creationId="{C9C8B2C7-D638-600E-5FB6-D22A2142DEC4}"/>
          </ac:picMkLst>
        </pc:picChg>
        <pc:picChg chg="mod">
          <ac:chgData name="blanka.titanilla08@gmail.com" userId="b720cf530b5e1ea0" providerId="LiveId" clId="{62FB7384-88B3-40F8-9E7C-9837EA61BDE0}" dt="2026-04-19T17:26:43.658" v="2210" actId="1076"/>
          <ac:picMkLst>
            <pc:docMk/>
            <pc:sldMk cId="1942451145" sldId="260"/>
            <ac:picMk id="32" creationId="{534C4448-723F-8E61-FE36-A5C27F4A9D14}"/>
          </ac:picMkLst>
        </pc:picChg>
        <pc:picChg chg="del">
          <ac:chgData name="blanka.titanilla08@gmail.com" userId="b720cf530b5e1ea0" providerId="LiveId" clId="{62FB7384-88B3-40F8-9E7C-9837EA61BDE0}" dt="2026-04-19T10:04:02.720" v="844" actId="21"/>
          <ac:picMkLst>
            <pc:docMk/>
            <pc:sldMk cId="1942451145" sldId="260"/>
            <ac:picMk id="33" creationId="{CF5FDC96-8E86-AAAA-499B-63A7870FD48E}"/>
          </ac:picMkLst>
        </pc:picChg>
        <pc:picChg chg="del">
          <ac:chgData name="blanka.titanilla08@gmail.com" userId="b720cf530b5e1ea0" providerId="LiveId" clId="{62FB7384-88B3-40F8-9E7C-9837EA61BDE0}" dt="2026-04-19T10:04:02.720" v="844" actId="21"/>
          <ac:picMkLst>
            <pc:docMk/>
            <pc:sldMk cId="1942451145" sldId="260"/>
            <ac:picMk id="37" creationId="{4347E1E8-D0FC-6341-F0A7-8B39A994DBC4}"/>
          </ac:picMkLst>
        </pc:picChg>
        <pc:picChg chg="del">
          <ac:chgData name="blanka.titanilla08@gmail.com" userId="b720cf530b5e1ea0" providerId="LiveId" clId="{62FB7384-88B3-40F8-9E7C-9837EA61BDE0}" dt="2026-04-19T10:04:02.720" v="844" actId="21"/>
          <ac:picMkLst>
            <pc:docMk/>
            <pc:sldMk cId="1942451145" sldId="260"/>
            <ac:picMk id="38" creationId="{EDE1C4C8-290C-ADB4-B907-EF86CEF0B696}"/>
          </ac:picMkLst>
        </pc:picChg>
        <pc:picChg chg="del">
          <ac:chgData name="blanka.titanilla08@gmail.com" userId="b720cf530b5e1ea0" providerId="LiveId" clId="{62FB7384-88B3-40F8-9E7C-9837EA61BDE0}" dt="2026-04-19T10:04:02.720" v="844" actId="21"/>
          <ac:picMkLst>
            <pc:docMk/>
            <pc:sldMk cId="1942451145" sldId="260"/>
            <ac:picMk id="39" creationId="{74C50F49-C17F-DAA8-A5C4-268CAF34CC32}"/>
          </ac:picMkLst>
        </pc:picChg>
        <pc:picChg chg="mod">
          <ac:chgData name="blanka.titanilla08@gmail.com" userId="b720cf530b5e1ea0" providerId="LiveId" clId="{62FB7384-88B3-40F8-9E7C-9837EA61BDE0}" dt="2026-04-19T10:09:21.190" v="888" actId="1076"/>
          <ac:picMkLst>
            <pc:docMk/>
            <pc:sldMk cId="1942451145" sldId="260"/>
            <ac:picMk id="40" creationId="{49AD3F74-BC9B-E3D7-4D48-FDD18A1F4801}"/>
          </ac:picMkLst>
        </pc:picChg>
        <pc:picChg chg="mod">
          <ac:chgData name="blanka.titanilla08@gmail.com" userId="b720cf530b5e1ea0" providerId="LiveId" clId="{62FB7384-88B3-40F8-9E7C-9837EA61BDE0}" dt="2026-04-19T10:09:28.104" v="889" actId="1076"/>
          <ac:picMkLst>
            <pc:docMk/>
            <pc:sldMk cId="1942451145" sldId="260"/>
            <ac:picMk id="43" creationId="{37EFF9F1-AE58-A2F3-9D54-D30EAD3CCE4E}"/>
          </ac:picMkLst>
        </pc:picChg>
        <pc:picChg chg="mod">
          <ac:chgData name="blanka.titanilla08@gmail.com" userId="b720cf530b5e1ea0" providerId="LiveId" clId="{62FB7384-88B3-40F8-9E7C-9837EA61BDE0}" dt="2026-04-19T10:09:28.104" v="889" actId="1076"/>
          <ac:picMkLst>
            <pc:docMk/>
            <pc:sldMk cId="1942451145" sldId="260"/>
            <ac:picMk id="46" creationId="{C2E7C747-5E80-075F-DD48-060A238BF70F}"/>
          </ac:picMkLst>
        </pc:picChg>
        <pc:picChg chg="add mod modCrop">
          <ac:chgData name="blanka.titanilla08@gmail.com" userId="b720cf530b5e1ea0" providerId="LiveId" clId="{62FB7384-88B3-40F8-9E7C-9837EA61BDE0}" dt="2026-04-19T10:38:24.552" v="1068" actId="164"/>
          <ac:picMkLst>
            <pc:docMk/>
            <pc:sldMk cId="1942451145" sldId="260"/>
            <ac:picMk id="51" creationId="{D8BCB22D-5381-D0E7-05E6-746E1CA464B5}"/>
          </ac:picMkLst>
        </pc:picChg>
        <pc:picChg chg="add mod">
          <ac:chgData name="blanka.titanilla08@gmail.com" userId="b720cf530b5e1ea0" providerId="LiveId" clId="{62FB7384-88B3-40F8-9E7C-9837EA61BDE0}" dt="2026-04-19T10:49:29.501" v="1144" actId="164"/>
          <ac:picMkLst>
            <pc:docMk/>
            <pc:sldMk cId="1942451145" sldId="260"/>
            <ac:picMk id="57" creationId="{ECB15CDC-F284-C122-203C-88EB4D0B581E}"/>
          </ac:picMkLst>
        </pc:picChg>
        <pc:picChg chg="mod">
          <ac:chgData name="blanka.titanilla08@gmail.com" userId="b720cf530b5e1ea0" providerId="LiveId" clId="{62FB7384-88B3-40F8-9E7C-9837EA61BDE0}" dt="2026-04-19T10:55:26.871" v="1185"/>
          <ac:picMkLst>
            <pc:docMk/>
            <pc:sldMk cId="1942451145" sldId="260"/>
            <ac:picMk id="61" creationId="{1727B2EB-0842-37CD-E004-E42C5F33A1D2}"/>
          </ac:picMkLst>
        </pc:picChg>
        <pc:picChg chg="mod">
          <ac:chgData name="blanka.titanilla08@gmail.com" userId="b720cf530b5e1ea0" providerId="LiveId" clId="{62FB7384-88B3-40F8-9E7C-9837EA61BDE0}" dt="2026-04-19T10:55:26.871" v="1185"/>
          <ac:picMkLst>
            <pc:docMk/>
            <pc:sldMk cId="1942451145" sldId="260"/>
            <ac:picMk id="62" creationId="{BA58DF77-65AA-7D99-E78A-4313D482EB8C}"/>
          </ac:picMkLst>
        </pc:picChg>
        <pc:picChg chg="del">
          <ac:chgData name="blanka.titanilla08@gmail.com" userId="b720cf530b5e1ea0" providerId="LiveId" clId="{62FB7384-88B3-40F8-9E7C-9837EA61BDE0}" dt="2026-04-19T10:04:09.451" v="845" actId="21"/>
          <ac:picMkLst>
            <pc:docMk/>
            <pc:sldMk cId="1942451145" sldId="260"/>
            <ac:picMk id="1026" creationId="{28DEEE3D-8E09-F33D-2142-70AEF7E91DFA}"/>
          </ac:picMkLst>
        </pc:picChg>
        <pc:picChg chg="add del mod">
          <ac:chgData name="blanka.titanilla08@gmail.com" userId="b720cf530b5e1ea0" providerId="LiveId" clId="{62FB7384-88B3-40F8-9E7C-9837EA61BDE0}" dt="2026-04-19T13:01:26.646" v="1303" actId="21"/>
          <ac:picMkLst>
            <pc:docMk/>
            <pc:sldMk cId="1942451145" sldId="260"/>
            <ac:picMk id="1030" creationId="{DCDEC2BC-40C0-82EC-4C35-7385A70DB87B}"/>
          </ac:picMkLst>
        </pc:picChg>
        <pc:picChg chg="add mod">
          <ac:chgData name="blanka.titanilla08@gmail.com" userId="b720cf530b5e1ea0" providerId="LiveId" clId="{62FB7384-88B3-40F8-9E7C-9837EA61BDE0}" dt="2026-04-19T11:09:54.685" v="1269" actId="1076"/>
          <ac:picMkLst>
            <pc:docMk/>
            <pc:sldMk cId="1942451145" sldId="260"/>
            <ac:picMk id="1031" creationId="{B7D58C32-1A14-7BD6-A2E3-6ABB37EAB7A0}"/>
          </ac:picMkLst>
        </pc:picChg>
        <pc:picChg chg="add del mod">
          <ac:chgData name="blanka.titanilla08@gmail.com" userId="b720cf530b5e1ea0" providerId="LiveId" clId="{62FB7384-88B3-40F8-9E7C-9837EA61BDE0}" dt="2026-04-19T13:01:24.734" v="1302" actId="21"/>
          <ac:picMkLst>
            <pc:docMk/>
            <pc:sldMk cId="1942451145" sldId="260"/>
            <ac:picMk id="1032" creationId="{38EA401F-ACF6-B6FB-D0C1-4AFEC4648B13}"/>
          </ac:picMkLst>
        </pc:picChg>
        <pc:picChg chg="add mod">
          <ac:chgData name="blanka.titanilla08@gmail.com" userId="b720cf530b5e1ea0" providerId="LiveId" clId="{62FB7384-88B3-40F8-9E7C-9837EA61BDE0}" dt="2026-04-19T11:09:44.807" v="1266" actId="1076"/>
          <ac:picMkLst>
            <pc:docMk/>
            <pc:sldMk cId="1942451145" sldId="260"/>
            <ac:picMk id="1033" creationId="{F7C7889E-C996-8DCE-1D93-6282F5D54C32}"/>
          </ac:picMkLst>
        </pc:picChg>
        <pc:picChg chg="mod">
          <ac:chgData name="blanka.titanilla08@gmail.com" userId="b720cf530b5e1ea0" providerId="LiveId" clId="{62FB7384-88B3-40F8-9E7C-9837EA61BDE0}" dt="2026-04-19T10:09:12.326" v="887" actId="1076"/>
          <ac:picMkLst>
            <pc:docMk/>
            <pc:sldMk cId="1942451145" sldId="260"/>
            <ac:picMk id="2050" creationId="{EB6CF83D-1966-964C-E324-7486CFE43EC1}"/>
          </ac:picMkLst>
        </pc:picChg>
        <pc:picChg chg="add mod">
          <ac:chgData name="blanka.titanilla08@gmail.com" userId="b720cf530b5e1ea0" providerId="LiveId" clId="{62FB7384-88B3-40F8-9E7C-9837EA61BDE0}" dt="2026-04-19T10:50:33.042" v="1151" actId="1076"/>
          <ac:picMkLst>
            <pc:docMk/>
            <pc:sldMk cId="1942451145" sldId="260"/>
            <ac:picMk id="3074" creationId="{AE43DB4C-2580-97B2-9239-DBD3E0E513D4}"/>
          </ac:picMkLst>
        </pc:picChg>
        <pc:picChg chg="add mod topLvl">
          <ac:chgData name="blanka.titanilla08@gmail.com" userId="b720cf530b5e1ea0" providerId="LiveId" clId="{62FB7384-88B3-40F8-9E7C-9837EA61BDE0}" dt="2026-04-19T10:50:17.320" v="1148" actId="1076"/>
          <ac:picMkLst>
            <pc:docMk/>
            <pc:sldMk cId="1942451145" sldId="260"/>
            <ac:picMk id="3076" creationId="{02D79C19-93A9-07DD-90AD-501263B4B3B0}"/>
          </ac:picMkLst>
        </pc:picChg>
        <pc:picChg chg="add mod">
          <ac:chgData name="blanka.titanilla08@gmail.com" userId="b720cf530b5e1ea0" providerId="LiveId" clId="{62FB7384-88B3-40F8-9E7C-9837EA61BDE0}" dt="2026-04-19T10:51:10.781" v="1157" actId="1076"/>
          <ac:picMkLst>
            <pc:docMk/>
            <pc:sldMk cId="1942451145" sldId="260"/>
            <ac:picMk id="3078" creationId="{8BE1EE2C-CFFE-B85F-5275-11761F8F97D8}"/>
          </ac:picMkLst>
        </pc:picChg>
        <pc:picChg chg="add del mod">
          <ac:chgData name="blanka.titanilla08@gmail.com" userId="b720cf530b5e1ea0" providerId="LiveId" clId="{62FB7384-88B3-40F8-9E7C-9837EA61BDE0}" dt="2026-04-19T11:10:01.911" v="1270" actId="21"/>
          <ac:picMkLst>
            <pc:docMk/>
            <pc:sldMk cId="1942451145" sldId="260"/>
            <ac:picMk id="3080" creationId="{A4C974BF-2DAD-7381-6B93-934D50889DF3}"/>
          </ac:picMkLst>
        </pc:picChg>
        <pc:picChg chg="add del mod">
          <ac:chgData name="blanka.titanilla08@gmail.com" userId="b720cf530b5e1ea0" providerId="LiveId" clId="{62FB7384-88B3-40F8-9E7C-9837EA61BDE0}" dt="2026-04-19T11:10:01.911" v="1270" actId="21"/>
          <ac:picMkLst>
            <pc:docMk/>
            <pc:sldMk cId="1942451145" sldId="260"/>
            <ac:picMk id="3082" creationId="{C828BA39-6221-91AF-AC03-081144EA6451}"/>
          </ac:picMkLst>
        </pc:picChg>
        <pc:picChg chg="add del mod">
          <ac:chgData name="blanka.titanilla08@gmail.com" userId="b720cf530b5e1ea0" providerId="LiveId" clId="{62FB7384-88B3-40F8-9E7C-9837EA61BDE0}" dt="2026-04-19T11:10:01.911" v="1270" actId="21"/>
          <ac:picMkLst>
            <pc:docMk/>
            <pc:sldMk cId="1942451145" sldId="260"/>
            <ac:picMk id="3090" creationId="{D05AA172-CA86-6E32-BDB5-DCF2B5792980}"/>
          </ac:picMkLst>
        </pc:picChg>
        <pc:picChg chg="add del mod">
          <ac:chgData name="blanka.titanilla08@gmail.com" userId="b720cf530b5e1ea0" providerId="LiveId" clId="{62FB7384-88B3-40F8-9E7C-9837EA61BDE0}" dt="2026-04-19T11:10:01.911" v="1270" actId="21"/>
          <ac:picMkLst>
            <pc:docMk/>
            <pc:sldMk cId="1942451145" sldId="260"/>
            <ac:picMk id="3092" creationId="{4AAD32CC-43E1-FF15-7EA8-3243BB791171}"/>
          </ac:picMkLst>
        </pc:picChg>
      </pc:sldChg>
      <pc:sldChg chg="addSp delSp modSp add mod">
        <pc:chgData name="blanka.titanilla08@gmail.com" userId="b720cf530b5e1ea0" providerId="LiveId" clId="{62FB7384-88B3-40F8-9E7C-9837EA61BDE0}" dt="2026-04-19T17:59:50.935" v="2425" actId="1076"/>
        <pc:sldMkLst>
          <pc:docMk/>
          <pc:sldMk cId="4146432650" sldId="261"/>
        </pc:sldMkLst>
        <pc:spChg chg="add del mod">
          <ac:chgData name="blanka.titanilla08@gmail.com" userId="b720cf530b5e1ea0" providerId="LiveId" clId="{62FB7384-88B3-40F8-9E7C-9837EA61BDE0}" dt="2026-04-19T13:27:45.270" v="1471" actId="21"/>
          <ac:spMkLst>
            <pc:docMk/>
            <pc:sldMk cId="4146432650" sldId="261"/>
            <ac:spMk id="2" creationId="{D0B55471-8198-CE8C-E232-E2F38A9942BE}"/>
          </ac:spMkLst>
        </pc:spChg>
        <pc:spChg chg="mod">
          <ac:chgData name="blanka.titanilla08@gmail.com" userId="b720cf530b5e1ea0" providerId="LiveId" clId="{62FB7384-88B3-40F8-9E7C-9837EA61BDE0}" dt="2026-04-19T11:06:47.268" v="1228" actId="1076"/>
          <ac:spMkLst>
            <pc:docMk/>
            <pc:sldMk cId="4146432650" sldId="261"/>
            <ac:spMk id="6" creationId="{7387832E-8967-4F7F-3264-D14266A3D6E9}"/>
          </ac:spMkLst>
        </pc:spChg>
        <pc:spChg chg="mod">
          <ac:chgData name="blanka.titanilla08@gmail.com" userId="b720cf530b5e1ea0" providerId="LiveId" clId="{62FB7384-88B3-40F8-9E7C-9837EA61BDE0}" dt="2026-04-19T11:06:47.268" v="1228" actId="1076"/>
          <ac:spMkLst>
            <pc:docMk/>
            <pc:sldMk cId="4146432650" sldId="261"/>
            <ac:spMk id="9" creationId="{83E5E38D-BA0A-F58F-DA16-A80604CC8E0B}"/>
          </ac:spMkLst>
        </pc:spChg>
        <pc:spChg chg="mod">
          <ac:chgData name="blanka.titanilla08@gmail.com" userId="b720cf530b5e1ea0" providerId="LiveId" clId="{62FB7384-88B3-40F8-9E7C-9837EA61BDE0}" dt="2026-04-19T11:06:47.268" v="1228" actId="1076"/>
          <ac:spMkLst>
            <pc:docMk/>
            <pc:sldMk cId="4146432650" sldId="261"/>
            <ac:spMk id="10" creationId="{153A94BB-8D6D-A11C-E769-7FAE9FFE9FA5}"/>
          </ac:spMkLst>
        </pc:spChg>
        <pc:spChg chg="mod">
          <ac:chgData name="blanka.titanilla08@gmail.com" userId="b720cf530b5e1ea0" providerId="LiveId" clId="{62FB7384-88B3-40F8-9E7C-9837EA61BDE0}" dt="2026-04-19T11:06:47.268" v="1228" actId="1076"/>
          <ac:spMkLst>
            <pc:docMk/>
            <pc:sldMk cId="4146432650" sldId="261"/>
            <ac:spMk id="11" creationId="{CDBE9806-4BDB-AC1B-479E-038C2ED1EB1B}"/>
          </ac:spMkLst>
        </pc:spChg>
        <pc:spChg chg="mod">
          <ac:chgData name="blanka.titanilla08@gmail.com" userId="b720cf530b5e1ea0" providerId="LiveId" clId="{62FB7384-88B3-40F8-9E7C-9837EA61BDE0}" dt="2026-04-19T11:06:47.268" v="1228" actId="1076"/>
          <ac:spMkLst>
            <pc:docMk/>
            <pc:sldMk cId="4146432650" sldId="261"/>
            <ac:spMk id="12" creationId="{42DB17D7-2697-6B1F-6197-3782F9F38257}"/>
          </ac:spMkLst>
        </pc:spChg>
        <pc:spChg chg="mod">
          <ac:chgData name="blanka.titanilla08@gmail.com" userId="b720cf530b5e1ea0" providerId="LiveId" clId="{62FB7384-88B3-40F8-9E7C-9837EA61BDE0}" dt="2026-04-19T11:06:47.268" v="1228" actId="1076"/>
          <ac:spMkLst>
            <pc:docMk/>
            <pc:sldMk cId="4146432650" sldId="261"/>
            <ac:spMk id="14" creationId="{7877F097-DC85-0A7B-5DAD-0D0454842919}"/>
          </ac:spMkLst>
        </pc:spChg>
        <pc:spChg chg="mod">
          <ac:chgData name="blanka.titanilla08@gmail.com" userId="b720cf530b5e1ea0" providerId="LiveId" clId="{62FB7384-88B3-40F8-9E7C-9837EA61BDE0}" dt="2026-04-19T11:06:47.268" v="1228" actId="1076"/>
          <ac:spMkLst>
            <pc:docMk/>
            <pc:sldMk cId="4146432650" sldId="261"/>
            <ac:spMk id="16" creationId="{34CADEAE-20DF-D63E-DE4D-AA584B363000}"/>
          </ac:spMkLst>
        </pc:spChg>
        <pc:spChg chg="mod">
          <ac:chgData name="blanka.titanilla08@gmail.com" userId="b720cf530b5e1ea0" providerId="LiveId" clId="{62FB7384-88B3-40F8-9E7C-9837EA61BDE0}" dt="2026-04-19T11:06:47.268" v="1228" actId="1076"/>
          <ac:spMkLst>
            <pc:docMk/>
            <pc:sldMk cId="4146432650" sldId="261"/>
            <ac:spMk id="19" creationId="{763B4C85-C8F7-7E5F-F829-6E493AB028F2}"/>
          </ac:spMkLst>
        </pc:spChg>
        <pc:spChg chg="mod">
          <ac:chgData name="blanka.titanilla08@gmail.com" userId="b720cf530b5e1ea0" providerId="LiveId" clId="{62FB7384-88B3-40F8-9E7C-9837EA61BDE0}" dt="2026-04-19T11:06:47.268" v="1228" actId="1076"/>
          <ac:spMkLst>
            <pc:docMk/>
            <pc:sldMk cId="4146432650" sldId="261"/>
            <ac:spMk id="20" creationId="{0FE478A8-C811-64A9-F60C-EE28BA853FDB}"/>
          </ac:spMkLst>
        </pc:spChg>
        <pc:spChg chg="mod">
          <ac:chgData name="blanka.titanilla08@gmail.com" userId="b720cf530b5e1ea0" providerId="LiveId" clId="{62FB7384-88B3-40F8-9E7C-9837EA61BDE0}" dt="2026-04-19T11:06:47.268" v="1228" actId="1076"/>
          <ac:spMkLst>
            <pc:docMk/>
            <pc:sldMk cId="4146432650" sldId="261"/>
            <ac:spMk id="21" creationId="{2053CBA8-4EA6-1B86-47C9-3EBADFF91888}"/>
          </ac:spMkLst>
        </pc:spChg>
        <pc:spChg chg="del">
          <ac:chgData name="blanka.titanilla08@gmail.com" userId="b720cf530b5e1ea0" providerId="LiveId" clId="{62FB7384-88B3-40F8-9E7C-9837EA61BDE0}" dt="2026-04-19T11:06:11.892" v="1221" actId="21"/>
          <ac:spMkLst>
            <pc:docMk/>
            <pc:sldMk cId="4146432650" sldId="261"/>
            <ac:spMk id="23" creationId="{D1392689-0103-A7A8-D02F-325D30278496}"/>
          </ac:spMkLst>
        </pc:spChg>
        <pc:spChg chg="mod">
          <ac:chgData name="blanka.titanilla08@gmail.com" userId="b720cf530b5e1ea0" providerId="LiveId" clId="{62FB7384-88B3-40F8-9E7C-9837EA61BDE0}" dt="2026-04-19T11:07:21.234" v="1235" actId="1076"/>
          <ac:spMkLst>
            <pc:docMk/>
            <pc:sldMk cId="4146432650" sldId="261"/>
            <ac:spMk id="24" creationId="{BDA9F4DE-6EF9-1A20-4E7A-DFBC47F884E3}"/>
          </ac:spMkLst>
        </pc:spChg>
        <pc:spChg chg="add mod">
          <ac:chgData name="blanka.titanilla08@gmail.com" userId="b720cf530b5e1ea0" providerId="LiveId" clId="{62FB7384-88B3-40F8-9E7C-9837EA61BDE0}" dt="2026-04-19T13:27:28.764" v="1467" actId="1076"/>
          <ac:spMkLst>
            <pc:docMk/>
            <pc:sldMk cId="4146432650" sldId="261"/>
            <ac:spMk id="27" creationId="{A19EEEC9-1702-7773-1DAD-A7C2524ADBF7}"/>
          </ac:spMkLst>
        </pc:spChg>
        <pc:spChg chg="add mod">
          <ac:chgData name="blanka.titanilla08@gmail.com" userId="b720cf530b5e1ea0" providerId="LiveId" clId="{62FB7384-88B3-40F8-9E7C-9837EA61BDE0}" dt="2026-04-19T13:27:11.356" v="1464" actId="1076"/>
          <ac:spMkLst>
            <pc:docMk/>
            <pc:sldMk cId="4146432650" sldId="261"/>
            <ac:spMk id="29" creationId="{DE064776-A32F-813F-FFD1-47FCE736096D}"/>
          </ac:spMkLst>
        </pc:spChg>
        <pc:spChg chg="del mod topLvl">
          <ac:chgData name="blanka.titanilla08@gmail.com" userId="b720cf530b5e1ea0" providerId="LiveId" clId="{62FB7384-88B3-40F8-9E7C-9837EA61BDE0}" dt="2026-04-19T13:21:57.531" v="1384" actId="21"/>
          <ac:spMkLst>
            <pc:docMk/>
            <pc:sldMk cId="4146432650" sldId="261"/>
            <ac:spMk id="30" creationId="{B7152B2B-8292-3068-8BA9-64DEDC3F3CFF}"/>
          </ac:spMkLst>
        </pc:spChg>
        <pc:spChg chg="add mod">
          <ac:chgData name="blanka.titanilla08@gmail.com" userId="b720cf530b5e1ea0" providerId="LiveId" clId="{62FB7384-88B3-40F8-9E7C-9837EA61BDE0}" dt="2026-04-19T13:27:34.257" v="1468" actId="1076"/>
          <ac:spMkLst>
            <pc:docMk/>
            <pc:sldMk cId="4146432650" sldId="261"/>
            <ac:spMk id="31" creationId="{0F8600F5-B423-7423-A38B-D07462119196}"/>
          </ac:spMkLst>
        </pc:spChg>
        <pc:spChg chg="add mod">
          <ac:chgData name="blanka.titanilla08@gmail.com" userId="b720cf530b5e1ea0" providerId="LiveId" clId="{62FB7384-88B3-40F8-9E7C-9837EA61BDE0}" dt="2026-04-19T13:27:39.004" v="1469" actId="1076"/>
          <ac:spMkLst>
            <pc:docMk/>
            <pc:sldMk cId="4146432650" sldId="261"/>
            <ac:spMk id="32" creationId="{C60238AB-BA6C-1379-F9D2-D0DCA1D7403F}"/>
          </ac:spMkLst>
        </pc:spChg>
        <pc:spChg chg="add mod">
          <ac:chgData name="blanka.titanilla08@gmail.com" userId="b720cf530b5e1ea0" providerId="LiveId" clId="{62FB7384-88B3-40F8-9E7C-9837EA61BDE0}" dt="2026-04-19T13:28:39.280" v="1479" actId="1076"/>
          <ac:spMkLst>
            <pc:docMk/>
            <pc:sldMk cId="4146432650" sldId="261"/>
            <ac:spMk id="33" creationId="{3D481FFD-5F6F-9683-AE70-A98D50FC6204}"/>
          </ac:spMkLst>
        </pc:spChg>
        <pc:spChg chg="mod">
          <ac:chgData name="blanka.titanilla08@gmail.com" userId="b720cf530b5e1ea0" providerId="LiveId" clId="{62FB7384-88B3-40F8-9E7C-9837EA61BDE0}" dt="2026-04-19T17:46:35.897" v="2330" actId="1076"/>
          <ac:spMkLst>
            <pc:docMk/>
            <pc:sldMk cId="4146432650" sldId="261"/>
            <ac:spMk id="34" creationId="{E8431740-8503-4E9B-60F1-1679711B4609}"/>
          </ac:spMkLst>
        </pc:spChg>
        <pc:spChg chg="del">
          <ac:chgData name="blanka.titanilla08@gmail.com" userId="b720cf530b5e1ea0" providerId="LiveId" clId="{62FB7384-88B3-40F8-9E7C-9837EA61BDE0}" dt="2026-04-19T11:05:58.980" v="1217" actId="21"/>
          <ac:spMkLst>
            <pc:docMk/>
            <pc:sldMk cId="4146432650" sldId="261"/>
            <ac:spMk id="34" creationId="{EBD69FD3-7BD2-3699-E1B1-64548E9D2F4A}"/>
          </ac:spMkLst>
        </pc:spChg>
        <pc:spChg chg="mod">
          <ac:chgData name="blanka.titanilla08@gmail.com" userId="b720cf530b5e1ea0" providerId="LiveId" clId="{62FB7384-88B3-40F8-9E7C-9837EA61BDE0}" dt="2026-04-19T13:29:43.888" v="1488" actId="1076"/>
          <ac:spMkLst>
            <pc:docMk/>
            <pc:sldMk cId="4146432650" sldId="261"/>
            <ac:spMk id="48" creationId="{F96C0D13-B09B-8786-AD95-F9C44675C37B}"/>
          </ac:spMkLst>
        </pc:spChg>
        <pc:spChg chg="mod">
          <ac:chgData name="blanka.titanilla08@gmail.com" userId="b720cf530b5e1ea0" providerId="LiveId" clId="{62FB7384-88B3-40F8-9E7C-9837EA61BDE0}" dt="2026-04-19T11:07:33.390" v="1237" actId="1076"/>
          <ac:spMkLst>
            <pc:docMk/>
            <pc:sldMk cId="4146432650" sldId="261"/>
            <ac:spMk id="49" creationId="{7304C1A0-B68B-56B9-EE0E-0452417CECF6}"/>
          </ac:spMkLst>
        </pc:spChg>
        <pc:spChg chg="mod">
          <ac:chgData name="blanka.titanilla08@gmail.com" userId="b720cf530b5e1ea0" providerId="LiveId" clId="{62FB7384-88B3-40F8-9E7C-9837EA61BDE0}" dt="2026-04-19T11:07:21.234" v="1235" actId="1076"/>
          <ac:spMkLst>
            <pc:docMk/>
            <pc:sldMk cId="4146432650" sldId="261"/>
            <ac:spMk id="52" creationId="{A1D80C8B-27BA-0998-5632-C226A60FF137}"/>
          </ac:spMkLst>
        </pc:spChg>
        <pc:spChg chg="mod">
          <ac:chgData name="blanka.titanilla08@gmail.com" userId="b720cf530b5e1ea0" providerId="LiveId" clId="{62FB7384-88B3-40F8-9E7C-9837EA61BDE0}" dt="2026-04-19T11:07:26.772" v="1236" actId="1076"/>
          <ac:spMkLst>
            <pc:docMk/>
            <pc:sldMk cId="4146432650" sldId="261"/>
            <ac:spMk id="54" creationId="{5E293EA6-A844-4C5B-3779-085C25FB8AE3}"/>
          </ac:spMkLst>
        </pc:spChg>
        <pc:spChg chg="mod">
          <ac:chgData name="blanka.titanilla08@gmail.com" userId="b720cf530b5e1ea0" providerId="LiveId" clId="{62FB7384-88B3-40F8-9E7C-9837EA61BDE0}" dt="2026-04-19T11:07:26.772" v="1236" actId="1076"/>
          <ac:spMkLst>
            <pc:docMk/>
            <pc:sldMk cId="4146432650" sldId="261"/>
            <ac:spMk id="58" creationId="{182E5656-2F0B-EBEB-2EF7-8B8091FC0291}"/>
          </ac:spMkLst>
        </pc:spChg>
        <pc:spChg chg="mod">
          <ac:chgData name="blanka.titanilla08@gmail.com" userId="b720cf530b5e1ea0" providerId="LiveId" clId="{62FB7384-88B3-40F8-9E7C-9837EA61BDE0}" dt="2026-04-19T11:11:22.411" v="1274" actId="1076"/>
          <ac:spMkLst>
            <pc:docMk/>
            <pc:sldMk cId="4146432650" sldId="261"/>
            <ac:spMk id="63" creationId="{9C19AC47-F0FB-3E08-D9D7-17F095B20507}"/>
          </ac:spMkLst>
        </pc:spChg>
        <pc:spChg chg="mod">
          <ac:chgData name="blanka.titanilla08@gmail.com" userId="b720cf530b5e1ea0" providerId="LiveId" clId="{62FB7384-88B3-40F8-9E7C-9837EA61BDE0}" dt="2026-04-19T11:08:11.068" v="1242" actId="1076"/>
          <ac:spMkLst>
            <pc:docMk/>
            <pc:sldMk cId="4146432650" sldId="261"/>
            <ac:spMk id="1024" creationId="{2383FF2C-042C-4D48-647E-0DB947BD4E87}"/>
          </ac:spMkLst>
        </pc:spChg>
        <pc:spChg chg="mod">
          <ac:chgData name="blanka.titanilla08@gmail.com" userId="b720cf530b5e1ea0" providerId="LiveId" clId="{62FB7384-88B3-40F8-9E7C-9837EA61BDE0}" dt="2026-04-19T11:07:53.915" v="1240" actId="1076"/>
          <ac:spMkLst>
            <pc:docMk/>
            <pc:sldMk cId="4146432650" sldId="261"/>
            <ac:spMk id="1025" creationId="{C304A533-80D8-B3AB-D1AB-7A4684D2C96E}"/>
          </ac:spMkLst>
        </pc:spChg>
        <pc:grpChg chg="add mod">
          <ac:chgData name="blanka.titanilla08@gmail.com" userId="b720cf530b5e1ea0" providerId="LiveId" clId="{62FB7384-88B3-40F8-9E7C-9837EA61BDE0}" dt="2026-04-19T17:46:35.897" v="2330" actId="1076"/>
          <ac:grpSpMkLst>
            <pc:docMk/>
            <pc:sldMk cId="4146432650" sldId="261"/>
            <ac:grpSpMk id="2" creationId="{D29B139C-D17F-A3C7-6E13-D69DA3F85BBE}"/>
          </ac:grpSpMkLst>
        </pc:grpChg>
        <pc:grpChg chg="del">
          <ac:chgData name="blanka.titanilla08@gmail.com" userId="b720cf530b5e1ea0" providerId="LiveId" clId="{62FB7384-88B3-40F8-9E7C-9837EA61BDE0}" dt="2026-04-19T11:06:02.291" v="1218" actId="21"/>
          <ac:grpSpMkLst>
            <pc:docMk/>
            <pc:sldMk cId="4146432650" sldId="261"/>
            <ac:grpSpMk id="4" creationId="{2179ACB0-16B5-B70E-B79B-1FB999E5D131}"/>
          </ac:grpSpMkLst>
        </pc:grpChg>
        <pc:grpChg chg="mod">
          <ac:chgData name="blanka.titanilla08@gmail.com" userId="b720cf530b5e1ea0" providerId="LiveId" clId="{62FB7384-88B3-40F8-9E7C-9837EA61BDE0}" dt="2026-04-19T11:07:21.234" v="1235" actId="1076"/>
          <ac:grpSpMkLst>
            <pc:docMk/>
            <pc:sldMk cId="4146432650" sldId="261"/>
            <ac:grpSpMk id="26" creationId="{48FC3A87-5F97-3EDF-CA83-9EAB8910307E}"/>
          </ac:grpSpMkLst>
        </pc:grpChg>
        <pc:grpChg chg="del mod">
          <ac:chgData name="blanka.titanilla08@gmail.com" userId="b720cf530b5e1ea0" providerId="LiveId" clId="{62FB7384-88B3-40F8-9E7C-9837EA61BDE0}" dt="2026-04-19T13:21:57.531" v="1384" actId="21"/>
          <ac:grpSpMkLst>
            <pc:docMk/>
            <pc:sldMk cId="4146432650" sldId="261"/>
            <ac:grpSpMk id="35" creationId="{73CAB4C8-781B-EE35-C126-20FFABACAA27}"/>
          </ac:grpSpMkLst>
        </pc:grpChg>
        <pc:grpChg chg="add mod">
          <ac:chgData name="blanka.titanilla08@gmail.com" userId="b720cf530b5e1ea0" providerId="LiveId" clId="{62FB7384-88B3-40F8-9E7C-9837EA61BDE0}" dt="2026-04-19T17:59:35.118" v="2423" actId="571"/>
          <ac:grpSpMkLst>
            <pc:docMk/>
            <pc:sldMk cId="4146432650" sldId="261"/>
            <ac:grpSpMk id="37" creationId="{1B6DDFBF-83A1-644F-BDCB-E0F48F918CE0}"/>
          </ac:grpSpMkLst>
        </pc:grpChg>
        <pc:grpChg chg="del">
          <ac:chgData name="blanka.titanilla08@gmail.com" userId="b720cf530b5e1ea0" providerId="LiveId" clId="{62FB7384-88B3-40F8-9E7C-9837EA61BDE0}" dt="2026-04-19T11:06:05.195" v="1219" actId="21"/>
          <ac:grpSpMkLst>
            <pc:docMk/>
            <pc:sldMk cId="4146432650" sldId="261"/>
            <ac:grpSpMk id="42" creationId="{83C7039C-EC94-F44D-F556-40E0630B5B67}"/>
          </ac:grpSpMkLst>
        </pc:grpChg>
        <pc:grpChg chg="del">
          <ac:chgData name="blanka.titanilla08@gmail.com" userId="b720cf530b5e1ea0" providerId="LiveId" clId="{62FB7384-88B3-40F8-9E7C-9837EA61BDE0}" dt="2026-04-19T11:06:07.933" v="1220" actId="21"/>
          <ac:grpSpMkLst>
            <pc:docMk/>
            <pc:sldMk cId="4146432650" sldId="261"/>
            <ac:grpSpMk id="45" creationId="{8BA2DF2C-1126-889A-247E-04A37D5E4E72}"/>
          </ac:grpSpMkLst>
        </pc:grpChg>
        <pc:grpChg chg="mod">
          <ac:chgData name="blanka.titanilla08@gmail.com" userId="b720cf530b5e1ea0" providerId="LiveId" clId="{62FB7384-88B3-40F8-9E7C-9837EA61BDE0}" dt="2026-04-19T11:07:21.234" v="1235" actId="1076"/>
          <ac:grpSpMkLst>
            <pc:docMk/>
            <pc:sldMk cId="4146432650" sldId="261"/>
            <ac:grpSpMk id="53" creationId="{278B3876-A42B-1025-EC56-4E1DE3159EDA}"/>
          </ac:grpSpMkLst>
        </pc:grpChg>
        <pc:grpChg chg="mod">
          <ac:chgData name="blanka.titanilla08@gmail.com" userId="b720cf530b5e1ea0" providerId="LiveId" clId="{62FB7384-88B3-40F8-9E7C-9837EA61BDE0}" dt="2026-04-19T11:07:26.772" v="1236" actId="1076"/>
          <ac:grpSpMkLst>
            <pc:docMk/>
            <pc:sldMk cId="4146432650" sldId="261"/>
            <ac:grpSpMk id="55" creationId="{2DEB468D-5FD1-0C10-F7F2-EB746F535878}"/>
          </ac:grpSpMkLst>
        </pc:grpChg>
        <pc:grpChg chg="mod">
          <ac:chgData name="blanka.titanilla08@gmail.com" userId="b720cf530b5e1ea0" providerId="LiveId" clId="{62FB7384-88B3-40F8-9E7C-9837EA61BDE0}" dt="2026-04-19T11:07:26.772" v="1236" actId="1076"/>
          <ac:grpSpMkLst>
            <pc:docMk/>
            <pc:sldMk cId="4146432650" sldId="261"/>
            <ac:grpSpMk id="59" creationId="{F3DD9A19-C3CA-C30A-17A5-6DECFCF83839}"/>
          </ac:grpSpMkLst>
        </pc:grpChg>
        <pc:grpChg chg="mod">
          <ac:chgData name="blanka.titanilla08@gmail.com" userId="b720cf530b5e1ea0" providerId="LiveId" clId="{62FB7384-88B3-40F8-9E7C-9837EA61BDE0}" dt="2026-04-19T17:59:50.935" v="2425" actId="1076"/>
          <ac:grpSpMkLst>
            <pc:docMk/>
            <pc:sldMk cId="4146432650" sldId="261"/>
            <ac:grpSpMk id="60" creationId="{8FDFAAB1-26D6-091E-56ED-1B2FF64FF654}"/>
          </ac:grpSpMkLst>
        </pc:grpChg>
        <pc:picChg chg="add mod">
          <ac:chgData name="blanka.titanilla08@gmail.com" userId="b720cf530b5e1ea0" providerId="LiveId" clId="{62FB7384-88B3-40F8-9E7C-9837EA61BDE0}" dt="2026-04-19T13:27:39.004" v="1469" actId="1076"/>
          <ac:picMkLst>
            <pc:docMk/>
            <pc:sldMk cId="4146432650" sldId="261"/>
            <ac:picMk id="3" creationId="{6EEBBC35-0943-229C-31B9-EC9EC4839468}"/>
          </ac:picMkLst>
        </pc:picChg>
        <pc:picChg chg="add mod">
          <ac:chgData name="blanka.titanilla08@gmail.com" userId="b720cf530b5e1ea0" providerId="LiveId" clId="{62FB7384-88B3-40F8-9E7C-9837EA61BDE0}" dt="2026-04-19T13:27:11.356" v="1464" actId="1076"/>
          <ac:picMkLst>
            <pc:docMk/>
            <pc:sldMk cId="4146432650" sldId="261"/>
            <ac:picMk id="4" creationId="{8B65160F-D83F-D1F6-ED4D-5C72CC9A0F74}"/>
          </ac:picMkLst>
        </pc:picChg>
        <pc:picChg chg="mod">
          <ac:chgData name="blanka.titanilla08@gmail.com" userId="b720cf530b5e1ea0" providerId="LiveId" clId="{62FB7384-88B3-40F8-9E7C-9837EA61BDE0}" dt="2026-04-19T11:10:23.742" v="1271" actId="1076"/>
          <ac:picMkLst>
            <pc:docMk/>
            <pc:sldMk cId="4146432650" sldId="261"/>
            <ac:picMk id="7" creationId="{F5F5FB75-B7B8-5B33-53A7-AF9B3FC545E6}"/>
          </ac:picMkLst>
        </pc:picChg>
        <pc:picChg chg="add mod">
          <ac:chgData name="blanka.titanilla08@gmail.com" userId="b720cf530b5e1ea0" providerId="LiveId" clId="{62FB7384-88B3-40F8-9E7C-9837EA61BDE0}" dt="2026-04-19T13:27:28.764" v="1467" actId="1076"/>
          <ac:picMkLst>
            <pc:docMk/>
            <pc:sldMk cId="4146432650" sldId="261"/>
            <ac:picMk id="23" creationId="{EDFCE1DA-415C-8BDB-88BF-4280CB0E871B}"/>
          </ac:picMkLst>
        </pc:picChg>
        <pc:picChg chg="add mod">
          <ac:chgData name="blanka.titanilla08@gmail.com" userId="b720cf530b5e1ea0" providerId="LiveId" clId="{62FB7384-88B3-40F8-9E7C-9837EA61BDE0}" dt="2026-04-19T13:27:34.257" v="1468" actId="1076"/>
          <ac:picMkLst>
            <pc:docMk/>
            <pc:sldMk cId="4146432650" sldId="261"/>
            <ac:picMk id="25" creationId="{A17ACA14-C3A2-E2DA-DFAF-E55B6AB83AF4}"/>
          </ac:picMkLst>
        </pc:picChg>
        <pc:picChg chg="mod">
          <ac:chgData name="blanka.titanilla08@gmail.com" userId="b720cf530b5e1ea0" providerId="LiveId" clId="{62FB7384-88B3-40F8-9E7C-9837EA61BDE0}" dt="2026-04-19T17:46:35.897" v="2330" actId="1076"/>
          <ac:picMkLst>
            <pc:docMk/>
            <pc:sldMk cId="4146432650" sldId="261"/>
            <ac:picMk id="30" creationId="{758EE828-8B4A-73EE-A9D0-C601A5E5E6A6}"/>
          </ac:picMkLst>
        </pc:picChg>
        <pc:picChg chg="add mod">
          <ac:chgData name="blanka.titanilla08@gmail.com" userId="b720cf530b5e1ea0" providerId="LiveId" clId="{62FB7384-88B3-40F8-9E7C-9837EA61BDE0}" dt="2026-04-19T17:59:50.935" v="2425" actId="1076"/>
          <ac:picMkLst>
            <pc:docMk/>
            <pc:sldMk cId="4146432650" sldId="261"/>
            <ac:picMk id="35" creationId="{00F971A9-A9AD-3DC6-C1C6-D32CDBD4B4B0}"/>
          </ac:picMkLst>
        </pc:picChg>
        <pc:picChg chg="add mod">
          <ac:chgData name="blanka.titanilla08@gmail.com" userId="b720cf530b5e1ea0" providerId="LiveId" clId="{62FB7384-88B3-40F8-9E7C-9837EA61BDE0}" dt="2026-04-19T17:59:35.118" v="2423" actId="571"/>
          <ac:picMkLst>
            <pc:docMk/>
            <pc:sldMk cId="4146432650" sldId="261"/>
            <ac:picMk id="36" creationId="{64D0DF84-9E28-B758-238B-EF3CA3A0D2C0}"/>
          </ac:picMkLst>
        </pc:picChg>
        <pc:picChg chg="mod">
          <ac:chgData name="blanka.titanilla08@gmail.com" userId="b720cf530b5e1ea0" providerId="LiveId" clId="{62FB7384-88B3-40F8-9E7C-9837EA61BDE0}" dt="2026-04-19T17:59:35.118" v="2423" actId="571"/>
          <ac:picMkLst>
            <pc:docMk/>
            <pc:sldMk cId="4146432650" sldId="261"/>
            <ac:picMk id="38" creationId="{8D6E0241-1102-2D8B-98D5-AB7377E88E7B}"/>
          </ac:picMkLst>
        </pc:picChg>
        <pc:picChg chg="mod">
          <ac:chgData name="blanka.titanilla08@gmail.com" userId="b720cf530b5e1ea0" providerId="LiveId" clId="{62FB7384-88B3-40F8-9E7C-9837EA61BDE0}" dt="2026-04-19T17:59:35.118" v="2423" actId="571"/>
          <ac:picMkLst>
            <pc:docMk/>
            <pc:sldMk cId="4146432650" sldId="261"/>
            <ac:picMk id="39" creationId="{53E302F3-E591-598A-B207-D7B255316307}"/>
          </ac:picMkLst>
        </pc:picChg>
        <pc:picChg chg="add mod">
          <ac:chgData name="blanka.titanilla08@gmail.com" userId="b720cf530b5e1ea0" providerId="LiveId" clId="{62FB7384-88B3-40F8-9E7C-9837EA61BDE0}" dt="2026-04-19T17:59:35.118" v="2423" actId="571"/>
          <ac:picMkLst>
            <pc:docMk/>
            <pc:sldMk cId="4146432650" sldId="261"/>
            <ac:picMk id="40" creationId="{E48CD4A2-7A11-E1B0-2FB9-6FAA27C51128}"/>
          </ac:picMkLst>
        </pc:picChg>
        <pc:picChg chg="mod">
          <ac:chgData name="blanka.titanilla08@gmail.com" userId="b720cf530b5e1ea0" providerId="LiveId" clId="{62FB7384-88B3-40F8-9E7C-9837EA61BDE0}" dt="2026-04-19T11:07:21.234" v="1235" actId="1076"/>
          <ac:picMkLst>
            <pc:docMk/>
            <pc:sldMk cId="4146432650" sldId="261"/>
            <ac:picMk id="51" creationId="{48645259-BDA1-2281-66F7-355A9187830D}"/>
          </ac:picMkLst>
        </pc:picChg>
        <pc:picChg chg="mod">
          <ac:chgData name="blanka.titanilla08@gmail.com" userId="b720cf530b5e1ea0" providerId="LiveId" clId="{62FB7384-88B3-40F8-9E7C-9837EA61BDE0}" dt="2026-04-19T11:07:26.772" v="1236" actId="1076"/>
          <ac:picMkLst>
            <pc:docMk/>
            <pc:sldMk cId="4146432650" sldId="261"/>
            <ac:picMk id="57" creationId="{BFE5C194-84F0-CEB7-1534-D2515CC7EC47}"/>
          </ac:picMkLst>
        </pc:picChg>
        <pc:picChg chg="mod">
          <ac:chgData name="blanka.titanilla08@gmail.com" userId="b720cf530b5e1ea0" providerId="LiveId" clId="{62FB7384-88B3-40F8-9E7C-9837EA61BDE0}" dt="2026-04-19T17:59:50.935" v="2425" actId="1076"/>
          <ac:picMkLst>
            <pc:docMk/>
            <pc:sldMk cId="4146432650" sldId="261"/>
            <ac:picMk id="61" creationId="{046A6C10-55EC-791E-8F6A-7F9E8AE7FDF2}"/>
          </ac:picMkLst>
        </pc:picChg>
        <pc:picChg chg="mod">
          <ac:chgData name="blanka.titanilla08@gmail.com" userId="b720cf530b5e1ea0" providerId="LiveId" clId="{62FB7384-88B3-40F8-9E7C-9837EA61BDE0}" dt="2026-04-19T17:59:50.935" v="2425" actId="1076"/>
          <ac:picMkLst>
            <pc:docMk/>
            <pc:sldMk cId="4146432650" sldId="261"/>
            <ac:picMk id="62" creationId="{E6EA1C4F-9F53-8B0C-2069-66D8D4E88948}"/>
          </ac:picMkLst>
        </pc:picChg>
        <pc:picChg chg="add del">
          <ac:chgData name="blanka.titanilla08@gmail.com" userId="b720cf530b5e1ea0" providerId="LiveId" clId="{62FB7384-88B3-40F8-9E7C-9837EA61BDE0}" dt="2026-04-19T11:06:49.596" v="1229" actId="21"/>
          <ac:picMkLst>
            <pc:docMk/>
            <pc:sldMk cId="4146432650" sldId="261"/>
            <ac:picMk id="2050" creationId="{BF520F25-6AAC-94D7-E95B-EA05B4B31A7B}"/>
          </ac:picMkLst>
        </pc:picChg>
        <pc:picChg chg="mod">
          <ac:chgData name="blanka.titanilla08@gmail.com" userId="b720cf530b5e1ea0" providerId="LiveId" clId="{62FB7384-88B3-40F8-9E7C-9837EA61BDE0}" dt="2026-04-19T11:07:21.234" v="1235" actId="1076"/>
          <ac:picMkLst>
            <pc:docMk/>
            <pc:sldMk cId="4146432650" sldId="261"/>
            <ac:picMk id="3074" creationId="{E0A4057B-13E7-90FA-7270-5A4265B8368D}"/>
          </ac:picMkLst>
        </pc:picChg>
        <pc:picChg chg="mod topLvl">
          <ac:chgData name="blanka.titanilla08@gmail.com" userId="b720cf530b5e1ea0" providerId="LiveId" clId="{62FB7384-88B3-40F8-9E7C-9837EA61BDE0}" dt="2026-04-19T13:21:57.531" v="1384" actId="21"/>
          <ac:picMkLst>
            <pc:docMk/>
            <pc:sldMk cId="4146432650" sldId="261"/>
            <ac:picMk id="3076" creationId="{8CE24A34-2F1B-53AA-4F75-F2D17E840DEE}"/>
          </ac:picMkLst>
        </pc:picChg>
        <pc:picChg chg="mod">
          <ac:chgData name="blanka.titanilla08@gmail.com" userId="b720cf530b5e1ea0" providerId="LiveId" clId="{62FB7384-88B3-40F8-9E7C-9837EA61BDE0}" dt="2026-04-19T11:07:26.772" v="1236" actId="1076"/>
          <ac:picMkLst>
            <pc:docMk/>
            <pc:sldMk cId="4146432650" sldId="261"/>
            <ac:picMk id="3078" creationId="{CFAC5090-17B3-7CFC-D068-48D502E156C2}"/>
          </ac:picMkLst>
        </pc:picChg>
        <pc:picChg chg="mod">
          <ac:chgData name="blanka.titanilla08@gmail.com" userId="b720cf530b5e1ea0" providerId="LiveId" clId="{62FB7384-88B3-40F8-9E7C-9837EA61BDE0}" dt="2026-04-19T11:11:55.677" v="1281" actId="14100"/>
          <ac:picMkLst>
            <pc:docMk/>
            <pc:sldMk cId="4146432650" sldId="261"/>
            <ac:picMk id="3080" creationId="{6FFA0DD8-F49E-8D86-D49E-A1FAE1337023}"/>
          </ac:picMkLst>
        </pc:picChg>
        <pc:picChg chg="mod">
          <ac:chgData name="blanka.titanilla08@gmail.com" userId="b720cf530b5e1ea0" providerId="LiveId" clId="{62FB7384-88B3-40F8-9E7C-9837EA61BDE0}" dt="2026-04-19T11:09:06.135" v="1260" actId="1076"/>
          <ac:picMkLst>
            <pc:docMk/>
            <pc:sldMk cId="4146432650" sldId="261"/>
            <ac:picMk id="3082" creationId="{6EDD0392-C719-6B72-938D-1C7D2153A07C}"/>
          </ac:picMkLst>
        </pc:picChg>
        <pc:picChg chg="mod">
          <ac:chgData name="blanka.titanilla08@gmail.com" userId="b720cf530b5e1ea0" providerId="LiveId" clId="{62FB7384-88B3-40F8-9E7C-9837EA61BDE0}" dt="2026-04-19T11:11:44.496" v="1277" actId="1076"/>
          <ac:picMkLst>
            <pc:docMk/>
            <pc:sldMk cId="4146432650" sldId="261"/>
            <ac:picMk id="3090" creationId="{2161119F-5C5E-9B3B-DBFF-2B5EFA79E0F0}"/>
          </ac:picMkLst>
        </pc:picChg>
        <pc:picChg chg="mod">
          <ac:chgData name="blanka.titanilla08@gmail.com" userId="b720cf530b5e1ea0" providerId="LiveId" clId="{62FB7384-88B3-40F8-9E7C-9837EA61BDE0}" dt="2026-04-19T11:09:03.761" v="1259" actId="1076"/>
          <ac:picMkLst>
            <pc:docMk/>
            <pc:sldMk cId="4146432650" sldId="261"/>
            <ac:picMk id="3092" creationId="{7AF6EBF5-9596-27EE-DED9-291F722FAA0E}"/>
          </ac:picMkLst>
        </pc:picChg>
      </pc:sldChg>
      <pc:sldChg chg="addSp delSp modSp add mod">
        <pc:chgData name="blanka.titanilla08@gmail.com" userId="b720cf530b5e1ea0" providerId="LiveId" clId="{62FB7384-88B3-40F8-9E7C-9837EA61BDE0}" dt="2026-04-19T17:57:53.930" v="2411" actId="1076"/>
        <pc:sldMkLst>
          <pc:docMk/>
          <pc:sldMk cId="2846885542" sldId="262"/>
        </pc:sldMkLst>
        <pc:spChg chg="del mod">
          <ac:chgData name="blanka.titanilla08@gmail.com" userId="b720cf530b5e1ea0" providerId="LiveId" clId="{62FB7384-88B3-40F8-9E7C-9837EA61BDE0}" dt="2026-04-19T13:27:49.804" v="1472" actId="21"/>
          <ac:spMkLst>
            <pc:docMk/>
            <pc:sldMk cId="2846885542" sldId="262"/>
            <ac:spMk id="2" creationId="{3D481FFD-5F6F-9683-AE70-A98D50FC6204}"/>
          </ac:spMkLst>
        </pc:spChg>
        <pc:spChg chg="add mod">
          <ac:chgData name="blanka.titanilla08@gmail.com" userId="b720cf530b5e1ea0" providerId="LiveId" clId="{62FB7384-88B3-40F8-9E7C-9837EA61BDE0}" dt="2026-04-19T13:24:45.216" v="1423" actId="20577"/>
          <ac:spMkLst>
            <pc:docMk/>
            <pc:sldMk cId="2846885542" sldId="262"/>
            <ac:spMk id="27" creationId="{B7152B2B-8292-3068-8BA9-64DEDC3F3CFF}"/>
          </ac:spMkLst>
        </pc:spChg>
        <pc:spChg chg="add mod">
          <ac:chgData name="blanka.titanilla08@gmail.com" userId="b720cf530b5e1ea0" providerId="LiveId" clId="{62FB7384-88B3-40F8-9E7C-9837EA61BDE0}" dt="2026-04-19T13:25:26.664" v="1431"/>
          <ac:spMkLst>
            <pc:docMk/>
            <pc:sldMk cId="2846885542" sldId="262"/>
            <ac:spMk id="29" creationId="{1A374D56-6F1A-2FCC-41D0-C6229D6E67D8}"/>
          </ac:spMkLst>
        </pc:spChg>
        <pc:spChg chg="add mod">
          <ac:chgData name="blanka.titanilla08@gmail.com" userId="b720cf530b5e1ea0" providerId="LiveId" clId="{62FB7384-88B3-40F8-9E7C-9837EA61BDE0}" dt="2026-04-19T13:26:09.644" v="1454" actId="20577"/>
          <ac:spMkLst>
            <pc:docMk/>
            <pc:sldMk cId="2846885542" sldId="262"/>
            <ac:spMk id="31" creationId="{0063FE9D-C229-FC43-01B5-5F80DDC7A028}"/>
          </ac:spMkLst>
        </pc:spChg>
        <pc:spChg chg="add mod">
          <ac:chgData name="blanka.titanilla08@gmail.com" userId="b720cf530b5e1ea0" providerId="LiveId" clId="{62FB7384-88B3-40F8-9E7C-9837EA61BDE0}" dt="2026-04-19T13:26:31.601" v="1462" actId="20577"/>
          <ac:spMkLst>
            <pc:docMk/>
            <pc:sldMk cId="2846885542" sldId="262"/>
            <ac:spMk id="32" creationId="{2C62B0F5-E2D7-E61C-2A84-ED9749796E56}"/>
          </ac:spMkLst>
        </pc:spChg>
        <pc:spChg chg="add mod">
          <ac:chgData name="blanka.titanilla08@gmail.com" userId="b720cf530b5e1ea0" providerId="LiveId" clId="{62FB7384-88B3-40F8-9E7C-9837EA61BDE0}" dt="2026-04-19T13:28:03.036" v="1476"/>
          <ac:spMkLst>
            <pc:docMk/>
            <pc:sldMk cId="2846885542" sldId="262"/>
            <ac:spMk id="33" creationId="{8D808B04-00B3-C02B-E64B-C5FFF8852967}"/>
          </ac:spMkLst>
        </pc:spChg>
        <pc:spChg chg="add del mod">
          <ac:chgData name="blanka.titanilla08@gmail.com" userId="b720cf530b5e1ea0" providerId="LiveId" clId="{62FB7384-88B3-40F8-9E7C-9837EA61BDE0}" dt="2026-04-19T13:40:50.808" v="1564" actId="21"/>
          <ac:spMkLst>
            <pc:docMk/>
            <pc:sldMk cId="2846885542" sldId="262"/>
            <ac:spMk id="34" creationId="{2B90DB93-C561-624E-DF36-D3FA7875DAC0}"/>
          </ac:spMkLst>
        </pc:spChg>
        <pc:spChg chg="add del mod">
          <ac:chgData name="blanka.titanilla08@gmail.com" userId="b720cf530b5e1ea0" providerId="LiveId" clId="{62FB7384-88B3-40F8-9E7C-9837EA61BDE0}" dt="2026-04-19T13:47:40.688" v="1639" actId="21"/>
          <ac:spMkLst>
            <pc:docMk/>
            <pc:sldMk cId="2846885542" sldId="262"/>
            <ac:spMk id="36" creationId="{032F6D8D-0C95-2BFA-C00F-F47A1804FCDB}"/>
          </ac:spMkLst>
        </pc:spChg>
        <pc:spChg chg="add mod">
          <ac:chgData name="blanka.titanilla08@gmail.com" userId="b720cf530b5e1ea0" providerId="LiveId" clId="{62FB7384-88B3-40F8-9E7C-9837EA61BDE0}" dt="2026-04-19T13:46:36.220" v="1632"/>
          <ac:spMkLst>
            <pc:docMk/>
            <pc:sldMk cId="2846885542" sldId="262"/>
            <ac:spMk id="41" creationId="{CE067EC1-2F76-2992-7A05-1B0946114DCF}"/>
          </ac:spMkLst>
        </pc:spChg>
        <pc:spChg chg="add mod">
          <ac:chgData name="blanka.titanilla08@gmail.com" userId="b720cf530b5e1ea0" providerId="LiveId" clId="{62FB7384-88B3-40F8-9E7C-9837EA61BDE0}" dt="2026-04-19T13:46:36.220" v="1632"/>
          <ac:spMkLst>
            <pc:docMk/>
            <pc:sldMk cId="2846885542" sldId="262"/>
            <ac:spMk id="42" creationId="{FBDB245C-347A-126F-22BB-B3DCB599A845}"/>
          </ac:spMkLst>
        </pc:spChg>
        <pc:spChg chg="add mod">
          <ac:chgData name="blanka.titanilla08@gmail.com" userId="b720cf530b5e1ea0" providerId="LiveId" clId="{62FB7384-88B3-40F8-9E7C-9837EA61BDE0}" dt="2026-04-19T13:46:57.463" v="1635" actId="1076"/>
          <ac:spMkLst>
            <pc:docMk/>
            <pc:sldMk cId="2846885542" sldId="262"/>
            <ac:spMk id="46" creationId="{A05F39C4-7671-005A-F509-EEE7574B5B01}"/>
          </ac:spMkLst>
        </pc:spChg>
        <pc:spChg chg="add mod">
          <ac:chgData name="blanka.titanilla08@gmail.com" userId="b720cf530b5e1ea0" providerId="LiveId" clId="{62FB7384-88B3-40F8-9E7C-9837EA61BDE0}" dt="2026-04-19T13:47:05.847" v="1636" actId="1076"/>
          <ac:spMkLst>
            <pc:docMk/>
            <pc:sldMk cId="2846885542" sldId="262"/>
            <ac:spMk id="47" creationId="{DD7B650C-8C4E-5D39-2AF9-C37095D30B5A}"/>
          </ac:spMkLst>
        </pc:spChg>
        <pc:spChg chg="mod">
          <ac:chgData name="blanka.titanilla08@gmail.com" userId="b720cf530b5e1ea0" providerId="LiveId" clId="{62FB7384-88B3-40F8-9E7C-9837EA61BDE0}" dt="2026-04-19T13:29:35.525" v="1487" actId="1076"/>
          <ac:spMkLst>
            <pc:docMk/>
            <pc:sldMk cId="2846885542" sldId="262"/>
            <ac:spMk id="48" creationId="{E011D363-E2F0-5C7D-CCFC-2F359C40BD54}"/>
          </ac:spMkLst>
        </pc:spChg>
        <pc:spChg chg="del">
          <ac:chgData name="blanka.titanilla08@gmail.com" userId="b720cf530b5e1ea0" providerId="LiveId" clId="{62FB7384-88B3-40F8-9E7C-9837EA61BDE0}" dt="2026-04-19T13:00:41.545" v="1292" actId="21"/>
          <ac:spMkLst>
            <pc:docMk/>
            <pc:sldMk cId="2846885542" sldId="262"/>
            <ac:spMk id="49" creationId="{C2D332AD-CF81-6C12-629E-86DE89831C5C}"/>
          </ac:spMkLst>
        </pc:spChg>
        <pc:spChg chg="add mod">
          <ac:chgData name="blanka.titanilla08@gmail.com" userId="b720cf530b5e1ea0" providerId="LiveId" clId="{62FB7384-88B3-40F8-9E7C-9837EA61BDE0}" dt="2026-04-19T13:47:48.417" v="1640" actId="1076"/>
          <ac:spMkLst>
            <pc:docMk/>
            <pc:sldMk cId="2846885542" sldId="262"/>
            <ac:spMk id="50" creationId="{8A298884-B577-2648-153E-0392E6DEC748}"/>
          </ac:spMkLst>
        </pc:spChg>
        <pc:spChg chg="mod">
          <ac:chgData name="blanka.titanilla08@gmail.com" userId="b720cf530b5e1ea0" providerId="LiveId" clId="{62FB7384-88B3-40F8-9E7C-9837EA61BDE0}" dt="2026-04-19T13:05:21.073" v="1336" actId="1076"/>
          <ac:spMkLst>
            <pc:docMk/>
            <pc:sldMk cId="2846885542" sldId="262"/>
            <ac:spMk id="63" creationId="{424F6ABD-9ECA-6499-D8B1-BE82A0D35E69}"/>
          </ac:spMkLst>
        </pc:spChg>
        <pc:spChg chg="mod">
          <ac:chgData name="blanka.titanilla08@gmail.com" userId="b720cf530b5e1ea0" providerId="LiveId" clId="{62FB7384-88B3-40F8-9E7C-9837EA61BDE0}" dt="2026-04-19T13:02:26.511" v="1310" actId="1076"/>
          <ac:spMkLst>
            <pc:docMk/>
            <pc:sldMk cId="2846885542" sldId="262"/>
            <ac:spMk id="1024" creationId="{B6640EC5-A5B6-0810-CC4F-B96EDCC0B483}"/>
          </ac:spMkLst>
        </pc:spChg>
        <pc:spChg chg="mod">
          <ac:chgData name="blanka.titanilla08@gmail.com" userId="b720cf530b5e1ea0" providerId="LiveId" clId="{62FB7384-88B3-40F8-9E7C-9837EA61BDE0}" dt="2026-04-19T13:02:30.473" v="1311" actId="1076"/>
          <ac:spMkLst>
            <pc:docMk/>
            <pc:sldMk cId="2846885542" sldId="262"/>
            <ac:spMk id="1025" creationId="{7AFE89C5-B808-50D2-83DE-7F9ED5C5EDF3}"/>
          </ac:spMkLst>
        </pc:spChg>
        <pc:grpChg chg="del">
          <ac:chgData name="blanka.titanilla08@gmail.com" userId="b720cf530b5e1ea0" providerId="LiveId" clId="{62FB7384-88B3-40F8-9E7C-9837EA61BDE0}" dt="2026-04-19T13:00:52.288" v="1298" actId="21"/>
          <ac:grpSpMkLst>
            <pc:docMk/>
            <pc:sldMk cId="2846885542" sldId="262"/>
            <ac:grpSpMk id="26" creationId="{6E197018-54A4-ED83-16C7-A09EEDAFE28A}"/>
          </ac:grpSpMkLst>
        </pc:grpChg>
        <pc:grpChg chg="del">
          <ac:chgData name="blanka.titanilla08@gmail.com" userId="b720cf530b5e1ea0" providerId="LiveId" clId="{62FB7384-88B3-40F8-9E7C-9837EA61BDE0}" dt="2026-04-19T13:00:43.072" v="1293" actId="21"/>
          <ac:grpSpMkLst>
            <pc:docMk/>
            <pc:sldMk cId="2846885542" sldId="262"/>
            <ac:grpSpMk id="28" creationId="{E944C219-A0FF-5D14-A877-CF25606850A1}"/>
          </ac:grpSpMkLst>
        </pc:grpChg>
        <pc:grpChg chg="del">
          <ac:chgData name="blanka.titanilla08@gmail.com" userId="b720cf530b5e1ea0" providerId="LiveId" clId="{62FB7384-88B3-40F8-9E7C-9837EA61BDE0}" dt="2026-04-19T13:00:53.477" v="1299" actId="21"/>
          <ac:grpSpMkLst>
            <pc:docMk/>
            <pc:sldMk cId="2846885542" sldId="262"/>
            <ac:grpSpMk id="35" creationId="{A5E20932-D33F-0B12-2A85-5A856A084CF1}"/>
          </ac:grpSpMkLst>
        </pc:grpChg>
        <pc:grpChg chg="del">
          <ac:chgData name="blanka.titanilla08@gmail.com" userId="b720cf530b5e1ea0" providerId="LiveId" clId="{62FB7384-88B3-40F8-9E7C-9837EA61BDE0}" dt="2026-04-19T13:00:47.583" v="1296" actId="21"/>
          <ac:grpSpMkLst>
            <pc:docMk/>
            <pc:sldMk cId="2846885542" sldId="262"/>
            <ac:grpSpMk id="53" creationId="{3B522195-A527-4EE6-1027-350F30170570}"/>
          </ac:grpSpMkLst>
        </pc:grpChg>
        <pc:grpChg chg="del">
          <ac:chgData name="blanka.titanilla08@gmail.com" userId="b720cf530b5e1ea0" providerId="LiveId" clId="{62FB7384-88B3-40F8-9E7C-9837EA61BDE0}" dt="2026-04-19T13:00:46.606" v="1295" actId="21"/>
          <ac:grpSpMkLst>
            <pc:docMk/>
            <pc:sldMk cId="2846885542" sldId="262"/>
            <ac:grpSpMk id="55" creationId="{99671589-1F5F-1437-ED4B-2FCB0F7838E1}"/>
          </ac:grpSpMkLst>
        </pc:grpChg>
        <pc:grpChg chg="del">
          <ac:chgData name="blanka.titanilla08@gmail.com" userId="b720cf530b5e1ea0" providerId="LiveId" clId="{62FB7384-88B3-40F8-9E7C-9837EA61BDE0}" dt="2026-04-19T13:00:45.914" v="1294" actId="21"/>
          <ac:grpSpMkLst>
            <pc:docMk/>
            <pc:sldMk cId="2846885542" sldId="262"/>
            <ac:grpSpMk id="59" creationId="{D44B4F41-D5A6-0917-A36B-DDAC21B46EDC}"/>
          </ac:grpSpMkLst>
        </pc:grpChg>
        <pc:grpChg chg="mod">
          <ac:chgData name="blanka.titanilla08@gmail.com" userId="b720cf530b5e1ea0" providerId="LiveId" clId="{62FB7384-88B3-40F8-9E7C-9837EA61BDE0}" dt="2026-04-19T13:05:02.514" v="1333" actId="1076"/>
          <ac:grpSpMkLst>
            <pc:docMk/>
            <pc:sldMk cId="2846885542" sldId="262"/>
            <ac:grpSpMk id="60" creationId="{DC1A01DC-7AA7-3B8E-8AFE-4712287BA296}"/>
          </ac:grpSpMkLst>
        </pc:grpChg>
        <pc:picChg chg="add mod">
          <ac:chgData name="blanka.titanilla08@gmail.com" userId="b720cf530b5e1ea0" providerId="LiveId" clId="{62FB7384-88B3-40F8-9E7C-9837EA61BDE0}" dt="2026-04-19T17:57:53.930" v="2411" actId="1076"/>
          <ac:picMkLst>
            <pc:docMk/>
            <pc:sldMk cId="2846885542" sldId="262"/>
            <ac:picMk id="2" creationId="{781484A4-8FBB-6BDE-0DF9-B1C01D8D5EF9}"/>
          </ac:picMkLst>
        </pc:picChg>
        <pc:picChg chg="add mod modCrop">
          <ac:chgData name="blanka.titanilla08@gmail.com" userId="b720cf530b5e1ea0" providerId="LiveId" clId="{62FB7384-88B3-40F8-9E7C-9837EA61BDE0}" dt="2026-04-19T13:21:29.231" v="1381" actId="1076"/>
          <ac:picMkLst>
            <pc:docMk/>
            <pc:sldMk cId="2846885542" sldId="262"/>
            <ac:picMk id="4" creationId="{DD78B252-AB0E-B9DB-9BB2-7D3C84699356}"/>
          </ac:picMkLst>
        </pc:picChg>
        <pc:picChg chg="mod">
          <ac:chgData name="blanka.titanilla08@gmail.com" userId="b720cf530b5e1ea0" providerId="LiveId" clId="{62FB7384-88B3-40F8-9E7C-9837EA61BDE0}" dt="2026-04-19T13:03:57.574" v="1322" actId="1076"/>
          <ac:picMkLst>
            <pc:docMk/>
            <pc:sldMk cId="2846885542" sldId="262"/>
            <ac:picMk id="7" creationId="{D7527C46-45A9-6F1C-8A53-78022CC25436}"/>
          </ac:picMkLst>
        </pc:picChg>
        <pc:picChg chg="add mod modCrop">
          <ac:chgData name="blanka.titanilla08@gmail.com" userId="b720cf530b5e1ea0" providerId="LiveId" clId="{62FB7384-88B3-40F8-9E7C-9837EA61BDE0}" dt="2026-04-19T13:21:33.062" v="1382" actId="1076"/>
          <ac:picMkLst>
            <pc:docMk/>
            <pc:sldMk cId="2846885542" sldId="262"/>
            <ac:picMk id="25" creationId="{296353A5-9496-4832-DCB4-F48459DA2B3F}"/>
          </ac:picMkLst>
        </pc:picChg>
        <pc:picChg chg="add mod">
          <ac:chgData name="blanka.titanilla08@gmail.com" userId="b720cf530b5e1ea0" providerId="LiveId" clId="{62FB7384-88B3-40F8-9E7C-9837EA61BDE0}" dt="2026-04-19T13:46:36.220" v="1632"/>
          <ac:picMkLst>
            <pc:docMk/>
            <pc:sldMk cId="2846885542" sldId="262"/>
            <ac:picMk id="37" creationId="{E544B7D7-A065-8C5A-0438-B18E914973EF}"/>
          </ac:picMkLst>
        </pc:picChg>
        <pc:picChg chg="add mod">
          <ac:chgData name="blanka.titanilla08@gmail.com" userId="b720cf530b5e1ea0" providerId="LiveId" clId="{62FB7384-88B3-40F8-9E7C-9837EA61BDE0}" dt="2026-04-19T13:46:36.220" v="1632"/>
          <ac:picMkLst>
            <pc:docMk/>
            <pc:sldMk cId="2846885542" sldId="262"/>
            <ac:picMk id="38" creationId="{083A7CDD-BCA0-AD28-C0EA-D4D9619C3A6B}"/>
          </ac:picMkLst>
        </pc:picChg>
        <pc:picChg chg="add mod">
          <ac:chgData name="blanka.titanilla08@gmail.com" userId="b720cf530b5e1ea0" providerId="LiveId" clId="{62FB7384-88B3-40F8-9E7C-9837EA61BDE0}" dt="2026-04-19T13:46:36.220" v="1632"/>
          <ac:picMkLst>
            <pc:docMk/>
            <pc:sldMk cId="2846885542" sldId="262"/>
            <ac:picMk id="39" creationId="{3146FD44-9CEA-4F0B-D7F1-F69944FDC547}"/>
          </ac:picMkLst>
        </pc:picChg>
        <pc:picChg chg="add mod">
          <ac:chgData name="blanka.titanilla08@gmail.com" userId="b720cf530b5e1ea0" providerId="LiveId" clId="{62FB7384-88B3-40F8-9E7C-9837EA61BDE0}" dt="2026-04-19T13:46:36.220" v="1632"/>
          <ac:picMkLst>
            <pc:docMk/>
            <pc:sldMk cId="2846885542" sldId="262"/>
            <ac:picMk id="40" creationId="{9A0AE0B0-A7E3-F338-A93F-B69E813BA92C}"/>
          </ac:picMkLst>
        </pc:picChg>
        <pc:picChg chg="add mod">
          <ac:chgData name="blanka.titanilla08@gmail.com" userId="b720cf530b5e1ea0" providerId="LiveId" clId="{62FB7384-88B3-40F8-9E7C-9837EA61BDE0}" dt="2026-04-19T13:46:57.463" v="1635" actId="1076"/>
          <ac:picMkLst>
            <pc:docMk/>
            <pc:sldMk cId="2846885542" sldId="262"/>
            <ac:picMk id="43" creationId="{51C443C8-E08A-B8FD-39A0-5076663E9EA2}"/>
          </ac:picMkLst>
        </pc:picChg>
        <pc:picChg chg="add mod">
          <ac:chgData name="blanka.titanilla08@gmail.com" userId="b720cf530b5e1ea0" providerId="LiveId" clId="{62FB7384-88B3-40F8-9E7C-9837EA61BDE0}" dt="2026-04-19T13:47:05.847" v="1636" actId="1076"/>
          <ac:picMkLst>
            <pc:docMk/>
            <pc:sldMk cId="2846885542" sldId="262"/>
            <ac:picMk id="44" creationId="{C6660A55-2E37-D0F1-F653-EA6FE115ED30}"/>
          </ac:picMkLst>
        </pc:picChg>
        <pc:picChg chg="add mod">
          <ac:chgData name="blanka.titanilla08@gmail.com" userId="b720cf530b5e1ea0" providerId="LiveId" clId="{62FB7384-88B3-40F8-9E7C-9837EA61BDE0}" dt="2026-04-19T13:47:09.252" v="1637" actId="1076"/>
          <ac:picMkLst>
            <pc:docMk/>
            <pc:sldMk cId="2846885542" sldId="262"/>
            <ac:picMk id="45" creationId="{9C9E97E8-71FA-5F6B-DF4E-370E4E498FF8}"/>
          </ac:picMkLst>
        </pc:picChg>
        <pc:picChg chg="mod">
          <ac:chgData name="blanka.titanilla08@gmail.com" userId="b720cf530b5e1ea0" providerId="LiveId" clId="{62FB7384-88B3-40F8-9E7C-9837EA61BDE0}" dt="2026-04-19T13:05:02.514" v="1333" actId="1076"/>
          <ac:picMkLst>
            <pc:docMk/>
            <pc:sldMk cId="2846885542" sldId="262"/>
            <ac:picMk id="61" creationId="{7DD622BE-A343-22A0-9D46-CB39296A5968}"/>
          </ac:picMkLst>
        </pc:picChg>
        <pc:picChg chg="mod">
          <ac:chgData name="blanka.titanilla08@gmail.com" userId="b720cf530b5e1ea0" providerId="LiveId" clId="{62FB7384-88B3-40F8-9E7C-9837EA61BDE0}" dt="2026-04-19T13:05:02.514" v="1333" actId="1076"/>
          <ac:picMkLst>
            <pc:docMk/>
            <pc:sldMk cId="2846885542" sldId="262"/>
            <ac:picMk id="62" creationId="{E68DA2F5-5AD4-9846-F9F6-4B9E3206D3EE}"/>
          </ac:picMkLst>
        </pc:picChg>
        <pc:picChg chg="add mod">
          <ac:chgData name="blanka.titanilla08@gmail.com" userId="b720cf530b5e1ea0" providerId="LiveId" clId="{62FB7384-88B3-40F8-9E7C-9837EA61BDE0}" dt="2026-04-19T13:21:35.910" v="1383" actId="1076"/>
          <ac:picMkLst>
            <pc:docMk/>
            <pc:sldMk cId="2846885542" sldId="262"/>
            <ac:picMk id="1026" creationId="{7439C2BD-28B8-5A86-6917-BC02202E3977}"/>
          </ac:picMkLst>
        </pc:picChg>
        <pc:picChg chg="add mod">
          <ac:chgData name="blanka.titanilla08@gmail.com" userId="b720cf530b5e1ea0" providerId="LiveId" clId="{62FB7384-88B3-40F8-9E7C-9837EA61BDE0}" dt="2026-04-19T13:21:27.265" v="1380" actId="1076"/>
          <ac:picMkLst>
            <pc:docMk/>
            <pc:sldMk cId="2846885542" sldId="262"/>
            <ac:picMk id="1028" creationId="{65446276-4476-A269-81A1-EF6772E74045}"/>
          </ac:picMkLst>
        </pc:picChg>
        <pc:picChg chg="mod">
          <ac:chgData name="blanka.titanilla08@gmail.com" userId="b720cf530b5e1ea0" providerId="LiveId" clId="{62FB7384-88B3-40F8-9E7C-9837EA61BDE0}" dt="2026-04-19T13:02:08.286" v="1306" actId="1076"/>
          <ac:picMkLst>
            <pc:docMk/>
            <pc:sldMk cId="2846885542" sldId="262"/>
            <ac:picMk id="3080" creationId="{B9CB4A91-DA15-D19C-2979-507E3BBB017B}"/>
          </ac:picMkLst>
        </pc:picChg>
        <pc:picChg chg="mod">
          <ac:chgData name="blanka.titanilla08@gmail.com" userId="b720cf530b5e1ea0" providerId="LiveId" clId="{62FB7384-88B3-40F8-9E7C-9837EA61BDE0}" dt="2026-04-19T13:02:17.886" v="1308" actId="1076"/>
          <ac:picMkLst>
            <pc:docMk/>
            <pc:sldMk cId="2846885542" sldId="262"/>
            <ac:picMk id="3082" creationId="{88E470A2-D95D-3A3F-013E-20B96C1D0326}"/>
          </ac:picMkLst>
        </pc:picChg>
        <pc:picChg chg="mod">
          <ac:chgData name="blanka.titanilla08@gmail.com" userId="b720cf530b5e1ea0" providerId="LiveId" clId="{62FB7384-88B3-40F8-9E7C-9837EA61BDE0}" dt="2026-04-19T13:02:14.070" v="1307" actId="1076"/>
          <ac:picMkLst>
            <pc:docMk/>
            <pc:sldMk cId="2846885542" sldId="262"/>
            <ac:picMk id="3090" creationId="{8F13F72F-A62F-295A-2046-4126EDAEAE50}"/>
          </ac:picMkLst>
        </pc:picChg>
        <pc:picChg chg="mod">
          <ac:chgData name="blanka.titanilla08@gmail.com" userId="b720cf530b5e1ea0" providerId="LiveId" clId="{62FB7384-88B3-40F8-9E7C-9837EA61BDE0}" dt="2026-04-19T13:02:21.204" v="1309" actId="1076"/>
          <ac:picMkLst>
            <pc:docMk/>
            <pc:sldMk cId="2846885542" sldId="262"/>
            <ac:picMk id="3092" creationId="{83F02C10-0499-5ADC-C3E5-0C857D59F5DD}"/>
          </ac:picMkLst>
        </pc:picChg>
      </pc:sldChg>
      <pc:sldChg chg="addSp delSp modSp add mod">
        <pc:chgData name="blanka.titanilla08@gmail.com" userId="b720cf530b5e1ea0" providerId="LiveId" clId="{62FB7384-88B3-40F8-9E7C-9837EA61BDE0}" dt="2026-04-19T18:00:08.801" v="2426" actId="1076"/>
        <pc:sldMkLst>
          <pc:docMk/>
          <pc:sldMk cId="3903542106" sldId="263"/>
        </pc:sldMkLst>
        <pc:spChg chg="add mod">
          <ac:chgData name="blanka.titanilla08@gmail.com" userId="b720cf530b5e1ea0" providerId="LiveId" clId="{62FB7384-88B3-40F8-9E7C-9837EA61BDE0}" dt="2026-04-19T13:30:32.980" v="1491" actId="571"/>
          <ac:spMkLst>
            <pc:docMk/>
            <pc:sldMk cId="3903542106" sldId="263"/>
            <ac:spMk id="2" creationId="{2F86E8F2-5A62-71AA-51C6-04E17202759C}"/>
          </ac:spMkLst>
        </pc:spChg>
        <pc:spChg chg="add mod">
          <ac:chgData name="blanka.titanilla08@gmail.com" userId="b720cf530b5e1ea0" providerId="LiveId" clId="{62FB7384-88B3-40F8-9E7C-9837EA61BDE0}" dt="2026-04-19T17:15:12.811" v="2130" actId="1076"/>
          <ac:spMkLst>
            <pc:docMk/>
            <pc:sldMk cId="3903542106" sldId="263"/>
            <ac:spMk id="2" creationId="{E28D6315-5A70-A4DE-7291-07ABE8E3CC0F}"/>
          </ac:spMkLst>
        </pc:spChg>
        <pc:spChg chg="add mod">
          <ac:chgData name="blanka.titanilla08@gmail.com" userId="b720cf530b5e1ea0" providerId="LiveId" clId="{62FB7384-88B3-40F8-9E7C-9837EA61BDE0}" dt="2026-04-19T17:15:38.843" v="2132" actId="1076"/>
          <ac:spMkLst>
            <pc:docMk/>
            <pc:sldMk cId="3903542106" sldId="263"/>
            <ac:spMk id="3" creationId="{CE863BE8-2DC6-16D2-FFF1-01631CF1223D}"/>
          </ac:spMkLst>
        </pc:spChg>
        <pc:spChg chg="add mod">
          <ac:chgData name="blanka.titanilla08@gmail.com" userId="b720cf530b5e1ea0" providerId="LiveId" clId="{62FB7384-88B3-40F8-9E7C-9837EA61BDE0}" dt="2026-04-19T13:41:19.548" v="1573" actId="1076"/>
          <ac:spMkLst>
            <pc:docMk/>
            <pc:sldMk cId="3903542106" sldId="263"/>
            <ac:spMk id="8" creationId="{91EA3B3B-F472-3F65-AFCF-970C7B5C11C4}"/>
          </ac:spMkLst>
        </pc:spChg>
        <pc:spChg chg="add mod">
          <ac:chgData name="blanka.titanilla08@gmail.com" userId="b720cf530b5e1ea0" providerId="LiveId" clId="{62FB7384-88B3-40F8-9E7C-9837EA61BDE0}" dt="2026-04-19T13:46:18.733" v="1631" actId="20577"/>
          <ac:spMkLst>
            <pc:docMk/>
            <pc:sldMk cId="3903542106" sldId="263"/>
            <ac:spMk id="15" creationId="{9CC5C3C3-0985-5320-7010-A97F41C6E422}"/>
          </ac:spMkLst>
        </pc:spChg>
        <pc:spChg chg="add mod">
          <ac:chgData name="blanka.titanilla08@gmail.com" userId="b720cf530b5e1ea0" providerId="LiveId" clId="{62FB7384-88B3-40F8-9E7C-9837EA61BDE0}" dt="2026-04-19T13:46:14.829" v="1629" actId="20577"/>
          <ac:spMkLst>
            <pc:docMk/>
            <pc:sldMk cId="3903542106" sldId="263"/>
            <ac:spMk id="18" creationId="{0AB70F78-782D-B7F8-7B09-9A6AB0F0FA9E}"/>
          </ac:spMkLst>
        </pc:spChg>
        <pc:spChg chg="add mod">
          <ac:chgData name="blanka.titanilla08@gmail.com" userId="b720cf530b5e1ea0" providerId="LiveId" clId="{62FB7384-88B3-40F8-9E7C-9837EA61BDE0}" dt="2026-04-19T13:49:58.689" v="1643" actId="1076"/>
          <ac:spMkLst>
            <pc:docMk/>
            <pc:sldMk cId="3903542106" sldId="263"/>
            <ac:spMk id="19" creationId="{F9C35765-40E9-1E2E-C00B-FC49D13A13BD}"/>
          </ac:spMkLst>
        </pc:spChg>
        <pc:spChg chg="add mod">
          <ac:chgData name="blanka.titanilla08@gmail.com" userId="b720cf530b5e1ea0" providerId="LiveId" clId="{62FB7384-88B3-40F8-9E7C-9837EA61BDE0}" dt="2026-04-19T13:50:39.616" v="1648" actId="1076"/>
          <ac:spMkLst>
            <pc:docMk/>
            <pc:sldMk cId="3903542106" sldId="263"/>
            <ac:spMk id="20" creationId="{655EC574-B023-1116-B8A2-30385B101B2D}"/>
          </ac:spMkLst>
        </pc:spChg>
        <pc:spChg chg="add mod">
          <ac:chgData name="blanka.titanilla08@gmail.com" userId="b720cf530b5e1ea0" providerId="LiveId" clId="{62FB7384-88B3-40F8-9E7C-9837EA61BDE0}" dt="2026-04-19T13:53:27.880" v="1652" actId="1076"/>
          <ac:spMkLst>
            <pc:docMk/>
            <pc:sldMk cId="3903542106" sldId="263"/>
            <ac:spMk id="21" creationId="{AE8D7BDA-1DA3-06C0-E72D-5B46D2CAB17E}"/>
          </ac:spMkLst>
        </pc:spChg>
        <pc:spChg chg="add mod">
          <ac:chgData name="blanka.titanilla08@gmail.com" userId="b720cf530b5e1ea0" providerId="LiveId" clId="{62FB7384-88B3-40F8-9E7C-9837EA61BDE0}" dt="2026-04-19T14:13:21.225" v="1811" actId="1076"/>
          <ac:spMkLst>
            <pc:docMk/>
            <pc:sldMk cId="3903542106" sldId="263"/>
            <ac:spMk id="23" creationId="{AB5233EF-9176-6904-E41D-7AE30736D9C9}"/>
          </ac:spMkLst>
        </pc:spChg>
        <pc:spChg chg="mod">
          <ac:chgData name="blanka.titanilla08@gmail.com" userId="b720cf530b5e1ea0" providerId="LiveId" clId="{62FB7384-88B3-40F8-9E7C-9837EA61BDE0}" dt="2026-04-19T13:34:06.932" v="1520" actId="1076"/>
          <ac:spMkLst>
            <pc:docMk/>
            <pc:sldMk cId="3903542106" sldId="263"/>
            <ac:spMk id="27" creationId="{FF4B8E85-B6C8-9DF6-89C1-60F343E5997C}"/>
          </ac:spMkLst>
        </pc:spChg>
        <pc:spChg chg="mod">
          <ac:chgData name="blanka.titanilla08@gmail.com" userId="b720cf530b5e1ea0" providerId="LiveId" clId="{62FB7384-88B3-40F8-9E7C-9837EA61BDE0}" dt="2026-04-19T13:34:02.817" v="1519" actId="1076"/>
          <ac:spMkLst>
            <pc:docMk/>
            <pc:sldMk cId="3903542106" sldId="263"/>
            <ac:spMk id="29" creationId="{8FE2EF90-8884-56B1-E828-8F51E3DBE9B1}"/>
          </ac:spMkLst>
        </pc:spChg>
        <pc:spChg chg="mod">
          <ac:chgData name="blanka.titanilla08@gmail.com" userId="b720cf530b5e1ea0" providerId="LiveId" clId="{62FB7384-88B3-40F8-9E7C-9837EA61BDE0}" dt="2026-04-19T13:34:17.751" v="1523" actId="1076"/>
          <ac:spMkLst>
            <pc:docMk/>
            <pc:sldMk cId="3903542106" sldId="263"/>
            <ac:spMk id="31" creationId="{266303BA-EBD3-2ABA-FDD3-9E554E99DF13}"/>
          </ac:spMkLst>
        </pc:spChg>
        <pc:spChg chg="mod">
          <ac:chgData name="blanka.titanilla08@gmail.com" userId="b720cf530b5e1ea0" providerId="LiveId" clId="{62FB7384-88B3-40F8-9E7C-9837EA61BDE0}" dt="2026-04-19T13:34:17.751" v="1523" actId="1076"/>
          <ac:spMkLst>
            <pc:docMk/>
            <pc:sldMk cId="3903542106" sldId="263"/>
            <ac:spMk id="32" creationId="{5DE7CAF8-CB48-B5CA-710C-9C8DC97DA38C}"/>
          </ac:spMkLst>
        </pc:spChg>
        <pc:spChg chg="mod">
          <ac:chgData name="blanka.titanilla08@gmail.com" userId="b720cf530b5e1ea0" providerId="LiveId" clId="{62FB7384-88B3-40F8-9E7C-9837EA61BDE0}" dt="2026-04-19T13:33:04.401" v="1510" actId="1076"/>
          <ac:spMkLst>
            <pc:docMk/>
            <pc:sldMk cId="3903542106" sldId="263"/>
            <ac:spMk id="33" creationId="{5083913F-9C1C-E5A7-76B9-A1CDD29588A9}"/>
          </ac:spMkLst>
        </pc:spChg>
        <pc:spChg chg="mod">
          <ac:chgData name="blanka.titanilla08@gmail.com" userId="b720cf530b5e1ea0" providerId="LiveId" clId="{62FB7384-88B3-40F8-9E7C-9837EA61BDE0}" dt="2026-04-19T13:34:28.181" v="1525" actId="1076"/>
          <ac:spMkLst>
            <pc:docMk/>
            <pc:sldMk cId="3903542106" sldId="263"/>
            <ac:spMk id="48" creationId="{F0B6DFA6-447E-D7F9-CEE3-FEDDD1B9BBAD}"/>
          </ac:spMkLst>
        </pc:spChg>
        <pc:spChg chg="mod">
          <ac:chgData name="blanka.titanilla08@gmail.com" userId="b720cf530b5e1ea0" providerId="LiveId" clId="{62FB7384-88B3-40F8-9E7C-9837EA61BDE0}" dt="2026-04-19T13:34:21.260" v="1524" actId="1076"/>
          <ac:spMkLst>
            <pc:docMk/>
            <pc:sldMk cId="3903542106" sldId="263"/>
            <ac:spMk id="63" creationId="{531ADBDD-03A5-0678-ADAC-CD2D87EF33F7}"/>
          </ac:spMkLst>
        </pc:spChg>
        <pc:spChg chg="del">
          <ac:chgData name="blanka.titanilla08@gmail.com" userId="b720cf530b5e1ea0" providerId="LiveId" clId="{62FB7384-88B3-40F8-9E7C-9837EA61BDE0}" dt="2026-04-19T13:30:36.719" v="1492" actId="21"/>
          <ac:spMkLst>
            <pc:docMk/>
            <pc:sldMk cId="3903542106" sldId="263"/>
            <ac:spMk id="1024" creationId="{8A5BE748-F929-FEBD-3C30-AF3A26A45C74}"/>
          </ac:spMkLst>
        </pc:spChg>
        <pc:spChg chg="del">
          <ac:chgData name="blanka.titanilla08@gmail.com" userId="b720cf530b5e1ea0" providerId="LiveId" clId="{62FB7384-88B3-40F8-9E7C-9837EA61BDE0}" dt="2026-04-19T13:30:36.719" v="1492" actId="21"/>
          <ac:spMkLst>
            <pc:docMk/>
            <pc:sldMk cId="3903542106" sldId="263"/>
            <ac:spMk id="1025" creationId="{362C3154-4F77-AD60-6CAF-7A25EBACD5BB}"/>
          </ac:spMkLst>
        </pc:spChg>
        <pc:grpChg chg="mod">
          <ac:chgData name="blanka.titanilla08@gmail.com" userId="b720cf530b5e1ea0" providerId="LiveId" clId="{62FB7384-88B3-40F8-9E7C-9837EA61BDE0}" dt="2026-04-19T13:33:54.021" v="1518" actId="1076"/>
          <ac:grpSpMkLst>
            <pc:docMk/>
            <pc:sldMk cId="3903542106" sldId="263"/>
            <ac:grpSpMk id="60" creationId="{F1966875-5853-F031-31E0-73657DC0B1E5}"/>
          </ac:grpSpMkLst>
        </pc:grpChg>
        <pc:picChg chg="add mod">
          <ac:chgData name="blanka.titanilla08@gmail.com" userId="b720cf530b5e1ea0" providerId="LiveId" clId="{62FB7384-88B3-40F8-9E7C-9837EA61BDE0}" dt="2026-04-19T13:30:32.980" v="1491" actId="571"/>
          <ac:picMkLst>
            <pc:docMk/>
            <pc:sldMk cId="3903542106" sldId="263"/>
            <ac:picMk id="3" creationId="{823B6766-8450-2E88-9168-8C404456564C}"/>
          </ac:picMkLst>
        </pc:picChg>
        <pc:picChg chg="mod">
          <ac:chgData name="blanka.titanilla08@gmail.com" userId="b720cf530b5e1ea0" providerId="LiveId" clId="{62FB7384-88B3-40F8-9E7C-9837EA61BDE0}" dt="2026-04-19T13:34:02.817" v="1519" actId="1076"/>
          <ac:picMkLst>
            <pc:docMk/>
            <pc:sldMk cId="3903542106" sldId="263"/>
            <ac:picMk id="4" creationId="{02FEC372-B8C9-C1A9-4C83-F185ABF452D1}"/>
          </ac:picMkLst>
        </pc:picChg>
        <pc:picChg chg="add mod">
          <ac:chgData name="blanka.titanilla08@gmail.com" userId="b720cf530b5e1ea0" providerId="LiveId" clId="{62FB7384-88B3-40F8-9E7C-9837EA61BDE0}" dt="2026-04-19T13:30:32.980" v="1491" actId="571"/>
          <ac:picMkLst>
            <pc:docMk/>
            <pc:sldMk cId="3903542106" sldId="263"/>
            <ac:picMk id="5" creationId="{39BDDC18-182F-C9A4-E475-F057D5F45B24}"/>
          </ac:picMkLst>
        </pc:picChg>
        <pc:picChg chg="add mod">
          <ac:chgData name="blanka.titanilla08@gmail.com" userId="b720cf530b5e1ea0" providerId="LiveId" clId="{62FB7384-88B3-40F8-9E7C-9837EA61BDE0}" dt="2026-04-19T18:00:08.801" v="2426" actId="1076"/>
          <ac:picMkLst>
            <pc:docMk/>
            <pc:sldMk cId="3903542106" sldId="263"/>
            <ac:picMk id="5" creationId="{41059692-B655-E0D7-F63A-08206A195298}"/>
          </ac:picMkLst>
        </pc:picChg>
        <pc:picChg chg="add mod">
          <ac:chgData name="blanka.titanilla08@gmail.com" userId="b720cf530b5e1ea0" providerId="LiveId" clId="{62FB7384-88B3-40F8-9E7C-9837EA61BDE0}" dt="2026-04-19T13:30:32.980" v="1491" actId="571"/>
          <ac:picMkLst>
            <pc:docMk/>
            <pc:sldMk cId="3903542106" sldId="263"/>
            <ac:picMk id="6" creationId="{4B22D9FA-0316-E842-F02B-2FA50D72F41E}"/>
          </ac:picMkLst>
        </pc:picChg>
        <pc:picChg chg="mod">
          <ac:chgData name="blanka.titanilla08@gmail.com" userId="b720cf530b5e1ea0" providerId="LiveId" clId="{62FB7384-88B3-40F8-9E7C-9837EA61BDE0}" dt="2026-04-19T13:32:36.741" v="1506" actId="1076"/>
          <ac:picMkLst>
            <pc:docMk/>
            <pc:sldMk cId="3903542106" sldId="263"/>
            <ac:picMk id="7" creationId="{31867089-87B0-B1F1-1759-8DAC268D83BA}"/>
          </ac:picMkLst>
        </pc:picChg>
        <pc:picChg chg="add mod">
          <ac:chgData name="blanka.titanilla08@gmail.com" userId="b720cf530b5e1ea0" providerId="LiveId" clId="{62FB7384-88B3-40F8-9E7C-9837EA61BDE0}" dt="2026-04-19T13:42:20.337" v="1592" actId="1076"/>
          <ac:picMkLst>
            <pc:docMk/>
            <pc:sldMk cId="3903542106" sldId="263"/>
            <ac:picMk id="10" creationId="{9138396F-D474-0A2A-DB3D-9880DA426785}"/>
          </ac:picMkLst>
        </pc:picChg>
        <pc:picChg chg="add mod">
          <ac:chgData name="blanka.titanilla08@gmail.com" userId="b720cf530b5e1ea0" providerId="LiveId" clId="{62FB7384-88B3-40F8-9E7C-9837EA61BDE0}" dt="2026-04-19T13:42:15.430" v="1591" actId="1076"/>
          <ac:picMkLst>
            <pc:docMk/>
            <pc:sldMk cId="3903542106" sldId="263"/>
            <ac:picMk id="12" creationId="{D5248CF5-384D-DE6C-EA70-027EAA274147}"/>
          </ac:picMkLst>
        </pc:picChg>
        <pc:picChg chg="add mod modCrop">
          <ac:chgData name="blanka.titanilla08@gmail.com" userId="b720cf530b5e1ea0" providerId="LiveId" clId="{62FB7384-88B3-40F8-9E7C-9837EA61BDE0}" dt="2026-04-19T13:42:12.395" v="1590" actId="1076"/>
          <ac:picMkLst>
            <pc:docMk/>
            <pc:sldMk cId="3903542106" sldId="263"/>
            <ac:picMk id="14" creationId="{46453E78-7B92-C2C5-5C26-A30C43111649}"/>
          </ac:picMkLst>
        </pc:picChg>
        <pc:picChg chg="add del">
          <ac:chgData name="blanka.titanilla08@gmail.com" userId="b720cf530b5e1ea0" providerId="LiveId" clId="{62FB7384-88B3-40F8-9E7C-9837EA61BDE0}" dt="2026-04-19T13:44:38.297" v="1598" actId="22"/>
          <ac:picMkLst>
            <pc:docMk/>
            <pc:sldMk cId="3903542106" sldId="263"/>
            <ac:picMk id="17" creationId="{A33C7E76-2317-3BBF-EFAA-CB27A4A37EE2}"/>
          </ac:picMkLst>
        </pc:picChg>
        <pc:picChg chg="add mod">
          <ac:chgData name="blanka.titanilla08@gmail.com" userId="b720cf530b5e1ea0" providerId="LiveId" clId="{62FB7384-88B3-40F8-9E7C-9837EA61BDE0}" dt="2026-04-19T14:13:21.225" v="1811" actId="1076"/>
          <ac:picMkLst>
            <pc:docMk/>
            <pc:sldMk cId="3903542106" sldId="263"/>
            <ac:picMk id="22" creationId="{D7F2CE10-E398-19FF-D8E3-7BB02FEC6601}"/>
          </ac:picMkLst>
        </pc:picChg>
        <pc:picChg chg="add mod">
          <ac:chgData name="blanka.titanilla08@gmail.com" userId="b720cf530b5e1ea0" providerId="LiveId" clId="{62FB7384-88B3-40F8-9E7C-9837EA61BDE0}" dt="2026-04-19T14:13:21.225" v="1811" actId="1076"/>
          <ac:picMkLst>
            <pc:docMk/>
            <pc:sldMk cId="3903542106" sldId="263"/>
            <ac:picMk id="24" creationId="{B485BEBF-7892-F7F5-5F48-BA6FECD62852}"/>
          </ac:picMkLst>
        </pc:picChg>
        <pc:picChg chg="mod">
          <ac:chgData name="blanka.titanilla08@gmail.com" userId="b720cf530b5e1ea0" providerId="LiveId" clId="{62FB7384-88B3-40F8-9E7C-9837EA61BDE0}" dt="2026-04-19T13:34:06.932" v="1520" actId="1076"/>
          <ac:picMkLst>
            <pc:docMk/>
            <pc:sldMk cId="3903542106" sldId="263"/>
            <ac:picMk id="25" creationId="{9EB5B6AF-0BC7-E1EC-635A-90CFC3B5D0AC}"/>
          </ac:picMkLst>
        </pc:picChg>
        <pc:picChg chg="add mod">
          <ac:chgData name="blanka.titanilla08@gmail.com" userId="b720cf530b5e1ea0" providerId="LiveId" clId="{62FB7384-88B3-40F8-9E7C-9837EA61BDE0}" dt="2026-04-19T14:13:24.297" v="1812" actId="1076"/>
          <ac:picMkLst>
            <pc:docMk/>
            <pc:sldMk cId="3903542106" sldId="263"/>
            <ac:picMk id="26" creationId="{7433C0F4-2669-AA91-35D3-4CB849A29447}"/>
          </ac:picMkLst>
        </pc:picChg>
        <pc:picChg chg="mod">
          <ac:chgData name="blanka.titanilla08@gmail.com" userId="b720cf530b5e1ea0" providerId="LiveId" clId="{62FB7384-88B3-40F8-9E7C-9837EA61BDE0}" dt="2026-04-19T13:33:54.021" v="1518" actId="1076"/>
          <ac:picMkLst>
            <pc:docMk/>
            <pc:sldMk cId="3903542106" sldId="263"/>
            <ac:picMk id="61" creationId="{2E1F0562-C2B7-E7ED-7572-D757B1CFD900}"/>
          </ac:picMkLst>
        </pc:picChg>
        <pc:picChg chg="mod">
          <ac:chgData name="blanka.titanilla08@gmail.com" userId="b720cf530b5e1ea0" providerId="LiveId" clId="{62FB7384-88B3-40F8-9E7C-9837EA61BDE0}" dt="2026-04-19T13:33:54.021" v="1518" actId="1076"/>
          <ac:picMkLst>
            <pc:docMk/>
            <pc:sldMk cId="3903542106" sldId="263"/>
            <ac:picMk id="62" creationId="{E764F034-5329-135D-8549-C0ADC189F0A2}"/>
          </ac:picMkLst>
        </pc:picChg>
        <pc:picChg chg="mod">
          <ac:chgData name="blanka.titanilla08@gmail.com" userId="b720cf530b5e1ea0" providerId="LiveId" clId="{62FB7384-88B3-40F8-9E7C-9837EA61BDE0}" dt="2026-04-19T13:34:17.751" v="1523" actId="1076"/>
          <ac:picMkLst>
            <pc:docMk/>
            <pc:sldMk cId="3903542106" sldId="263"/>
            <ac:picMk id="1026" creationId="{650F212F-8266-EACF-9602-6DABAB63547B}"/>
          </ac:picMkLst>
        </pc:picChg>
        <pc:picChg chg="mod">
          <ac:chgData name="blanka.titanilla08@gmail.com" userId="b720cf530b5e1ea0" providerId="LiveId" clId="{62FB7384-88B3-40F8-9E7C-9837EA61BDE0}" dt="2026-04-19T13:34:17.751" v="1523" actId="1076"/>
          <ac:picMkLst>
            <pc:docMk/>
            <pc:sldMk cId="3903542106" sldId="263"/>
            <ac:picMk id="1028" creationId="{0F9C55F7-7880-2AEC-7B28-9E1C1A3C556D}"/>
          </ac:picMkLst>
        </pc:picChg>
        <pc:picChg chg="add del mod">
          <ac:chgData name="blanka.titanilla08@gmail.com" userId="b720cf530b5e1ea0" providerId="LiveId" clId="{62FB7384-88B3-40F8-9E7C-9837EA61BDE0}" dt="2026-04-19T13:41:31.006" v="1576" actId="21"/>
          <ac:picMkLst>
            <pc:docMk/>
            <pc:sldMk cId="3903542106" sldId="263"/>
            <ac:picMk id="2050" creationId="{D4282C38-90E4-36CA-08EC-399070F3606D}"/>
          </ac:picMkLst>
        </pc:picChg>
        <pc:picChg chg="del">
          <ac:chgData name="blanka.titanilla08@gmail.com" userId="b720cf530b5e1ea0" providerId="LiveId" clId="{62FB7384-88B3-40F8-9E7C-9837EA61BDE0}" dt="2026-04-19T13:30:36.719" v="1492" actId="21"/>
          <ac:picMkLst>
            <pc:docMk/>
            <pc:sldMk cId="3903542106" sldId="263"/>
            <ac:picMk id="3080" creationId="{94A224F0-2CE8-05BF-2F0E-E3D0D12F380D}"/>
          </ac:picMkLst>
        </pc:picChg>
        <pc:picChg chg="del">
          <ac:chgData name="blanka.titanilla08@gmail.com" userId="b720cf530b5e1ea0" providerId="LiveId" clId="{62FB7384-88B3-40F8-9E7C-9837EA61BDE0}" dt="2026-04-19T13:30:36.719" v="1492" actId="21"/>
          <ac:picMkLst>
            <pc:docMk/>
            <pc:sldMk cId="3903542106" sldId="263"/>
            <ac:picMk id="3082" creationId="{C82DE2F0-25AE-5B0F-17BB-2A90CCA81267}"/>
          </ac:picMkLst>
        </pc:picChg>
        <pc:picChg chg="del">
          <ac:chgData name="blanka.titanilla08@gmail.com" userId="b720cf530b5e1ea0" providerId="LiveId" clId="{62FB7384-88B3-40F8-9E7C-9837EA61BDE0}" dt="2026-04-19T13:30:36.719" v="1492" actId="21"/>
          <ac:picMkLst>
            <pc:docMk/>
            <pc:sldMk cId="3903542106" sldId="263"/>
            <ac:picMk id="3090" creationId="{B7845BFA-FBB8-E08B-D824-9C8F32D5FC4A}"/>
          </ac:picMkLst>
        </pc:picChg>
        <pc:picChg chg="del">
          <ac:chgData name="blanka.titanilla08@gmail.com" userId="b720cf530b5e1ea0" providerId="LiveId" clId="{62FB7384-88B3-40F8-9E7C-9837EA61BDE0}" dt="2026-04-19T13:30:36.719" v="1492" actId="21"/>
          <ac:picMkLst>
            <pc:docMk/>
            <pc:sldMk cId="3903542106" sldId="263"/>
            <ac:picMk id="3092" creationId="{FA70C2B1-83AD-F640-7733-61A53B019887}"/>
          </ac:picMkLst>
        </pc:picChg>
      </pc:sldChg>
      <pc:sldChg chg="addSp delSp modSp add mod">
        <pc:chgData name="blanka.titanilla08@gmail.com" userId="b720cf530b5e1ea0" providerId="LiveId" clId="{62FB7384-88B3-40F8-9E7C-9837EA61BDE0}" dt="2026-04-19T17:58:29.650" v="2419" actId="1076"/>
        <pc:sldMkLst>
          <pc:docMk/>
          <pc:sldMk cId="745532917" sldId="264"/>
        </pc:sldMkLst>
        <pc:spChg chg="mod">
          <ac:chgData name="blanka.titanilla08@gmail.com" userId="b720cf530b5e1ea0" providerId="LiveId" clId="{62FB7384-88B3-40F8-9E7C-9837EA61BDE0}" dt="2026-04-19T17:14:32.470" v="2124"/>
          <ac:spMkLst>
            <pc:docMk/>
            <pc:sldMk cId="745532917" sldId="264"/>
            <ac:spMk id="4" creationId="{935CA052-8440-95AB-F9A6-60303B466161}"/>
          </ac:spMkLst>
        </pc:spChg>
        <pc:spChg chg="add del mod topLvl">
          <ac:chgData name="blanka.titanilla08@gmail.com" userId="b720cf530b5e1ea0" providerId="LiveId" clId="{62FB7384-88B3-40F8-9E7C-9837EA61BDE0}" dt="2026-04-19T14:07:57.468" v="1763" actId="21"/>
          <ac:spMkLst>
            <pc:docMk/>
            <pc:sldMk cId="745532917" sldId="264"/>
            <ac:spMk id="5" creationId="{DEAE980E-C7CD-2017-AD6A-E49B02751B39}"/>
          </ac:spMkLst>
        </pc:spChg>
        <pc:spChg chg="add del mod topLvl">
          <ac:chgData name="blanka.titanilla08@gmail.com" userId="b720cf530b5e1ea0" providerId="LiveId" clId="{62FB7384-88B3-40F8-9E7C-9837EA61BDE0}" dt="2026-04-19T14:07:57.468" v="1763" actId="21"/>
          <ac:spMkLst>
            <pc:docMk/>
            <pc:sldMk cId="745532917" sldId="264"/>
            <ac:spMk id="6" creationId="{7BFBE660-5008-4FF5-C362-C689AE2D5B7D}"/>
          </ac:spMkLst>
        </pc:spChg>
        <pc:spChg chg="mod">
          <ac:chgData name="blanka.titanilla08@gmail.com" userId="b720cf530b5e1ea0" providerId="LiveId" clId="{62FB7384-88B3-40F8-9E7C-9837EA61BDE0}" dt="2026-04-19T13:54:35.981" v="1664" actId="1076"/>
          <ac:spMkLst>
            <pc:docMk/>
            <pc:sldMk cId="745532917" sldId="264"/>
            <ac:spMk id="8" creationId="{CCB17C39-C465-0386-8528-A58C3717302D}"/>
          </ac:spMkLst>
        </pc:spChg>
        <pc:spChg chg="mod">
          <ac:chgData name="blanka.titanilla08@gmail.com" userId="b720cf530b5e1ea0" providerId="LiveId" clId="{62FB7384-88B3-40F8-9E7C-9837EA61BDE0}" dt="2026-04-19T17:14:32.470" v="2124"/>
          <ac:spMkLst>
            <pc:docMk/>
            <pc:sldMk cId="745532917" sldId="264"/>
            <ac:spMk id="9" creationId="{A7FECBA6-504B-EE26-432B-73C9F4CEA020}"/>
          </ac:spMkLst>
        </pc:spChg>
        <pc:spChg chg="add del mod topLvl">
          <ac:chgData name="blanka.titanilla08@gmail.com" userId="b720cf530b5e1ea0" providerId="LiveId" clId="{62FB7384-88B3-40F8-9E7C-9837EA61BDE0}" dt="2026-04-19T14:04:16.044" v="1732"/>
          <ac:spMkLst>
            <pc:docMk/>
            <pc:sldMk cId="745532917" sldId="264"/>
            <ac:spMk id="13" creationId="{35E56447-F081-684A-CA8C-089C1B769124}"/>
          </ac:spMkLst>
        </pc:spChg>
        <pc:spChg chg="mod">
          <ac:chgData name="blanka.titanilla08@gmail.com" userId="b720cf530b5e1ea0" providerId="LiveId" clId="{62FB7384-88B3-40F8-9E7C-9837EA61BDE0}" dt="2026-04-19T13:54:11.837" v="1658" actId="1076"/>
          <ac:spMkLst>
            <pc:docMk/>
            <pc:sldMk cId="745532917" sldId="264"/>
            <ac:spMk id="15" creationId="{7D5E4854-1ED5-EF8E-022A-0BF7AE8246F9}"/>
          </ac:spMkLst>
        </pc:spChg>
        <pc:spChg chg="add del mod topLvl">
          <ac:chgData name="blanka.titanilla08@gmail.com" userId="b720cf530b5e1ea0" providerId="LiveId" clId="{62FB7384-88B3-40F8-9E7C-9837EA61BDE0}" dt="2026-04-19T14:04:16.044" v="1732"/>
          <ac:spMkLst>
            <pc:docMk/>
            <pc:sldMk cId="745532917" sldId="264"/>
            <ac:spMk id="16" creationId="{66F2B0E2-4860-2644-FDC4-CC91D164E1E0}"/>
          </ac:spMkLst>
        </pc:spChg>
        <pc:spChg chg="mod">
          <ac:chgData name="blanka.titanilla08@gmail.com" userId="b720cf530b5e1ea0" providerId="LiveId" clId="{62FB7384-88B3-40F8-9E7C-9837EA61BDE0}" dt="2026-04-19T17:14:32.470" v="2124"/>
          <ac:spMkLst>
            <pc:docMk/>
            <pc:sldMk cId="745532917" sldId="264"/>
            <ac:spMk id="16" creationId="{706D7D5A-49D5-F958-37DB-E221DD3CBC86}"/>
          </ac:spMkLst>
        </pc:spChg>
        <pc:spChg chg="mod topLvl modCrop">
          <ac:chgData name="blanka.titanilla08@gmail.com" userId="b720cf530b5e1ea0" providerId="LiveId" clId="{62FB7384-88B3-40F8-9E7C-9837EA61BDE0}" dt="2026-04-19T14:12:10.417" v="1801" actId="165"/>
          <ac:spMkLst>
            <pc:docMk/>
            <pc:sldMk cId="745532917" sldId="264"/>
            <ac:spMk id="17" creationId="{F054E8B0-AC15-0221-46CF-1DF319390732}"/>
          </ac:spMkLst>
        </pc:spChg>
        <pc:spChg chg="mod">
          <ac:chgData name="blanka.titanilla08@gmail.com" userId="b720cf530b5e1ea0" providerId="LiveId" clId="{62FB7384-88B3-40F8-9E7C-9837EA61BDE0}" dt="2026-04-19T13:54:17.382" v="1659" actId="1076"/>
          <ac:spMkLst>
            <pc:docMk/>
            <pc:sldMk cId="745532917" sldId="264"/>
            <ac:spMk id="18" creationId="{2CC402E3-8B4A-7468-6CCC-CBB0A04F68F9}"/>
          </ac:spMkLst>
        </pc:spChg>
        <pc:spChg chg="mod">
          <ac:chgData name="blanka.titanilla08@gmail.com" userId="b720cf530b5e1ea0" providerId="LiveId" clId="{62FB7384-88B3-40F8-9E7C-9837EA61BDE0}" dt="2026-04-19T13:54:29.352" v="1662" actId="1076"/>
          <ac:spMkLst>
            <pc:docMk/>
            <pc:sldMk cId="745532917" sldId="264"/>
            <ac:spMk id="19" creationId="{E2DB894E-82C4-9495-85AE-CF4AE771AE6F}"/>
          </ac:spMkLst>
        </pc:spChg>
        <pc:spChg chg="mod">
          <ac:chgData name="blanka.titanilla08@gmail.com" userId="b720cf530b5e1ea0" providerId="LiveId" clId="{62FB7384-88B3-40F8-9E7C-9837EA61BDE0}" dt="2026-04-19T13:54:46.286" v="1667" actId="1076"/>
          <ac:spMkLst>
            <pc:docMk/>
            <pc:sldMk cId="745532917" sldId="264"/>
            <ac:spMk id="20" creationId="{61889565-9186-6A8B-F10C-9AE1189C65FA}"/>
          </ac:spMkLst>
        </pc:spChg>
        <pc:spChg chg="mod">
          <ac:chgData name="blanka.titanilla08@gmail.com" userId="b720cf530b5e1ea0" providerId="LiveId" clId="{62FB7384-88B3-40F8-9E7C-9837EA61BDE0}" dt="2026-04-19T13:54:58.408" v="1669" actId="1076"/>
          <ac:spMkLst>
            <pc:docMk/>
            <pc:sldMk cId="745532917" sldId="264"/>
            <ac:spMk id="21" creationId="{20016B3F-3D83-4685-D361-DB27FEBF0A81}"/>
          </ac:spMkLst>
        </pc:spChg>
        <pc:spChg chg="add del mod">
          <ac:chgData name="blanka.titanilla08@gmail.com" userId="b720cf530b5e1ea0" providerId="LiveId" clId="{62FB7384-88B3-40F8-9E7C-9837EA61BDE0}" dt="2026-04-19T14:07:57.468" v="1763" actId="21"/>
          <ac:spMkLst>
            <pc:docMk/>
            <pc:sldMk cId="745532917" sldId="264"/>
            <ac:spMk id="22" creationId="{37EDE187-B6E5-F798-E8BF-692B3E61A038}"/>
          </ac:spMkLst>
        </pc:spChg>
        <pc:spChg chg="add mod">
          <ac:chgData name="blanka.titanilla08@gmail.com" userId="b720cf530b5e1ea0" providerId="LiveId" clId="{62FB7384-88B3-40F8-9E7C-9837EA61BDE0}" dt="2026-04-19T14:06:41.740" v="1751" actId="11529"/>
          <ac:spMkLst>
            <pc:docMk/>
            <pc:sldMk cId="745532917" sldId="264"/>
            <ac:spMk id="23" creationId="{81085DD5-B3A1-5FDA-3770-160A77E76B4A}"/>
          </ac:spMkLst>
        </pc:spChg>
        <pc:spChg chg="mod">
          <ac:chgData name="blanka.titanilla08@gmail.com" userId="b720cf530b5e1ea0" providerId="LiveId" clId="{62FB7384-88B3-40F8-9E7C-9837EA61BDE0}" dt="2026-04-19T17:14:32.470" v="2124"/>
          <ac:spMkLst>
            <pc:docMk/>
            <pc:sldMk cId="745532917" sldId="264"/>
            <ac:spMk id="24" creationId="{1B955F32-6148-D4CC-BD13-D834D04C4270}"/>
          </ac:spMkLst>
        </pc:spChg>
        <pc:spChg chg="add mod">
          <ac:chgData name="blanka.titanilla08@gmail.com" userId="b720cf530b5e1ea0" providerId="LiveId" clId="{62FB7384-88B3-40F8-9E7C-9837EA61BDE0}" dt="2026-04-19T17:16:09.380" v="2136"/>
          <ac:spMkLst>
            <pc:docMk/>
            <pc:sldMk cId="745532917" sldId="264"/>
            <ac:spMk id="25" creationId="{236AA50A-67B1-D3E1-4E20-30D078EC8F9C}"/>
          </ac:spMkLst>
        </pc:spChg>
        <pc:spChg chg="del">
          <ac:chgData name="blanka.titanilla08@gmail.com" userId="b720cf530b5e1ea0" providerId="LiveId" clId="{62FB7384-88B3-40F8-9E7C-9837EA61BDE0}" dt="2026-04-19T13:54:50.258" v="1668" actId="21"/>
          <ac:spMkLst>
            <pc:docMk/>
            <pc:sldMk cId="745532917" sldId="264"/>
            <ac:spMk id="27" creationId="{15E5B4CB-E2DC-7A9B-28DD-E4A0CFE317DC}"/>
          </ac:spMkLst>
        </pc:spChg>
        <pc:spChg chg="add del mod">
          <ac:chgData name="blanka.titanilla08@gmail.com" userId="b720cf530b5e1ea0" providerId="LiveId" clId="{62FB7384-88B3-40F8-9E7C-9837EA61BDE0}" dt="2026-04-19T17:16:07.670" v="2135" actId="21"/>
          <ac:spMkLst>
            <pc:docMk/>
            <pc:sldMk cId="745532917" sldId="264"/>
            <ac:spMk id="28" creationId="{236AA50A-67B1-D3E1-4E20-30D078EC8F9C}"/>
          </ac:spMkLst>
        </pc:spChg>
        <pc:spChg chg="del">
          <ac:chgData name="blanka.titanilla08@gmail.com" userId="b720cf530b5e1ea0" providerId="LiveId" clId="{62FB7384-88B3-40F8-9E7C-9837EA61BDE0}" dt="2026-04-19T13:53:53.398" v="1654" actId="21"/>
          <ac:spMkLst>
            <pc:docMk/>
            <pc:sldMk cId="745532917" sldId="264"/>
            <ac:spMk id="29" creationId="{C222B671-92C6-0D7E-8F4B-46A6B5EB5377}"/>
          </ac:spMkLst>
        </pc:spChg>
        <pc:spChg chg="del">
          <ac:chgData name="blanka.titanilla08@gmail.com" userId="b720cf530b5e1ea0" providerId="LiveId" clId="{62FB7384-88B3-40F8-9E7C-9837EA61BDE0}" dt="2026-04-19T13:53:53.398" v="1654" actId="21"/>
          <ac:spMkLst>
            <pc:docMk/>
            <pc:sldMk cId="745532917" sldId="264"/>
            <ac:spMk id="31" creationId="{49658418-CB00-6C05-FFB1-A3EBC641A70C}"/>
          </ac:spMkLst>
        </pc:spChg>
        <pc:spChg chg="del">
          <ac:chgData name="blanka.titanilla08@gmail.com" userId="b720cf530b5e1ea0" providerId="LiveId" clId="{62FB7384-88B3-40F8-9E7C-9837EA61BDE0}" dt="2026-04-19T13:53:53.398" v="1654" actId="21"/>
          <ac:spMkLst>
            <pc:docMk/>
            <pc:sldMk cId="745532917" sldId="264"/>
            <ac:spMk id="32" creationId="{C774E31E-6F3E-A428-D815-6DF92949EBC7}"/>
          </ac:spMkLst>
        </pc:spChg>
        <pc:spChg chg="del">
          <ac:chgData name="blanka.titanilla08@gmail.com" userId="b720cf530b5e1ea0" providerId="LiveId" clId="{62FB7384-88B3-40F8-9E7C-9837EA61BDE0}" dt="2026-04-19T13:54:00.722" v="1656" actId="21"/>
          <ac:spMkLst>
            <pc:docMk/>
            <pc:sldMk cId="745532917" sldId="264"/>
            <ac:spMk id="33" creationId="{9D95028A-6B53-B7C4-E7B3-75B51C3164D4}"/>
          </ac:spMkLst>
        </pc:spChg>
        <pc:spChg chg="mod">
          <ac:chgData name="blanka.titanilla08@gmail.com" userId="b720cf530b5e1ea0" providerId="LiveId" clId="{62FB7384-88B3-40F8-9E7C-9837EA61BDE0}" dt="2026-04-19T13:54:24.931" v="1661" actId="1076"/>
          <ac:spMkLst>
            <pc:docMk/>
            <pc:sldMk cId="745532917" sldId="264"/>
            <ac:spMk id="48" creationId="{7152343E-46A0-8695-0830-E776F96E50E4}"/>
          </ac:spMkLst>
        </pc:spChg>
        <pc:spChg chg="del">
          <ac:chgData name="blanka.titanilla08@gmail.com" userId="b720cf530b5e1ea0" providerId="LiveId" clId="{62FB7384-88B3-40F8-9E7C-9837EA61BDE0}" dt="2026-04-19T13:54:04.137" v="1657" actId="21"/>
          <ac:spMkLst>
            <pc:docMk/>
            <pc:sldMk cId="745532917" sldId="264"/>
            <ac:spMk id="63" creationId="{CDE2421F-5A1A-2841-464E-811327A5956B}"/>
          </ac:spMkLst>
        </pc:spChg>
        <pc:grpChg chg="add mod">
          <ac:chgData name="blanka.titanilla08@gmail.com" userId="b720cf530b5e1ea0" providerId="LiveId" clId="{62FB7384-88B3-40F8-9E7C-9837EA61BDE0}" dt="2026-04-19T17:14:38.629" v="2125" actId="1076"/>
          <ac:grpSpMkLst>
            <pc:docMk/>
            <pc:sldMk cId="745532917" sldId="264"/>
            <ac:grpSpMk id="2" creationId="{083A7E79-3981-37E7-7BFA-9B42BA163094}"/>
          </ac:grpSpMkLst>
        </pc:grpChg>
        <pc:grpChg chg="add mod">
          <ac:chgData name="blanka.titanilla08@gmail.com" userId="b720cf530b5e1ea0" providerId="LiveId" clId="{62FB7384-88B3-40F8-9E7C-9837EA61BDE0}" dt="2026-04-19T17:14:53.770" v="2128" actId="1076"/>
          <ac:grpSpMkLst>
            <pc:docMk/>
            <pc:sldMk cId="745532917" sldId="264"/>
            <ac:grpSpMk id="5" creationId="{23CF410B-BDE9-F518-2B41-7D580D083082}"/>
          </ac:grpSpMkLst>
        </pc:grpChg>
        <pc:grpChg chg="add del mod topLvl">
          <ac:chgData name="blanka.titanilla08@gmail.com" userId="b720cf530b5e1ea0" providerId="LiveId" clId="{62FB7384-88B3-40F8-9E7C-9837EA61BDE0}" dt="2026-04-19T14:03:06.114" v="1724" actId="165"/>
          <ac:grpSpMkLst>
            <pc:docMk/>
            <pc:sldMk cId="745532917" sldId="264"/>
            <ac:grpSpMk id="9" creationId="{FE493902-FC7D-A080-2E3A-835AAF85B373}"/>
          </ac:grpSpMkLst>
        </pc:grpChg>
        <pc:grpChg chg="add del mod">
          <ac:chgData name="blanka.titanilla08@gmail.com" userId="b720cf530b5e1ea0" providerId="LiveId" clId="{62FB7384-88B3-40F8-9E7C-9837EA61BDE0}" dt="2026-04-19T14:02:55.772" v="1723" actId="165"/>
          <ac:grpSpMkLst>
            <pc:docMk/>
            <pc:sldMk cId="745532917" sldId="264"/>
            <ac:grpSpMk id="11" creationId="{27510C8F-0B7F-486A-3E34-D604833C46DC}"/>
          </ac:grpSpMkLst>
        </pc:grpChg>
        <pc:grpChg chg="mod">
          <ac:chgData name="blanka.titanilla08@gmail.com" userId="b720cf530b5e1ea0" providerId="LiveId" clId="{62FB7384-88B3-40F8-9E7C-9837EA61BDE0}" dt="2026-04-19T17:14:48.580" v="2127" actId="1076"/>
          <ac:grpSpMkLst>
            <pc:docMk/>
            <pc:sldMk cId="745532917" sldId="264"/>
            <ac:grpSpMk id="11" creationId="{54349F80-1839-B20F-4A3A-D8A95B21185C}"/>
          </ac:grpSpMkLst>
        </pc:grpChg>
        <pc:grpChg chg="mod">
          <ac:chgData name="blanka.titanilla08@gmail.com" userId="b720cf530b5e1ea0" providerId="LiveId" clId="{62FB7384-88B3-40F8-9E7C-9837EA61BDE0}" dt="2026-04-19T17:14:45.732" v="2126" actId="1076"/>
          <ac:grpSpMkLst>
            <pc:docMk/>
            <pc:sldMk cId="745532917" sldId="264"/>
            <ac:grpSpMk id="22" creationId="{99FC0D1A-629E-E3C9-1DB0-B2833FC3E743}"/>
          </ac:grpSpMkLst>
        </pc:grpChg>
        <pc:grpChg chg="add mod">
          <ac:chgData name="blanka.titanilla08@gmail.com" userId="b720cf530b5e1ea0" providerId="LiveId" clId="{62FB7384-88B3-40F8-9E7C-9837EA61BDE0}" dt="2026-04-19T14:11:20.661" v="1788" actId="164"/>
          <ac:grpSpMkLst>
            <pc:docMk/>
            <pc:sldMk cId="745532917" sldId="264"/>
            <ac:grpSpMk id="24" creationId="{9FA378F1-3979-D288-C377-0BAF40FADA79}"/>
          </ac:grpSpMkLst>
        </pc:grpChg>
        <pc:grpChg chg="add del mod">
          <ac:chgData name="blanka.titanilla08@gmail.com" userId="b720cf530b5e1ea0" providerId="LiveId" clId="{62FB7384-88B3-40F8-9E7C-9837EA61BDE0}" dt="2026-04-19T14:12:10.417" v="1801" actId="165"/>
          <ac:grpSpMkLst>
            <pc:docMk/>
            <pc:sldMk cId="745532917" sldId="264"/>
            <ac:grpSpMk id="26" creationId="{1075779A-A07B-DA9E-CC8D-238E4A57FD33}"/>
          </ac:grpSpMkLst>
        </pc:grpChg>
        <pc:grpChg chg="add mod">
          <ac:chgData name="blanka.titanilla08@gmail.com" userId="b720cf530b5e1ea0" providerId="LiveId" clId="{62FB7384-88B3-40F8-9E7C-9837EA61BDE0}" dt="2026-04-19T14:19:30.713" v="1832" actId="1076"/>
          <ac:grpSpMkLst>
            <pc:docMk/>
            <pc:sldMk cId="745532917" sldId="264"/>
            <ac:grpSpMk id="30" creationId="{E544EDF1-9DDC-8A0E-266D-B79D86C46015}"/>
          </ac:grpSpMkLst>
        </pc:grpChg>
        <pc:grpChg chg="mod">
          <ac:chgData name="blanka.titanilla08@gmail.com" userId="b720cf530b5e1ea0" providerId="LiveId" clId="{62FB7384-88B3-40F8-9E7C-9837EA61BDE0}" dt="2026-04-19T13:53:55.598" v="1655" actId="1076"/>
          <ac:grpSpMkLst>
            <pc:docMk/>
            <pc:sldMk cId="745532917" sldId="264"/>
            <ac:grpSpMk id="60" creationId="{DB85EB82-3547-78F6-9DD5-C6DA9B20446C}"/>
          </ac:grpSpMkLst>
        </pc:grpChg>
        <pc:picChg chg="mod">
          <ac:chgData name="blanka.titanilla08@gmail.com" userId="b720cf530b5e1ea0" providerId="LiveId" clId="{62FB7384-88B3-40F8-9E7C-9837EA61BDE0}" dt="2026-04-19T17:14:32.470" v="2124"/>
          <ac:picMkLst>
            <pc:docMk/>
            <pc:sldMk cId="745532917" sldId="264"/>
            <ac:picMk id="3" creationId="{217D7DE3-912F-E982-C53E-80901104F50D}"/>
          </ac:picMkLst>
        </pc:picChg>
        <pc:picChg chg="add del mod topLvl modCrop">
          <ac:chgData name="blanka.titanilla08@gmail.com" userId="b720cf530b5e1ea0" providerId="LiveId" clId="{62FB7384-88B3-40F8-9E7C-9837EA61BDE0}" dt="2026-04-19T14:05:03.054" v="1741" actId="21"/>
          <ac:picMkLst>
            <pc:docMk/>
            <pc:sldMk cId="745532917" sldId="264"/>
            <ac:picMk id="3" creationId="{8B057E70-E117-75F8-4655-1A887933715D}"/>
          </ac:picMkLst>
        </pc:picChg>
        <pc:picChg chg="del">
          <ac:chgData name="blanka.titanilla08@gmail.com" userId="b720cf530b5e1ea0" providerId="LiveId" clId="{62FB7384-88B3-40F8-9E7C-9837EA61BDE0}" dt="2026-04-19T13:53:53.398" v="1654" actId="21"/>
          <ac:picMkLst>
            <pc:docMk/>
            <pc:sldMk cId="745532917" sldId="264"/>
            <ac:picMk id="4" creationId="{81C448B0-05DC-D368-AD28-29C4EE4B5C84}"/>
          </ac:picMkLst>
        </pc:picChg>
        <pc:picChg chg="mod">
          <ac:chgData name="blanka.titanilla08@gmail.com" userId="b720cf530b5e1ea0" providerId="LiveId" clId="{62FB7384-88B3-40F8-9E7C-9837EA61BDE0}" dt="2026-04-19T17:14:32.470" v="2124"/>
          <ac:picMkLst>
            <pc:docMk/>
            <pc:sldMk cId="745532917" sldId="264"/>
            <ac:picMk id="6" creationId="{91D1ED95-7301-FDE6-0CFF-B401C609A587}"/>
          </ac:picMkLst>
        </pc:picChg>
        <pc:picChg chg="add del mod">
          <ac:chgData name="blanka.titanilla08@gmail.com" userId="b720cf530b5e1ea0" providerId="LiveId" clId="{62FB7384-88B3-40F8-9E7C-9837EA61BDE0}" dt="2026-04-19T14:09:25.389" v="1774" actId="1076"/>
          <ac:picMkLst>
            <pc:docMk/>
            <pc:sldMk cId="745532917" sldId="264"/>
            <ac:picMk id="7" creationId="{5BC9F4D4-A20D-9DDC-846A-A05BE795EF03}"/>
          </ac:picMkLst>
        </pc:picChg>
        <pc:picChg chg="mod">
          <ac:chgData name="blanka.titanilla08@gmail.com" userId="b720cf530b5e1ea0" providerId="LiveId" clId="{62FB7384-88B3-40F8-9E7C-9837EA61BDE0}" dt="2026-04-19T13:54:11.837" v="1658" actId="1076"/>
          <ac:picMkLst>
            <pc:docMk/>
            <pc:sldMk cId="745532917" sldId="264"/>
            <ac:picMk id="10" creationId="{3F8855EE-0E2B-5607-A89F-FBBEEF99D839}"/>
          </ac:picMkLst>
        </pc:picChg>
        <pc:picChg chg="mod">
          <ac:chgData name="blanka.titanilla08@gmail.com" userId="b720cf530b5e1ea0" providerId="LiveId" clId="{62FB7384-88B3-40F8-9E7C-9837EA61BDE0}" dt="2026-04-19T13:54:17.382" v="1659" actId="1076"/>
          <ac:picMkLst>
            <pc:docMk/>
            <pc:sldMk cId="745532917" sldId="264"/>
            <ac:picMk id="12" creationId="{75AB3E27-3332-273F-9768-408D9CF8DF94}"/>
          </ac:picMkLst>
        </pc:picChg>
        <pc:picChg chg="mod">
          <ac:chgData name="blanka.titanilla08@gmail.com" userId="b720cf530b5e1ea0" providerId="LiveId" clId="{62FB7384-88B3-40F8-9E7C-9837EA61BDE0}" dt="2026-04-19T17:14:32.470" v="2124"/>
          <ac:picMkLst>
            <pc:docMk/>
            <pc:sldMk cId="745532917" sldId="264"/>
            <ac:picMk id="13" creationId="{0E6A8D31-9D7A-9EF9-D310-FC05AD802D36}"/>
          </ac:picMkLst>
        </pc:picChg>
        <pc:picChg chg="mod">
          <ac:chgData name="blanka.titanilla08@gmail.com" userId="b720cf530b5e1ea0" providerId="LiveId" clId="{62FB7384-88B3-40F8-9E7C-9837EA61BDE0}" dt="2026-04-19T13:55:00.525" v="1670" actId="1076"/>
          <ac:picMkLst>
            <pc:docMk/>
            <pc:sldMk cId="745532917" sldId="264"/>
            <ac:picMk id="14" creationId="{CE17F931-0845-4C03-161D-1FA0D5C11739}"/>
          </ac:picMkLst>
        </pc:picChg>
        <pc:picChg chg="mod">
          <ac:chgData name="blanka.titanilla08@gmail.com" userId="b720cf530b5e1ea0" providerId="LiveId" clId="{62FB7384-88B3-40F8-9E7C-9837EA61BDE0}" dt="2026-04-19T17:14:32.470" v="2124"/>
          <ac:picMkLst>
            <pc:docMk/>
            <pc:sldMk cId="745532917" sldId="264"/>
            <ac:picMk id="23" creationId="{3F5BC565-9926-BEEE-B01C-CA020C0F3D44}"/>
          </ac:picMkLst>
        </pc:picChg>
        <pc:picChg chg="del">
          <ac:chgData name="blanka.titanilla08@gmail.com" userId="b720cf530b5e1ea0" providerId="LiveId" clId="{62FB7384-88B3-40F8-9E7C-9837EA61BDE0}" dt="2026-04-19T13:54:50.258" v="1668" actId="21"/>
          <ac:picMkLst>
            <pc:docMk/>
            <pc:sldMk cId="745532917" sldId="264"/>
            <ac:picMk id="25" creationId="{D1287D10-3575-EB01-647F-ED89AC452D48}"/>
          </ac:picMkLst>
        </pc:picChg>
        <pc:picChg chg="add mod">
          <ac:chgData name="blanka.titanilla08@gmail.com" userId="b720cf530b5e1ea0" providerId="LiveId" clId="{62FB7384-88B3-40F8-9E7C-9837EA61BDE0}" dt="2026-04-19T17:58:29.650" v="2419" actId="1076"/>
          <ac:picMkLst>
            <pc:docMk/>
            <pc:sldMk cId="745532917" sldId="264"/>
            <ac:picMk id="26" creationId="{918483BA-348C-8377-A59A-2A343CA68075}"/>
          </ac:picMkLst>
        </pc:picChg>
        <pc:picChg chg="mod">
          <ac:chgData name="blanka.titanilla08@gmail.com" userId="b720cf530b5e1ea0" providerId="LiveId" clId="{62FB7384-88B3-40F8-9E7C-9837EA61BDE0}" dt="2026-04-19T14:19:30.713" v="1832" actId="1076"/>
          <ac:picMkLst>
            <pc:docMk/>
            <pc:sldMk cId="745532917" sldId="264"/>
            <ac:picMk id="34" creationId="{4F8738D4-6B6D-F87E-8841-B7C1C8325423}"/>
          </ac:picMkLst>
        </pc:picChg>
        <pc:picChg chg="mod">
          <ac:chgData name="blanka.titanilla08@gmail.com" userId="b720cf530b5e1ea0" providerId="LiveId" clId="{62FB7384-88B3-40F8-9E7C-9837EA61BDE0}" dt="2026-04-19T14:19:30.713" v="1832" actId="1076"/>
          <ac:picMkLst>
            <pc:docMk/>
            <pc:sldMk cId="745532917" sldId="264"/>
            <ac:picMk id="35" creationId="{71321190-CF3C-D769-BAC3-855D6FDFB53E}"/>
          </ac:picMkLst>
        </pc:picChg>
        <pc:picChg chg="mod">
          <ac:chgData name="blanka.titanilla08@gmail.com" userId="b720cf530b5e1ea0" providerId="LiveId" clId="{62FB7384-88B3-40F8-9E7C-9837EA61BDE0}" dt="2026-04-19T13:53:55.598" v="1655" actId="1076"/>
          <ac:picMkLst>
            <pc:docMk/>
            <pc:sldMk cId="745532917" sldId="264"/>
            <ac:picMk id="61" creationId="{E37DD900-169E-B709-4819-5DDA810790B8}"/>
          </ac:picMkLst>
        </pc:picChg>
        <pc:picChg chg="mod">
          <ac:chgData name="blanka.titanilla08@gmail.com" userId="b720cf530b5e1ea0" providerId="LiveId" clId="{62FB7384-88B3-40F8-9E7C-9837EA61BDE0}" dt="2026-04-19T13:53:55.598" v="1655" actId="1076"/>
          <ac:picMkLst>
            <pc:docMk/>
            <pc:sldMk cId="745532917" sldId="264"/>
            <ac:picMk id="62" creationId="{1A4BE7B9-37D8-41F9-D496-466613EEFD74}"/>
          </ac:picMkLst>
        </pc:picChg>
        <pc:picChg chg="del">
          <ac:chgData name="blanka.titanilla08@gmail.com" userId="b720cf530b5e1ea0" providerId="LiveId" clId="{62FB7384-88B3-40F8-9E7C-9837EA61BDE0}" dt="2026-04-19T13:53:53.398" v="1654" actId="21"/>
          <ac:picMkLst>
            <pc:docMk/>
            <pc:sldMk cId="745532917" sldId="264"/>
            <ac:picMk id="1026" creationId="{184CBB14-65BE-FAB8-172C-38C736F4557A}"/>
          </ac:picMkLst>
        </pc:picChg>
        <pc:picChg chg="del">
          <ac:chgData name="blanka.titanilla08@gmail.com" userId="b720cf530b5e1ea0" providerId="LiveId" clId="{62FB7384-88B3-40F8-9E7C-9837EA61BDE0}" dt="2026-04-19T13:53:53.398" v="1654" actId="21"/>
          <ac:picMkLst>
            <pc:docMk/>
            <pc:sldMk cId="745532917" sldId="264"/>
            <ac:picMk id="1028" creationId="{BF4C5D48-3590-027A-F3E5-82083F322B65}"/>
          </ac:picMkLst>
        </pc:picChg>
        <pc:picChg chg="add mod topLvl">
          <ac:chgData name="blanka.titanilla08@gmail.com" userId="b720cf530b5e1ea0" providerId="LiveId" clId="{62FB7384-88B3-40F8-9E7C-9837EA61BDE0}" dt="2026-04-19T14:12:10.417" v="1801" actId="165"/>
          <ac:picMkLst>
            <pc:docMk/>
            <pc:sldMk cId="745532917" sldId="264"/>
            <ac:picMk id="4098" creationId="{95C0AED8-4CE9-3D40-374E-D419ABAE7EFA}"/>
          </ac:picMkLst>
        </pc:picChg>
        <pc:picChg chg="add mod topLvl">
          <ac:chgData name="blanka.titanilla08@gmail.com" userId="b720cf530b5e1ea0" providerId="LiveId" clId="{62FB7384-88B3-40F8-9E7C-9837EA61BDE0}" dt="2026-04-19T14:12:10.417" v="1801" actId="165"/>
          <ac:picMkLst>
            <pc:docMk/>
            <pc:sldMk cId="745532917" sldId="264"/>
            <ac:picMk id="4100" creationId="{9CD46A92-F7C2-52B1-6966-FB161D1FD0BF}"/>
          </ac:picMkLst>
        </pc:picChg>
        <pc:picChg chg="add mod">
          <ac:chgData name="blanka.titanilla08@gmail.com" userId="b720cf530b5e1ea0" providerId="LiveId" clId="{62FB7384-88B3-40F8-9E7C-9837EA61BDE0}" dt="2026-04-19T14:11:58.261" v="1798" actId="1076"/>
          <ac:picMkLst>
            <pc:docMk/>
            <pc:sldMk cId="745532917" sldId="264"/>
            <ac:picMk id="4102" creationId="{7E3608D4-7DEC-6542-32DA-AA081846F123}"/>
          </ac:picMkLst>
        </pc:picChg>
      </pc:sldChg>
      <pc:sldChg chg="addSp delSp modSp add mod">
        <pc:chgData name="blanka.titanilla08@gmail.com" userId="b720cf530b5e1ea0" providerId="LiveId" clId="{62FB7384-88B3-40F8-9E7C-9837EA61BDE0}" dt="2026-04-19T17:58:42.330" v="2421" actId="1076"/>
        <pc:sldMkLst>
          <pc:docMk/>
          <pc:sldMk cId="2775030476" sldId="265"/>
        </pc:sldMkLst>
        <pc:spChg chg="add mod">
          <ac:chgData name="blanka.titanilla08@gmail.com" userId="b720cf530b5e1ea0" providerId="LiveId" clId="{62FB7384-88B3-40F8-9E7C-9837EA61BDE0}" dt="2026-04-19T14:20:15.815" v="1837" actId="1076"/>
          <ac:spMkLst>
            <pc:docMk/>
            <pc:sldMk cId="2775030476" sldId="265"/>
            <ac:spMk id="5" creationId="{686472F2-BF98-8333-76FF-5B6EAA976F55}"/>
          </ac:spMkLst>
        </pc:spChg>
        <pc:spChg chg="add mod">
          <ac:chgData name="blanka.titanilla08@gmail.com" userId="b720cf530b5e1ea0" providerId="LiveId" clId="{62FB7384-88B3-40F8-9E7C-9837EA61BDE0}" dt="2026-04-19T14:22:55.950" v="1872" actId="1076"/>
          <ac:spMkLst>
            <pc:docMk/>
            <pc:sldMk cId="2775030476" sldId="265"/>
            <ac:spMk id="6" creationId="{2A929958-47F3-34D3-E5AE-87984E4369E6}"/>
          </ac:spMkLst>
        </pc:spChg>
        <pc:spChg chg="add mod">
          <ac:chgData name="blanka.titanilla08@gmail.com" userId="b720cf530b5e1ea0" providerId="LiveId" clId="{62FB7384-88B3-40F8-9E7C-9837EA61BDE0}" dt="2026-04-19T17:02:31.664" v="2018" actId="164"/>
          <ac:spMkLst>
            <pc:docMk/>
            <pc:sldMk cId="2775030476" sldId="265"/>
            <ac:spMk id="12" creationId="{F76297F5-0A4C-AF60-5DEA-E7F37D4E76D1}"/>
          </ac:spMkLst>
        </pc:spChg>
        <pc:spChg chg="del">
          <ac:chgData name="blanka.titanilla08@gmail.com" userId="b720cf530b5e1ea0" providerId="LiveId" clId="{62FB7384-88B3-40F8-9E7C-9837EA61BDE0}" dt="2026-04-19T14:18:31.133" v="1821" actId="21"/>
          <ac:spMkLst>
            <pc:docMk/>
            <pc:sldMk cId="2775030476" sldId="265"/>
            <ac:spMk id="15" creationId="{CE86B52F-8BE6-422F-33F6-B7603269F42E}"/>
          </ac:spMkLst>
        </pc:spChg>
        <pc:spChg chg="add del mod">
          <ac:chgData name="blanka.titanilla08@gmail.com" userId="b720cf530b5e1ea0" providerId="LiveId" clId="{62FB7384-88B3-40F8-9E7C-9837EA61BDE0}" dt="2026-04-19T17:01:45.447" v="1989" actId="21"/>
          <ac:spMkLst>
            <pc:docMk/>
            <pc:sldMk cId="2775030476" sldId="265"/>
            <ac:spMk id="15" creationId="{E816CC5D-E21E-FB8B-48FC-8B819F375E5B}"/>
          </ac:spMkLst>
        </pc:spChg>
        <pc:spChg chg="mod">
          <ac:chgData name="blanka.titanilla08@gmail.com" userId="b720cf530b5e1ea0" providerId="LiveId" clId="{62FB7384-88B3-40F8-9E7C-9837EA61BDE0}" dt="2026-04-19T14:18:54.441" v="1823" actId="1076"/>
          <ac:spMkLst>
            <pc:docMk/>
            <pc:sldMk cId="2775030476" sldId="265"/>
            <ac:spMk id="17" creationId="{A204775B-1A43-A064-2190-F2235BE723EB}"/>
          </ac:spMkLst>
        </pc:spChg>
        <pc:spChg chg="del">
          <ac:chgData name="blanka.titanilla08@gmail.com" userId="b720cf530b5e1ea0" providerId="LiveId" clId="{62FB7384-88B3-40F8-9E7C-9837EA61BDE0}" dt="2026-04-19T14:18:31.133" v="1821" actId="21"/>
          <ac:spMkLst>
            <pc:docMk/>
            <pc:sldMk cId="2775030476" sldId="265"/>
            <ac:spMk id="18" creationId="{368A2753-AA83-0B37-46A0-CF5E36534642}"/>
          </ac:spMkLst>
        </pc:spChg>
        <pc:spChg chg="add mod">
          <ac:chgData name="blanka.titanilla08@gmail.com" userId="b720cf530b5e1ea0" providerId="LiveId" clId="{62FB7384-88B3-40F8-9E7C-9837EA61BDE0}" dt="2026-04-19T17:14:05.406" v="2120" actId="1076"/>
          <ac:spMkLst>
            <pc:docMk/>
            <pc:sldMk cId="2775030476" sldId="265"/>
            <ac:spMk id="18" creationId="{3C585273-9492-E775-71AC-B25042A978AD}"/>
          </ac:spMkLst>
        </pc:spChg>
        <pc:spChg chg="mod">
          <ac:chgData name="blanka.titanilla08@gmail.com" userId="b720cf530b5e1ea0" providerId="LiveId" clId="{62FB7384-88B3-40F8-9E7C-9837EA61BDE0}" dt="2026-04-19T14:18:41.125" v="1822" actId="1076"/>
          <ac:spMkLst>
            <pc:docMk/>
            <pc:sldMk cId="2775030476" sldId="265"/>
            <ac:spMk id="20" creationId="{32A6A647-C5EE-051E-B803-5FF0B1876721}"/>
          </ac:spMkLst>
        </pc:spChg>
        <pc:spChg chg="mod">
          <ac:chgData name="blanka.titanilla08@gmail.com" userId="b720cf530b5e1ea0" providerId="LiveId" clId="{62FB7384-88B3-40F8-9E7C-9837EA61BDE0}" dt="2026-04-19T14:18:59.984" v="1825" actId="1076"/>
          <ac:spMkLst>
            <pc:docMk/>
            <pc:sldMk cId="2775030476" sldId="265"/>
            <ac:spMk id="21" creationId="{955A302E-59E9-1D99-DC05-386528C31769}"/>
          </ac:spMkLst>
        </pc:spChg>
        <pc:spChg chg="add mod">
          <ac:chgData name="blanka.titanilla08@gmail.com" userId="b720cf530b5e1ea0" providerId="LiveId" clId="{62FB7384-88B3-40F8-9E7C-9837EA61BDE0}" dt="2026-04-19T17:07:26.315" v="2065" actId="164"/>
          <ac:spMkLst>
            <pc:docMk/>
            <pc:sldMk cId="2775030476" sldId="265"/>
            <ac:spMk id="26" creationId="{8B5CEE63-F1B7-99E4-7257-4EDFEB7F8698}"/>
          </ac:spMkLst>
        </pc:spChg>
        <pc:spChg chg="del mod">
          <ac:chgData name="blanka.titanilla08@gmail.com" userId="b720cf530b5e1ea0" providerId="LiveId" clId="{62FB7384-88B3-40F8-9E7C-9837EA61BDE0}" dt="2026-04-19T17:15:58.849" v="2133" actId="21"/>
          <ac:spMkLst>
            <pc:docMk/>
            <pc:sldMk cId="2775030476" sldId="265"/>
            <ac:spMk id="28" creationId="{DCA7E497-088D-1427-2B07-F30E67F118FA}"/>
          </ac:spMkLst>
        </pc:spChg>
        <pc:spChg chg="add mod">
          <ac:chgData name="blanka.titanilla08@gmail.com" userId="b720cf530b5e1ea0" providerId="LiveId" clId="{62FB7384-88B3-40F8-9E7C-9837EA61BDE0}" dt="2026-04-19T17:13:31.781" v="2115" actId="164"/>
          <ac:spMkLst>
            <pc:docMk/>
            <pc:sldMk cId="2775030476" sldId="265"/>
            <ac:spMk id="30" creationId="{5F51EEF0-802E-C96E-B839-B7C47929704A}"/>
          </ac:spMkLst>
        </pc:spChg>
        <pc:spChg chg="add mod">
          <ac:chgData name="blanka.titanilla08@gmail.com" userId="b720cf530b5e1ea0" providerId="LiveId" clId="{62FB7384-88B3-40F8-9E7C-9837EA61BDE0}" dt="2026-04-19T17:16:19.010" v="2138" actId="1076"/>
          <ac:spMkLst>
            <pc:docMk/>
            <pc:sldMk cId="2775030476" sldId="265"/>
            <ac:spMk id="32" creationId="{3C176E81-BC5C-D263-E8BF-358BAE06DFF1}"/>
          </ac:spMkLst>
        </pc:spChg>
        <pc:spChg chg="del mod">
          <ac:chgData name="blanka.titanilla08@gmail.com" userId="b720cf530b5e1ea0" providerId="LiveId" clId="{62FB7384-88B3-40F8-9E7C-9837EA61BDE0}" dt="2026-04-19T14:22:48.875" v="1871" actId="21"/>
          <ac:spMkLst>
            <pc:docMk/>
            <pc:sldMk cId="2775030476" sldId="265"/>
            <ac:spMk id="48" creationId="{BAB5314C-DB47-C9BF-F8CD-D54DB1401BFF}"/>
          </ac:spMkLst>
        </pc:spChg>
        <pc:grpChg chg="add mod">
          <ac:chgData name="blanka.titanilla08@gmail.com" userId="b720cf530b5e1ea0" providerId="LiveId" clId="{62FB7384-88B3-40F8-9E7C-9837EA61BDE0}" dt="2026-04-19T14:19:24.410" v="1830" actId="1076"/>
          <ac:grpSpMkLst>
            <pc:docMk/>
            <pc:sldMk cId="2775030476" sldId="265"/>
            <ac:grpSpMk id="4" creationId="{B641EAB5-BBBD-4889-0321-C04A3B0BC9D3}"/>
          </ac:grpSpMkLst>
        </pc:grpChg>
        <pc:grpChg chg="add mod">
          <ac:chgData name="blanka.titanilla08@gmail.com" userId="b720cf530b5e1ea0" providerId="LiveId" clId="{62FB7384-88B3-40F8-9E7C-9837EA61BDE0}" dt="2026-04-19T17:14:21.802" v="2123" actId="1076"/>
          <ac:grpSpMkLst>
            <pc:docMk/>
            <pc:sldMk cId="2775030476" sldId="265"/>
            <ac:grpSpMk id="22" creationId="{E2D4A1A2-DF6D-DFBC-4B06-9B4E7928C852}"/>
          </ac:grpSpMkLst>
        </pc:grpChg>
        <pc:grpChg chg="add mod">
          <ac:chgData name="blanka.titanilla08@gmail.com" userId="b720cf530b5e1ea0" providerId="LiveId" clId="{62FB7384-88B3-40F8-9E7C-9837EA61BDE0}" dt="2026-04-19T17:14:00.112" v="2119" actId="1076"/>
          <ac:grpSpMkLst>
            <pc:docMk/>
            <pc:sldMk cId="2775030476" sldId="265"/>
            <ac:grpSpMk id="23" creationId="{045A42F9-E54E-D68E-A5B2-ED0BC1CAEE67}"/>
          </ac:grpSpMkLst>
        </pc:grpChg>
        <pc:grpChg chg="add mod">
          <ac:chgData name="blanka.titanilla08@gmail.com" userId="b720cf530b5e1ea0" providerId="LiveId" clId="{62FB7384-88B3-40F8-9E7C-9837EA61BDE0}" dt="2026-04-19T17:13:45.540" v="2117" actId="1076"/>
          <ac:grpSpMkLst>
            <pc:docMk/>
            <pc:sldMk cId="2775030476" sldId="265"/>
            <ac:grpSpMk id="27" creationId="{E24C76FF-C4C6-19E8-86B6-FD26B61B386D}"/>
          </ac:grpSpMkLst>
        </pc:grpChg>
        <pc:grpChg chg="add mod">
          <ac:chgData name="blanka.titanilla08@gmail.com" userId="b720cf530b5e1ea0" providerId="LiveId" clId="{62FB7384-88B3-40F8-9E7C-9837EA61BDE0}" dt="2026-04-19T17:13:57.062" v="2118" actId="1076"/>
          <ac:grpSpMkLst>
            <pc:docMk/>
            <pc:sldMk cId="2775030476" sldId="265"/>
            <ac:grpSpMk id="31" creationId="{931484F4-CBBB-3541-E621-5DF4736234AE}"/>
          </ac:grpSpMkLst>
        </pc:grpChg>
        <pc:grpChg chg="del">
          <ac:chgData name="blanka.titanilla08@gmail.com" userId="b720cf530b5e1ea0" providerId="LiveId" clId="{62FB7384-88B3-40F8-9E7C-9837EA61BDE0}" dt="2026-04-19T14:18:23.397" v="1819" actId="21"/>
          <ac:grpSpMkLst>
            <pc:docMk/>
            <pc:sldMk cId="2775030476" sldId="265"/>
            <ac:grpSpMk id="60" creationId="{1B1B1A89-A397-9504-DA58-35E65231C4E4}"/>
          </ac:grpSpMkLst>
        </pc:grpChg>
        <pc:picChg chg="add mod">
          <ac:chgData name="blanka.titanilla08@gmail.com" userId="b720cf530b5e1ea0" providerId="LiveId" clId="{62FB7384-88B3-40F8-9E7C-9837EA61BDE0}" dt="2026-04-19T14:19:24.410" v="1830" actId="1076"/>
          <ac:picMkLst>
            <pc:docMk/>
            <pc:sldMk cId="2775030476" sldId="265"/>
            <ac:picMk id="2" creationId="{C5BC8E21-DB5A-9A55-A1F8-E04041A35434}"/>
          </ac:picMkLst>
        </pc:picChg>
        <pc:picChg chg="add mod">
          <ac:chgData name="blanka.titanilla08@gmail.com" userId="b720cf530b5e1ea0" providerId="LiveId" clId="{62FB7384-88B3-40F8-9E7C-9837EA61BDE0}" dt="2026-04-19T14:19:24.410" v="1830" actId="1076"/>
          <ac:picMkLst>
            <pc:docMk/>
            <pc:sldMk cId="2775030476" sldId="265"/>
            <ac:picMk id="3" creationId="{EBB5EC3B-786C-7C77-F8C3-DBB18720CCDF}"/>
          </ac:picMkLst>
        </pc:picChg>
        <pc:picChg chg="mod">
          <ac:chgData name="blanka.titanilla08@gmail.com" userId="b720cf530b5e1ea0" providerId="LiveId" clId="{62FB7384-88B3-40F8-9E7C-9837EA61BDE0}" dt="2026-04-19T17:02:13.542" v="2015" actId="1076"/>
          <ac:picMkLst>
            <pc:docMk/>
            <pc:sldMk cId="2775030476" sldId="265"/>
            <ac:picMk id="7" creationId="{155F0354-398B-11EC-08B7-FEF22FEC3632}"/>
          </ac:picMkLst>
        </pc:picChg>
        <pc:picChg chg="add del mod">
          <ac:chgData name="blanka.titanilla08@gmail.com" userId="b720cf530b5e1ea0" providerId="LiveId" clId="{62FB7384-88B3-40F8-9E7C-9837EA61BDE0}" dt="2026-04-19T17:30:47.051" v="2213" actId="21"/>
          <ac:picMkLst>
            <pc:docMk/>
            <pc:sldMk cId="2775030476" sldId="265"/>
            <ac:picMk id="9" creationId="{5D0F3876-954C-07CB-54E6-C4C4461E66AA}"/>
          </ac:picMkLst>
        </pc:picChg>
        <pc:picChg chg="add mod modCrop">
          <ac:chgData name="blanka.titanilla08@gmail.com" userId="b720cf530b5e1ea0" providerId="LiveId" clId="{62FB7384-88B3-40F8-9E7C-9837EA61BDE0}" dt="2026-04-19T17:02:31.664" v="2018" actId="164"/>
          <ac:picMkLst>
            <pc:docMk/>
            <pc:sldMk cId="2775030476" sldId="265"/>
            <ac:picMk id="10" creationId="{6DF6EBE1-5FBE-DA09-2868-F378D9A5E02F}"/>
          </ac:picMkLst>
        </pc:picChg>
        <pc:picChg chg="del">
          <ac:chgData name="blanka.titanilla08@gmail.com" userId="b720cf530b5e1ea0" providerId="LiveId" clId="{62FB7384-88B3-40F8-9E7C-9837EA61BDE0}" dt="2026-04-19T14:18:31.133" v="1821" actId="21"/>
          <ac:picMkLst>
            <pc:docMk/>
            <pc:sldMk cId="2775030476" sldId="265"/>
            <ac:picMk id="10" creationId="{763CB6D1-41CA-36D5-AB61-0CB66406630B}"/>
          </ac:picMkLst>
        </pc:picChg>
        <pc:picChg chg="add mod">
          <ac:chgData name="blanka.titanilla08@gmail.com" userId="b720cf530b5e1ea0" providerId="LiveId" clId="{62FB7384-88B3-40F8-9E7C-9837EA61BDE0}" dt="2026-04-19T14:27:17.054" v="1899" actId="1076"/>
          <ac:picMkLst>
            <pc:docMk/>
            <pc:sldMk cId="2775030476" sldId="265"/>
            <ac:picMk id="11" creationId="{B7190224-A27B-B344-B707-F97DCCA245ED}"/>
          </ac:picMkLst>
        </pc:picChg>
        <pc:picChg chg="del">
          <ac:chgData name="blanka.titanilla08@gmail.com" userId="b720cf530b5e1ea0" providerId="LiveId" clId="{62FB7384-88B3-40F8-9E7C-9837EA61BDE0}" dt="2026-04-19T14:18:31.133" v="1821" actId="21"/>
          <ac:picMkLst>
            <pc:docMk/>
            <pc:sldMk cId="2775030476" sldId="265"/>
            <ac:picMk id="12" creationId="{60C6B786-E081-9EE0-8576-0C0581AB641C}"/>
          </ac:picMkLst>
        </pc:picChg>
        <pc:picChg chg="add mod">
          <ac:chgData name="blanka.titanilla08@gmail.com" userId="b720cf530b5e1ea0" providerId="LiveId" clId="{62FB7384-88B3-40F8-9E7C-9837EA61BDE0}" dt="2026-04-19T14:27:11.859" v="1897" actId="1076"/>
          <ac:picMkLst>
            <pc:docMk/>
            <pc:sldMk cId="2775030476" sldId="265"/>
            <ac:picMk id="13" creationId="{8FCDF11D-BF81-26BC-A86B-71D5A5C19D02}"/>
          </ac:picMkLst>
        </pc:picChg>
        <pc:picChg chg="del">
          <ac:chgData name="blanka.titanilla08@gmail.com" userId="b720cf530b5e1ea0" providerId="LiveId" clId="{62FB7384-88B3-40F8-9E7C-9837EA61BDE0}" dt="2026-04-19T14:18:26.021" v="1820" actId="21"/>
          <ac:picMkLst>
            <pc:docMk/>
            <pc:sldMk cId="2775030476" sldId="265"/>
            <ac:picMk id="14" creationId="{829FC04A-180E-F6A8-562B-2CC0BD879478}"/>
          </ac:picMkLst>
        </pc:picChg>
        <pc:picChg chg="add del mod modCrop">
          <ac:chgData name="blanka.titanilla08@gmail.com" userId="b720cf530b5e1ea0" providerId="LiveId" clId="{62FB7384-88B3-40F8-9E7C-9837EA61BDE0}" dt="2026-04-19T17:01:12.557" v="1983" actId="21"/>
          <ac:picMkLst>
            <pc:docMk/>
            <pc:sldMk cId="2775030476" sldId="265"/>
            <ac:picMk id="14" creationId="{FF1070E9-68E7-8E57-CA61-D7F41FE599F1}"/>
          </ac:picMkLst>
        </pc:picChg>
        <pc:picChg chg="add mod modCrop">
          <ac:chgData name="blanka.titanilla08@gmail.com" userId="b720cf530b5e1ea0" providerId="LiveId" clId="{62FB7384-88B3-40F8-9E7C-9837EA61BDE0}" dt="2026-04-19T17:02:35.453" v="2019" actId="164"/>
          <ac:picMkLst>
            <pc:docMk/>
            <pc:sldMk cId="2775030476" sldId="265"/>
            <ac:picMk id="16" creationId="{D2BD74E2-E763-5F13-DA51-4CB0E03D7853}"/>
          </ac:picMkLst>
        </pc:picChg>
        <pc:picChg chg="add mod modCrop">
          <ac:chgData name="blanka.titanilla08@gmail.com" userId="b720cf530b5e1ea0" providerId="LiveId" clId="{62FB7384-88B3-40F8-9E7C-9837EA61BDE0}" dt="2026-04-19T17:07:26.315" v="2065" actId="164"/>
          <ac:picMkLst>
            <pc:docMk/>
            <pc:sldMk cId="2775030476" sldId="265"/>
            <ac:picMk id="25" creationId="{8061E21F-F596-CCC0-8F7F-08910B3E28F9}"/>
          </ac:picMkLst>
        </pc:picChg>
        <pc:picChg chg="add mod modCrop">
          <ac:chgData name="blanka.titanilla08@gmail.com" userId="b720cf530b5e1ea0" providerId="LiveId" clId="{62FB7384-88B3-40F8-9E7C-9837EA61BDE0}" dt="2026-04-19T17:13:31.781" v="2115" actId="164"/>
          <ac:picMkLst>
            <pc:docMk/>
            <pc:sldMk cId="2775030476" sldId="265"/>
            <ac:picMk id="29" creationId="{DA6D9FD3-8578-944F-F8C5-D72B556AAD11}"/>
          </ac:picMkLst>
        </pc:picChg>
        <pc:picChg chg="add mod">
          <ac:chgData name="blanka.titanilla08@gmail.com" userId="b720cf530b5e1ea0" providerId="LiveId" clId="{62FB7384-88B3-40F8-9E7C-9837EA61BDE0}" dt="2026-04-19T17:30:53.485" v="2214" actId="1076"/>
          <ac:picMkLst>
            <pc:docMk/>
            <pc:sldMk cId="2775030476" sldId="265"/>
            <ac:picMk id="33" creationId="{A1837E82-D680-5E62-30A5-EA91DEFFB38E}"/>
          </ac:picMkLst>
        </pc:picChg>
        <pc:picChg chg="add mod">
          <ac:chgData name="blanka.titanilla08@gmail.com" userId="b720cf530b5e1ea0" providerId="LiveId" clId="{62FB7384-88B3-40F8-9E7C-9837EA61BDE0}" dt="2026-04-19T17:58:42.330" v="2421" actId="1076"/>
          <ac:picMkLst>
            <pc:docMk/>
            <pc:sldMk cId="2775030476" sldId="265"/>
            <ac:picMk id="34" creationId="{9B64F94D-950E-B1E4-52C0-74A31E2CB6E1}"/>
          </ac:picMkLst>
        </pc:picChg>
        <pc:picChg chg="add del mod">
          <ac:chgData name="blanka.titanilla08@gmail.com" userId="b720cf530b5e1ea0" providerId="LiveId" clId="{62FB7384-88B3-40F8-9E7C-9837EA61BDE0}" dt="2026-04-19T17:13:27.178" v="2114" actId="21"/>
          <ac:picMkLst>
            <pc:docMk/>
            <pc:sldMk cId="2775030476" sldId="265"/>
            <ac:picMk id="1026" creationId="{1522F5D6-D87B-5AC7-7472-ACD89300DE01}"/>
          </ac:picMkLst>
        </pc:picChg>
        <pc:picChg chg="mod">
          <ac:chgData name="blanka.titanilla08@gmail.com" userId="b720cf530b5e1ea0" providerId="LiveId" clId="{62FB7384-88B3-40F8-9E7C-9837EA61BDE0}" dt="2026-04-19T14:18:54.441" v="1823" actId="1076"/>
          <ac:picMkLst>
            <pc:docMk/>
            <pc:sldMk cId="2775030476" sldId="265"/>
            <ac:picMk id="4098" creationId="{C7BBA8EA-F67D-F22B-8E5D-4413A8171653}"/>
          </ac:picMkLst>
        </pc:picChg>
        <pc:picChg chg="mod">
          <ac:chgData name="blanka.titanilla08@gmail.com" userId="b720cf530b5e1ea0" providerId="LiveId" clId="{62FB7384-88B3-40F8-9E7C-9837EA61BDE0}" dt="2026-04-19T14:18:54.441" v="1823" actId="1076"/>
          <ac:picMkLst>
            <pc:docMk/>
            <pc:sldMk cId="2775030476" sldId="265"/>
            <ac:picMk id="4100" creationId="{E5E512E3-1889-37DB-B020-A91FF00A0805}"/>
          </ac:picMkLst>
        </pc:picChg>
        <pc:picChg chg="mod">
          <ac:chgData name="blanka.titanilla08@gmail.com" userId="b720cf530b5e1ea0" providerId="LiveId" clId="{62FB7384-88B3-40F8-9E7C-9837EA61BDE0}" dt="2026-04-19T14:19:02.257" v="1826" actId="1076"/>
          <ac:picMkLst>
            <pc:docMk/>
            <pc:sldMk cId="2775030476" sldId="265"/>
            <ac:picMk id="4102" creationId="{E57BC0C0-07D5-1FAB-3812-F2B48CB0BFEC}"/>
          </ac:picMkLst>
        </pc:picChg>
      </pc:sldChg>
      <pc:sldChg chg="addSp delSp modSp add mod addAnim delAnim modAnim">
        <pc:chgData name="blanka.titanilla08@gmail.com" userId="b720cf530b5e1ea0" providerId="LiveId" clId="{62FB7384-88B3-40F8-9E7C-9837EA61BDE0}" dt="2026-04-19T18:00:57.809" v="2428" actId="1076"/>
        <pc:sldMkLst>
          <pc:docMk/>
          <pc:sldMk cId="2978562705" sldId="266"/>
        </pc:sldMkLst>
        <pc:spChg chg="add mod">
          <ac:chgData name="blanka.titanilla08@gmail.com" userId="b720cf530b5e1ea0" providerId="LiveId" clId="{62FB7384-88B3-40F8-9E7C-9837EA61BDE0}" dt="2026-04-19T14:22:41.954" v="1869" actId="1076"/>
          <ac:spMkLst>
            <pc:docMk/>
            <pc:sldMk cId="2978562705" sldId="266"/>
            <ac:spMk id="5" creationId="{7196D78A-8D41-B120-AFC3-DB2887C710E2}"/>
          </ac:spMkLst>
        </pc:spChg>
        <pc:spChg chg="add mod">
          <ac:chgData name="blanka.titanilla08@gmail.com" userId="b720cf530b5e1ea0" providerId="LiveId" clId="{62FB7384-88B3-40F8-9E7C-9837EA61BDE0}" dt="2026-04-19T14:25:17.168" v="1881" actId="1076"/>
          <ac:spMkLst>
            <pc:docMk/>
            <pc:sldMk cId="2978562705" sldId="266"/>
            <ac:spMk id="6" creationId="{1ED919C0-35AB-A39B-F9F9-C6C73C48F913}"/>
          </ac:spMkLst>
        </pc:spChg>
        <pc:spChg chg="del">
          <ac:chgData name="blanka.titanilla08@gmail.com" userId="b720cf530b5e1ea0" providerId="LiveId" clId="{62FB7384-88B3-40F8-9E7C-9837EA61BDE0}" dt="2026-04-19T14:21:27.286" v="1855" actId="21"/>
          <ac:spMkLst>
            <pc:docMk/>
            <pc:sldMk cId="2978562705" sldId="266"/>
            <ac:spMk id="8" creationId="{1ADDAF53-029F-CB47-7461-4728AA784C02}"/>
          </ac:spMkLst>
        </pc:spChg>
        <pc:spChg chg="mod">
          <ac:chgData name="blanka.titanilla08@gmail.com" userId="b720cf530b5e1ea0" providerId="LiveId" clId="{62FB7384-88B3-40F8-9E7C-9837EA61BDE0}" dt="2026-04-19T17:16:42.580" v="2139"/>
          <ac:spMkLst>
            <pc:docMk/>
            <pc:sldMk cId="2978562705" sldId="266"/>
            <ac:spMk id="11" creationId="{A12A6857-468A-6FAC-D206-2E3FC685D83C}"/>
          </ac:spMkLst>
        </pc:spChg>
        <pc:spChg chg="mod">
          <ac:chgData name="blanka.titanilla08@gmail.com" userId="b720cf530b5e1ea0" providerId="LiveId" clId="{62FB7384-88B3-40F8-9E7C-9837EA61BDE0}" dt="2026-04-19T17:16:42.580" v="2139"/>
          <ac:spMkLst>
            <pc:docMk/>
            <pc:sldMk cId="2978562705" sldId="266"/>
            <ac:spMk id="16" creationId="{4D3A37A6-780A-384F-A888-FA046C229458}"/>
          </ac:spMkLst>
        </pc:spChg>
        <pc:spChg chg="del">
          <ac:chgData name="blanka.titanilla08@gmail.com" userId="b720cf530b5e1ea0" providerId="LiveId" clId="{62FB7384-88B3-40F8-9E7C-9837EA61BDE0}" dt="2026-04-19T14:21:20.579" v="1854" actId="21"/>
          <ac:spMkLst>
            <pc:docMk/>
            <pc:sldMk cId="2978562705" sldId="266"/>
            <ac:spMk id="17" creationId="{1D62C87A-9975-02B0-7399-B4014D3B3A5E}"/>
          </ac:spMkLst>
        </pc:spChg>
        <pc:spChg chg="mod">
          <ac:chgData name="blanka.titanilla08@gmail.com" userId="b720cf530b5e1ea0" providerId="LiveId" clId="{62FB7384-88B3-40F8-9E7C-9837EA61BDE0}" dt="2026-04-19T14:21:55.455" v="1860" actId="1076"/>
          <ac:spMkLst>
            <pc:docMk/>
            <pc:sldMk cId="2978562705" sldId="266"/>
            <ac:spMk id="19" creationId="{741EA09C-05E0-876D-1231-215A29BDC4FD}"/>
          </ac:spMkLst>
        </pc:spChg>
        <pc:spChg chg="del">
          <ac:chgData name="blanka.titanilla08@gmail.com" userId="b720cf530b5e1ea0" providerId="LiveId" clId="{62FB7384-88B3-40F8-9E7C-9837EA61BDE0}" dt="2026-04-19T14:21:35.514" v="1856" actId="21"/>
          <ac:spMkLst>
            <pc:docMk/>
            <pc:sldMk cId="2978562705" sldId="266"/>
            <ac:spMk id="20" creationId="{3D0C4706-6431-C75A-6830-FB0BA42DC831}"/>
          </ac:spMkLst>
        </pc:spChg>
        <pc:spChg chg="mod">
          <ac:chgData name="blanka.titanilla08@gmail.com" userId="b720cf530b5e1ea0" providerId="LiveId" clId="{62FB7384-88B3-40F8-9E7C-9837EA61BDE0}" dt="2026-04-19T17:16:42.580" v="2139"/>
          <ac:spMkLst>
            <pc:docMk/>
            <pc:sldMk cId="2978562705" sldId="266"/>
            <ac:spMk id="20" creationId="{4FF9A05F-C1BC-CA94-774B-13E2CEDCFE4E}"/>
          </ac:spMkLst>
        </pc:spChg>
        <pc:spChg chg="del">
          <ac:chgData name="blanka.titanilla08@gmail.com" userId="b720cf530b5e1ea0" providerId="LiveId" clId="{62FB7384-88B3-40F8-9E7C-9837EA61BDE0}" dt="2026-04-19T14:21:17.326" v="1853" actId="21"/>
          <ac:spMkLst>
            <pc:docMk/>
            <pc:sldMk cId="2978562705" sldId="266"/>
            <ac:spMk id="21" creationId="{1A931663-7634-C759-3AC3-F75B6CAF131A}"/>
          </ac:spMkLst>
        </pc:spChg>
        <pc:spChg chg="mod">
          <ac:chgData name="blanka.titanilla08@gmail.com" userId="b720cf530b5e1ea0" providerId="LiveId" clId="{62FB7384-88B3-40F8-9E7C-9837EA61BDE0}" dt="2026-04-19T17:16:42.580" v="2139"/>
          <ac:spMkLst>
            <pc:docMk/>
            <pc:sldMk cId="2978562705" sldId="266"/>
            <ac:spMk id="23" creationId="{FD54B5D5-C786-BAAA-3AB7-9A9AD8642557}"/>
          </ac:spMkLst>
        </pc:spChg>
        <pc:spChg chg="mod">
          <ac:chgData name="blanka.titanilla08@gmail.com" userId="b720cf530b5e1ea0" providerId="LiveId" clId="{62FB7384-88B3-40F8-9E7C-9837EA61BDE0}" dt="2026-04-19T17:33:16.895" v="2227" actId="403"/>
          <ac:spMkLst>
            <pc:docMk/>
            <pc:sldMk cId="2978562705" sldId="266"/>
            <ac:spMk id="27" creationId="{4BA5226B-3D11-D420-B3E9-2F1B2C723C3E}"/>
          </ac:spMkLst>
        </pc:spChg>
        <pc:spChg chg="mod">
          <ac:chgData name="blanka.titanilla08@gmail.com" userId="b720cf530b5e1ea0" providerId="LiveId" clId="{62FB7384-88B3-40F8-9E7C-9837EA61BDE0}" dt="2026-04-19T14:21:44.818" v="1858" actId="1076"/>
          <ac:spMkLst>
            <pc:docMk/>
            <pc:sldMk cId="2978562705" sldId="266"/>
            <ac:spMk id="28" creationId="{0A8B8483-489C-E953-1667-F83BFA28C901}"/>
          </ac:spMkLst>
        </pc:spChg>
        <pc:spChg chg="mod">
          <ac:chgData name="blanka.titanilla08@gmail.com" userId="b720cf530b5e1ea0" providerId="LiveId" clId="{62FB7384-88B3-40F8-9E7C-9837EA61BDE0}" dt="2026-04-19T17:33:13.296" v="2226" actId="403"/>
          <ac:spMkLst>
            <pc:docMk/>
            <pc:sldMk cId="2978562705" sldId="266"/>
            <ac:spMk id="29" creationId="{C9B4A20B-4DF3-4922-1002-41276962B293}"/>
          </ac:spMkLst>
        </pc:spChg>
        <pc:spChg chg="del">
          <ac:chgData name="blanka.titanilla08@gmail.com" userId="b720cf530b5e1ea0" providerId="LiveId" clId="{62FB7384-88B3-40F8-9E7C-9837EA61BDE0}" dt="2026-04-19T14:21:00.608" v="1851" actId="21"/>
          <ac:spMkLst>
            <pc:docMk/>
            <pc:sldMk cId="2978562705" sldId="266"/>
            <ac:spMk id="48" creationId="{015495A6-F43A-DDA5-E6ED-F3F89E0CF891}"/>
          </ac:spMkLst>
        </pc:spChg>
        <pc:grpChg chg="mod">
          <ac:chgData name="blanka.titanilla08@gmail.com" userId="b720cf530b5e1ea0" providerId="LiveId" clId="{62FB7384-88B3-40F8-9E7C-9837EA61BDE0}" dt="2026-04-19T17:16:50.809" v="2140" actId="1076"/>
          <ac:grpSpMkLst>
            <pc:docMk/>
            <pc:sldMk cId="2978562705" sldId="266"/>
            <ac:grpSpMk id="8" creationId="{2A95852D-FA00-6836-A0A7-F716F84401BD}"/>
          </ac:grpSpMkLst>
        </pc:grpChg>
        <pc:grpChg chg="mod">
          <ac:chgData name="blanka.titanilla08@gmail.com" userId="b720cf530b5e1ea0" providerId="LiveId" clId="{62FB7384-88B3-40F8-9E7C-9837EA61BDE0}" dt="2026-04-19T17:16:53.433" v="2141" actId="1076"/>
          <ac:grpSpMkLst>
            <pc:docMk/>
            <pc:sldMk cId="2978562705" sldId="266"/>
            <ac:grpSpMk id="13" creationId="{02A723D7-A22E-19FE-D8BB-AC897146E4FA}"/>
          </ac:grpSpMkLst>
        </pc:grpChg>
        <pc:grpChg chg="add mod">
          <ac:chgData name="blanka.titanilla08@gmail.com" userId="b720cf530b5e1ea0" providerId="LiveId" clId="{62FB7384-88B3-40F8-9E7C-9837EA61BDE0}" dt="2026-04-19T17:16:58.730" v="2143" actId="1076"/>
          <ac:grpSpMkLst>
            <pc:docMk/>
            <pc:sldMk cId="2978562705" sldId="266"/>
            <ac:grpSpMk id="17" creationId="{2528E1B8-3462-257E-1F0B-F1093A433C3D}"/>
          </ac:grpSpMkLst>
        </pc:grpChg>
        <pc:grpChg chg="add mod">
          <ac:chgData name="blanka.titanilla08@gmail.com" userId="b720cf530b5e1ea0" providerId="LiveId" clId="{62FB7384-88B3-40F8-9E7C-9837EA61BDE0}" dt="2026-04-19T17:16:56.834" v="2142" actId="1076"/>
          <ac:grpSpMkLst>
            <pc:docMk/>
            <pc:sldMk cId="2978562705" sldId="266"/>
            <ac:grpSpMk id="21" creationId="{E2CBED69-6681-97CE-D098-7E1626509B7A}"/>
          </ac:grpSpMkLst>
        </pc:grpChg>
        <pc:grpChg chg="add mod">
          <ac:chgData name="blanka.titanilla08@gmail.com" userId="b720cf530b5e1ea0" providerId="LiveId" clId="{62FB7384-88B3-40F8-9E7C-9837EA61BDE0}" dt="2026-04-19T17:32:19.515" v="2223"/>
          <ac:grpSpMkLst>
            <pc:docMk/>
            <pc:sldMk cId="2978562705" sldId="266"/>
            <ac:grpSpMk id="26" creationId="{2F55EEB5-92D5-25B4-194E-0375ED9570F2}"/>
          </ac:grpSpMkLst>
        </pc:grpChg>
        <pc:picChg chg="mod">
          <ac:chgData name="blanka.titanilla08@gmail.com" userId="b720cf530b5e1ea0" providerId="LiveId" clId="{62FB7384-88B3-40F8-9E7C-9837EA61BDE0}" dt="2026-04-19T17:16:42.580" v="2139"/>
          <ac:picMkLst>
            <pc:docMk/>
            <pc:sldMk cId="2978562705" sldId="266"/>
            <ac:picMk id="9" creationId="{D35535B0-D93E-CE6E-1DB2-84216AF5A3F7}"/>
          </ac:picMkLst>
        </pc:picChg>
        <pc:picChg chg="add mod modCrop">
          <ac:chgData name="blanka.titanilla08@gmail.com" userId="b720cf530b5e1ea0" providerId="LiveId" clId="{62FB7384-88B3-40F8-9E7C-9837EA61BDE0}" dt="2026-04-19T17:30:32.585" v="2211" actId="14826"/>
          <ac:picMkLst>
            <pc:docMk/>
            <pc:sldMk cId="2978562705" sldId="266"/>
            <ac:picMk id="10" creationId="{D916D2C0-5D78-30C6-427B-DADC3AC422F4}"/>
          </ac:picMkLst>
        </pc:picChg>
        <pc:picChg chg="add mod modCrop">
          <ac:chgData name="blanka.titanilla08@gmail.com" userId="b720cf530b5e1ea0" providerId="LiveId" clId="{62FB7384-88B3-40F8-9E7C-9837EA61BDE0}" dt="2026-04-19T14:26:18.516" v="1888" actId="1076"/>
          <ac:picMkLst>
            <pc:docMk/>
            <pc:sldMk cId="2978562705" sldId="266"/>
            <ac:picMk id="12" creationId="{E738FF60-5610-04F0-8241-A99547BE94D4}"/>
          </ac:picMkLst>
        </pc:picChg>
        <pc:picChg chg="add mod">
          <ac:chgData name="blanka.titanilla08@gmail.com" userId="b720cf530b5e1ea0" providerId="LiveId" clId="{62FB7384-88B3-40F8-9E7C-9837EA61BDE0}" dt="2026-04-19T16:51:55.378" v="1901" actId="1076"/>
          <ac:picMkLst>
            <pc:docMk/>
            <pc:sldMk cId="2978562705" sldId="266"/>
            <ac:picMk id="14" creationId="{84A1D49B-84BA-CF25-269B-A12A9E676566}"/>
          </ac:picMkLst>
        </pc:picChg>
        <pc:picChg chg="mod">
          <ac:chgData name="blanka.titanilla08@gmail.com" userId="b720cf530b5e1ea0" providerId="LiveId" clId="{62FB7384-88B3-40F8-9E7C-9837EA61BDE0}" dt="2026-04-19T17:16:42.580" v="2139"/>
          <ac:picMkLst>
            <pc:docMk/>
            <pc:sldMk cId="2978562705" sldId="266"/>
            <ac:picMk id="15" creationId="{8DC83769-E1C6-B262-F2B1-B9745C94CEB7}"/>
          </ac:picMkLst>
        </pc:picChg>
        <pc:picChg chg="mod">
          <ac:chgData name="blanka.titanilla08@gmail.com" userId="b720cf530b5e1ea0" providerId="LiveId" clId="{62FB7384-88B3-40F8-9E7C-9837EA61BDE0}" dt="2026-04-19T17:16:42.580" v="2139"/>
          <ac:picMkLst>
            <pc:docMk/>
            <pc:sldMk cId="2978562705" sldId="266"/>
            <ac:picMk id="18" creationId="{9CB5ACC0-A683-517B-2874-A11EDEDD9C73}"/>
          </ac:picMkLst>
        </pc:picChg>
        <pc:picChg chg="mod">
          <ac:chgData name="blanka.titanilla08@gmail.com" userId="b720cf530b5e1ea0" providerId="LiveId" clId="{62FB7384-88B3-40F8-9E7C-9837EA61BDE0}" dt="2026-04-19T17:16:42.580" v="2139"/>
          <ac:picMkLst>
            <pc:docMk/>
            <pc:sldMk cId="2978562705" sldId="266"/>
            <ac:picMk id="22" creationId="{1C12137C-3C74-6D84-2BCF-8AEF712E380C}"/>
          </ac:picMkLst>
        </pc:picChg>
        <pc:picChg chg="add mod">
          <ac:chgData name="blanka.titanilla08@gmail.com" userId="b720cf530b5e1ea0" providerId="LiveId" clId="{62FB7384-88B3-40F8-9E7C-9837EA61BDE0}" dt="2026-04-19T17:31:14.429" v="2215"/>
          <ac:picMkLst>
            <pc:docMk/>
            <pc:sldMk cId="2978562705" sldId="266"/>
            <ac:picMk id="24" creationId="{7EA15DF6-D184-4623-122F-EB4E0CD698B3}"/>
          </ac:picMkLst>
        </pc:picChg>
        <pc:picChg chg="add mod">
          <ac:chgData name="blanka.titanilla08@gmail.com" userId="b720cf530b5e1ea0" providerId="LiveId" clId="{62FB7384-88B3-40F8-9E7C-9837EA61BDE0}" dt="2026-04-19T17:31:14.429" v="2215"/>
          <ac:picMkLst>
            <pc:docMk/>
            <pc:sldMk cId="2978562705" sldId="266"/>
            <ac:picMk id="25" creationId="{CF43E098-7311-9102-3000-56E7ABFDA120}"/>
          </ac:picMkLst>
        </pc:picChg>
        <pc:picChg chg="add mod">
          <ac:chgData name="blanka.titanilla08@gmail.com" userId="b720cf530b5e1ea0" providerId="LiveId" clId="{62FB7384-88B3-40F8-9E7C-9837EA61BDE0}" dt="2026-04-19T18:00:57.809" v="2428" actId="1076"/>
          <ac:picMkLst>
            <pc:docMk/>
            <pc:sldMk cId="2978562705" sldId="266"/>
            <ac:picMk id="30" creationId="{9CAE04A0-5C1F-9883-2D49-326D68C9F99F}"/>
          </ac:picMkLst>
        </pc:picChg>
        <pc:picChg chg="del">
          <ac:chgData name="blanka.titanilla08@gmail.com" userId="b720cf530b5e1ea0" providerId="LiveId" clId="{62FB7384-88B3-40F8-9E7C-9837EA61BDE0}" dt="2026-04-19T14:21:20.579" v="1854" actId="21"/>
          <ac:picMkLst>
            <pc:docMk/>
            <pc:sldMk cId="2978562705" sldId="266"/>
            <ac:picMk id="4098" creationId="{CE2760C4-0CB4-E9A5-6149-9F492AC3481B}"/>
          </ac:picMkLst>
        </pc:picChg>
        <pc:picChg chg="del">
          <ac:chgData name="blanka.titanilla08@gmail.com" userId="b720cf530b5e1ea0" providerId="LiveId" clId="{62FB7384-88B3-40F8-9E7C-9837EA61BDE0}" dt="2026-04-19T14:21:20.579" v="1854" actId="21"/>
          <ac:picMkLst>
            <pc:docMk/>
            <pc:sldMk cId="2978562705" sldId="266"/>
            <ac:picMk id="4100" creationId="{7A747F8F-3F3B-751D-AA6D-055C6EB23F12}"/>
          </ac:picMkLst>
        </pc:picChg>
        <pc:picChg chg="del">
          <ac:chgData name="blanka.titanilla08@gmail.com" userId="b720cf530b5e1ea0" providerId="LiveId" clId="{62FB7384-88B3-40F8-9E7C-9837EA61BDE0}" dt="2026-04-19T14:21:39.213" v="1857" actId="21"/>
          <ac:picMkLst>
            <pc:docMk/>
            <pc:sldMk cId="2978562705" sldId="266"/>
            <ac:picMk id="4102" creationId="{CF31E078-8A40-ACD5-8167-117787D85275}"/>
          </ac:picMkLst>
        </pc:picChg>
      </pc:sldChg>
      <pc:sldMasterChg chg="setBg modSldLayout">
        <pc:chgData name="blanka.titanilla08@gmail.com" userId="b720cf530b5e1ea0" providerId="LiveId" clId="{62FB7384-88B3-40F8-9E7C-9837EA61BDE0}" dt="2026-04-19T09:07:39.292" v="516"/>
        <pc:sldMasterMkLst>
          <pc:docMk/>
          <pc:sldMasterMk cId="1199943942" sldId="2147483648"/>
        </pc:sldMasterMkLst>
        <pc:sldLayoutChg chg="setBg">
          <pc:chgData name="blanka.titanilla08@gmail.com" userId="b720cf530b5e1ea0" providerId="LiveId" clId="{62FB7384-88B3-40F8-9E7C-9837EA61BDE0}" dt="2026-04-19T09:07:39.292" v="516"/>
          <pc:sldLayoutMkLst>
            <pc:docMk/>
            <pc:sldMasterMk cId="1199943942" sldId="2147483648"/>
            <pc:sldLayoutMk cId="2849937422" sldId="2147483649"/>
          </pc:sldLayoutMkLst>
        </pc:sldLayoutChg>
        <pc:sldLayoutChg chg="setBg">
          <pc:chgData name="blanka.titanilla08@gmail.com" userId="b720cf530b5e1ea0" providerId="LiveId" clId="{62FB7384-88B3-40F8-9E7C-9837EA61BDE0}" dt="2026-04-19T09:07:39.292" v="516"/>
          <pc:sldLayoutMkLst>
            <pc:docMk/>
            <pc:sldMasterMk cId="1199943942" sldId="2147483648"/>
            <pc:sldLayoutMk cId="2287403360" sldId="2147483650"/>
          </pc:sldLayoutMkLst>
        </pc:sldLayoutChg>
        <pc:sldLayoutChg chg="setBg">
          <pc:chgData name="blanka.titanilla08@gmail.com" userId="b720cf530b5e1ea0" providerId="LiveId" clId="{62FB7384-88B3-40F8-9E7C-9837EA61BDE0}" dt="2026-04-19T09:07:39.292" v="516"/>
          <pc:sldLayoutMkLst>
            <pc:docMk/>
            <pc:sldMasterMk cId="1199943942" sldId="2147483648"/>
            <pc:sldLayoutMk cId="1561544143" sldId="2147483651"/>
          </pc:sldLayoutMkLst>
        </pc:sldLayoutChg>
        <pc:sldLayoutChg chg="setBg">
          <pc:chgData name="blanka.titanilla08@gmail.com" userId="b720cf530b5e1ea0" providerId="LiveId" clId="{62FB7384-88B3-40F8-9E7C-9837EA61BDE0}" dt="2026-04-19T09:07:39.292" v="516"/>
          <pc:sldLayoutMkLst>
            <pc:docMk/>
            <pc:sldMasterMk cId="1199943942" sldId="2147483648"/>
            <pc:sldLayoutMk cId="3046746851" sldId="2147483652"/>
          </pc:sldLayoutMkLst>
        </pc:sldLayoutChg>
        <pc:sldLayoutChg chg="setBg">
          <pc:chgData name="blanka.titanilla08@gmail.com" userId="b720cf530b5e1ea0" providerId="LiveId" clId="{62FB7384-88B3-40F8-9E7C-9837EA61BDE0}" dt="2026-04-19T09:07:39.292" v="516"/>
          <pc:sldLayoutMkLst>
            <pc:docMk/>
            <pc:sldMasterMk cId="1199943942" sldId="2147483648"/>
            <pc:sldLayoutMk cId="3061267102" sldId="2147483653"/>
          </pc:sldLayoutMkLst>
        </pc:sldLayoutChg>
        <pc:sldLayoutChg chg="setBg">
          <pc:chgData name="blanka.titanilla08@gmail.com" userId="b720cf530b5e1ea0" providerId="LiveId" clId="{62FB7384-88B3-40F8-9E7C-9837EA61BDE0}" dt="2026-04-19T09:07:39.292" v="516"/>
          <pc:sldLayoutMkLst>
            <pc:docMk/>
            <pc:sldMasterMk cId="1199943942" sldId="2147483648"/>
            <pc:sldLayoutMk cId="3664551396" sldId="2147483654"/>
          </pc:sldLayoutMkLst>
        </pc:sldLayoutChg>
        <pc:sldLayoutChg chg="setBg">
          <pc:chgData name="blanka.titanilla08@gmail.com" userId="b720cf530b5e1ea0" providerId="LiveId" clId="{62FB7384-88B3-40F8-9E7C-9837EA61BDE0}" dt="2026-04-19T09:07:39.292" v="516"/>
          <pc:sldLayoutMkLst>
            <pc:docMk/>
            <pc:sldMasterMk cId="1199943942" sldId="2147483648"/>
            <pc:sldLayoutMk cId="2844922773" sldId="2147483655"/>
          </pc:sldLayoutMkLst>
        </pc:sldLayoutChg>
        <pc:sldLayoutChg chg="setBg">
          <pc:chgData name="blanka.titanilla08@gmail.com" userId="b720cf530b5e1ea0" providerId="LiveId" clId="{62FB7384-88B3-40F8-9E7C-9837EA61BDE0}" dt="2026-04-19T09:07:39.292" v="516"/>
          <pc:sldLayoutMkLst>
            <pc:docMk/>
            <pc:sldMasterMk cId="1199943942" sldId="2147483648"/>
            <pc:sldLayoutMk cId="1702566241" sldId="2147483656"/>
          </pc:sldLayoutMkLst>
        </pc:sldLayoutChg>
        <pc:sldLayoutChg chg="setBg">
          <pc:chgData name="blanka.titanilla08@gmail.com" userId="b720cf530b5e1ea0" providerId="LiveId" clId="{62FB7384-88B3-40F8-9E7C-9837EA61BDE0}" dt="2026-04-19T09:07:39.292" v="516"/>
          <pc:sldLayoutMkLst>
            <pc:docMk/>
            <pc:sldMasterMk cId="1199943942" sldId="2147483648"/>
            <pc:sldLayoutMk cId="4258264303" sldId="2147483657"/>
          </pc:sldLayoutMkLst>
        </pc:sldLayoutChg>
        <pc:sldLayoutChg chg="setBg">
          <pc:chgData name="blanka.titanilla08@gmail.com" userId="b720cf530b5e1ea0" providerId="LiveId" clId="{62FB7384-88B3-40F8-9E7C-9837EA61BDE0}" dt="2026-04-19T09:07:39.292" v="516"/>
          <pc:sldLayoutMkLst>
            <pc:docMk/>
            <pc:sldMasterMk cId="1199943942" sldId="2147483648"/>
            <pc:sldLayoutMk cId="2953352886" sldId="2147483658"/>
          </pc:sldLayoutMkLst>
        </pc:sldLayoutChg>
        <pc:sldLayoutChg chg="setBg">
          <pc:chgData name="blanka.titanilla08@gmail.com" userId="b720cf530b5e1ea0" providerId="LiveId" clId="{62FB7384-88B3-40F8-9E7C-9837EA61BDE0}" dt="2026-04-19T09:07:39.292" v="516"/>
          <pc:sldLayoutMkLst>
            <pc:docMk/>
            <pc:sldMasterMk cId="1199943942" sldId="2147483648"/>
            <pc:sldLayoutMk cId="2410758925" sldId="214748365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A3E21-0617-4F13-3767-2C21D3037E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44349A-C2AC-4037-73BB-502F3C0708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F5F045-4CF6-9E6A-539C-C6C01358C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724FE-CD2B-4339-B819-86BD1772F276}" type="datetimeFigureOut">
              <a:rPr lang="hu-HU" smtClean="0"/>
              <a:t>2026. 04. 19.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7CE528-FB87-F74D-57EA-1394F90A4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2A9E16-E4BA-0981-54E6-26B966B31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B9E36-7677-4270-A305-92A37F94C13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49937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78828-99F5-83E8-FE48-50C78986D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99423A-AEA5-1795-0922-3DB1F9825C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47DBC2-ABD2-2296-C01D-428365C45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724FE-CD2B-4339-B819-86BD1772F276}" type="datetimeFigureOut">
              <a:rPr lang="hu-HU" smtClean="0"/>
              <a:t>2026. 04. 19.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A913F4-E4A2-AE05-C004-AFA757C6F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AAA57D-34BE-4069-5C9C-07F29E254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B9E36-7677-4270-A305-92A37F94C13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53352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BBA65D-C7A5-0068-155B-7827AD616B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766456-37A4-3980-64F0-44FD12A079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0F6E82-2A3D-DC61-E1E9-EBE182B65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724FE-CD2B-4339-B819-86BD1772F276}" type="datetimeFigureOut">
              <a:rPr lang="hu-HU" smtClean="0"/>
              <a:t>2026. 04. 19.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BAE9D-5CFD-58F4-3159-48B191774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17D984-62A8-C144-7B76-517CD9355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B9E36-7677-4270-A305-92A37F94C13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10758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9DA0A-FC9A-981B-A7FC-43E0B697A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4545ED-8591-9CBA-DB50-94FF865FF0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D6D0B8-4BD7-029A-40D1-A075966B7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724FE-CD2B-4339-B819-86BD1772F276}" type="datetimeFigureOut">
              <a:rPr lang="hu-HU" smtClean="0"/>
              <a:t>2026. 04. 19.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3FD369-77CE-4195-2351-0D09B48E5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BFF8A6-A2BF-ABA9-45D4-EC69DFDC4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B9E36-7677-4270-A305-92A37F94C13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87403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B8E29-D7DA-A25B-1B06-28279CFA2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D579FB-F328-09A1-C833-43625D4C38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7CC62E-E3CE-6923-D944-E3A914FED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724FE-CD2B-4339-B819-86BD1772F276}" type="datetimeFigureOut">
              <a:rPr lang="hu-HU" smtClean="0"/>
              <a:t>2026. 04. 19.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F4715B-EA74-0A87-0B80-87924B1F1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DECFF-0B3C-9D77-F160-733453322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B9E36-7677-4270-A305-92A37F94C13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61544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29054-CD2E-ACE3-6B6B-7BDE6059E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0B13C2-6765-D109-5E88-CCC1BB64CC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745DF9-B0DA-E2BE-E70C-A06BF9686B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C5CF52-0139-3CE8-9241-54AA71DE2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724FE-CD2B-4339-B819-86BD1772F276}" type="datetimeFigureOut">
              <a:rPr lang="hu-HU" smtClean="0"/>
              <a:t>2026. 04. 19.</a:t>
            </a:fld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769DFB-69F1-B4B7-56EF-608E8A5BF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15CCA3-B4BB-C82E-9B65-8DF4A6518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B9E36-7677-4270-A305-92A37F94C13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46746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8E869-6693-76EB-108C-944CB2569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843138-65DA-28A3-631D-4891DA56EE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C18312-21FA-FAA6-FE17-99A3CF8B34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C2B267-E449-49CF-7376-2ACD8C4778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58A964-5820-0BFF-00F1-25EB564C15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EDAF0D-F43D-7389-8987-8C0E5E3C9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724FE-CD2B-4339-B819-86BD1772F276}" type="datetimeFigureOut">
              <a:rPr lang="hu-HU" smtClean="0"/>
              <a:t>2026. 04. 19.</a:t>
            </a:fld>
            <a:endParaRPr lang="hu-H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21B690-EB90-8E32-B203-DF1F70063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3D0DEA-F5E7-1A2E-DAE2-009651609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B9E36-7677-4270-A305-92A37F94C13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61267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17A42-20FA-9ECC-D212-2E0B3AEF3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CF6301-CD05-A7B8-C856-388BD9C00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724FE-CD2B-4339-B819-86BD1772F276}" type="datetimeFigureOut">
              <a:rPr lang="hu-HU" smtClean="0"/>
              <a:t>2026. 04. 19.</a:t>
            </a:fld>
            <a:endParaRPr lang="hu-H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2EC6D9-1C5E-0212-6EE8-B08B1F455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197998-7907-6150-0DCD-E743D85F8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B9E36-7677-4270-A305-92A37F94C13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64551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33922B-B251-CD53-17E4-CC6E4A81F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724FE-CD2B-4339-B819-86BD1772F276}" type="datetimeFigureOut">
              <a:rPr lang="hu-HU" smtClean="0"/>
              <a:t>2026. 04. 19.</a:t>
            </a:fld>
            <a:endParaRPr lang="hu-H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A0D8B7-21EB-CBDB-908B-BD7D91AC0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22055A-9310-D38F-6F53-132291812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B9E36-7677-4270-A305-92A37F94C13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44922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9EEC8-1C0F-6017-802B-EB4395285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725B95-CE76-6219-E03A-3C545CC4A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FCA471-91CC-A481-6754-64185E66B1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F9E504-8D82-AFB3-19E9-120E2CDF6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724FE-CD2B-4339-B819-86BD1772F276}" type="datetimeFigureOut">
              <a:rPr lang="hu-HU" smtClean="0"/>
              <a:t>2026. 04. 19.</a:t>
            </a:fld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C887DB-37FE-2A70-4AA6-80CADB96B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A74358-D00C-F53A-9AB0-6C9384557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B9E36-7677-4270-A305-92A37F94C13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02566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3D1DD-9ED1-99DA-C8FF-CA58B9E42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2CE151-EF3B-5523-8DA2-527FFEF832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8E2142-B776-4E6E-77CB-7166B1BD5A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07F13-CE79-6337-0ABB-F82FD2896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724FE-CD2B-4339-B819-86BD1772F276}" type="datetimeFigureOut">
              <a:rPr lang="hu-HU" smtClean="0"/>
              <a:t>2026. 04. 19.</a:t>
            </a:fld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B4E52F-F963-4586-D552-264F11A64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6F4F99-8949-2F92-4FA9-4B626AA1C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B9E36-7677-4270-A305-92A37F94C13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58264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976516-C842-2780-5639-7FA5D5E75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1D7F57-8C36-DC33-6A68-8AE42FFEA7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DB12A1-F1FA-DE2E-60B2-3B1994258A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F5724FE-CD2B-4339-B819-86BD1772F276}" type="datetimeFigureOut">
              <a:rPr lang="hu-HU" smtClean="0"/>
              <a:t>2026. 04. 19.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B8CBF0-2809-3FDC-C0FD-2EBE34F2A7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5FB291-47B2-19DE-206E-3BE6210829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5FB9E36-7677-4270-A305-92A37F94C13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99943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svg"/><Relationship Id="rId18" Type="http://schemas.microsoft.com/office/2007/relationships/hdphoto" Target="../media/hdphoto4.wdp"/><Relationship Id="rId3" Type="http://schemas.openxmlformats.org/officeDocument/2006/relationships/image" Target="../media/image3.jpeg"/><Relationship Id="rId7" Type="http://schemas.openxmlformats.org/officeDocument/2006/relationships/image" Target="../media/image7.jpg"/><Relationship Id="rId12" Type="http://schemas.microsoft.com/office/2007/relationships/hdphoto" Target="../media/hdphoto2.wdp"/><Relationship Id="rId17" Type="http://schemas.openxmlformats.org/officeDocument/2006/relationships/image" Target="../media/image14.png"/><Relationship Id="rId2" Type="http://schemas.openxmlformats.org/officeDocument/2006/relationships/image" Target="../media/image2.png"/><Relationship Id="rId16" Type="http://schemas.openxmlformats.org/officeDocument/2006/relationships/image" Target="../media/image13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0.png"/><Relationship Id="rId5" Type="http://schemas.openxmlformats.org/officeDocument/2006/relationships/image" Target="../media/image5.jpg"/><Relationship Id="rId15" Type="http://schemas.microsoft.com/office/2007/relationships/hdphoto" Target="../media/hdphoto3.wdp"/><Relationship Id="rId10" Type="http://schemas.microsoft.com/office/2007/relationships/hdphoto" Target="../media/hdphoto1.wdp"/><Relationship Id="rId19" Type="http://schemas.openxmlformats.org/officeDocument/2006/relationships/image" Target="../media/image15.jpg"/><Relationship Id="rId4" Type="http://schemas.openxmlformats.org/officeDocument/2006/relationships/image" Target="../media/image4.jpeg"/><Relationship Id="rId9" Type="http://schemas.openxmlformats.org/officeDocument/2006/relationships/image" Target="../media/image9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46.jpeg"/><Relationship Id="rId3" Type="http://schemas.microsoft.com/office/2007/relationships/hdphoto" Target="../media/hdphoto1.wdp"/><Relationship Id="rId7" Type="http://schemas.openxmlformats.org/officeDocument/2006/relationships/image" Target="../media/image49.png"/><Relationship Id="rId12" Type="http://schemas.openxmlformats.org/officeDocument/2006/relationships/image" Target="../media/image45.png"/><Relationship Id="rId2" Type="http://schemas.openxmlformats.org/officeDocument/2006/relationships/image" Target="../media/image16.png"/><Relationship Id="rId16" Type="http://schemas.microsoft.com/office/2007/relationships/hdphoto" Target="../media/hdphoto5.wdp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11" Type="http://schemas.openxmlformats.org/officeDocument/2006/relationships/image" Target="../media/image44.png"/><Relationship Id="rId5" Type="http://schemas.openxmlformats.org/officeDocument/2006/relationships/image" Target="../media/image14.png"/><Relationship Id="rId15" Type="http://schemas.openxmlformats.org/officeDocument/2006/relationships/image" Target="../media/image35.png"/><Relationship Id="rId10" Type="http://schemas.openxmlformats.org/officeDocument/2006/relationships/image" Target="../media/image43.jpeg"/><Relationship Id="rId4" Type="http://schemas.openxmlformats.org/officeDocument/2006/relationships/image" Target="../media/image13.svg"/><Relationship Id="rId9" Type="http://schemas.openxmlformats.org/officeDocument/2006/relationships/image" Target="../media/image48.png"/><Relationship Id="rId14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4.png"/><Relationship Id="rId18" Type="http://schemas.openxmlformats.org/officeDocument/2006/relationships/image" Target="../media/image17.png"/><Relationship Id="rId3" Type="http://schemas.openxmlformats.org/officeDocument/2006/relationships/image" Target="../media/image3.jpeg"/><Relationship Id="rId21" Type="http://schemas.openxmlformats.org/officeDocument/2006/relationships/image" Target="../media/image19.jpeg"/><Relationship Id="rId7" Type="http://schemas.openxmlformats.org/officeDocument/2006/relationships/image" Target="../media/image10.png"/><Relationship Id="rId12" Type="http://schemas.openxmlformats.org/officeDocument/2006/relationships/image" Target="../media/image13.svg"/><Relationship Id="rId17" Type="http://schemas.openxmlformats.org/officeDocument/2006/relationships/image" Target="../media/image7.jpg"/><Relationship Id="rId2" Type="http://schemas.openxmlformats.org/officeDocument/2006/relationships/image" Target="../media/image2.png"/><Relationship Id="rId16" Type="http://schemas.openxmlformats.org/officeDocument/2006/relationships/image" Target="../media/image6.jpeg"/><Relationship Id="rId20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microsoft.com/office/2007/relationships/hdphoto" Target="../media/hdphoto3.wdp"/><Relationship Id="rId24" Type="http://schemas.openxmlformats.org/officeDocument/2006/relationships/image" Target="../media/image21.png"/><Relationship Id="rId5" Type="http://schemas.microsoft.com/office/2007/relationships/hdphoto" Target="../media/hdphoto1.wdp"/><Relationship Id="rId15" Type="http://schemas.openxmlformats.org/officeDocument/2006/relationships/image" Target="../media/image5.jpg"/><Relationship Id="rId23" Type="http://schemas.openxmlformats.org/officeDocument/2006/relationships/image" Target="../media/image8.png"/><Relationship Id="rId10" Type="http://schemas.openxmlformats.org/officeDocument/2006/relationships/image" Target="../media/image12.png"/><Relationship Id="rId19" Type="http://schemas.microsoft.com/office/2007/relationships/hdphoto" Target="../media/hdphoto5.wdp"/><Relationship Id="rId4" Type="http://schemas.openxmlformats.org/officeDocument/2006/relationships/image" Target="../media/image16.png"/><Relationship Id="rId9" Type="http://schemas.openxmlformats.org/officeDocument/2006/relationships/image" Target="../media/image11.svg"/><Relationship Id="rId14" Type="http://schemas.microsoft.com/office/2007/relationships/hdphoto" Target="../media/hdphoto4.wdp"/><Relationship Id="rId22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5.wdp"/><Relationship Id="rId18" Type="http://schemas.openxmlformats.org/officeDocument/2006/relationships/image" Target="../media/image23.png"/><Relationship Id="rId3" Type="http://schemas.openxmlformats.org/officeDocument/2006/relationships/image" Target="../media/image18.jpeg"/><Relationship Id="rId21" Type="http://schemas.openxmlformats.org/officeDocument/2006/relationships/image" Target="../media/image26.jpeg"/><Relationship Id="rId7" Type="http://schemas.microsoft.com/office/2007/relationships/hdphoto" Target="../media/hdphoto1.wdp"/><Relationship Id="rId12" Type="http://schemas.openxmlformats.org/officeDocument/2006/relationships/image" Target="../media/image17.png"/><Relationship Id="rId17" Type="http://schemas.openxmlformats.org/officeDocument/2006/relationships/image" Target="../media/image22.jpeg"/><Relationship Id="rId2" Type="http://schemas.openxmlformats.org/officeDocument/2006/relationships/image" Target="../media/image2.png"/><Relationship Id="rId16" Type="http://schemas.openxmlformats.org/officeDocument/2006/relationships/image" Target="../media/image20.png"/><Relationship Id="rId20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7.jpg"/><Relationship Id="rId5" Type="http://schemas.openxmlformats.org/officeDocument/2006/relationships/image" Target="../media/image3.jpeg"/><Relationship Id="rId15" Type="http://schemas.openxmlformats.org/officeDocument/2006/relationships/image" Target="../media/image19.jpeg"/><Relationship Id="rId10" Type="http://schemas.openxmlformats.org/officeDocument/2006/relationships/image" Target="../media/image6.jpeg"/><Relationship Id="rId19" Type="http://schemas.openxmlformats.org/officeDocument/2006/relationships/image" Target="../media/image24.jpeg"/><Relationship Id="rId4" Type="http://schemas.openxmlformats.org/officeDocument/2006/relationships/image" Target="../media/image5.jpg"/><Relationship Id="rId9" Type="http://schemas.microsoft.com/office/2007/relationships/hdphoto" Target="../media/hdphoto2.wdp"/><Relationship Id="rId14" Type="http://schemas.openxmlformats.org/officeDocument/2006/relationships/image" Target="../media/image8.png"/><Relationship Id="rId22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5.wdp"/><Relationship Id="rId18" Type="http://schemas.microsoft.com/office/2007/relationships/hdphoto" Target="../media/hdphoto3.wdp"/><Relationship Id="rId3" Type="http://schemas.openxmlformats.org/officeDocument/2006/relationships/image" Target="../media/image25.jpg"/><Relationship Id="rId21" Type="http://schemas.openxmlformats.org/officeDocument/2006/relationships/image" Target="../media/image29.jpeg"/><Relationship Id="rId7" Type="http://schemas.openxmlformats.org/officeDocument/2006/relationships/image" Target="../media/image22.jpeg"/><Relationship Id="rId12" Type="http://schemas.openxmlformats.org/officeDocument/2006/relationships/image" Target="../media/image17.png"/><Relationship Id="rId17" Type="http://schemas.openxmlformats.org/officeDocument/2006/relationships/image" Target="../media/image12.png"/><Relationship Id="rId2" Type="http://schemas.openxmlformats.org/officeDocument/2006/relationships/image" Target="../media/image26.jpeg"/><Relationship Id="rId16" Type="http://schemas.openxmlformats.org/officeDocument/2006/relationships/image" Target="../media/image11.svg"/><Relationship Id="rId20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11" Type="http://schemas.microsoft.com/office/2007/relationships/hdphoto" Target="../media/hdphoto2.wdp"/><Relationship Id="rId5" Type="http://schemas.openxmlformats.org/officeDocument/2006/relationships/image" Target="../media/image23.png"/><Relationship Id="rId15" Type="http://schemas.openxmlformats.org/officeDocument/2006/relationships/image" Target="../media/image20.png"/><Relationship Id="rId23" Type="http://schemas.openxmlformats.org/officeDocument/2006/relationships/image" Target="../media/image21.png"/><Relationship Id="rId10" Type="http://schemas.openxmlformats.org/officeDocument/2006/relationships/image" Target="../media/image10.png"/><Relationship Id="rId19" Type="http://schemas.openxmlformats.org/officeDocument/2006/relationships/image" Target="../media/image27.jpeg"/><Relationship Id="rId4" Type="http://schemas.openxmlformats.org/officeDocument/2006/relationships/image" Target="../media/image24.jpeg"/><Relationship Id="rId9" Type="http://schemas.microsoft.com/office/2007/relationships/hdphoto" Target="../media/hdphoto1.wdp"/><Relationship Id="rId14" Type="http://schemas.openxmlformats.org/officeDocument/2006/relationships/image" Target="../media/image19.jpeg"/><Relationship Id="rId22" Type="http://schemas.openxmlformats.org/officeDocument/2006/relationships/image" Target="../media/image30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openxmlformats.org/officeDocument/2006/relationships/image" Target="../media/image31.png"/><Relationship Id="rId3" Type="http://schemas.openxmlformats.org/officeDocument/2006/relationships/image" Target="../media/image25.jpg"/><Relationship Id="rId21" Type="http://schemas.openxmlformats.org/officeDocument/2006/relationships/image" Target="../media/image34.jpeg"/><Relationship Id="rId7" Type="http://schemas.openxmlformats.org/officeDocument/2006/relationships/image" Target="../media/image16.png"/><Relationship Id="rId12" Type="http://schemas.openxmlformats.org/officeDocument/2006/relationships/image" Target="../media/image12.png"/><Relationship Id="rId17" Type="http://schemas.openxmlformats.org/officeDocument/2006/relationships/image" Target="../media/image28.jpeg"/><Relationship Id="rId2" Type="http://schemas.openxmlformats.org/officeDocument/2006/relationships/image" Target="../media/image26.jpeg"/><Relationship Id="rId16" Type="http://schemas.openxmlformats.org/officeDocument/2006/relationships/image" Target="../media/image30.jpe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11" Type="http://schemas.openxmlformats.org/officeDocument/2006/relationships/image" Target="../media/image11.svg"/><Relationship Id="rId5" Type="http://schemas.openxmlformats.org/officeDocument/2006/relationships/image" Target="../media/image23.png"/><Relationship Id="rId15" Type="http://schemas.openxmlformats.org/officeDocument/2006/relationships/image" Target="../media/image27.jpeg"/><Relationship Id="rId23" Type="http://schemas.microsoft.com/office/2007/relationships/hdphoto" Target="../media/hdphoto5.wdp"/><Relationship Id="rId10" Type="http://schemas.microsoft.com/office/2007/relationships/hdphoto" Target="../media/hdphoto2.wdp"/><Relationship Id="rId19" Type="http://schemas.openxmlformats.org/officeDocument/2006/relationships/image" Target="../media/image32.png"/><Relationship Id="rId4" Type="http://schemas.openxmlformats.org/officeDocument/2006/relationships/image" Target="../media/image24.jpeg"/><Relationship Id="rId9" Type="http://schemas.openxmlformats.org/officeDocument/2006/relationships/image" Target="../media/image10.png"/><Relationship Id="rId14" Type="http://schemas.openxmlformats.org/officeDocument/2006/relationships/image" Target="../media/image29.jpeg"/><Relationship Id="rId22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3.png"/><Relationship Id="rId18" Type="http://schemas.openxmlformats.org/officeDocument/2006/relationships/image" Target="../media/image35.png"/><Relationship Id="rId3" Type="http://schemas.microsoft.com/office/2007/relationships/hdphoto" Target="../media/hdphoto1.wdp"/><Relationship Id="rId7" Type="http://schemas.openxmlformats.org/officeDocument/2006/relationships/image" Target="../media/image29.jpeg"/><Relationship Id="rId12" Type="http://schemas.openxmlformats.org/officeDocument/2006/relationships/image" Target="../media/image32.png"/><Relationship Id="rId17" Type="http://schemas.openxmlformats.org/officeDocument/2006/relationships/image" Target="../media/image38.png"/><Relationship Id="rId2" Type="http://schemas.openxmlformats.org/officeDocument/2006/relationships/image" Target="../media/image16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31.png"/><Relationship Id="rId5" Type="http://schemas.openxmlformats.org/officeDocument/2006/relationships/image" Target="../media/image12.png"/><Relationship Id="rId15" Type="http://schemas.openxmlformats.org/officeDocument/2006/relationships/image" Target="../media/image36.png"/><Relationship Id="rId10" Type="http://schemas.openxmlformats.org/officeDocument/2006/relationships/image" Target="../media/image28.jpeg"/><Relationship Id="rId19" Type="http://schemas.microsoft.com/office/2007/relationships/hdphoto" Target="../media/hdphoto5.wdp"/><Relationship Id="rId4" Type="http://schemas.openxmlformats.org/officeDocument/2006/relationships/image" Target="../media/image11.svg"/><Relationship Id="rId9" Type="http://schemas.openxmlformats.org/officeDocument/2006/relationships/image" Target="../media/image30.jpeg"/><Relationship Id="rId14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8.png"/><Relationship Id="rId18" Type="http://schemas.openxmlformats.org/officeDocument/2006/relationships/image" Target="../media/image35.png"/><Relationship Id="rId3" Type="http://schemas.microsoft.com/office/2007/relationships/hdphoto" Target="../media/hdphoto1.wdp"/><Relationship Id="rId7" Type="http://schemas.openxmlformats.org/officeDocument/2006/relationships/image" Target="../media/image31.png"/><Relationship Id="rId12" Type="http://schemas.openxmlformats.org/officeDocument/2006/relationships/image" Target="../media/image37.png"/><Relationship Id="rId17" Type="http://schemas.openxmlformats.org/officeDocument/2006/relationships/image" Target="../media/image42.jpeg"/><Relationship Id="rId2" Type="http://schemas.openxmlformats.org/officeDocument/2006/relationships/image" Target="../media/image16.png"/><Relationship Id="rId16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36.png"/><Relationship Id="rId5" Type="http://schemas.openxmlformats.org/officeDocument/2006/relationships/image" Target="../media/image12.png"/><Relationship Id="rId15" Type="http://schemas.openxmlformats.org/officeDocument/2006/relationships/image" Target="../media/image40.png"/><Relationship Id="rId10" Type="http://schemas.openxmlformats.org/officeDocument/2006/relationships/image" Target="../media/image34.jpeg"/><Relationship Id="rId19" Type="http://schemas.microsoft.com/office/2007/relationships/hdphoto" Target="../media/hdphoto5.wdp"/><Relationship Id="rId4" Type="http://schemas.openxmlformats.org/officeDocument/2006/relationships/image" Target="../media/image11.svg"/><Relationship Id="rId9" Type="http://schemas.openxmlformats.org/officeDocument/2006/relationships/image" Target="../media/image33.png"/><Relationship Id="rId14" Type="http://schemas.openxmlformats.org/officeDocument/2006/relationships/image" Target="../media/image3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jpeg"/><Relationship Id="rId18" Type="http://schemas.openxmlformats.org/officeDocument/2006/relationships/image" Target="../media/image44.png"/><Relationship Id="rId3" Type="http://schemas.microsoft.com/office/2007/relationships/hdphoto" Target="../media/hdphoto1.wdp"/><Relationship Id="rId21" Type="http://schemas.openxmlformats.org/officeDocument/2006/relationships/image" Target="../media/image35.png"/><Relationship Id="rId7" Type="http://schemas.openxmlformats.org/officeDocument/2006/relationships/image" Target="../media/image36.png"/><Relationship Id="rId12" Type="http://schemas.openxmlformats.org/officeDocument/2006/relationships/image" Target="../media/image41.jpeg"/><Relationship Id="rId17" Type="http://schemas.openxmlformats.org/officeDocument/2006/relationships/image" Target="../media/image43.jpeg"/><Relationship Id="rId2" Type="http://schemas.openxmlformats.org/officeDocument/2006/relationships/image" Target="../media/image16.png"/><Relationship Id="rId16" Type="http://schemas.microsoft.com/office/2007/relationships/hdphoto" Target="../media/hdphoto4.wdp"/><Relationship Id="rId20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40.png"/><Relationship Id="rId5" Type="http://schemas.openxmlformats.org/officeDocument/2006/relationships/image" Target="../media/image12.png"/><Relationship Id="rId15" Type="http://schemas.openxmlformats.org/officeDocument/2006/relationships/image" Target="../media/image14.png"/><Relationship Id="rId10" Type="http://schemas.openxmlformats.org/officeDocument/2006/relationships/image" Target="../media/image39.jpeg"/><Relationship Id="rId19" Type="http://schemas.openxmlformats.org/officeDocument/2006/relationships/image" Target="../media/image45.png"/><Relationship Id="rId4" Type="http://schemas.openxmlformats.org/officeDocument/2006/relationships/image" Target="../media/image11.svg"/><Relationship Id="rId9" Type="http://schemas.openxmlformats.org/officeDocument/2006/relationships/image" Target="../media/image38.png"/><Relationship Id="rId14" Type="http://schemas.openxmlformats.org/officeDocument/2006/relationships/image" Target="../media/image13.svg"/><Relationship Id="rId22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43.jpeg"/><Relationship Id="rId18" Type="http://schemas.openxmlformats.org/officeDocument/2006/relationships/image" Target="../media/image35.png"/><Relationship Id="rId3" Type="http://schemas.microsoft.com/office/2007/relationships/hdphoto" Target="../media/hdphoto1.wdp"/><Relationship Id="rId7" Type="http://schemas.openxmlformats.org/officeDocument/2006/relationships/image" Target="../media/image42.jpeg"/><Relationship Id="rId12" Type="http://schemas.openxmlformats.org/officeDocument/2006/relationships/image" Target="../media/image48.png"/><Relationship Id="rId17" Type="http://schemas.openxmlformats.org/officeDocument/2006/relationships/image" Target="../media/image49.png"/><Relationship Id="rId2" Type="http://schemas.openxmlformats.org/officeDocument/2006/relationships/image" Target="../media/image16.png"/><Relationship Id="rId16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11" Type="http://schemas.openxmlformats.org/officeDocument/2006/relationships/image" Target="../media/image47.png"/><Relationship Id="rId5" Type="http://schemas.openxmlformats.org/officeDocument/2006/relationships/image" Target="../media/image40.png"/><Relationship Id="rId15" Type="http://schemas.openxmlformats.org/officeDocument/2006/relationships/image" Target="../media/image45.png"/><Relationship Id="rId10" Type="http://schemas.microsoft.com/office/2007/relationships/hdphoto" Target="../media/hdphoto4.wdp"/><Relationship Id="rId19" Type="http://schemas.microsoft.com/office/2007/relationships/hdphoto" Target="../media/hdphoto5.wdp"/><Relationship Id="rId4" Type="http://schemas.openxmlformats.org/officeDocument/2006/relationships/image" Target="../media/image39.jpeg"/><Relationship Id="rId9" Type="http://schemas.openxmlformats.org/officeDocument/2006/relationships/image" Target="../media/image14.png"/><Relationship Id="rId1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6">
            <a:extLst>
              <a:ext uri="{FF2B5EF4-FFF2-40B4-BE49-F238E27FC236}">
                <a16:creationId xmlns:a16="http://schemas.microsoft.com/office/drawing/2014/main" id="{50AE8053-1EB3-F1F4-754D-FA5DEBEBD2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3" t="7084" r="21860" b="53342"/>
          <a:stretch>
            <a:fillRect/>
          </a:stretch>
        </p:blipFill>
        <p:spPr bwMode="auto">
          <a:xfrm>
            <a:off x="5079861" y="-2598504"/>
            <a:ext cx="1840378" cy="245231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B8F1FE21-B940-249B-BE7C-8748E304BDF3}"/>
              </a:ext>
            </a:extLst>
          </p:cNvPr>
          <p:cNvSpPr txBox="1">
            <a:spLocks/>
          </p:cNvSpPr>
          <p:nvPr/>
        </p:nvSpPr>
        <p:spPr>
          <a:xfrm>
            <a:off x="12415777" y="751948"/>
            <a:ext cx="5181600" cy="264935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</a:pPr>
            <a:r>
              <a:rPr lang="hu-HU" sz="1300" dirty="0">
                <a:latin typeface="Constantia" panose="02030602050306030303" pitchFamily="18" charset="0"/>
              </a:rPr>
              <a:t>1872: tagja a budapesti Nemzeti Színháznak, haláláig hűséges maradt (egy év 1900-ban a Vígszínháznál) </a:t>
            </a:r>
          </a:p>
          <a:p>
            <a:pPr>
              <a:spcBef>
                <a:spcPts val="300"/>
              </a:spcBef>
            </a:pPr>
            <a:r>
              <a:rPr lang="hu-HU" sz="1300" dirty="0">
                <a:latin typeface="Constantia" panose="02030602050306030303" pitchFamily="18" charset="0"/>
              </a:rPr>
              <a:t>1901: a Nemzeti örökös tagja</a:t>
            </a:r>
          </a:p>
          <a:p>
            <a:pPr>
              <a:spcBef>
                <a:spcPts val="300"/>
              </a:spcBef>
            </a:pPr>
            <a:r>
              <a:rPr lang="hu-HU" sz="1300" dirty="0">
                <a:latin typeface="Constantia" panose="02030602050306030303" pitchFamily="18" charset="0"/>
              </a:rPr>
              <a:t>Bemutatkozó előadás: Bánk Bán (Gertrudis)</a:t>
            </a:r>
          </a:p>
          <a:p>
            <a:pPr>
              <a:spcBef>
                <a:spcPts val="300"/>
              </a:spcBef>
            </a:pPr>
            <a:r>
              <a:rPr lang="hu-HU" sz="1300" dirty="0">
                <a:latin typeface="Constantia" panose="02030602050306030303" pitchFamily="18" charset="0"/>
              </a:rPr>
              <a:t>Az első világháború: sebesült katonák segítése, és minden jövedelmét rájuk költötte</a:t>
            </a:r>
          </a:p>
          <a:p>
            <a:pPr>
              <a:spcBef>
                <a:spcPts val="300"/>
              </a:spcBef>
            </a:pPr>
            <a:r>
              <a:rPr lang="hu-HU" sz="1300" dirty="0">
                <a:latin typeface="Constantia" panose="02030602050306030303" pitchFamily="18" charset="0"/>
              </a:rPr>
              <a:t>A Petőfi Társaság:  méltányolta a Petőfi-kultuzsban szerzett nagy érdemeit </a:t>
            </a:r>
            <a:r>
              <a:rPr lang="hu-HU" sz="1300" dirty="0">
                <a:latin typeface="Constantia" panose="02030602050306030303" pitchFamily="18" charset="0"/>
                <a:sym typeface="Wingdings" panose="05000000000000000000" pitchFamily="2" charset="2"/>
              </a:rPr>
              <a:t></a:t>
            </a:r>
            <a:r>
              <a:rPr lang="hu-HU" sz="1300" dirty="0">
                <a:latin typeface="Constantia" panose="02030602050306030303" pitchFamily="18" charset="0"/>
              </a:rPr>
              <a:t>1908: tiszteletbeli tag</a:t>
            </a:r>
          </a:p>
          <a:p>
            <a:pPr>
              <a:spcBef>
                <a:spcPts val="300"/>
              </a:spcBef>
            </a:pPr>
            <a:r>
              <a:rPr lang="hu-HU" sz="1300" dirty="0">
                <a:latin typeface="Constantia" panose="02030602050306030303" pitchFamily="18" charset="0"/>
              </a:rPr>
              <a:t>1922. január 6: színészetének ötvenéves jubileumának ünneplése a Nemzeti Színház színpadán</a:t>
            </a:r>
          </a:p>
          <a:p>
            <a:pPr>
              <a:spcBef>
                <a:spcPts val="300"/>
              </a:spcBef>
            </a:pPr>
            <a:r>
              <a:rPr lang="hu-HU" sz="1300" dirty="0">
                <a:latin typeface="Constantia" panose="02030602050306030303" pitchFamily="18" charset="0"/>
              </a:rPr>
              <a:t>Utolsó fellépés: 1925. december 3.,  Az arany ember (Teréza mama)</a:t>
            </a:r>
          </a:p>
          <a:p>
            <a:pPr>
              <a:spcBef>
                <a:spcPts val="300"/>
              </a:spcBef>
            </a:pPr>
            <a:r>
              <a:rPr lang="hu-HU" sz="1300" dirty="0">
                <a:latin typeface="Constantia" panose="02030602050306030303" pitchFamily="18" charset="0"/>
              </a:rPr>
              <a:t>Elhunyt: 1926. október 5.</a:t>
            </a:r>
          </a:p>
        </p:txBody>
      </p:sp>
      <p:pic>
        <p:nvPicPr>
          <p:cNvPr id="42" name="Picture 4" descr="Mindenki másnak van valakije, csak én vagyok egyedül&quot; - Jászai Mari viharos  élete | Femcafe">
            <a:extLst>
              <a:ext uri="{FF2B5EF4-FFF2-40B4-BE49-F238E27FC236}">
                <a16:creationId xmlns:a16="http://schemas.microsoft.com/office/drawing/2014/main" id="{D24CF6FA-925F-AE5E-4109-3ED6187CBD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" t="-477" r="650" b="477"/>
          <a:stretch>
            <a:fillRect/>
          </a:stretch>
        </p:blipFill>
        <p:spPr bwMode="auto">
          <a:xfrm>
            <a:off x="-4544431" y="395243"/>
            <a:ext cx="4206239" cy="209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ign stock illustration. Illustration of plank, chain - 22751254">
            <a:extLst>
              <a:ext uri="{FF2B5EF4-FFF2-40B4-BE49-F238E27FC236}">
                <a16:creationId xmlns:a16="http://schemas.microsoft.com/office/drawing/2014/main" id="{9617E60D-0953-DE39-84BB-CE5E4F7E0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855" y="125510"/>
            <a:ext cx="5132290" cy="513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771710-C8F8-F5B9-68B1-E105B27B5F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97855"/>
            <a:ext cx="9144000" cy="2387600"/>
          </a:xfrm>
        </p:spPr>
        <p:txBody>
          <a:bodyPr/>
          <a:lstStyle/>
          <a:p>
            <a:r>
              <a:rPr lang="hu-HU" b="1" dirty="0">
                <a:latin typeface="Footlight MT Light" panose="0204060206030A020304" pitchFamily="18" charset="0"/>
                <a:ea typeface="Segoe UI Black" panose="020B0A02040204020203" pitchFamily="34" charset="0"/>
              </a:rPr>
              <a:t>SZÍNÉSZEK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2A9D8E92-5D4D-845B-4D4F-5427FDD5B914}"/>
              </a:ext>
            </a:extLst>
          </p:cNvPr>
          <p:cNvSpPr txBox="1">
            <a:spLocks/>
          </p:cNvSpPr>
          <p:nvPr/>
        </p:nvSpPr>
        <p:spPr>
          <a:xfrm>
            <a:off x="939055" y="-3652465"/>
            <a:ext cx="5181600" cy="32084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300"/>
              </a:spcBef>
            </a:pPr>
            <a:r>
              <a:rPr lang="hu-HU" u="sng" dirty="0">
                <a:latin typeface="Constantia" panose="02030602050306030303" pitchFamily="18" charset="0"/>
              </a:rPr>
              <a:t>Élete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Született:  Ászár, 1850. február 24- én Kripl Maria Anna néven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Eredeti nevét nem szerette (német „Krüppel” = nyomorék, kripli)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Édesanyja korán elhunyt + apjuk hirtelen haragú volt és bántalmazta gyermekeit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Ötévesen szolgáló 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Elemi iskola: Györ, ursuliták (Szent Orsolya-rend), </a:t>
            </a:r>
            <a:r>
              <a:rPr lang="hu-HU" sz="1300" dirty="0">
                <a:latin typeface="Constantia" panose="02030602050306030303" pitchFamily="18" charset="0"/>
                <a:sym typeface="Wingdings" panose="05000000000000000000" pitchFamily="2" charset="2"/>
              </a:rPr>
              <a:t></a:t>
            </a:r>
            <a:r>
              <a:rPr lang="hu-HU" sz="1300" dirty="0">
                <a:latin typeface="Constantia" panose="02030602050306030303" pitchFamily="18" charset="0"/>
              </a:rPr>
              <a:t> elkezdett kibontakozni tehetsége.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Szolgálat Pesten, Bécsben + markotányosnő volt a königgrätzi csatában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1866: Hubay Gusztáv társulata után ment Székesfehérvárra, statisztálni kezdett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1867: Budán játszott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1869: a kolozsvári színházhoz szegődött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498A5990-A7B4-5989-79D9-C9BA41AD4D53}"/>
              </a:ext>
            </a:extLst>
          </p:cNvPr>
          <p:cNvSpPr txBox="1">
            <a:spLocks/>
          </p:cNvSpPr>
          <p:nvPr/>
        </p:nvSpPr>
        <p:spPr>
          <a:xfrm>
            <a:off x="-10650514" y="55324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>
                <a:latin typeface="Footlight MT Light" panose="0204060206030A020304" pitchFamily="18" charset="0"/>
              </a:rPr>
              <a:t>Jászai Mari, mint Éva</a:t>
            </a:r>
            <a:endParaRPr lang="hu-HU" dirty="0">
              <a:latin typeface="Footlight MT Light" panose="0204060206030A020304" pitchFamily="18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94658E88-A9E6-0949-189B-2EB561FA78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68" t="2698" r="21478" b="2698"/>
          <a:stretch>
            <a:fillRect/>
          </a:stretch>
        </p:blipFill>
        <p:spPr>
          <a:xfrm>
            <a:off x="7021658" y="9381493"/>
            <a:ext cx="2185606" cy="3468396"/>
          </a:xfrm>
          <a:prstGeom prst="parallelogram">
            <a:avLst>
              <a:gd name="adj" fmla="val 19401"/>
            </a:avLst>
          </a:prstGeom>
        </p:spPr>
      </p:pic>
      <p:pic>
        <p:nvPicPr>
          <p:cNvPr id="40" name="Picture 2" descr="Anekdota estére – Jászai Mari öltözőjében - Cultura.hu">
            <a:extLst>
              <a:ext uri="{FF2B5EF4-FFF2-40B4-BE49-F238E27FC236}">
                <a16:creationId xmlns:a16="http://schemas.microsoft.com/office/drawing/2014/main" id="{4706E70C-CACB-9FAA-220E-B28D2D05FC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44" r="32278"/>
          <a:stretch>
            <a:fillRect/>
          </a:stretch>
        </p:blipFill>
        <p:spPr bwMode="auto">
          <a:xfrm flipH="1">
            <a:off x="9978178" y="16492294"/>
            <a:ext cx="2184364" cy="3466425"/>
          </a:xfrm>
          <a:prstGeom prst="parallelogram">
            <a:avLst>
              <a:gd name="adj" fmla="val 18199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32AF1C8-255E-D497-04DB-A5708957C0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655" y="-5948565"/>
            <a:ext cx="1610793" cy="3466425"/>
          </a:xfrm>
          <a:prstGeom prst="trapezoid">
            <a:avLst/>
          </a:prstGeom>
        </p:spPr>
      </p:pic>
      <p:pic>
        <p:nvPicPr>
          <p:cNvPr id="44" name="Picture 8" descr="jászai mari-színjátszás">
            <a:extLst>
              <a:ext uri="{FF2B5EF4-FFF2-40B4-BE49-F238E27FC236}">
                <a16:creationId xmlns:a16="http://schemas.microsoft.com/office/drawing/2014/main" id="{53A573D8-2F43-82AE-6BFB-07F203F78C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79" r="2022" b="18639"/>
          <a:stretch>
            <a:fillRect/>
          </a:stretch>
        </p:blipFill>
        <p:spPr bwMode="auto">
          <a:xfrm>
            <a:off x="5339303" y="7123351"/>
            <a:ext cx="1795316" cy="254316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7088D6-D24D-B6ED-28EC-041B8518924D}"/>
              </a:ext>
            </a:extLst>
          </p:cNvPr>
          <p:cNvSpPr txBox="1"/>
          <p:nvPr/>
        </p:nvSpPr>
        <p:spPr>
          <a:xfrm>
            <a:off x="4170734" y="3600315"/>
            <a:ext cx="3771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latin typeface="Footlight MT Light" panose="0204060206030A020304" pitchFamily="18" charset="0"/>
              </a:rPr>
              <a:t>Az Ember Tragédiájában</a:t>
            </a:r>
          </a:p>
        </p:txBody>
      </p:sp>
      <p:pic>
        <p:nvPicPr>
          <p:cNvPr id="7" name="Picture 2" descr="Theater stage in the hall with red curtains illustration isolated on white  background | Premium Vector">
            <a:extLst>
              <a:ext uri="{FF2B5EF4-FFF2-40B4-BE49-F238E27FC236}">
                <a16:creationId xmlns:a16="http://schemas.microsoft.com/office/drawing/2014/main" id="{E3259CDF-E5DA-9AB6-CE41-2F861453A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29" b="99286" l="278" r="99722">
                        <a14:foregroundMark x1="4167" y1="4286" x2="14591" y2="8961"/>
                        <a14:foregroundMark x1="6465" y1="41947" x2="5695" y2="44527"/>
                        <a14:foregroundMark x1="14521" y1="14966" x2="8577" y2="34874"/>
                        <a14:foregroundMark x1="4196" y1="50705" x2="4444" y2="59643"/>
                        <a14:foregroundMark x1="4444" y1="59643" x2="6944" y2="67857"/>
                        <a14:foregroundMark x1="6944" y1="67857" x2="5833" y2="76786"/>
                        <a14:foregroundMark x1="5833" y1="76786" x2="1111" y2="75000"/>
                        <a14:foregroundMark x1="1111" y1="75000" x2="1111" y2="73929"/>
                        <a14:foregroundMark x1="4658" y1="36447" x2="6667" y2="16429"/>
                        <a14:foregroundMark x1="3722" y1="45769" x2="4314" y2="39871"/>
                        <a14:foregroundMark x1="1111" y1="71786" x2="3416" y2="48823"/>
                        <a14:foregroundMark x1="2778" y1="3571" x2="14650" y2="3927"/>
                        <a14:foregroundMark x1="19908" y1="2857" x2="19167" y2="2143"/>
                        <a14:foregroundMark x1="11944" y1="1429" x2="2222" y2="2143"/>
                        <a14:foregroundMark x1="2222" y1="2143" x2="1667" y2="2500"/>
                        <a14:foregroundMark x1="3299" y1="38891" x2="3333" y2="39643"/>
                        <a14:foregroundMark x1="1667" y1="2500" x2="3275" y2="38352"/>
                        <a14:foregroundMark x1="1111" y1="31786" x2="1944" y2="43571"/>
                        <a14:foregroundMark x1="28889" y1="5714" x2="35833" y2="13214"/>
                        <a14:foregroundMark x1="35833" y1="13214" x2="50000" y2="20357"/>
                        <a14:foregroundMark x1="50000" y1="20357" x2="65000" y2="5714"/>
                        <a14:foregroundMark x1="65000" y1="5714" x2="65278" y2="5357"/>
                        <a14:foregroundMark x1="29167" y1="3929" x2="46111" y2="1786"/>
                        <a14:foregroundMark x1="46111" y1="1786" x2="60278" y2="2500"/>
                        <a14:foregroundMark x1="60278" y1="2500" x2="64167" y2="6786"/>
                        <a14:foregroundMark x1="49444" y1="6071" x2="49444" y2="6071"/>
                        <a14:foregroundMark x1="45556" y1="11071" x2="45556" y2="11071"/>
                        <a14:foregroundMark x1="45556" y1="11071" x2="52500" y2="14286"/>
                        <a14:foregroundMark x1="52500" y1="14286" x2="42778" y2="9643"/>
                        <a14:foregroundMark x1="42778" y1="9643" x2="37222" y2="9643"/>
                        <a14:foregroundMark x1="37222" y1="9643" x2="37222" y2="9643"/>
                        <a14:foregroundMark x1="26429" y1="6743" x2="33056" y2="12500"/>
                        <a14:foregroundMark x1="33056" y1="12500" x2="39167" y2="14643"/>
                        <a14:foregroundMark x1="37500" y1="17500" x2="45000" y2="19643"/>
                        <a14:foregroundMark x1="45000" y1="19643" x2="61667" y2="15714"/>
                        <a14:foregroundMark x1="61667" y1="15714" x2="62778" y2="14286"/>
                        <a14:foregroundMark x1="48238" y1="21497" x2="51944" y2="21786"/>
                        <a14:foregroundMark x1="42778" y1="21071" x2="47946" y2="21474"/>
                        <a14:foregroundMark x1="51944" y1="21786" x2="65000" y2="16071"/>
                        <a14:foregroundMark x1="65000" y1="16071" x2="70556" y2="11429"/>
                        <a14:foregroundMark x1="70556" y1="11429" x2="66111" y2="5357"/>
                        <a14:foregroundMark x1="66111" y1="5357" x2="61944" y2="5000"/>
                        <a14:foregroundMark x1="61944" y1="5000" x2="61111" y2="4286"/>
                        <a14:foregroundMark x1="63611" y1="2143" x2="68056" y2="2143"/>
                        <a14:foregroundMark x1="70556" y1="11786" x2="71667" y2="9286"/>
                        <a14:foregroundMark x1="81839" y1="1919" x2="88611" y2="9286"/>
                        <a14:foregroundMark x1="81389" y1="1429" x2="81456" y2="1502"/>
                        <a14:foregroundMark x1="88611" y1="9286" x2="96667" y2="12857"/>
                        <a14:foregroundMark x1="5556" y1="52857" x2="278" y2="46429"/>
                        <a14:foregroundMark x1="85278" y1="2143" x2="92778" y2="1429"/>
                        <a14:foregroundMark x1="92778" y1="1429" x2="98333" y2="2143"/>
                        <a14:foregroundMark x1="98333" y1="2143" x2="98611" y2="16786"/>
                        <a14:foregroundMark x1="98611" y1="50000" x2="99167" y2="76786"/>
                        <a14:foregroundMark x1="99167" y1="76786" x2="93889" y2="78929"/>
                        <a14:foregroundMark x1="93889" y1="78929" x2="92778" y2="61786"/>
                        <a14:foregroundMark x1="92778" y1="61786" x2="93889" y2="53214"/>
                        <a14:foregroundMark x1="93889" y1="53214" x2="93889" y2="53214"/>
                        <a14:foregroundMark x1="90000" y1="80714" x2="90000" y2="80714"/>
                        <a14:foregroundMark x1="90000" y1="80714" x2="10000" y2="80714"/>
                        <a14:foregroundMark x1="10000" y1="80714" x2="5833" y2="79286"/>
                        <a14:foregroundMark x1="5833" y1="79286" x2="6111" y2="78571"/>
                        <a14:foregroundMark x1="4722" y1="84286" x2="16389" y2="92500"/>
                        <a14:foregroundMark x1="16389" y1="92500" x2="52778" y2="95000"/>
                        <a14:foregroundMark x1="52778" y1="95000" x2="78056" y2="89643"/>
                        <a14:foregroundMark x1="78056" y1="89643" x2="92778" y2="91786"/>
                        <a14:foregroundMark x1="93056" y1="87857" x2="92778" y2="98571"/>
                        <a14:foregroundMark x1="92778" y1="98571" x2="92222" y2="99286"/>
                        <a14:foregroundMark x1="95556" y1="87143" x2="98611" y2="82143"/>
                        <a14:foregroundMark x1="98611" y1="82143" x2="98611" y2="87143"/>
                        <a14:foregroundMark x1="83889" y1="94286" x2="84444" y2="96071"/>
                        <a14:foregroundMark x1="15278" y1="96429" x2="278" y2="87500"/>
                        <a14:foregroundMark x1="278" y1="87500" x2="4167" y2="87143"/>
                        <a14:foregroundMark x1="4167" y1="87143" x2="8333" y2="95357"/>
                        <a14:foregroundMark x1="70833" y1="8214" x2="76111" y2="3571"/>
                        <a14:foregroundMark x1="76111" y1="3571" x2="67778" y2="2500"/>
                        <a14:foregroundMark x1="60000" y1="8571" x2="43889" y2="11071"/>
                        <a14:foregroundMark x1="43889" y1="11071" x2="43889" y2="10714"/>
                        <a14:foregroundMark x1="82500" y1="5000" x2="98056" y2="52500"/>
                        <a14:foregroundMark x1="95833" y1="17143" x2="97222" y2="46429"/>
                        <a14:foregroundMark x1="97222" y1="46429" x2="97778" y2="47143"/>
                        <a14:foregroundMark x1="98889" y1="17143" x2="99722" y2="44286"/>
                        <a14:backgroundMark x1="24444" y1="31429" x2="24444" y2="31429"/>
                        <a14:backgroundMark x1="73333" y1="44286" x2="73333" y2="44286"/>
                        <a14:backgroundMark x1="39167" y1="33214" x2="41111" y2="41071"/>
                        <a14:backgroundMark x1="41111" y1="41071" x2="55000" y2="43571"/>
                        <a14:backgroundMark x1="55000" y1="43571" x2="82955" y2="25952"/>
                        <a14:backgroundMark x1="83052" y1="26247" x2="78056" y2="35714"/>
                        <a14:backgroundMark x1="78056" y1="35714" x2="78611" y2="49286"/>
                        <a14:backgroundMark x1="78611" y1="49286" x2="76389" y2="56071"/>
                        <a14:backgroundMark x1="76389" y1="56071" x2="24444" y2="49643"/>
                        <a14:backgroundMark x1="24444" y1="49643" x2="15469" y2="32975"/>
                        <a14:backgroundMark x1="16716" y1="28799" x2="28231" y2="17284"/>
                        <a14:backgroundMark x1="13345" y1="40088" x2="18611" y2="57500"/>
                        <a14:backgroundMark x1="18611" y1="57500" x2="45556" y2="70357"/>
                        <a14:backgroundMark x1="45556" y1="70357" x2="76667" y2="58214"/>
                        <a14:backgroundMark x1="76667" y1="58214" x2="84444" y2="48214"/>
                        <a14:backgroundMark x1="84444" y1="48214" x2="85000" y2="47143"/>
                        <a14:backgroundMark x1="85833" y1="58571" x2="25833" y2="64286"/>
                        <a14:backgroundMark x1="25833" y1="64286" x2="20556" y2="71071"/>
                        <a14:backgroundMark x1="20556" y1="71071" x2="20000" y2="70357"/>
                        <a14:backgroundMark x1="60833" y1="73571" x2="89167" y2="67500"/>
                        <a14:backgroundMark x1="89167" y1="67500" x2="88611" y2="67143"/>
                        <a14:backgroundMark x1="11667" y1="37857" x2="7778" y2="43214"/>
                        <a14:backgroundMark x1="7778" y1="43214" x2="16667" y2="64643"/>
                        <a14:backgroundMark x1="16667" y1="64643" x2="16944" y2="66786"/>
                        <a14:backgroundMark x1="20556" y1="3929" x2="20278" y2="27857"/>
                        <a14:backgroundMark x1="20278" y1="3214" x2="20278" y2="3214"/>
                        <a14:backgroundMark x1="20000" y1="2857" x2="20000" y2="2857"/>
                        <a14:backgroundMark x1="20000" y1="2857" x2="21111" y2="12143"/>
                        <a14:backgroundMark x1="21111" y1="12143" x2="27500" y2="21786"/>
                        <a14:backgroundMark x1="27500" y1="21786" x2="49722" y2="34286"/>
                        <a14:backgroundMark x1="44444" y1="27500" x2="55000" y2="30714"/>
                        <a14:backgroundMark x1="55000" y1="30714" x2="75833" y2="26786"/>
                        <a14:backgroundMark x1="75833" y1="26786" x2="79167" y2="17500"/>
                        <a14:backgroundMark x1="79167" y1="17500" x2="79400" y2="15098"/>
                        <a14:backgroundMark x1="80278" y1="6071" x2="79722" y2="4643"/>
                        <a14:backgroundMark x1="14167" y1="66429" x2="19722" y2="71071"/>
                        <a14:backgroundMark x1="19722" y1="71071" x2="31944" y2="72857"/>
                        <a14:backgroundMark x1="31944" y1="72857" x2="38889" y2="71429"/>
                        <a14:backgroundMark x1="88333" y1="76429" x2="87896" y2="76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699" y="-103893"/>
            <a:ext cx="12462933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5589340C-33FB-9C95-1B75-FFA56D409EF9}"/>
              </a:ext>
            </a:extLst>
          </p:cNvPr>
          <p:cNvGrpSpPr/>
          <p:nvPr/>
        </p:nvGrpSpPr>
        <p:grpSpPr>
          <a:xfrm>
            <a:off x="1349638" y="2220024"/>
            <a:ext cx="1890169" cy="4218812"/>
            <a:chOff x="-1917968" y="2732562"/>
            <a:chExt cx="1782078" cy="3977555"/>
          </a:xfrm>
        </p:grpSpPr>
        <p:grpSp>
          <p:nvGrpSpPr>
            <p:cNvPr id="46" name="Graphic 3" descr="Female raising hand">
              <a:extLst>
                <a:ext uri="{FF2B5EF4-FFF2-40B4-BE49-F238E27FC236}">
                  <a16:creationId xmlns:a16="http://schemas.microsoft.com/office/drawing/2014/main" id="{85DA2130-057E-68E9-FCCF-161827290A6F}"/>
                </a:ext>
              </a:extLst>
            </p:cNvPr>
            <p:cNvGrpSpPr/>
            <p:nvPr/>
          </p:nvGrpSpPr>
          <p:grpSpPr>
            <a:xfrm>
              <a:off x="-1917968" y="3805482"/>
              <a:ext cx="1782078" cy="2904635"/>
              <a:chOff x="2069122" y="2563178"/>
              <a:chExt cx="2076058" cy="3655224"/>
            </a:xfrm>
          </p:grpSpPr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2A10CC6A-32C2-44CC-A3E0-3CB203C62D00}"/>
                  </a:ext>
                </a:extLst>
              </p:cNvPr>
              <p:cNvSpPr/>
              <p:nvPr/>
            </p:nvSpPr>
            <p:spPr>
              <a:xfrm>
                <a:off x="2084045" y="2565101"/>
                <a:ext cx="2054424" cy="3646488"/>
              </a:xfrm>
              <a:custGeom>
                <a:avLst/>
                <a:gdLst>
                  <a:gd name="csX0" fmla="*/ 586073 w 2054424"/>
                  <a:gd name="csY0" fmla="*/ 0 h 3646488"/>
                  <a:gd name="csX1" fmla="*/ 870260 w 2054424"/>
                  <a:gd name="csY1" fmla="*/ 63856 h 3646488"/>
                  <a:gd name="csX2" fmla="*/ 867679 w 2054424"/>
                  <a:gd name="csY2" fmla="*/ 122025 h 3646488"/>
                  <a:gd name="csX3" fmla="*/ 931011 w 2054424"/>
                  <a:gd name="csY3" fmla="*/ 147876 h 3646488"/>
                  <a:gd name="csX4" fmla="*/ 1108090 w 2054424"/>
                  <a:gd name="csY4" fmla="*/ 215084 h 3646488"/>
                  <a:gd name="csX5" fmla="*/ 1207617 w 2054424"/>
                  <a:gd name="csY5" fmla="*/ 317192 h 3646488"/>
                  <a:gd name="csX6" fmla="*/ 1303267 w 2054424"/>
                  <a:gd name="csY6" fmla="*/ 433521 h 3646488"/>
                  <a:gd name="csX7" fmla="*/ 1470393 w 2054424"/>
                  <a:gd name="csY7" fmla="*/ 514436 h 3646488"/>
                  <a:gd name="csX8" fmla="*/ 1705765 w 2054424"/>
                  <a:gd name="csY8" fmla="*/ 296770 h 3646488"/>
                  <a:gd name="csX9" fmla="*/ 1730063 w 2054424"/>
                  <a:gd name="csY9" fmla="*/ 261614 h 3646488"/>
                  <a:gd name="csX10" fmla="*/ 1781765 w 2054424"/>
                  <a:gd name="csY10" fmla="*/ 48301 h 3646488"/>
                  <a:gd name="csX11" fmla="*/ 1792481 w 2054424"/>
                  <a:gd name="csY11" fmla="*/ 52730 h 3646488"/>
                  <a:gd name="csX12" fmla="*/ 1795462 w 2054424"/>
                  <a:gd name="csY12" fmla="*/ 63684 h 3646488"/>
                  <a:gd name="csX13" fmla="*/ 1797491 w 2054424"/>
                  <a:gd name="csY13" fmla="*/ 94431 h 3646488"/>
                  <a:gd name="csX14" fmla="*/ 1791585 w 2054424"/>
                  <a:gd name="csY14" fmla="*/ 141141 h 3646488"/>
                  <a:gd name="csX15" fmla="*/ 1895503 w 2054424"/>
                  <a:gd name="csY15" fmla="*/ 84782 h 3646488"/>
                  <a:gd name="csX16" fmla="*/ 2017004 w 2054424"/>
                  <a:gd name="csY16" fmla="*/ 23260 h 3646488"/>
                  <a:gd name="csX17" fmla="*/ 2036130 w 2054424"/>
                  <a:gd name="csY17" fmla="*/ 47044 h 3646488"/>
                  <a:gd name="csX18" fmla="*/ 2033549 w 2054424"/>
                  <a:gd name="csY18" fmla="*/ 96164 h 3646488"/>
                  <a:gd name="csX19" fmla="*/ 1964788 w 2054424"/>
                  <a:gd name="csY19" fmla="*/ 192843 h 3646488"/>
                  <a:gd name="csX20" fmla="*/ 1833209 w 2054424"/>
                  <a:gd name="csY20" fmla="*/ 291332 h 3646488"/>
                  <a:gd name="csX21" fmla="*/ 1798310 w 2054424"/>
                  <a:gd name="csY21" fmla="*/ 354663 h 3646488"/>
                  <a:gd name="csX22" fmla="*/ 1840706 w 2054424"/>
                  <a:gd name="csY22" fmla="*/ 454447 h 3646488"/>
                  <a:gd name="csX23" fmla="*/ 1501130 w 2054424"/>
                  <a:gd name="csY23" fmla="*/ 796928 h 3646488"/>
                  <a:gd name="csX24" fmla="*/ 1135236 w 2054424"/>
                  <a:gd name="csY24" fmla="*/ 671332 h 3646488"/>
                  <a:gd name="csX25" fmla="*/ 1084830 w 2054424"/>
                  <a:gd name="csY25" fmla="*/ 776030 h 3646488"/>
                  <a:gd name="csX26" fmla="*/ 1105509 w 2054424"/>
                  <a:gd name="csY26" fmla="*/ 913038 h 3646488"/>
                  <a:gd name="csX27" fmla="*/ 1102928 w 2054424"/>
                  <a:gd name="csY27" fmla="*/ 1096575 h 3646488"/>
                  <a:gd name="csX28" fmla="*/ 1105509 w 2054424"/>
                  <a:gd name="csY28" fmla="*/ 1218076 h 3646488"/>
                  <a:gd name="csX29" fmla="*/ 1172203 w 2054424"/>
                  <a:gd name="csY29" fmla="*/ 1475556 h 3646488"/>
                  <a:gd name="csX30" fmla="*/ 1256737 w 2054424"/>
                  <a:gd name="csY30" fmla="*/ 2055647 h 3646488"/>
                  <a:gd name="csX31" fmla="*/ 1294218 w 2054424"/>
                  <a:gd name="csY31" fmla="*/ 2469261 h 3646488"/>
                  <a:gd name="csX32" fmla="*/ 1307439 w 2054424"/>
                  <a:gd name="csY32" fmla="*/ 2994155 h 3646488"/>
                  <a:gd name="csX33" fmla="*/ 1292675 w 2054424"/>
                  <a:gd name="csY33" fmla="*/ 3311490 h 3646488"/>
                  <a:gd name="csX34" fmla="*/ 1094917 w 2054424"/>
                  <a:gd name="csY34" fmla="*/ 3353629 h 3646488"/>
                  <a:gd name="csX35" fmla="*/ 1157992 w 2054424"/>
                  <a:gd name="csY35" fmla="*/ 3452641 h 3646488"/>
                  <a:gd name="csX36" fmla="*/ 1225200 w 2054424"/>
                  <a:gd name="csY36" fmla="*/ 3508734 h 3646488"/>
                  <a:gd name="csX37" fmla="*/ 1322660 w 2054424"/>
                  <a:gd name="csY37" fmla="*/ 3623767 h 3646488"/>
                  <a:gd name="csX38" fmla="*/ 1070609 w 2054424"/>
                  <a:gd name="csY38" fmla="*/ 3611880 h 3646488"/>
                  <a:gd name="csX39" fmla="*/ 985046 w 2054424"/>
                  <a:gd name="csY39" fmla="*/ 3514677 h 3646488"/>
                  <a:gd name="csX40" fmla="*/ 983751 w 2054424"/>
                  <a:gd name="csY40" fmla="*/ 3566893 h 3646488"/>
                  <a:gd name="csX41" fmla="*/ 916800 w 2054424"/>
                  <a:gd name="csY41" fmla="*/ 3579562 h 3646488"/>
                  <a:gd name="csX42" fmla="*/ 840543 w 2054424"/>
                  <a:gd name="csY42" fmla="*/ 3556292 h 3646488"/>
                  <a:gd name="csX43" fmla="*/ 844934 w 2054424"/>
                  <a:gd name="csY43" fmla="*/ 3378956 h 3646488"/>
                  <a:gd name="csX44" fmla="*/ 564451 w 2054424"/>
                  <a:gd name="csY44" fmla="*/ 3381280 h 3646488"/>
                  <a:gd name="csX45" fmla="*/ 552564 w 2054424"/>
                  <a:gd name="csY45" fmla="*/ 3526308 h 3646488"/>
                  <a:gd name="csX46" fmla="*/ 524389 w 2054424"/>
                  <a:gd name="csY46" fmla="*/ 3549053 h 3646488"/>
                  <a:gd name="csX47" fmla="*/ 497242 w 2054424"/>
                  <a:gd name="csY47" fmla="*/ 3542071 h 3646488"/>
                  <a:gd name="csX48" fmla="*/ 385305 w 2054424"/>
                  <a:gd name="csY48" fmla="*/ 3634873 h 3646488"/>
                  <a:gd name="csX49" fmla="*/ 266909 w 2054424"/>
                  <a:gd name="csY49" fmla="*/ 3638236 h 3646488"/>
                  <a:gd name="csX50" fmla="*/ 245411 w 2054424"/>
                  <a:gd name="csY50" fmla="*/ 3579981 h 3646488"/>
                  <a:gd name="csX51" fmla="*/ 314477 w 2054424"/>
                  <a:gd name="csY51" fmla="*/ 3481321 h 3646488"/>
                  <a:gd name="csX52" fmla="*/ 363597 w 2054424"/>
                  <a:gd name="csY52" fmla="*/ 3367573 h 3646488"/>
                  <a:gd name="csX53" fmla="*/ 91382 w 2054424"/>
                  <a:gd name="csY53" fmla="*/ 3302175 h 3646488"/>
                  <a:gd name="csX54" fmla="*/ 67855 w 2054424"/>
                  <a:gd name="csY54" fmla="*/ 2813076 h 3646488"/>
                  <a:gd name="csX55" fmla="*/ 73028 w 2054424"/>
                  <a:gd name="csY55" fmla="*/ 2540089 h 3646488"/>
                  <a:gd name="csX56" fmla="*/ 119557 w 2054424"/>
                  <a:gd name="csY56" fmla="*/ 1816265 h 3646488"/>
                  <a:gd name="csX57" fmla="*/ 207454 w 2054424"/>
                  <a:gd name="csY57" fmla="*/ 1227896 h 3646488"/>
                  <a:gd name="csX58" fmla="*/ 212626 w 2054424"/>
                  <a:gd name="csY58" fmla="*/ 1006612 h 3646488"/>
                  <a:gd name="csX59" fmla="*/ 8924 w 2054424"/>
                  <a:gd name="csY59" fmla="*/ 958015 h 3646488"/>
                  <a:gd name="csX60" fmla="*/ 117500 w 2054424"/>
                  <a:gd name="csY60" fmla="*/ 378952 h 3646488"/>
                  <a:gd name="csX61" fmla="*/ 337746 w 2054424"/>
                  <a:gd name="csY61" fmla="*/ 164906 h 3646488"/>
                  <a:gd name="csX62" fmla="*/ 504748 w 2054424"/>
                  <a:gd name="csY62" fmla="*/ 102860 h 3646488"/>
                  <a:gd name="csX63" fmla="*/ 523874 w 2054424"/>
                  <a:gd name="csY63" fmla="*/ 105185 h 3646488"/>
                  <a:gd name="csX64" fmla="*/ 586073 w 2054424"/>
                  <a:gd name="csY64" fmla="*/ 0 h 364648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  <a:cxn ang="0">
                    <a:pos x="csX51" y="csY51"/>
                  </a:cxn>
                  <a:cxn ang="0">
                    <a:pos x="csX52" y="csY52"/>
                  </a:cxn>
                  <a:cxn ang="0">
                    <a:pos x="csX53" y="csY53"/>
                  </a:cxn>
                  <a:cxn ang="0">
                    <a:pos x="csX54" y="csY54"/>
                  </a:cxn>
                  <a:cxn ang="0">
                    <a:pos x="csX55" y="csY55"/>
                  </a:cxn>
                  <a:cxn ang="0">
                    <a:pos x="csX56" y="csY56"/>
                  </a:cxn>
                  <a:cxn ang="0">
                    <a:pos x="csX57" y="csY57"/>
                  </a:cxn>
                  <a:cxn ang="0">
                    <a:pos x="csX58" y="csY58"/>
                  </a:cxn>
                  <a:cxn ang="0">
                    <a:pos x="csX59" y="csY59"/>
                  </a:cxn>
                  <a:cxn ang="0">
                    <a:pos x="csX60" y="csY60"/>
                  </a:cxn>
                  <a:cxn ang="0">
                    <a:pos x="csX61" y="csY61"/>
                  </a:cxn>
                  <a:cxn ang="0">
                    <a:pos x="csX62" y="csY62"/>
                  </a:cxn>
                  <a:cxn ang="0">
                    <a:pos x="csX63" y="csY63"/>
                  </a:cxn>
                  <a:cxn ang="0">
                    <a:pos x="csX64" y="csY64"/>
                  </a:cxn>
                </a:cxnLst>
                <a:rect l="l" t="t" r="r" b="b"/>
                <a:pathLst>
                  <a:path w="2054424" h="3646488">
                    <a:moveTo>
                      <a:pt x="586073" y="0"/>
                    </a:moveTo>
                    <a:cubicBezTo>
                      <a:pt x="586073" y="0"/>
                      <a:pt x="753932" y="96164"/>
                      <a:pt x="870260" y="63856"/>
                    </a:cubicBezTo>
                    <a:lnTo>
                      <a:pt x="867679" y="122025"/>
                    </a:lnTo>
                    <a:lnTo>
                      <a:pt x="931011" y="147876"/>
                    </a:lnTo>
                    <a:cubicBezTo>
                      <a:pt x="931011" y="147876"/>
                      <a:pt x="1046044" y="171145"/>
                      <a:pt x="1108090" y="215084"/>
                    </a:cubicBezTo>
                    <a:cubicBezTo>
                      <a:pt x="1170136" y="259023"/>
                      <a:pt x="1207617" y="317192"/>
                      <a:pt x="1207617" y="317192"/>
                    </a:cubicBezTo>
                    <a:cubicBezTo>
                      <a:pt x="1207617" y="317192"/>
                      <a:pt x="1254147" y="401212"/>
                      <a:pt x="1303267" y="433521"/>
                    </a:cubicBezTo>
                    <a:cubicBezTo>
                      <a:pt x="1352387" y="465839"/>
                      <a:pt x="1470393" y="514436"/>
                      <a:pt x="1470393" y="514436"/>
                    </a:cubicBezTo>
                    <a:lnTo>
                      <a:pt x="1705765" y="296770"/>
                    </a:lnTo>
                    <a:cubicBezTo>
                      <a:pt x="1705765" y="296770"/>
                      <a:pt x="1733683" y="272987"/>
                      <a:pt x="1730063" y="261614"/>
                    </a:cubicBezTo>
                    <a:cubicBezTo>
                      <a:pt x="1711089" y="201968"/>
                      <a:pt x="1743713" y="83658"/>
                      <a:pt x="1781765" y="48301"/>
                    </a:cubicBezTo>
                    <a:cubicBezTo>
                      <a:pt x="1785727" y="44625"/>
                      <a:pt x="1792195" y="47330"/>
                      <a:pt x="1792481" y="52730"/>
                    </a:cubicBezTo>
                    <a:lnTo>
                      <a:pt x="1795462" y="63684"/>
                    </a:lnTo>
                    <a:cubicBezTo>
                      <a:pt x="1798186" y="73695"/>
                      <a:pt x="1798881" y="84153"/>
                      <a:pt x="1797491" y="94431"/>
                    </a:cubicBezTo>
                    <a:lnTo>
                      <a:pt x="1791585" y="141141"/>
                    </a:lnTo>
                    <a:lnTo>
                      <a:pt x="1895503" y="84782"/>
                    </a:lnTo>
                    <a:cubicBezTo>
                      <a:pt x="1895503" y="84782"/>
                      <a:pt x="1992182" y="-3115"/>
                      <a:pt x="2017004" y="23260"/>
                    </a:cubicBezTo>
                    <a:cubicBezTo>
                      <a:pt x="2017004" y="23260"/>
                      <a:pt x="2063533" y="-2076"/>
                      <a:pt x="2036130" y="47044"/>
                    </a:cubicBezTo>
                    <a:cubicBezTo>
                      <a:pt x="2036130" y="47044"/>
                      <a:pt x="2078964" y="31271"/>
                      <a:pt x="2033549" y="96164"/>
                    </a:cubicBezTo>
                    <a:cubicBezTo>
                      <a:pt x="2033549" y="96164"/>
                      <a:pt x="2087936" y="96603"/>
                      <a:pt x="1964788" y="192843"/>
                    </a:cubicBezTo>
                    <a:cubicBezTo>
                      <a:pt x="1964788" y="192843"/>
                      <a:pt x="1855698" y="267814"/>
                      <a:pt x="1833209" y="291332"/>
                    </a:cubicBezTo>
                    <a:cubicBezTo>
                      <a:pt x="1810721" y="314858"/>
                      <a:pt x="1798310" y="354663"/>
                      <a:pt x="1798310" y="354663"/>
                    </a:cubicBezTo>
                    <a:lnTo>
                      <a:pt x="1840706" y="454447"/>
                    </a:lnTo>
                    <a:cubicBezTo>
                      <a:pt x="1840706" y="454447"/>
                      <a:pt x="1666570" y="712918"/>
                      <a:pt x="1501130" y="796928"/>
                    </a:cubicBezTo>
                    <a:lnTo>
                      <a:pt x="1135236" y="671332"/>
                    </a:lnTo>
                    <a:lnTo>
                      <a:pt x="1084830" y="776030"/>
                    </a:lnTo>
                    <a:cubicBezTo>
                      <a:pt x="1084830" y="776030"/>
                      <a:pt x="1082249" y="840657"/>
                      <a:pt x="1105509" y="913038"/>
                    </a:cubicBezTo>
                    <a:cubicBezTo>
                      <a:pt x="1128779" y="985418"/>
                      <a:pt x="1102928" y="1096575"/>
                      <a:pt x="1102928" y="1096575"/>
                    </a:cubicBezTo>
                    <a:lnTo>
                      <a:pt x="1105509" y="1218076"/>
                    </a:lnTo>
                    <a:lnTo>
                      <a:pt x="1172203" y="1475556"/>
                    </a:lnTo>
                    <a:cubicBezTo>
                      <a:pt x="1172203" y="1475556"/>
                      <a:pt x="1245107" y="1939319"/>
                      <a:pt x="1256737" y="2055647"/>
                    </a:cubicBezTo>
                    <a:cubicBezTo>
                      <a:pt x="1268367" y="2171976"/>
                      <a:pt x="1294218" y="2469261"/>
                      <a:pt x="1294218" y="2469261"/>
                    </a:cubicBezTo>
                    <a:lnTo>
                      <a:pt x="1307439" y="2994155"/>
                    </a:lnTo>
                    <a:cubicBezTo>
                      <a:pt x="1308963" y="3037989"/>
                      <a:pt x="1292675" y="3311490"/>
                      <a:pt x="1292675" y="3311490"/>
                    </a:cubicBezTo>
                    <a:lnTo>
                      <a:pt x="1094917" y="3353629"/>
                    </a:lnTo>
                    <a:cubicBezTo>
                      <a:pt x="1094917" y="3353629"/>
                      <a:pt x="1137980" y="3420666"/>
                      <a:pt x="1157992" y="3452641"/>
                    </a:cubicBezTo>
                    <a:cubicBezTo>
                      <a:pt x="1167603" y="3467995"/>
                      <a:pt x="1194815" y="3489817"/>
                      <a:pt x="1225200" y="3508734"/>
                    </a:cubicBezTo>
                    <a:cubicBezTo>
                      <a:pt x="1274130" y="3539204"/>
                      <a:pt x="1329832" y="3571142"/>
                      <a:pt x="1322660" y="3623767"/>
                    </a:cubicBezTo>
                    <a:cubicBezTo>
                      <a:pt x="1322660" y="3623767"/>
                      <a:pt x="1123606" y="3646770"/>
                      <a:pt x="1070609" y="3611880"/>
                    </a:cubicBezTo>
                    <a:cubicBezTo>
                      <a:pt x="1070609" y="3611880"/>
                      <a:pt x="1022527" y="3522431"/>
                      <a:pt x="985046" y="3514677"/>
                    </a:cubicBezTo>
                    <a:lnTo>
                      <a:pt x="983751" y="3566893"/>
                    </a:lnTo>
                    <a:cubicBezTo>
                      <a:pt x="983751" y="3566893"/>
                      <a:pt x="958157" y="3580857"/>
                      <a:pt x="916800" y="3579562"/>
                    </a:cubicBezTo>
                    <a:cubicBezTo>
                      <a:pt x="875442" y="3578266"/>
                      <a:pt x="840543" y="3556292"/>
                      <a:pt x="840543" y="3556292"/>
                    </a:cubicBezTo>
                    <a:lnTo>
                      <a:pt x="844934" y="3378956"/>
                    </a:lnTo>
                    <a:lnTo>
                      <a:pt x="564451" y="3381280"/>
                    </a:lnTo>
                    <a:cubicBezTo>
                      <a:pt x="564451" y="3381280"/>
                      <a:pt x="563679" y="3513896"/>
                      <a:pt x="552564" y="3526308"/>
                    </a:cubicBezTo>
                    <a:cubicBezTo>
                      <a:pt x="541448" y="3538718"/>
                      <a:pt x="524389" y="3549053"/>
                      <a:pt x="524389" y="3549053"/>
                    </a:cubicBezTo>
                    <a:lnTo>
                      <a:pt x="497242" y="3542071"/>
                    </a:lnTo>
                    <a:cubicBezTo>
                      <a:pt x="497242" y="3542071"/>
                      <a:pt x="490003" y="3614709"/>
                      <a:pt x="385305" y="3634873"/>
                    </a:cubicBezTo>
                    <a:cubicBezTo>
                      <a:pt x="335670" y="3644436"/>
                      <a:pt x="291379" y="3653685"/>
                      <a:pt x="266909" y="3638236"/>
                    </a:cubicBezTo>
                    <a:cubicBezTo>
                      <a:pt x="251717" y="3628644"/>
                      <a:pt x="246402" y="3604736"/>
                      <a:pt x="245411" y="3579981"/>
                    </a:cubicBezTo>
                    <a:cubicBezTo>
                      <a:pt x="242830" y="3515354"/>
                      <a:pt x="314477" y="3481321"/>
                      <a:pt x="314477" y="3481321"/>
                    </a:cubicBezTo>
                    <a:lnTo>
                      <a:pt x="363597" y="3367573"/>
                    </a:lnTo>
                    <a:lnTo>
                      <a:pt x="91382" y="3302175"/>
                    </a:lnTo>
                    <a:lnTo>
                      <a:pt x="67855" y="2813076"/>
                    </a:lnTo>
                    <a:cubicBezTo>
                      <a:pt x="68894" y="2729322"/>
                      <a:pt x="71189" y="2606107"/>
                      <a:pt x="73028" y="2540089"/>
                    </a:cubicBezTo>
                    <a:cubicBezTo>
                      <a:pt x="73028" y="2540089"/>
                      <a:pt x="92678" y="2044522"/>
                      <a:pt x="119557" y="1816265"/>
                    </a:cubicBezTo>
                    <a:cubicBezTo>
                      <a:pt x="146437" y="1588008"/>
                      <a:pt x="207454" y="1227896"/>
                      <a:pt x="207454" y="1227896"/>
                    </a:cubicBezTo>
                    <a:cubicBezTo>
                      <a:pt x="207454" y="1227896"/>
                      <a:pt x="218827" y="1014889"/>
                      <a:pt x="212626" y="1006612"/>
                    </a:cubicBezTo>
                    <a:cubicBezTo>
                      <a:pt x="206425" y="998334"/>
                      <a:pt x="45110" y="998077"/>
                      <a:pt x="8924" y="958015"/>
                    </a:cubicBezTo>
                    <a:cubicBezTo>
                      <a:pt x="-27261" y="917953"/>
                      <a:pt x="54168" y="504330"/>
                      <a:pt x="117500" y="378952"/>
                    </a:cubicBezTo>
                    <a:cubicBezTo>
                      <a:pt x="161277" y="292294"/>
                      <a:pt x="224075" y="218999"/>
                      <a:pt x="337746" y="164906"/>
                    </a:cubicBezTo>
                    <a:cubicBezTo>
                      <a:pt x="383743" y="143018"/>
                      <a:pt x="440654" y="119129"/>
                      <a:pt x="504748" y="102860"/>
                    </a:cubicBezTo>
                    <a:cubicBezTo>
                      <a:pt x="511406" y="101175"/>
                      <a:pt x="517035" y="106880"/>
                      <a:pt x="523874" y="105185"/>
                    </a:cubicBezTo>
                    <a:cubicBezTo>
                      <a:pt x="523855" y="105213"/>
                      <a:pt x="605551" y="91516"/>
                      <a:pt x="58607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hu-HU" dirty="0"/>
              </a:p>
            </p:txBody>
          </p:sp>
          <p:grpSp>
            <p:nvGrpSpPr>
              <p:cNvPr id="49" name="Graphic 3" descr="Female raising hand">
                <a:extLst>
                  <a:ext uri="{FF2B5EF4-FFF2-40B4-BE49-F238E27FC236}">
                    <a16:creationId xmlns:a16="http://schemas.microsoft.com/office/drawing/2014/main" id="{FA9634C2-2FEA-BD6B-2572-2E2CEB249755}"/>
                  </a:ext>
                </a:extLst>
              </p:cNvPr>
              <p:cNvGrpSpPr/>
              <p:nvPr/>
            </p:nvGrpSpPr>
            <p:grpSpPr>
              <a:xfrm>
                <a:off x="2336586" y="5941615"/>
                <a:ext cx="1070580" cy="263362"/>
                <a:chOff x="2336586" y="5941615"/>
                <a:chExt cx="1070580" cy="263362"/>
              </a:xfrm>
              <a:solidFill>
                <a:srgbClr val="FFFFFF"/>
              </a:solidFill>
            </p:grpSpPr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7AFB7DC8-8F12-E6C6-EBF4-DB476CB8EC56}"/>
                    </a:ext>
                  </a:extLst>
                </p:cNvPr>
                <p:cNvSpPr/>
                <p:nvPr/>
              </p:nvSpPr>
              <p:spPr>
                <a:xfrm>
                  <a:off x="2336586" y="5949291"/>
                  <a:ext cx="311681" cy="255687"/>
                </a:xfrm>
                <a:custGeom>
                  <a:avLst/>
                  <a:gdLst>
                    <a:gd name="csX0" fmla="*/ 306194 w 311681"/>
                    <a:gd name="csY0" fmla="*/ 2928 h 255687"/>
                    <a:gd name="csX1" fmla="*/ 257417 w 311681"/>
                    <a:gd name="csY1" fmla="*/ 14 h 255687"/>
                    <a:gd name="csX2" fmla="*/ 251311 w 311681"/>
                    <a:gd name="csY2" fmla="*/ 4662 h 255687"/>
                    <a:gd name="csX3" fmla="*/ 177245 w 311681"/>
                    <a:gd name="csY3" fmla="*/ 127344 h 255687"/>
                    <a:gd name="csX4" fmla="*/ 44114 w 311681"/>
                    <a:gd name="csY4" fmla="*/ 117514 h 255687"/>
                    <a:gd name="csX5" fmla="*/ 37542 w 311681"/>
                    <a:gd name="csY5" fmla="*/ 118705 h 255687"/>
                    <a:gd name="csX6" fmla="*/ 223 w 311681"/>
                    <a:gd name="csY6" fmla="*/ 178789 h 255687"/>
                    <a:gd name="csX7" fmla="*/ 10434 w 311681"/>
                    <a:gd name="csY7" fmla="*/ 245425 h 255687"/>
                    <a:gd name="csX8" fmla="*/ 13653 w 311681"/>
                    <a:gd name="csY8" fmla="*/ 248340 h 255687"/>
                    <a:gd name="csX9" fmla="*/ 149127 w 311681"/>
                    <a:gd name="csY9" fmla="*/ 241092 h 255687"/>
                    <a:gd name="csX10" fmla="*/ 229347 w 311681"/>
                    <a:gd name="csY10" fmla="*/ 185151 h 255687"/>
                    <a:gd name="csX11" fmla="*/ 239815 w 311681"/>
                    <a:gd name="csY11" fmla="*/ 164130 h 255687"/>
                    <a:gd name="csX12" fmla="*/ 274581 w 311681"/>
                    <a:gd name="csY12" fmla="*/ 162225 h 255687"/>
                    <a:gd name="csX13" fmla="*/ 297184 w 311681"/>
                    <a:gd name="csY13" fmla="*/ 141727 h 255687"/>
                    <a:gd name="csX14" fmla="*/ 300241 w 311681"/>
                    <a:gd name="csY14" fmla="*/ 136707 h 255687"/>
                    <a:gd name="csX15" fmla="*/ 310147 w 311681"/>
                    <a:gd name="csY15" fmla="*/ 22102 h 255687"/>
                    <a:gd name="csX16" fmla="*/ 306194 w 311681"/>
                    <a:gd name="csY16" fmla="*/ 2928 h 25568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</a:cxnLst>
                  <a:rect l="l" t="t" r="r" b="b"/>
                  <a:pathLst>
                    <a:path w="311681" h="255687">
                      <a:moveTo>
                        <a:pt x="306194" y="2928"/>
                      </a:moveTo>
                      <a:cubicBezTo>
                        <a:pt x="290430" y="2138"/>
                        <a:pt x="274019" y="1157"/>
                        <a:pt x="257417" y="14"/>
                      </a:cubicBezTo>
                      <a:cubicBezTo>
                        <a:pt x="254502" y="-186"/>
                        <a:pt x="251892" y="1804"/>
                        <a:pt x="251311" y="4662"/>
                      </a:cubicBezTo>
                      <a:cubicBezTo>
                        <a:pt x="245730" y="27494"/>
                        <a:pt x="201553" y="143422"/>
                        <a:pt x="177245" y="127344"/>
                      </a:cubicBezTo>
                      <a:cubicBezTo>
                        <a:pt x="136859" y="112790"/>
                        <a:pt x="85129" y="105856"/>
                        <a:pt x="44114" y="117514"/>
                      </a:cubicBezTo>
                      <a:cubicBezTo>
                        <a:pt x="41885" y="116485"/>
                        <a:pt x="39266" y="116962"/>
                        <a:pt x="37542" y="118705"/>
                      </a:cubicBezTo>
                      <a:cubicBezTo>
                        <a:pt x="16520" y="140108"/>
                        <a:pt x="3928" y="159824"/>
                        <a:pt x="223" y="178789"/>
                      </a:cubicBezTo>
                      <a:cubicBezTo>
                        <a:pt x="-730" y="201115"/>
                        <a:pt x="1137" y="226461"/>
                        <a:pt x="10434" y="245425"/>
                      </a:cubicBezTo>
                      <a:cubicBezTo>
                        <a:pt x="11091" y="246778"/>
                        <a:pt x="12243" y="247826"/>
                        <a:pt x="13653" y="248340"/>
                      </a:cubicBezTo>
                      <a:cubicBezTo>
                        <a:pt x="58325" y="264856"/>
                        <a:pt x="104522" y="249550"/>
                        <a:pt x="149127" y="241092"/>
                      </a:cubicBezTo>
                      <a:cubicBezTo>
                        <a:pt x="181274" y="232919"/>
                        <a:pt x="214507" y="224527"/>
                        <a:pt x="229347" y="185151"/>
                      </a:cubicBezTo>
                      <a:cubicBezTo>
                        <a:pt x="234128" y="176884"/>
                        <a:pt x="236738" y="172797"/>
                        <a:pt x="239815" y="164130"/>
                      </a:cubicBezTo>
                      <a:cubicBezTo>
                        <a:pt x="243396" y="154024"/>
                        <a:pt x="271028" y="165073"/>
                        <a:pt x="274581" y="162225"/>
                      </a:cubicBezTo>
                      <a:cubicBezTo>
                        <a:pt x="279801" y="158329"/>
                        <a:pt x="292088" y="144479"/>
                        <a:pt x="297184" y="141727"/>
                      </a:cubicBezTo>
                      <a:cubicBezTo>
                        <a:pt x="299032" y="140727"/>
                        <a:pt x="300203" y="138812"/>
                        <a:pt x="300241" y="136707"/>
                      </a:cubicBezTo>
                      <a:cubicBezTo>
                        <a:pt x="300937" y="98331"/>
                        <a:pt x="305623" y="59583"/>
                        <a:pt x="310147" y="22102"/>
                      </a:cubicBezTo>
                      <a:cubicBezTo>
                        <a:pt x="310100" y="15873"/>
                        <a:pt x="315548" y="4300"/>
                        <a:pt x="306194" y="292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</p:sp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17B98EC3-DD4D-92A5-5B2E-CCCD52488AC2}"/>
                    </a:ext>
                  </a:extLst>
                </p:cNvPr>
                <p:cNvSpPr/>
                <p:nvPr/>
              </p:nvSpPr>
              <p:spPr>
                <a:xfrm>
                  <a:off x="2928252" y="5941615"/>
                  <a:ext cx="478914" cy="253407"/>
                </a:xfrm>
                <a:custGeom>
                  <a:avLst/>
                  <a:gdLst>
                    <a:gd name="csX0" fmla="*/ 478872 w 478914"/>
                    <a:gd name="csY0" fmla="*/ 240214 h 253407"/>
                    <a:gd name="csX1" fmla="*/ 371278 w 478914"/>
                    <a:gd name="csY1" fmla="*/ 130067 h 253407"/>
                    <a:gd name="csX2" fmla="*/ 316642 w 478914"/>
                    <a:gd name="csY2" fmla="*/ 145240 h 253407"/>
                    <a:gd name="csX3" fmla="*/ 249167 w 478914"/>
                    <a:gd name="csY3" fmla="*/ 128742 h 253407"/>
                    <a:gd name="csX4" fmla="*/ 121894 w 478914"/>
                    <a:gd name="csY4" fmla="*/ 3375 h 253407"/>
                    <a:gd name="csX5" fmla="*/ 116027 w 478914"/>
                    <a:gd name="csY5" fmla="*/ 31 h 253407"/>
                    <a:gd name="csX6" fmla="*/ 5470 w 478914"/>
                    <a:gd name="csY6" fmla="*/ 8956 h 253407"/>
                    <a:gd name="csX7" fmla="*/ 3 w 478914"/>
                    <a:gd name="csY7" fmla="*/ 14938 h 253407"/>
                    <a:gd name="csX8" fmla="*/ 1136 w 478914"/>
                    <a:gd name="csY8" fmla="*/ 179616 h 253407"/>
                    <a:gd name="csX9" fmla="*/ 72593 w 478914"/>
                    <a:gd name="csY9" fmla="*/ 205895 h 253407"/>
                    <a:gd name="csX10" fmla="*/ 129467 w 478914"/>
                    <a:gd name="csY10" fmla="*/ 194008 h 253407"/>
                    <a:gd name="csX11" fmla="*/ 138858 w 478914"/>
                    <a:gd name="csY11" fmla="*/ 183540 h 253407"/>
                    <a:gd name="csX12" fmla="*/ 139315 w 478914"/>
                    <a:gd name="csY12" fmla="*/ 144897 h 253407"/>
                    <a:gd name="csX13" fmla="*/ 145402 w 478914"/>
                    <a:gd name="csY13" fmla="*/ 134153 h 253407"/>
                    <a:gd name="csX14" fmla="*/ 230260 w 478914"/>
                    <a:gd name="csY14" fmla="*/ 234899 h 253407"/>
                    <a:gd name="csX15" fmla="*/ 289420 w 478914"/>
                    <a:gd name="csY15" fmla="*/ 248919 h 253407"/>
                    <a:gd name="csX16" fmla="*/ 470805 w 478914"/>
                    <a:gd name="csY16" fmla="*/ 246853 h 253407"/>
                    <a:gd name="csX17" fmla="*/ 478872 w 478914"/>
                    <a:gd name="csY17" fmla="*/ 240214 h 25340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</a:cxnLst>
                  <a:rect l="l" t="t" r="r" b="b"/>
                  <a:pathLst>
                    <a:path w="478914" h="253407">
                      <a:moveTo>
                        <a:pt x="478872" y="240214"/>
                      </a:moveTo>
                      <a:cubicBezTo>
                        <a:pt x="475196" y="179587"/>
                        <a:pt x="416817" y="155460"/>
                        <a:pt x="371278" y="130067"/>
                      </a:cubicBezTo>
                      <a:cubicBezTo>
                        <a:pt x="366458" y="127628"/>
                        <a:pt x="328853" y="140944"/>
                        <a:pt x="316642" y="145240"/>
                      </a:cubicBezTo>
                      <a:cubicBezTo>
                        <a:pt x="281943" y="159299"/>
                        <a:pt x="273275" y="153422"/>
                        <a:pt x="249167" y="128742"/>
                      </a:cubicBezTo>
                      <a:cubicBezTo>
                        <a:pt x="234432" y="113474"/>
                        <a:pt x="138334" y="38874"/>
                        <a:pt x="121894" y="3375"/>
                      </a:cubicBezTo>
                      <a:cubicBezTo>
                        <a:pt x="120856" y="1127"/>
                        <a:pt x="118494" y="-226"/>
                        <a:pt x="116027" y="31"/>
                      </a:cubicBezTo>
                      <a:cubicBezTo>
                        <a:pt x="79327" y="3765"/>
                        <a:pt x="42122" y="6765"/>
                        <a:pt x="5470" y="8956"/>
                      </a:cubicBezTo>
                      <a:cubicBezTo>
                        <a:pt x="2327" y="9147"/>
                        <a:pt x="-92" y="11795"/>
                        <a:pt x="3" y="14938"/>
                      </a:cubicBezTo>
                      <a:cubicBezTo>
                        <a:pt x="1641" y="69430"/>
                        <a:pt x="4365" y="124628"/>
                        <a:pt x="1136" y="179616"/>
                      </a:cubicBezTo>
                      <a:cubicBezTo>
                        <a:pt x="-378" y="190436"/>
                        <a:pt x="56181" y="203304"/>
                        <a:pt x="72593" y="205895"/>
                      </a:cubicBezTo>
                      <a:cubicBezTo>
                        <a:pt x="76736" y="206581"/>
                        <a:pt x="118494" y="194932"/>
                        <a:pt x="129467" y="194008"/>
                      </a:cubicBezTo>
                      <a:cubicBezTo>
                        <a:pt x="132915" y="193798"/>
                        <a:pt x="139744" y="186883"/>
                        <a:pt x="138858" y="183540"/>
                      </a:cubicBezTo>
                      <a:cubicBezTo>
                        <a:pt x="136906" y="175377"/>
                        <a:pt x="135515" y="149345"/>
                        <a:pt x="139315" y="144897"/>
                      </a:cubicBezTo>
                      <a:cubicBezTo>
                        <a:pt x="140344" y="143697"/>
                        <a:pt x="144316" y="133296"/>
                        <a:pt x="145402" y="134153"/>
                      </a:cubicBezTo>
                      <a:cubicBezTo>
                        <a:pt x="181645" y="162890"/>
                        <a:pt x="209200" y="203809"/>
                        <a:pt x="230260" y="234899"/>
                      </a:cubicBezTo>
                      <a:cubicBezTo>
                        <a:pt x="250339" y="238709"/>
                        <a:pt x="268979" y="245662"/>
                        <a:pt x="289420" y="248919"/>
                      </a:cubicBezTo>
                      <a:cubicBezTo>
                        <a:pt x="349408" y="257463"/>
                        <a:pt x="411149" y="252111"/>
                        <a:pt x="470805" y="246853"/>
                      </a:cubicBezTo>
                      <a:cubicBezTo>
                        <a:pt x="474814" y="247034"/>
                        <a:pt x="479406" y="245024"/>
                        <a:pt x="478872" y="24021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</p:sp>
          </p:grp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B718A646-ECCB-4CFF-3E5F-BABDB0D0B053}"/>
                  </a:ext>
                </a:extLst>
              </p:cNvPr>
              <p:cNvSpPr/>
              <p:nvPr/>
            </p:nvSpPr>
            <p:spPr>
              <a:xfrm>
                <a:off x="2162969" y="3787158"/>
                <a:ext cx="1223874" cy="2159069"/>
              </a:xfrm>
              <a:custGeom>
                <a:avLst/>
                <a:gdLst>
                  <a:gd name="csX0" fmla="*/ 1206674 w 1223874"/>
                  <a:gd name="csY0" fmla="*/ 1135380 h 2159069"/>
                  <a:gd name="csX1" fmla="*/ 1155696 w 1223874"/>
                  <a:gd name="csY1" fmla="*/ 689362 h 2159069"/>
                  <a:gd name="csX2" fmla="*/ 1035719 w 1223874"/>
                  <a:gd name="csY2" fmla="*/ 32404 h 2159069"/>
                  <a:gd name="csX3" fmla="*/ 1024261 w 1223874"/>
                  <a:gd name="csY3" fmla="*/ 28375 h 2159069"/>
                  <a:gd name="csX4" fmla="*/ 131968 w 1223874"/>
                  <a:gd name="csY4" fmla="*/ 0 h 2159069"/>
                  <a:gd name="csX5" fmla="*/ 17668 w 1223874"/>
                  <a:gd name="csY5" fmla="*/ 917543 h 2159069"/>
                  <a:gd name="csX6" fmla="*/ 12706 w 1223874"/>
                  <a:gd name="csY6" fmla="*/ 2079793 h 2159069"/>
                  <a:gd name="csX7" fmla="*/ 608313 w 1223874"/>
                  <a:gd name="csY7" fmla="*/ 2159070 h 2159069"/>
                  <a:gd name="csX8" fmla="*/ 1208741 w 1223874"/>
                  <a:gd name="csY8" fmla="*/ 2087375 h 2159069"/>
                  <a:gd name="csX9" fmla="*/ 1206674 w 1223874"/>
                  <a:gd name="csY9" fmla="*/ 1135380 h 215906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</a:cxnLst>
                <a:rect l="l" t="t" r="r" b="b"/>
                <a:pathLst>
                  <a:path w="1223874" h="2159069">
                    <a:moveTo>
                      <a:pt x="1206674" y="1135380"/>
                    </a:moveTo>
                    <a:cubicBezTo>
                      <a:pt x="1195730" y="986790"/>
                      <a:pt x="1175460" y="838514"/>
                      <a:pt x="1155696" y="689362"/>
                    </a:cubicBezTo>
                    <a:cubicBezTo>
                      <a:pt x="1126445" y="468668"/>
                      <a:pt x="1086983" y="248526"/>
                      <a:pt x="1035719" y="32404"/>
                    </a:cubicBezTo>
                    <a:cubicBezTo>
                      <a:pt x="1034957" y="28889"/>
                      <a:pt x="1027661" y="26822"/>
                      <a:pt x="1024261" y="28375"/>
                    </a:cubicBezTo>
                    <a:cubicBezTo>
                      <a:pt x="784897" y="132416"/>
                      <a:pt x="479802" y="110909"/>
                      <a:pt x="131968" y="0"/>
                    </a:cubicBezTo>
                    <a:cubicBezTo>
                      <a:pt x="74666" y="289455"/>
                      <a:pt x="37518" y="595131"/>
                      <a:pt x="17668" y="917543"/>
                    </a:cubicBezTo>
                    <a:cubicBezTo>
                      <a:pt x="-4849" y="1283189"/>
                      <a:pt x="-5106" y="1670352"/>
                      <a:pt x="12706" y="2079793"/>
                    </a:cubicBezTo>
                    <a:cubicBezTo>
                      <a:pt x="197414" y="2139058"/>
                      <a:pt x="407145" y="2154450"/>
                      <a:pt x="608313" y="2159070"/>
                    </a:cubicBezTo>
                    <a:cubicBezTo>
                      <a:pt x="805500" y="2156479"/>
                      <a:pt x="1019412" y="2142887"/>
                      <a:pt x="1208741" y="2087375"/>
                    </a:cubicBezTo>
                    <a:cubicBezTo>
                      <a:pt x="1228619" y="1776784"/>
                      <a:pt x="1229905" y="1451981"/>
                      <a:pt x="1206674" y="113538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hu-HU" dirty="0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96FEC317-6354-8D71-643A-BED511955E12}"/>
                  </a:ext>
                </a:extLst>
              </p:cNvPr>
              <p:cNvSpPr/>
              <p:nvPr/>
            </p:nvSpPr>
            <p:spPr>
              <a:xfrm>
                <a:off x="2088080" y="2669752"/>
                <a:ext cx="1832572" cy="1204770"/>
              </a:xfrm>
              <a:custGeom>
                <a:avLst/>
                <a:gdLst>
                  <a:gd name="csX0" fmla="*/ 1831879 w 1832572"/>
                  <a:gd name="csY0" fmla="*/ 347196 h 1204770"/>
                  <a:gd name="csX1" fmla="*/ 1782035 w 1832572"/>
                  <a:gd name="csY1" fmla="*/ 241926 h 1204770"/>
                  <a:gd name="csX2" fmla="*/ 1729485 w 1832572"/>
                  <a:gd name="csY2" fmla="*/ 175841 h 1204770"/>
                  <a:gd name="csX3" fmla="*/ 1720513 w 1832572"/>
                  <a:gd name="csY3" fmla="*/ 175851 h 1204770"/>
                  <a:gd name="csX4" fmla="*/ 1477159 w 1832572"/>
                  <a:gd name="csY4" fmla="*/ 400593 h 1204770"/>
                  <a:gd name="csX5" fmla="*/ 1456070 w 1832572"/>
                  <a:gd name="csY5" fmla="*/ 412642 h 1204770"/>
                  <a:gd name="csX6" fmla="*/ 1267933 w 1832572"/>
                  <a:gd name="csY6" fmla="*/ 305153 h 1204770"/>
                  <a:gd name="csX7" fmla="*/ 974782 w 1832572"/>
                  <a:gd name="csY7" fmla="*/ 59779 h 1204770"/>
                  <a:gd name="csX8" fmla="*/ 901411 w 1832572"/>
                  <a:gd name="csY8" fmla="*/ 34729 h 1204770"/>
                  <a:gd name="csX9" fmla="*/ 894695 w 1832572"/>
                  <a:gd name="csY9" fmla="*/ 43720 h 1204770"/>
                  <a:gd name="csX10" fmla="*/ 935396 w 1832572"/>
                  <a:gd name="csY10" fmla="*/ 196777 h 1204770"/>
                  <a:gd name="csX11" fmla="*/ 912498 w 1832572"/>
                  <a:gd name="csY11" fmla="*/ 249527 h 1204770"/>
                  <a:gd name="csX12" fmla="*/ 781910 w 1832572"/>
                  <a:gd name="csY12" fmla="*/ 279007 h 1204770"/>
                  <a:gd name="csX13" fmla="*/ 770051 w 1832572"/>
                  <a:gd name="csY13" fmla="*/ 279159 h 1204770"/>
                  <a:gd name="csX14" fmla="*/ 554262 w 1832572"/>
                  <a:gd name="csY14" fmla="*/ 171260 h 1204770"/>
                  <a:gd name="csX15" fmla="*/ 506190 w 1832572"/>
                  <a:gd name="csY15" fmla="*/ 6392 h 1204770"/>
                  <a:gd name="csX16" fmla="*/ 498065 w 1832572"/>
                  <a:gd name="csY16" fmla="*/ 524 h 1204770"/>
                  <a:gd name="csX17" fmla="*/ 239528 w 1832572"/>
                  <a:gd name="csY17" fmla="*/ 122873 h 1204770"/>
                  <a:gd name="csX18" fmla="*/ 26930 w 1832572"/>
                  <a:gd name="csY18" fmla="*/ 570062 h 1204770"/>
                  <a:gd name="csX19" fmla="*/ 5556 w 1832572"/>
                  <a:gd name="csY19" fmla="*/ 858908 h 1204770"/>
                  <a:gd name="csX20" fmla="*/ 192370 w 1832572"/>
                  <a:gd name="csY20" fmla="*/ 898198 h 1204770"/>
                  <a:gd name="csX21" fmla="*/ 212363 w 1832572"/>
                  <a:gd name="csY21" fmla="*/ 916810 h 1204770"/>
                  <a:gd name="csX22" fmla="*/ 214134 w 1832572"/>
                  <a:gd name="csY22" fmla="*/ 1109549 h 1204770"/>
                  <a:gd name="csX23" fmla="*/ 218058 w 1832572"/>
                  <a:gd name="csY23" fmla="*/ 1115683 h 1204770"/>
                  <a:gd name="csX24" fmla="*/ 726141 w 1832572"/>
                  <a:gd name="csY24" fmla="*/ 1204770 h 1204770"/>
                  <a:gd name="csX25" fmla="*/ 1096149 w 1832572"/>
                  <a:gd name="csY25" fmla="*/ 1146277 h 1204770"/>
                  <a:gd name="csX26" fmla="*/ 1100074 w 1832572"/>
                  <a:gd name="csY26" fmla="*/ 1140210 h 1204770"/>
                  <a:gd name="csX27" fmla="*/ 1090329 w 1832572"/>
                  <a:gd name="csY27" fmla="*/ 1013822 h 1204770"/>
                  <a:gd name="csX28" fmla="*/ 1103579 w 1832572"/>
                  <a:gd name="csY28" fmla="*/ 900503 h 1204770"/>
                  <a:gd name="csX29" fmla="*/ 1082452 w 1832572"/>
                  <a:gd name="csY29" fmla="*/ 650196 h 1204770"/>
                  <a:gd name="csX30" fmla="*/ 1123696 w 1832572"/>
                  <a:gd name="csY30" fmla="*/ 564147 h 1204770"/>
                  <a:gd name="csX31" fmla="*/ 1148613 w 1832572"/>
                  <a:gd name="csY31" fmla="*/ 563528 h 1204770"/>
                  <a:gd name="csX32" fmla="*/ 1392529 w 1832572"/>
                  <a:gd name="csY32" fmla="*/ 641404 h 1204770"/>
                  <a:gd name="csX33" fmla="*/ 1491942 w 1832572"/>
                  <a:gd name="csY33" fmla="*/ 686039 h 1204770"/>
                  <a:gd name="csX34" fmla="*/ 1497714 w 1832572"/>
                  <a:gd name="csY34" fmla="*/ 686286 h 1204770"/>
                  <a:gd name="csX35" fmla="*/ 1561341 w 1832572"/>
                  <a:gd name="csY35" fmla="*/ 638728 h 1204770"/>
                  <a:gd name="csX36" fmla="*/ 1831117 w 1832572"/>
                  <a:gd name="csY36" fmla="*/ 353807 h 1204770"/>
                  <a:gd name="csX37" fmla="*/ 1831879 w 1832572"/>
                  <a:gd name="csY37" fmla="*/ 347196 h 1204770"/>
                  <a:gd name="csX38" fmla="*/ 749706 w 1832572"/>
                  <a:gd name="csY38" fmla="*/ 831409 h 1204770"/>
                  <a:gd name="csX39" fmla="*/ 723874 w 1832572"/>
                  <a:gd name="csY39" fmla="*/ 830019 h 1204770"/>
                  <a:gd name="csX40" fmla="*/ 717950 w 1832572"/>
                  <a:gd name="csY40" fmla="*/ 834657 h 1204770"/>
                  <a:gd name="csX41" fmla="*/ 721560 w 1832572"/>
                  <a:gd name="csY41" fmla="*/ 841258 h 1204770"/>
                  <a:gd name="csX42" fmla="*/ 751563 w 1832572"/>
                  <a:gd name="csY42" fmla="*/ 854755 h 1204770"/>
                  <a:gd name="csX43" fmla="*/ 786777 w 1832572"/>
                  <a:gd name="csY43" fmla="*/ 870262 h 1204770"/>
                  <a:gd name="csX44" fmla="*/ 816171 w 1832572"/>
                  <a:gd name="csY44" fmla="*/ 892312 h 1204770"/>
                  <a:gd name="csX45" fmla="*/ 777481 w 1832572"/>
                  <a:gd name="csY45" fmla="*/ 898932 h 1204770"/>
                  <a:gd name="csX46" fmla="*/ 672277 w 1832572"/>
                  <a:gd name="csY46" fmla="*/ 882358 h 1204770"/>
                  <a:gd name="csX47" fmla="*/ 668801 w 1832572"/>
                  <a:gd name="csY47" fmla="*/ 893160 h 1204770"/>
                  <a:gd name="csX48" fmla="*/ 687022 w 1832572"/>
                  <a:gd name="csY48" fmla="*/ 900580 h 1204770"/>
                  <a:gd name="csX49" fmla="*/ 724588 w 1832572"/>
                  <a:gd name="csY49" fmla="*/ 921811 h 1204770"/>
                  <a:gd name="csX50" fmla="*/ 697976 w 1832572"/>
                  <a:gd name="csY50" fmla="*/ 929898 h 1204770"/>
                  <a:gd name="csX51" fmla="*/ 509819 w 1832572"/>
                  <a:gd name="csY51" fmla="*/ 883997 h 1204770"/>
                  <a:gd name="csX52" fmla="*/ 495112 w 1832572"/>
                  <a:gd name="csY52" fmla="*/ 873100 h 1204770"/>
                  <a:gd name="csX53" fmla="*/ 486902 w 1832572"/>
                  <a:gd name="csY53" fmla="*/ 743589 h 1204770"/>
                  <a:gd name="csX54" fmla="*/ 498789 w 1832572"/>
                  <a:gd name="csY54" fmla="*/ 731482 h 1204770"/>
                  <a:gd name="csX55" fmla="*/ 568855 w 1832572"/>
                  <a:gd name="csY55" fmla="*/ 696764 h 1204770"/>
                  <a:gd name="csX56" fmla="*/ 618032 w 1832572"/>
                  <a:gd name="csY56" fmla="*/ 680733 h 1204770"/>
                  <a:gd name="csX57" fmla="*/ 680288 w 1832572"/>
                  <a:gd name="csY57" fmla="*/ 648358 h 1204770"/>
                  <a:gd name="csX58" fmla="*/ 686936 w 1832572"/>
                  <a:gd name="csY58" fmla="*/ 677237 h 1204770"/>
                  <a:gd name="csX59" fmla="*/ 661952 w 1832572"/>
                  <a:gd name="csY59" fmla="*/ 720719 h 1204770"/>
                  <a:gd name="csX60" fmla="*/ 660580 w 1832572"/>
                  <a:gd name="csY60" fmla="*/ 727206 h 1204770"/>
                  <a:gd name="csX61" fmla="*/ 666181 w 1832572"/>
                  <a:gd name="csY61" fmla="*/ 730758 h 1204770"/>
                  <a:gd name="csX62" fmla="*/ 750811 w 1832572"/>
                  <a:gd name="csY62" fmla="*/ 730282 h 1204770"/>
                  <a:gd name="csX63" fmla="*/ 819753 w 1832572"/>
                  <a:gd name="csY63" fmla="*/ 742055 h 1204770"/>
                  <a:gd name="csX64" fmla="*/ 744848 w 1832572"/>
                  <a:gd name="csY64" fmla="*/ 776421 h 1204770"/>
                  <a:gd name="csX65" fmla="*/ 744191 w 1832572"/>
                  <a:gd name="csY65" fmla="*/ 787937 h 1204770"/>
                  <a:gd name="csX66" fmla="*/ 840451 w 1832572"/>
                  <a:gd name="csY66" fmla="*/ 811207 h 1204770"/>
                  <a:gd name="csX67" fmla="*/ 749706 w 1832572"/>
                  <a:gd name="csY67" fmla="*/ 831409 h 120477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  <a:cxn ang="0">
                    <a:pos x="csX51" y="csY51"/>
                  </a:cxn>
                  <a:cxn ang="0">
                    <a:pos x="csX52" y="csY52"/>
                  </a:cxn>
                  <a:cxn ang="0">
                    <a:pos x="csX53" y="csY53"/>
                  </a:cxn>
                  <a:cxn ang="0">
                    <a:pos x="csX54" y="csY54"/>
                  </a:cxn>
                  <a:cxn ang="0">
                    <a:pos x="csX55" y="csY55"/>
                  </a:cxn>
                  <a:cxn ang="0">
                    <a:pos x="csX56" y="csY56"/>
                  </a:cxn>
                  <a:cxn ang="0">
                    <a:pos x="csX57" y="csY57"/>
                  </a:cxn>
                  <a:cxn ang="0">
                    <a:pos x="csX58" y="csY58"/>
                  </a:cxn>
                  <a:cxn ang="0">
                    <a:pos x="csX59" y="csY59"/>
                  </a:cxn>
                  <a:cxn ang="0">
                    <a:pos x="csX60" y="csY60"/>
                  </a:cxn>
                  <a:cxn ang="0">
                    <a:pos x="csX61" y="csY61"/>
                  </a:cxn>
                  <a:cxn ang="0">
                    <a:pos x="csX62" y="csY62"/>
                  </a:cxn>
                  <a:cxn ang="0">
                    <a:pos x="csX63" y="csY63"/>
                  </a:cxn>
                  <a:cxn ang="0">
                    <a:pos x="csX64" y="csY64"/>
                  </a:cxn>
                  <a:cxn ang="0">
                    <a:pos x="csX65" y="csY65"/>
                  </a:cxn>
                  <a:cxn ang="0">
                    <a:pos x="csX66" y="csY66"/>
                  </a:cxn>
                  <a:cxn ang="0">
                    <a:pos x="csX67" y="csY67"/>
                  </a:cxn>
                </a:cxnLst>
                <a:rect l="l" t="t" r="r" b="b"/>
                <a:pathLst>
                  <a:path w="1832572" h="1204770">
                    <a:moveTo>
                      <a:pt x="1831879" y="347196"/>
                    </a:moveTo>
                    <a:cubicBezTo>
                      <a:pt x="1820640" y="309477"/>
                      <a:pt x="1783911" y="244850"/>
                      <a:pt x="1782035" y="241926"/>
                    </a:cubicBezTo>
                    <a:cubicBezTo>
                      <a:pt x="1767862" y="218818"/>
                      <a:pt x="1746678" y="196654"/>
                      <a:pt x="1729485" y="175841"/>
                    </a:cubicBezTo>
                    <a:cubicBezTo>
                      <a:pt x="1727285" y="173060"/>
                      <a:pt x="1722704" y="173051"/>
                      <a:pt x="1720513" y="175851"/>
                    </a:cubicBezTo>
                    <a:cubicBezTo>
                      <a:pt x="1662106" y="244517"/>
                      <a:pt x="1565513" y="344510"/>
                      <a:pt x="1477159" y="400593"/>
                    </a:cubicBezTo>
                    <a:cubicBezTo>
                      <a:pt x="1473815" y="402317"/>
                      <a:pt x="1460804" y="414681"/>
                      <a:pt x="1456070" y="412642"/>
                    </a:cubicBezTo>
                    <a:cubicBezTo>
                      <a:pt x="1392805" y="385391"/>
                      <a:pt x="1323368" y="353854"/>
                      <a:pt x="1267933" y="305153"/>
                    </a:cubicBezTo>
                    <a:cubicBezTo>
                      <a:pt x="1146079" y="171355"/>
                      <a:pt x="1174826" y="116710"/>
                      <a:pt x="974782" y="59779"/>
                    </a:cubicBezTo>
                    <a:cubicBezTo>
                      <a:pt x="950674" y="52207"/>
                      <a:pt x="925747" y="44377"/>
                      <a:pt x="901411" y="34729"/>
                    </a:cubicBezTo>
                    <a:cubicBezTo>
                      <a:pt x="896296" y="32509"/>
                      <a:pt x="890857" y="39243"/>
                      <a:pt x="894695" y="43720"/>
                    </a:cubicBezTo>
                    <a:cubicBezTo>
                      <a:pt x="932110" y="91459"/>
                      <a:pt x="935262" y="141332"/>
                      <a:pt x="935396" y="196777"/>
                    </a:cubicBezTo>
                    <a:cubicBezTo>
                      <a:pt x="935072" y="218352"/>
                      <a:pt x="927366" y="236097"/>
                      <a:pt x="912498" y="249527"/>
                    </a:cubicBezTo>
                    <a:cubicBezTo>
                      <a:pt x="874283" y="284055"/>
                      <a:pt x="802884" y="280816"/>
                      <a:pt x="781910" y="279007"/>
                    </a:cubicBezTo>
                    <a:cubicBezTo>
                      <a:pt x="780119" y="278854"/>
                      <a:pt x="771261" y="277854"/>
                      <a:pt x="770051" y="279159"/>
                    </a:cubicBezTo>
                    <a:cubicBezTo>
                      <a:pt x="675468" y="270768"/>
                      <a:pt x="597496" y="239935"/>
                      <a:pt x="554262" y="171260"/>
                    </a:cubicBezTo>
                    <a:cubicBezTo>
                      <a:pt x="518267" y="118634"/>
                      <a:pt x="501199" y="60084"/>
                      <a:pt x="506190" y="6392"/>
                    </a:cubicBezTo>
                    <a:cubicBezTo>
                      <a:pt x="506685" y="2210"/>
                      <a:pt x="501970" y="-1381"/>
                      <a:pt x="498065" y="524"/>
                    </a:cubicBezTo>
                    <a:cubicBezTo>
                      <a:pt x="410616" y="38729"/>
                      <a:pt x="317642" y="64447"/>
                      <a:pt x="239528" y="122873"/>
                    </a:cubicBezTo>
                    <a:cubicBezTo>
                      <a:pt x="112131" y="223914"/>
                      <a:pt x="60505" y="412138"/>
                      <a:pt x="26930" y="570062"/>
                    </a:cubicBezTo>
                    <a:cubicBezTo>
                      <a:pt x="6470" y="663922"/>
                      <a:pt x="-8627" y="773068"/>
                      <a:pt x="5556" y="858908"/>
                    </a:cubicBezTo>
                    <a:cubicBezTo>
                      <a:pt x="32178" y="873853"/>
                      <a:pt x="154517" y="894112"/>
                      <a:pt x="192370" y="898198"/>
                    </a:cubicBezTo>
                    <a:cubicBezTo>
                      <a:pt x="218001" y="900961"/>
                      <a:pt x="211801" y="913210"/>
                      <a:pt x="212363" y="916810"/>
                    </a:cubicBezTo>
                    <a:cubicBezTo>
                      <a:pt x="219116" y="972732"/>
                      <a:pt x="222049" y="1035778"/>
                      <a:pt x="214134" y="1109549"/>
                    </a:cubicBezTo>
                    <a:cubicBezTo>
                      <a:pt x="213839" y="1112263"/>
                      <a:pt x="215477" y="1114806"/>
                      <a:pt x="218058" y="1115683"/>
                    </a:cubicBezTo>
                    <a:cubicBezTo>
                      <a:pt x="393233" y="1174176"/>
                      <a:pt x="555729" y="1204113"/>
                      <a:pt x="726141" y="1204770"/>
                    </a:cubicBezTo>
                    <a:cubicBezTo>
                      <a:pt x="856872" y="1204770"/>
                      <a:pt x="981049" y="1185168"/>
                      <a:pt x="1096149" y="1146277"/>
                    </a:cubicBezTo>
                    <a:cubicBezTo>
                      <a:pt x="1098711" y="1145410"/>
                      <a:pt x="1100331" y="1142896"/>
                      <a:pt x="1100074" y="1140210"/>
                    </a:cubicBezTo>
                    <a:cubicBezTo>
                      <a:pt x="1096064" y="1098271"/>
                      <a:pt x="1090196" y="1056180"/>
                      <a:pt x="1090329" y="1013822"/>
                    </a:cubicBezTo>
                    <a:cubicBezTo>
                      <a:pt x="1091187" y="975465"/>
                      <a:pt x="1102093" y="938984"/>
                      <a:pt x="1103579" y="900503"/>
                    </a:cubicBezTo>
                    <a:cubicBezTo>
                      <a:pt x="1108227" y="815502"/>
                      <a:pt x="1050029" y="733683"/>
                      <a:pt x="1082452" y="650196"/>
                    </a:cubicBezTo>
                    <a:cubicBezTo>
                      <a:pt x="1088329" y="631822"/>
                      <a:pt x="1117161" y="575568"/>
                      <a:pt x="1123696" y="564147"/>
                    </a:cubicBezTo>
                    <a:cubicBezTo>
                      <a:pt x="1124515" y="562718"/>
                      <a:pt x="1145051" y="562766"/>
                      <a:pt x="1148613" y="563528"/>
                    </a:cubicBezTo>
                    <a:cubicBezTo>
                      <a:pt x="1237948" y="585359"/>
                      <a:pt x="1315815" y="612582"/>
                      <a:pt x="1392529" y="641404"/>
                    </a:cubicBezTo>
                    <a:cubicBezTo>
                      <a:pt x="1426400" y="653892"/>
                      <a:pt x="1461433" y="666808"/>
                      <a:pt x="1491942" y="686039"/>
                    </a:cubicBezTo>
                    <a:cubicBezTo>
                      <a:pt x="1493685" y="687134"/>
                      <a:pt x="1495885" y="687229"/>
                      <a:pt x="1497714" y="686286"/>
                    </a:cubicBezTo>
                    <a:cubicBezTo>
                      <a:pt x="1522022" y="673713"/>
                      <a:pt x="1542500" y="655873"/>
                      <a:pt x="1561341" y="638728"/>
                    </a:cubicBezTo>
                    <a:cubicBezTo>
                      <a:pt x="1659705" y="551174"/>
                      <a:pt x="1745392" y="451009"/>
                      <a:pt x="1831117" y="353807"/>
                    </a:cubicBezTo>
                    <a:cubicBezTo>
                      <a:pt x="1832727" y="351978"/>
                      <a:pt x="1833032" y="349339"/>
                      <a:pt x="1831879" y="347196"/>
                    </a:cubicBezTo>
                    <a:close/>
                    <a:moveTo>
                      <a:pt x="749706" y="831409"/>
                    </a:moveTo>
                    <a:cubicBezTo>
                      <a:pt x="741238" y="830885"/>
                      <a:pt x="732475" y="830352"/>
                      <a:pt x="723874" y="830019"/>
                    </a:cubicBezTo>
                    <a:cubicBezTo>
                      <a:pt x="721026" y="829895"/>
                      <a:pt x="718531" y="831866"/>
                      <a:pt x="717950" y="834657"/>
                    </a:cubicBezTo>
                    <a:cubicBezTo>
                      <a:pt x="717378" y="837438"/>
                      <a:pt x="718902" y="840239"/>
                      <a:pt x="721560" y="841258"/>
                    </a:cubicBezTo>
                    <a:cubicBezTo>
                      <a:pt x="731646" y="845144"/>
                      <a:pt x="741772" y="850031"/>
                      <a:pt x="751563" y="854755"/>
                    </a:cubicBezTo>
                    <a:cubicBezTo>
                      <a:pt x="762927" y="860241"/>
                      <a:pt x="774680" y="865909"/>
                      <a:pt x="786777" y="870262"/>
                    </a:cubicBezTo>
                    <a:cubicBezTo>
                      <a:pt x="797588" y="874938"/>
                      <a:pt x="817648" y="877520"/>
                      <a:pt x="816171" y="892312"/>
                    </a:cubicBezTo>
                    <a:cubicBezTo>
                      <a:pt x="813590" y="907866"/>
                      <a:pt x="789292" y="900275"/>
                      <a:pt x="777481" y="898932"/>
                    </a:cubicBezTo>
                    <a:cubicBezTo>
                      <a:pt x="742114" y="893960"/>
                      <a:pt x="708110" y="885616"/>
                      <a:pt x="672277" y="882358"/>
                    </a:cubicBezTo>
                    <a:cubicBezTo>
                      <a:pt x="666324" y="881568"/>
                      <a:pt x="663476" y="890302"/>
                      <a:pt x="668801" y="893160"/>
                    </a:cubicBezTo>
                    <a:cubicBezTo>
                      <a:pt x="673011" y="895636"/>
                      <a:pt x="679507" y="897932"/>
                      <a:pt x="687022" y="900580"/>
                    </a:cubicBezTo>
                    <a:cubicBezTo>
                      <a:pt x="700604" y="905371"/>
                      <a:pt x="721131" y="912600"/>
                      <a:pt x="724588" y="921811"/>
                    </a:cubicBezTo>
                    <a:cubicBezTo>
                      <a:pt x="727436" y="935632"/>
                      <a:pt x="712101" y="936051"/>
                      <a:pt x="697976" y="929898"/>
                    </a:cubicBezTo>
                    <a:cubicBezTo>
                      <a:pt x="640454" y="908685"/>
                      <a:pt x="581161" y="896208"/>
                      <a:pt x="509819" y="883997"/>
                    </a:cubicBezTo>
                    <a:cubicBezTo>
                      <a:pt x="507876" y="883663"/>
                      <a:pt x="495465" y="875862"/>
                      <a:pt x="495112" y="873100"/>
                    </a:cubicBezTo>
                    <a:cubicBezTo>
                      <a:pt x="490540" y="830723"/>
                      <a:pt x="485816" y="786908"/>
                      <a:pt x="486902" y="743589"/>
                    </a:cubicBezTo>
                    <a:cubicBezTo>
                      <a:pt x="487064" y="740160"/>
                      <a:pt x="497722" y="732892"/>
                      <a:pt x="498789" y="731482"/>
                    </a:cubicBezTo>
                    <a:cubicBezTo>
                      <a:pt x="515391" y="709432"/>
                      <a:pt x="541356" y="703279"/>
                      <a:pt x="568855" y="696764"/>
                    </a:cubicBezTo>
                    <a:cubicBezTo>
                      <a:pt x="585581" y="692801"/>
                      <a:pt x="602869" y="688696"/>
                      <a:pt x="618032" y="680733"/>
                    </a:cubicBezTo>
                    <a:cubicBezTo>
                      <a:pt x="638444" y="670618"/>
                      <a:pt x="656723" y="645910"/>
                      <a:pt x="680288" y="648358"/>
                    </a:cubicBezTo>
                    <a:cubicBezTo>
                      <a:pt x="693747" y="651625"/>
                      <a:pt x="692499" y="665569"/>
                      <a:pt x="686936" y="677237"/>
                    </a:cubicBezTo>
                    <a:cubicBezTo>
                      <a:pt x="681812" y="691916"/>
                      <a:pt x="674830" y="708565"/>
                      <a:pt x="661952" y="720719"/>
                    </a:cubicBezTo>
                    <a:cubicBezTo>
                      <a:pt x="660190" y="722386"/>
                      <a:pt x="659638" y="724967"/>
                      <a:pt x="660580" y="727206"/>
                    </a:cubicBezTo>
                    <a:cubicBezTo>
                      <a:pt x="661523" y="729444"/>
                      <a:pt x="663752" y="730863"/>
                      <a:pt x="666181" y="730758"/>
                    </a:cubicBezTo>
                    <a:cubicBezTo>
                      <a:pt x="677021" y="730311"/>
                      <a:pt x="715149" y="728958"/>
                      <a:pt x="750811" y="730282"/>
                    </a:cubicBezTo>
                    <a:cubicBezTo>
                      <a:pt x="811723" y="732530"/>
                      <a:pt x="819010" y="740836"/>
                      <a:pt x="819753" y="742055"/>
                    </a:cubicBezTo>
                    <a:cubicBezTo>
                      <a:pt x="835259" y="774697"/>
                      <a:pt x="764984" y="774126"/>
                      <a:pt x="744848" y="776421"/>
                    </a:cubicBezTo>
                    <a:cubicBezTo>
                      <a:pt x="738247" y="776726"/>
                      <a:pt x="737647" y="786880"/>
                      <a:pt x="744191" y="787937"/>
                    </a:cubicBezTo>
                    <a:cubicBezTo>
                      <a:pt x="774338" y="793671"/>
                      <a:pt x="817495" y="793614"/>
                      <a:pt x="840451" y="811207"/>
                    </a:cubicBezTo>
                    <a:cubicBezTo>
                      <a:pt x="860882" y="841944"/>
                      <a:pt x="764184" y="831609"/>
                      <a:pt x="749706" y="831409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hu-HU" dirty="0"/>
              </a:p>
            </p:txBody>
          </p:sp>
          <p:grpSp>
            <p:nvGrpSpPr>
              <p:cNvPr id="52" name="Graphic 3" descr="Female raising hand">
                <a:extLst>
                  <a:ext uri="{FF2B5EF4-FFF2-40B4-BE49-F238E27FC236}">
                    <a16:creationId xmlns:a16="http://schemas.microsoft.com/office/drawing/2014/main" id="{C3921BF6-FBFC-2972-79DA-9C4458D88140}"/>
                  </a:ext>
                </a:extLst>
              </p:cNvPr>
              <p:cNvGrpSpPr/>
              <p:nvPr/>
            </p:nvGrpSpPr>
            <p:grpSpPr>
              <a:xfrm>
                <a:off x="2069122" y="2563178"/>
                <a:ext cx="2076058" cy="3655224"/>
                <a:chOff x="2069122" y="2563178"/>
                <a:chExt cx="2076058" cy="3655224"/>
              </a:xfrm>
              <a:solidFill>
                <a:srgbClr val="000000"/>
              </a:solidFill>
            </p:grpSpPr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41BD036F-9825-BDFA-2B23-FA8ACF0AB91C}"/>
                    </a:ext>
                  </a:extLst>
                </p:cNvPr>
                <p:cNvSpPr/>
                <p:nvPr/>
              </p:nvSpPr>
              <p:spPr>
                <a:xfrm>
                  <a:off x="2929974" y="2692747"/>
                  <a:ext cx="15847" cy="47385"/>
                </a:xfrm>
                <a:custGeom>
                  <a:avLst/>
                  <a:gdLst>
                    <a:gd name="csX0" fmla="*/ 15387 w 15847"/>
                    <a:gd name="csY0" fmla="*/ 40128 h 47385"/>
                    <a:gd name="csX1" fmla="*/ 15607 w 15847"/>
                    <a:gd name="csY1" fmla="*/ 2618 h 47385"/>
                    <a:gd name="csX2" fmla="*/ 11282 w 15847"/>
                    <a:gd name="csY2" fmla="*/ 161 h 47385"/>
                    <a:gd name="csX3" fmla="*/ 3700 w 15847"/>
                    <a:gd name="csY3" fmla="*/ 43347 h 47385"/>
                    <a:gd name="csX4" fmla="*/ 15387 w 15847"/>
                    <a:gd name="csY4" fmla="*/ 40128 h 4738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</a:cxnLst>
                  <a:rect l="l" t="t" r="r" b="b"/>
                  <a:pathLst>
                    <a:path w="15847" h="47385">
                      <a:moveTo>
                        <a:pt x="15387" y="40128"/>
                      </a:moveTo>
                      <a:cubicBezTo>
                        <a:pt x="8720" y="27031"/>
                        <a:pt x="15378" y="15582"/>
                        <a:pt x="15607" y="2618"/>
                      </a:cubicBezTo>
                      <a:cubicBezTo>
                        <a:pt x="15349" y="875"/>
                        <a:pt x="12892" y="-477"/>
                        <a:pt x="11282" y="161"/>
                      </a:cubicBezTo>
                      <a:cubicBezTo>
                        <a:pt x="-3596" y="6076"/>
                        <a:pt x="-1062" y="31565"/>
                        <a:pt x="3700" y="43347"/>
                      </a:cubicBezTo>
                      <a:cubicBezTo>
                        <a:pt x="6586" y="50472"/>
                        <a:pt x="18293" y="47395"/>
                        <a:pt x="15387" y="40128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</p: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429F1494-977E-8899-F38C-955D6FD92D17}"/>
                    </a:ext>
                  </a:extLst>
                </p:cNvPr>
                <p:cNvSpPr/>
                <p:nvPr/>
              </p:nvSpPr>
              <p:spPr>
                <a:xfrm>
                  <a:off x="2840390" y="3303863"/>
                  <a:ext cx="151102" cy="13816"/>
                </a:xfrm>
                <a:custGeom>
                  <a:avLst/>
                  <a:gdLst>
                    <a:gd name="csX0" fmla="*/ 147958 w 151102"/>
                    <a:gd name="csY0" fmla="*/ 54 h 13816"/>
                    <a:gd name="csX1" fmla="*/ 3854 w 151102"/>
                    <a:gd name="csY1" fmla="*/ 3826 h 13816"/>
                    <a:gd name="csX2" fmla="*/ 3854 w 151102"/>
                    <a:gd name="csY2" fmla="*/ 11826 h 13816"/>
                    <a:gd name="csX3" fmla="*/ 77254 w 151102"/>
                    <a:gd name="csY3" fmla="*/ 13608 h 13816"/>
                    <a:gd name="csX4" fmla="*/ 147958 w 151102"/>
                    <a:gd name="csY4" fmla="*/ 54 h 13816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</a:cxnLst>
                  <a:rect l="l" t="t" r="r" b="b"/>
                  <a:pathLst>
                    <a:path w="151102" h="13816">
                      <a:moveTo>
                        <a:pt x="147958" y="54"/>
                      </a:moveTo>
                      <a:cubicBezTo>
                        <a:pt x="100047" y="-632"/>
                        <a:pt x="51917" y="5521"/>
                        <a:pt x="3854" y="3826"/>
                      </a:cubicBezTo>
                      <a:cubicBezTo>
                        <a:pt x="-1337" y="3778"/>
                        <a:pt x="-1232" y="11484"/>
                        <a:pt x="3854" y="11826"/>
                      </a:cubicBezTo>
                      <a:cubicBezTo>
                        <a:pt x="28324" y="13484"/>
                        <a:pt x="52727" y="14208"/>
                        <a:pt x="77254" y="13608"/>
                      </a:cubicBezTo>
                      <a:cubicBezTo>
                        <a:pt x="82959" y="13150"/>
                        <a:pt x="168370" y="12550"/>
                        <a:pt x="147958" y="5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</p:sp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8D6E1140-A238-08C1-3970-BB71404FCE88}"/>
                    </a:ext>
                  </a:extLst>
                </p:cNvPr>
                <p:cNvSpPr/>
                <p:nvPr/>
              </p:nvSpPr>
              <p:spPr>
                <a:xfrm>
                  <a:off x="2069122" y="2563178"/>
                  <a:ext cx="2076058" cy="3655224"/>
                </a:xfrm>
                <a:custGeom>
                  <a:avLst/>
                  <a:gdLst>
                    <a:gd name="csX0" fmla="*/ 2072360 w 2076058"/>
                    <a:gd name="csY0" fmla="*/ 69960 h 3655224"/>
                    <a:gd name="csX1" fmla="*/ 2061854 w 2076058"/>
                    <a:gd name="csY1" fmla="*/ 38118 h 3655224"/>
                    <a:gd name="csX2" fmla="*/ 2062969 w 2076058"/>
                    <a:gd name="csY2" fmla="*/ 17858 h 3655224"/>
                    <a:gd name="csX3" fmla="*/ 2031879 w 2076058"/>
                    <a:gd name="csY3" fmla="*/ 19687 h 3655224"/>
                    <a:gd name="csX4" fmla="*/ 1888290 w 2076058"/>
                    <a:gd name="csY4" fmla="*/ 91391 h 3655224"/>
                    <a:gd name="csX5" fmla="*/ 1811690 w 2076058"/>
                    <a:gd name="csY5" fmla="*/ 133482 h 3655224"/>
                    <a:gd name="csX6" fmla="*/ 1815023 w 2076058"/>
                    <a:gd name="csY6" fmla="*/ 53520 h 3655224"/>
                    <a:gd name="csX7" fmla="*/ 1789573 w 2076058"/>
                    <a:gd name="csY7" fmla="*/ 47338 h 3655224"/>
                    <a:gd name="csX8" fmla="*/ 1735137 w 2076058"/>
                    <a:gd name="csY8" fmla="*/ 261555 h 3655224"/>
                    <a:gd name="csX9" fmla="*/ 1644183 w 2076058"/>
                    <a:gd name="csY9" fmla="*/ 355339 h 3655224"/>
                    <a:gd name="csX10" fmla="*/ 1485030 w 2076058"/>
                    <a:gd name="csY10" fmla="*/ 504881 h 3655224"/>
                    <a:gd name="csX11" fmla="*/ 1305950 w 2076058"/>
                    <a:gd name="csY11" fmla="*/ 406783 h 3655224"/>
                    <a:gd name="csX12" fmla="*/ 1213424 w 2076058"/>
                    <a:gd name="csY12" fmla="*/ 288197 h 3655224"/>
                    <a:gd name="csX13" fmla="*/ 897995 w 2076058"/>
                    <a:gd name="csY13" fmla="*/ 123081 h 3655224"/>
                    <a:gd name="csX14" fmla="*/ 885822 w 2076058"/>
                    <a:gd name="csY14" fmla="*/ 139121 h 3655224"/>
                    <a:gd name="csX15" fmla="*/ 928484 w 2076058"/>
                    <a:gd name="csY15" fmla="*/ 210054 h 3655224"/>
                    <a:gd name="csX16" fmla="*/ 938095 w 2076058"/>
                    <a:gd name="csY16" fmla="*/ 287168 h 3655224"/>
                    <a:gd name="csX17" fmla="*/ 925027 w 2076058"/>
                    <a:gd name="csY17" fmla="*/ 340527 h 3655224"/>
                    <a:gd name="csX18" fmla="*/ 796715 w 2076058"/>
                    <a:gd name="csY18" fmla="*/ 370045 h 3655224"/>
                    <a:gd name="csX19" fmla="*/ 536197 w 2076058"/>
                    <a:gd name="csY19" fmla="*/ 115366 h 3655224"/>
                    <a:gd name="csX20" fmla="*/ 596966 w 2076058"/>
                    <a:gd name="csY20" fmla="*/ 79885 h 3655224"/>
                    <a:gd name="csX21" fmla="*/ 604520 w 2076058"/>
                    <a:gd name="csY21" fmla="*/ 3561 h 3655224"/>
                    <a:gd name="csX22" fmla="*/ 597128 w 2076058"/>
                    <a:gd name="csY22" fmla="*/ 3561 h 3655224"/>
                    <a:gd name="csX23" fmla="*/ 589032 w 2076058"/>
                    <a:gd name="csY23" fmla="*/ 65645 h 3655224"/>
                    <a:gd name="csX24" fmla="*/ 532644 w 2076058"/>
                    <a:gd name="csY24" fmla="*/ 100202 h 3655224"/>
                    <a:gd name="csX25" fmla="*/ 526310 w 2076058"/>
                    <a:gd name="csY25" fmla="*/ 97059 h 3655224"/>
                    <a:gd name="csX26" fmla="*/ 397180 w 2076058"/>
                    <a:gd name="csY26" fmla="*/ 136063 h 3655224"/>
                    <a:gd name="csX27" fmla="*/ 32772 w 2076058"/>
                    <a:gd name="csY27" fmla="*/ 655414 h 3655224"/>
                    <a:gd name="csX28" fmla="*/ 5635 w 2076058"/>
                    <a:gd name="csY28" fmla="*/ 934525 h 3655224"/>
                    <a:gd name="csX29" fmla="*/ 23104 w 2076058"/>
                    <a:gd name="csY29" fmla="*/ 971939 h 3655224"/>
                    <a:gd name="csX30" fmla="*/ 221358 w 2076058"/>
                    <a:gd name="csY30" fmla="*/ 1020079 h 3655224"/>
                    <a:gd name="csX31" fmla="*/ 220195 w 2076058"/>
                    <a:gd name="csY31" fmla="*/ 1075400 h 3655224"/>
                    <a:gd name="csX32" fmla="*/ 213357 w 2076058"/>
                    <a:gd name="csY32" fmla="*/ 1229791 h 3655224"/>
                    <a:gd name="csX33" fmla="*/ 75635 w 2076058"/>
                    <a:gd name="csY33" fmla="*/ 3078717 h 3655224"/>
                    <a:gd name="csX34" fmla="*/ 97599 w 2076058"/>
                    <a:gd name="csY34" fmla="*/ 3300859 h 3655224"/>
                    <a:gd name="csX35" fmla="*/ 365204 w 2076058"/>
                    <a:gd name="csY35" fmla="*/ 3375364 h 3655224"/>
                    <a:gd name="csX36" fmla="*/ 334076 w 2076058"/>
                    <a:gd name="csY36" fmla="*/ 3453097 h 3655224"/>
                    <a:gd name="csX37" fmla="*/ 315379 w 2076058"/>
                    <a:gd name="csY37" fmla="*/ 3480167 h 3655224"/>
                    <a:gd name="csX38" fmla="*/ 274231 w 2076058"/>
                    <a:gd name="csY38" fmla="*/ 3521125 h 3655224"/>
                    <a:gd name="csX39" fmla="*/ 254314 w 2076058"/>
                    <a:gd name="csY39" fmla="*/ 3583418 h 3655224"/>
                    <a:gd name="csX40" fmla="*/ 267001 w 2076058"/>
                    <a:gd name="csY40" fmla="*/ 3639616 h 3655224"/>
                    <a:gd name="csX41" fmla="*/ 341020 w 2076058"/>
                    <a:gd name="csY41" fmla="*/ 3654779 h 3655224"/>
                    <a:gd name="csX42" fmla="*/ 459587 w 2076058"/>
                    <a:gd name="csY42" fmla="*/ 3626319 h 3655224"/>
                    <a:gd name="csX43" fmla="*/ 516861 w 2076058"/>
                    <a:gd name="csY43" fmla="*/ 3554938 h 3655224"/>
                    <a:gd name="csX44" fmla="*/ 549789 w 2076058"/>
                    <a:gd name="csY44" fmla="*/ 3556015 h 3655224"/>
                    <a:gd name="csX45" fmla="*/ 573554 w 2076058"/>
                    <a:gd name="csY45" fmla="*/ 3533479 h 3655224"/>
                    <a:gd name="csX46" fmla="*/ 584546 w 2076058"/>
                    <a:gd name="csY46" fmla="*/ 3496941 h 3655224"/>
                    <a:gd name="csX47" fmla="*/ 584231 w 2076058"/>
                    <a:gd name="csY47" fmla="*/ 3395338 h 3655224"/>
                    <a:gd name="csX48" fmla="*/ 853503 w 2076058"/>
                    <a:gd name="csY48" fmla="*/ 3393842 h 3655224"/>
                    <a:gd name="csX49" fmla="*/ 849388 w 2076058"/>
                    <a:gd name="csY49" fmla="*/ 3525468 h 3655224"/>
                    <a:gd name="csX50" fmla="*/ 860980 w 2076058"/>
                    <a:gd name="csY50" fmla="*/ 3570302 h 3655224"/>
                    <a:gd name="csX51" fmla="*/ 940438 w 2076058"/>
                    <a:gd name="csY51" fmla="*/ 3589514 h 3655224"/>
                    <a:gd name="csX52" fmla="*/ 1001503 w 2076058"/>
                    <a:gd name="csY52" fmla="*/ 3572579 h 3655224"/>
                    <a:gd name="csX53" fmla="*/ 1006389 w 2076058"/>
                    <a:gd name="csY53" fmla="*/ 3566445 h 3655224"/>
                    <a:gd name="csX54" fmla="*/ 1007303 w 2076058"/>
                    <a:gd name="csY54" fmla="*/ 3530574 h 3655224"/>
                    <a:gd name="csX55" fmla="*/ 1065768 w 2076058"/>
                    <a:gd name="csY55" fmla="*/ 3595620 h 3655224"/>
                    <a:gd name="csX56" fmla="*/ 1085961 w 2076058"/>
                    <a:gd name="csY56" fmla="*/ 3617842 h 3655224"/>
                    <a:gd name="csX57" fmla="*/ 1281061 w 2076058"/>
                    <a:gd name="csY57" fmla="*/ 3638378 h 3655224"/>
                    <a:gd name="csX58" fmla="*/ 1315475 w 2076058"/>
                    <a:gd name="csY58" fmla="*/ 3634034 h 3655224"/>
                    <a:gd name="csX59" fmla="*/ 1343850 w 2076058"/>
                    <a:gd name="csY59" fmla="*/ 3621528 h 3655224"/>
                    <a:gd name="csX60" fmla="*/ 1329391 w 2076058"/>
                    <a:gd name="csY60" fmla="*/ 3566340 h 3655224"/>
                    <a:gd name="csX61" fmla="*/ 1227064 w 2076058"/>
                    <a:gd name="csY61" fmla="*/ 3494521 h 3655224"/>
                    <a:gd name="csX62" fmla="*/ 1120070 w 2076058"/>
                    <a:gd name="csY62" fmla="*/ 3365524 h 3655224"/>
                    <a:gd name="csX63" fmla="*/ 1297540 w 2076058"/>
                    <a:gd name="csY63" fmla="*/ 3327577 h 3655224"/>
                    <a:gd name="csX64" fmla="*/ 1319381 w 2076058"/>
                    <a:gd name="csY64" fmla="*/ 3317814 h 3655224"/>
                    <a:gd name="csX65" fmla="*/ 1323019 w 2076058"/>
                    <a:gd name="csY65" fmla="*/ 2521466 h 3655224"/>
                    <a:gd name="csX66" fmla="*/ 1139568 w 2076058"/>
                    <a:gd name="csY66" fmla="*/ 1252879 h 3655224"/>
                    <a:gd name="csX67" fmla="*/ 1140777 w 2076058"/>
                    <a:gd name="csY67" fmla="*/ 1232982 h 3655224"/>
                    <a:gd name="csX68" fmla="*/ 1138453 w 2076058"/>
                    <a:gd name="csY68" fmla="*/ 1214855 h 3655224"/>
                    <a:gd name="csX69" fmla="*/ 1135167 w 2076058"/>
                    <a:gd name="csY69" fmla="*/ 1084458 h 3655224"/>
                    <a:gd name="csX70" fmla="*/ 1143197 w 2076058"/>
                    <a:gd name="csY70" fmla="*/ 969034 h 3655224"/>
                    <a:gd name="csX71" fmla="*/ 1113955 w 2076058"/>
                    <a:gd name="csY71" fmla="*/ 774972 h 3655224"/>
                    <a:gd name="csX72" fmla="*/ 1126937 w 2076058"/>
                    <a:gd name="csY72" fmla="*/ 745806 h 3655224"/>
                    <a:gd name="csX73" fmla="*/ 1156341 w 2076058"/>
                    <a:gd name="csY73" fmla="*/ 687428 h 3655224"/>
                    <a:gd name="csX74" fmla="*/ 1494307 w 2076058"/>
                    <a:gd name="csY74" fmla="*/ 799851 h 3655224"/>
                    <a:gd name="csX75" fmla="*/ 1496069 w 2076058"/>
                    <a:gd name="csY75" fmla="*/ 811338 h 3655224"/>
                    <a:gd name="csX76" fmla="*/ 1541627 w 2076058"/>
                    <a:gd name="csY76" fmla="*/ 799080 h 3655224"/>
                    <a:gd name="csX77" fmla="*/ 1581289 w 2076058"/>
                    <a:gd name="csY77" fmla="*/ 772114 h 3655224"/>
                    <a:gd name="csX78" fmla="*/ 1795707 w 2076058"/>
                    <a:gd name="csY78" fmla="*/ 555116 h 3655224"/>
                    <a:gd name="csX79" fmla="*/ 1848028 w 2076058"/>
                    <a:gd name="csY79" fmla="*/ 486479 h 3655224"/>
                    <a:gd name="csX80" fmla="*/ 1864020 w 2076058"/>
                    <a:gd name="csY80" fmla="*/ 457008 h 3655224"/>
                    <a:gd name="csX81" fmla="*/ 1820900 w 2076058"/>
                    <a:gd name="csY81" fmla="*/ 358110 h 3655224"/>
                    <a:gd name="csX82" fmla="*/ 1836521 w 2076058"/>
                    <a:gd name="csY82" fmla="*/ 330488 h 3655224"/>
                    <a:gd name="csX83" fmla="*/ 1896310 w 2076058"/>
                    <a:gd name="csY83" fmla="*/ 260012 h 3655224"/>
                    <a:gd name="csX84" fmla="*/ 2011838 w 2076058"/>
                    <a:gd name="csY84" fmla="*/ 173078 h 3655224"/>
                    <a:gd name="csX85" fmla="*/ 2061692 w 2076058"/>
                    <a:gd name="csY85" fmla="*/ 112403 h 3655224"/>
                    <a:gd name="csX86" fmla="*/ 2057711 w 2076058"/>
                    <a:gd name="csY86" fmla="*/ 93068 h 3655224"/>
                    <a:gd name="csX87" fmla="*/ 2072360 w 2076058"/>
                    <a:gd name="csY87" fmla="*/ 69960 h 3655224"/>
                    <a:gd name="csX88" fmla="*/ 2042376 w 2076058"/>
                    <a:gd name="csY88" fmla="*/ 28279 h 3655224"/>
                    <a:gd name="csX89" fmla="*/ 2049472 w 2076058"/>
                    <a:gd name="csY89" fmla="*/ 35727 h 3655224"/>
                    <a:gd name="csX90" fmla="*/ 2030193 w 2076058"/>
                    <a:gd name="csY90" fmla="*/ 57511 h 3655224"/>
                    <a:gd name="csX91" fmla="*/ 1944097 w 2076058"/>
                    <a:gd name="csY91" fmla="*/ 127091 h 3655224"/>
                    <a:gd name="csX92" fmla="*/ 1926609 w 2076058"/>
                    <a:gd name="csY92" fmla="*/ 114699 h 3655224"/>
                    <a:gd name="csX93" fmla="*/ 2042376 w 2076058"/>
                    <a:gd name="csY93" fmla="*/ 28279 h 3655224"/>
                    <a:gd name="csX94" fmla="*/ 503317 w 2076058"/>
                    <a:gd name="csY94" fmla="*/ 3390356 h 3655224"/>
                    <a:gd name="csX95" fmla="*/ 452329 w 2076058"/>
                    <a:gd name="csY95" fmla="*/ 3503256 h 3655224"/>
                    <a:gd name="csX96" fmla="*/ 338591 w 2076058"/>
                    <a:gd name="csY96" fmla="*/ 3485358 h 3655224"/>
                    <a:gd name="csX97" fmla="*/ 381178 w 2076058"/>
                    <a:gd name="csY97" fmla="*/ 3377564 h 3655224"/>
                    <a:gd name="csX98" fmla="*/ 503317 w 2076058"/>
                    <a:gd name="csY98" fmla="*/ 3390356 h 3655224"/>
                    <a:gd name="csX99" fmla="*/ 282756 w 2076058"/>
                    <a:gd name="csY99" fmla="*/ 3628843 h 3655224"/>
                    <a:gd name="csX100" fmla="*/ 282756 w 2076058"/>
                    <a:gd name="csY100" fmla="*/ 3628843 h 3655224"/>
                    <a:gd name="csX101" fmla="*/ 282756 w 2076058"/>
                    <a:gd name="csY101" fmla="*/ 3628843 h 3655224"/>
                    <a:gd name="csX102" fmla="*/ 491544 w 2076058"/>
                    <a:gd name="csY102" fmla="*/ 3568759 h 3655224"/>
                    <a:gd name="csX103" fmla="*/ 415515 w 2076058"/>
                    <a:gd name="csY103" fmla="*/ 3621480 h 3655224"/>
                    <a:gd name="csX104" fmla="*/ 283137 w 2076058"/>
                    <a:gd name="csY104" fmla="*/ 3628995 h 3655224"/>
                    <a:gd name="csX105" fmla="*/ 281460 w 2076058"/>
                    <a:gd name="csY105" fmla="*/ 3626300 h 3655224"/>
                    <a:gd name="csX106" fmla="*/ 273497 w 2076058"/>
                    <a:gd name="csY106" fmla="*/ 3565283 h 3655224"/>
                    <a:gd name="csX107" fmla="*/ 309140 w 2076058"/>
                    <a:gd name="csY107" fmla="*/ 3508895 h 3655224"/>
                    <a:gd name="csX108" fmla="*/ 314769 w 2076058"/>
                    <a:gd name="csY108" fmla="*/ 3509180 h 3655224"/>
                    <a:gd name="csX109" fmla="*/ 386931 w 2076058"/>
                    <a:gd name="csY109" fmla="*/ 3505085 h 3655224"/>
                    <a:gd name="csX110" fmla="*/ 439356 w 2076058"/>
                    <a:gd name="csY110" fmla="*/ 3517781 h 3655224"/>
                    <a:gd name="csX111" fmla="*/ 457806 w 2076058"/>
                    <a:gd name="csY111" fmla="*/ 3519477 h 3655224"/>
                    <a:gd name="csX112" fmla="*/ 524481 w 2076058"/>
                    <a:gd name="csY112" fmla="*/ 3391918 h 3655224"/>
                    <a:gd name="csX113" fmla="*/ 573354 w 2076058"/>
                    <a:gd name="csY113" fmla="*/ 3394842 h 3655224"/>
                    <a:gd name="csX114" fmla="*/ 561886 w 2076058"/>
                    <a:gd name="csY114" fmla="*/ 3522715 h 3655224"/>
                    <a:gd name="csX115" fmla="*/ 546446 w 2076058"/>
                    <a:gd name="csY115" fmla="*/ 3533031 h 3655224"/>
                    <a:gd name="csX116" fmla="*/ 531492 w 2076058"/>
                    <a:gd name="csY116" fmla="*/ 3454545 h 3655224"/>
                    <a:gd name="csX117" fmla="*/ 512451 w 2076058"/>
                    <a:gd name="csY117" fmla="*/ 3513314 h 3655224"/>
                    <a:gd name="csX118" fmla="*/ 491544 w 2076058"/>
                    <a:gd name="csY118" fmla="*/ 3568759 h 3655224"/>
                    <a:gd name="csX119" fmla="*/ 530701 w 2076058"/>
                    <a:gd name="csY119" fmla="*/ 3498531 h 3655224"/>
                    <a:gd name="csX120" fmla="*/ 534044 w 2076058"/>
                    <a:gd name="csY120" fmla="*/ 3540842 h 3655224"/>
                    <a:gd name="csX121" fmla="*/ 521014 w 2076058"/>
                    <a:gd name="csY121" fmla="*/ 3539851 h 3655224"/>
                    <a:gd name="csX122" fmla="*/ 530701 w 2076058"/>
                    <a:gd name="csY122" fmla="*/ 3498531 h 3655224"/>
                    <a:gd name="csX123" fmla="*/ 989244 w 2076058"/>
                    <a:gd name="csY123" fmla="*/ 3542680 h 3655224"/>
                    <a:gd name="csX124" fmla="*/ 992330 w 2076058"/>
                    <a:gd name="csY124" fmla="*/ 3563349 h 3655224"/>
                    <a:gd name="csX125" fmla="*/ 945781 w 2076058"/>
                    <a:gd name="csY125" fmla="*/ 3575617 h 3655224"/>
                    <a:gd name="csX126" fmla="*/ 948896 w 2076058"/>
                    <a:gd name="csY126" fmla="*/ 3487387 h 3655224"/>
                    <a:gd name="csX127" fmla="*/ 994026 w 2076058"/>
                    <a:gd name="csY127" fmla="*/ 3519572 h 3655224"/>
                    <a:gd name="csX128" fmla="*/ 989244 w 2076058"/>
                    <a:gd name="csY128" fmla="*/ 3542680 h 3655224"/>
                    <a:gd name="csX129" fmla="*/ 1303569 w 2076058"/>
                    <a:gd name="csY129" fmla="*/ 3560987 h 3655224"/>
                    <a:gd name="csX130" fmla="*/ 1332211 w 2076058"/>
                    <a:gd name="csY130" fmla="*/ 3619261 h 3655224"/>
                    <a:gd name="csX131" fmla="*/ 1149350 w 2076058"/>
                    <a:gd name="csY131" fmla="*/ 3621623 h 3655224"/>
                    <a:gd name="csX132" fmla="*/ 1090447 w 2076058"/>
                    <a:gd name="csY132" fmla="*/ 3607640 h 3655224"/>
                    <a:gd name="csX133" fmla="*/ 946258 w 2076058"/>
                    <a:gd name="csY133" fmla="*/ 3475814 h 3655224"/>
                    <a:gd name="csX134" fmla="*/ 932742 w 2076058"/>
                    <a:gd name="csY134" fmla="*/ 3575065 h 3655224"/>
                    <a:gd name="csX135" fmla="*/ 866057 w 2076058"/>
                    <a:gd name="csY135" fmla="*/ 3558425 h 3655224"/>
                    <a:gd name="csX136" fmla="*/ 864933 w 2076058"/>
                    <a:gd name="csY136" fmla="*/ 3393213 h 3655224"/>
                    <a:gd name="csX137" fmla="*/ 975738 w 2076058"/>
                    <a:gd name="csY137" fmla="*/ 3384269 h 3655224"/>
                    <a:gd name="csX138" fmla="*/ 1097524 w 2076058"/>
                    <a:gd name="csY138" fmla="*/ 3504675 h 3655224"/>
                    <a:gd name="csX139" fmla="*/ 1135386 w 2076058"/>
                    <a:gd name="csY139" fmla="*/ 3535546 h 3655224"/>
                    <a:gd name="csX140" fmla="*/ 1190641 w 2076058"/>
                    <a:gd name="csY140" fmla="*/ 3524782 h 3655224"/>
                    <a:gd name="csX141" fmla="*/ 1227407 w 2076058"/>
                    <a:gd name="csY141" fmla="*/ 3513495 h 3655224"/>
                    <a:gd name="csX142" fmla="*/ 1303569 w 2076058"/>
                    <a:gd name="csY142" fmla="*/ 3560987 h 3655224"/>
                    <a:gd name="csX143" fmla="*/ 1110878 w 2076058"/>
                    <a:gd name="csY143" fmla="*/ 3368153 h 3655224"/>
                    <a:gd name="csX144" fmla="*/ 1140739 w 2076058"/>
                    <a:gd name="csY144" fmla="*/ 3420445 h 3655224"/>
                    <a:gd name="csX145" fmla="*/ 1204623 w 2076058"/>
                    <a:gd name="csY145" fmla="*/ 3497617 h 3655224"/>
                    <a:gd name="csX146" fmla="*/ 1147769 w 2076058"/>
                    <a:gd name="csY146" fmla="*/ 3523058 h 3655224"/>
                    <a:gd name="csX147" fmla="*/ 1088018 w 2076058"/>
                    <a:gd name="csY147" fmla="*/ 3470804 h 3655224"/>
                    <a:gd name="csX148" fmla="*/ 994949 w 2076058"/>
                    <a:gd name="csY148" fmla="*/ 3382260 h 3655224"/>
                    <a:gd name="csX149" fmla="*/ 1110631 w 2076058"/>
                    <a:gd name="csY149" fmla="*/ 3367039 h 3655224"/>
                    <a:gd name="csX150" fmla="*/ 1110878 w 2076058"/>
                    <a:gd name="csY150" fmla="*/ 3368153 h 3655224"/>
                    <a:gd name="csX151" fmla="*/ 1158637 w 2076058"/>
                    <a:gd name="csY151" fmla="*/ 1425491 h 3655224"/>
                    <a:gd name="csX152" fmla="*/ 1294616 w 2076058"/>
                    <a:gd name="csY152" fmla="*/ 3305317 h 3655224"/>
                    <a:gd name="csX153" fmla="*/ 113192 w 2076058"/>
                    <a:gd name="csY153" fmla="*/ 3296478 h 3655224"/>
                    <a:gd name="csX154" fmla="*/ 232883 w 2076058"/>
                    <a:gd name="csY154" fmla="*/ 1235906 h 3655224"/>
                    <a:gd name="csX155" fmla="*/ 1120365 w 2076058"/>
                    <a:gd name="csY155" fmla="*/ 1257709 h 3655224"/>
                    <a:gd name="csX156" fmla="*/ 1120699 w 2076058"/>
                    <a:gd name="csY156" fmla="*/ 1258004 h 3655224"/>
                    <a:gd name="csX157" fmla="*/ 1158637 w 2076058"/>
                    <a:gd name="csY157" fmla="*/ 1425491 h 3655224"/>
                    <a:gd name="csX158" fmla="*/ 1845723 w 2076058"/>
                    <a:gd name="csY158" fmla="*/ 456532 h 3655224"/>
                    <a:gd name="csX159" fmla="*/ 1576441 w 2076058"/>
                    <a:gd name="csY159" fmla="*/ 740949 h 3655224"/>
                    <a:gd name="csX160" fmla="*/ 1514005 w 2076058"/>
                    <a:gd name="csY160" fmla="*/ 787697 h 3655224"/>
                    <a:gd name="csX161" fmla="*/ 1375178 w 2076058"/>
                    <a:gd name="csY161" fmla="*/ 727985 h 3655224"/>
                    <a:gd name="csX162" fmla="*/ 1168914 w 2076058"/>
                    <a:gd name="csY162" fmla="*/ 664444 h 3655224"/>
                    <a:gd name="csX163" fmla="*/ 1191088 w 2076058"/>
                    <a:gd name="csY163" fmla="*/ 590177 h 3655224"/>
                    <a:gd name="csX164" fmla="*/ 1155293 w 2076058"/>
                    <a:gd name="csY164" fmla="*/ 412184 h 3655224"/>
                    <a:gd name="csX165" fmla="*/ 1138929 w 2076058"/>
                    <a:gd name="csY165" fmla="*/ 416699 h 3655224"/>
                    <a:gd name="csX166" fmla="*/ 1166342 w 2076058"/>
                    <a:gd name="csY166" fmla="*/ 581329 h 3655224"/>
                    <a:gd name="csX167" fmla="*/ 1117917 w 2076058"/>
                    <a:gd name="csY167" fmla="*/ 702144 h 3655224"/>
                    <a:gd name="csX168" fmla="*/ 1102077 w 2076058"/>
                    <a:gd name="csY168" fmla="*/ 735986 h 3655224"/>
                    <a:gd name="csX169" fmla="*/ 1086028 w 2076058"/>
                    <a:gd name="csY169" fmla="*/ 795146 h 3655224"/>
                    <a:gd name="csX170" fmla="*/ 1116727 w 2076058"/>
                    <a:gd name="csY170" fmla="*/ 1006868 h 3655224"/>
                    <a:gd name="csX171" fmla="*/ 1103468 w 2076058"/>
                    <a:gd name="csY171" fmla="*/ 1120291 h 3655224"/>
                    <a:gd name="csX172" fmla="*/ 1113250 w 2076058"/>
                    <a:gd name="csY172" fmla="*/ 1247345 h 3655224"/>
                    <a:gd name="csX173" fmla="*/ 238884 w 2076058"/>
                    <a:gd name="csY173" fmla="*/ 1216751 h 3655224"/>
                    <a:gd name="csX174" fmla="*/ 240579 w 2076058"/>
                    <a:gd name="csY174" fmla="*/ 1022698 h 3655224"/>
                    <a:gd name="csX175" fmla="*/ 516623 w 2076058"/>
                    <a:gd name="csY175" fmla="*/ 1014545 h 3655224"/>
                    <a:gd name="csX176" fmla="*/ 527777 w 2076058"/>
                    <a:gd name="csY176" fmla="*/ 996304 h 3655224"/>
                    <a:gd name="csX177" fmla="*/ 714905 w 2076058"/>
                    <a:gd name="csY177" fmla="*/ 1041929 h 3655224"/>
                    <a:gd name="csX178" fmla="*/ 747290 w 2076058"/>
                    <a:gd name="csY178" fmla="*/ 1039672 h 3655224"/>
                    <a:gd name="csX179" fmla="*/ 690702 w 2076058"/>
                    <a:gd name="csY179" fmla="*/ 994723 h 3655224"/>
                    <a:gd name="csX180" fmla="*/ 795610 w 2076058"/>
                    <a:gd name="csY180" fmla="*/ 1011278 h 3655224"/>
                    <a:gd name="csX181" fmla="*/ 828586 w 2076058"/>
                    <a:gd name="csY181" fmla="*/ 1013345 h 3655224"/>
                    <a:gd name="csX182" fmla="*/ 831720 w 2076058"/>
                    <a:gd name="csY182" fmla="*/ 981455 h 3655224"/>
                    <a:gd name="csX183" fmla="*/ 807726 w 2076058"/>
                    <a:gd name="csY183" fmla="*/ 971387 h 3655224"/>
                    <a:gd name="csX184" fmla="*/ 742594 w 2076058"/>
                    <a:gd name="csY184" fmla="*/ 942431 h 3655224"/>
                    <a:gd name="csX185" fmla="*/ 848760 w 2076058"/>
                    <a:gd name="csY185" fmla="*/ 942783 h 3655224"/>
                    <a:gd name="csX186" fmla="*/ 863276 w 2076058"/>
                    <a:gd name="csY186" fmla="*/ 913446 h 3655224"/>
                    <a:gd name="csX187" fmla="*/ 764216 w 2076058"/>
                    <a:gd name="csY187" fmla="*/ 888815 h 3655224"/>
                    <a:gd name="csX188" fmla="*/ 843835 w 2076058"/>
                    <a:gd name="csY188" fmla="*/ 845933 h 3655224"/>
                    <a:gd name="csX189" fmla="*/ 684873 w 2076058"/>
                    <a:gd name="csY189" fmla="*/ 831531 h 3655224"/>
                    <a:gd name="csX190" fmla="*/ 711352 w 2076058"/>
                    <a:gd name="csY190" fmla="*/ 785745 h 3655224"/>
                    <a:gd name="csX191" fmla="*/ 700189 w 2076058"/>
                    <a:gd name="csY191" fmla="*/ 749197 h 3655224"/>
                    <a:gd name="csX192" fmla="*/ 634314 w 2076058"/>
                    <a:gd name="csY192" fmla="*/ 782144 h 3655224"/>
                    <a:gd name="csX193" fmla="*/ 513089 w 2076058"/>
                    <a:gd name="csY193" fmla="*/ 834579 h 3655224"/>
                    <a:gd name="csX194" fmla="*/ 472656 w 2076058"/>
                    <a:gd name="csY194" fmla="*/ 826388 h 3655224"/>
                    <a:gd name="csX195" fmla="*/ 257905 w 2076058"/>
                    <a:gd name="csY195" fmla="*/ 793660 h 3655224"/>
                    <a:gd name="csX196" fmla="*/ 314207 w 2076058"/>
                    <a:gd name="csY196" fmla="*/ 411936 h 3655224"/>
                    <a:gd name="csX197" fmla="*/ 299301 w 2076058"/>
                    <a:gd name="csY197" fmla="*/ 416041 h 3655224"/>
                    <a:gd name="csX198" fmla="*/ 271973 w 2076058"/>
                    <a:gd name="csY198" fmla="*/ 720794 h 3655224"/>
                    <a:gd name="csX199" fmla="*/ 254981 w 2076058"/>
                    <a:gd name="csY199" fmla="*/ 758894 h 3655224"/>
                    <a:gd name="csX200" fmla="*/ 238684 w 2076058"/>
                    <a:gd name="csY200" fmla="*/ 802594 h 3655224"/>
                    <a:gd name="csX201" fmla="*/ 436813 w 2076058"/>
                    <a:gd name="csY201" fmla="*/ 843857 h 3655224"/>
                    <a:gd name="csX202" fmla="*/ 500021 w 2076058"/>
                    <a:gd name="csY202" fmla="*/ 850048 h 3655224"/>
                    <a:gd name="csX203" fmla="*/ 508270 w 2076058"/>
                    <a:gd name="csY203" fmla="*/ 980331 h 3655224"/>
                    <a:gd name="csX204" fmla="*/ 507022 w 2076058"/>
                    <a:gd name="csY204" fmla="*/ 990999 h 3655224"/>
                    <a:gd name="csX205" fmla="*/ 319379 w 2076058"/>
                    <a:gd name="csY205" fmla="*/ 1002562 h 3655224"/>
                    <a:gd name="csX206" fmla="*/ 120888 w 2076058"/>
                    <a:gd name="csY206" fmla="*/ 981541 h 3655224"/>
                    <a:gd name="csX207" fmla="*/ 32372 w 2076058"/>
                    <a:gd name="csY207" fmla="*/ 959033 h 3655224"/>
                    <a:gd name="csX208" fmla="*/ 57004 w 2076058"/>
                    <a:gd name="csY208" fmla="*/ 689695 h 3655224"/>
                    <a:gd name="csX209" fmla="*/ 261963 w 2076058"/>
                    <a:gd name="csY209" fmla="*/ 234133 h 3655224"/>
                    <a:gd name="csX210" fmla="*/ 519338 w 2076058"/>
                    <a:gd name="csY210" fmla="*/ 112461 h 3655224"/>
                    <a:gd name="csX211" fmla="*/ 568391 w 2076058"/>
                    <a:gd name="csY211" fmla="*/ 281148 h 3655224"/>
                    <a:gd name="csX212" fmla="*/ 791334 w 2076058"/>
                    <a:gd name="csY212" fmla="*/ 390791 h 3655224"/>
                    <a:gd name="csX213" fmla="*/ 820080 w 2076058"/>
                    <a:gd name="csY213" fmla="*/ 546296 h 3655224"/>
                    <a:gd name="csX214" fmla="*/ 823595 w 2076058"/>
                    <a:gd name="csY214" fmla="*/ 574128 h 3655224"/>
                    <a:gd name="csX215" fmla="*/ 828072 w 2076058"/>
                    <a:gd name="csY215" fmla="*/ 600293 h 3655224"/>
                    <a:gd name="csX216" fmla="*/ 841530 w 2076058"/>
                    <a:gd name="csY216" fmla="*/ 598531 h 3655224"/>
                    <a:gd name="csX217" fmla="*/ 839463 w 2076058"/>
                    <a:gd name="csY217" fmla="*/ 571975 h 3655224"/>
                    <a:gd name="csX218" fmla="*/ 800344 w 2076058"/>
                    <a:gd name="csY218" fmla="*/ 391400 h 3655224"/>
                    <a:gd name="csX219" fmla="*/ 960145 w 2076058"/>
                    <a:gd name="csY219" fmla="*/ 303484 h 3655224"/>
                    <a:gd name="csX220" fmla="*/ 918197 w 2076058"/>
                    <a:gd name="csY220" fmla="*/ 146751 h 3655224"/>
                    <a:gd name="csX221" fmla="*/ 1188821 w 2076058"/>
                    <a:gd name="csY221" fmla="*/ 293283 h 3655224"/>
                    <a:gd name="csX222" fmla="*/ 1282947 w 2076058"/>
                    <a:gd name="csY222" fmla="*/ 416060 h 3655224"/>
                    <a:gd name="csX223" fmla="*/ 1486963 w 2076058"/>
                    <a:gd name="csY223" fmla="*/ 530732 h 3655224"/>
                    <a:gd name="csX224" fmla="*/ 1498927 w 2076058"/>
                    <a:gd name="csY224" fmla="*/ 512282 h 3655224"/>
                    <a:gd name="csX225" fmla="*/ 1603130 w 2076058"/>
                    <a:gd name="csY225" fmla="*/ 430805 h 3655224"/>
                    <a:gd name="csX226" fmla="*/ 1743938 w 2076058"/>
                    <a:gd name="csY226" fmla="*/ 286177 h 3655224"/>
                    <a:gd name="csX227" fmla="*/ 1790725 w 2076058"/>
                    <a:gd name="csY227" fmla="*/ 351690 h 3655224"/>
                    <a:gd name="csX228" fmla="*/ 1797555 w 2076058"/>
                    <a:gd name="csY228" fmla="*/ 363092 h 3655224"/>
                    <a:gd name="csX229" fmla="*/ 1845723 w 2076058"/>
                    <a:gd name="csY229" fmla="*/ 456532 h 3655224"/>
                    <a:gd name="csX230" fmla="*/ 523767 w 2076058"/>
                    <a:gd name="csY230" fmla="*/ 967958 h 3655224"/>
                    <a:gd name="csX231" fmla="*/ 513156 w 2076058"/>
                    <a:gd name="csY231" fmla="*/ 848429 h 3655224"/>
                    <a:gd name="csX232" fmla="*/ 645572 w 2076058"/>
                    <a:gd name="csY232" fmla="*/ 790517 h 3655224"/>
                    <a:gd name="csX233" fmla="*/ 702046 w 2076058"/>
                    <a:gd name="csY233" fmla="*/ 762332 h 3655224"/>
                    <a:gd name="csX234" fmla="*/ 698760 w 2076058"/>
                    <a:gd name="csY234" fmla="*/ 788231 h 3655224"/>
                    <a:gd name="csX235" fmla="*/ 659631 w 2076058"/>
                    <a:gd name="csY235" fmla="*/ 834417 h 3655224"/>
                    <a:gd name="csX236" fmla="*/ 662784 w 2076058"/>
                    <a:gd name="csY236" fmla="*/ 842399 h 3655224"/>
                    <a:gd name="csX237" fmla="*/ 821452 w 2076058"/>
                    <a:gd name="csY237" fmla="*/ 848362 h 3655224"/>
                    <a:gd name="csX238" fmla="*/ 835177 w 2076058"/>
                    <a:gd name="csY238" fmla="*/ 861173 h 3655224"/>
                    <a:gd name="csX239" fmla="*/ 717972 w 2076058"/>
                    <a:gd name="csY239" fmla="*/ 880585 h 3655224"/>
                    <a:gd name="csX240" fmla="*/ 720934 w 2076058"/>
                    <a:gd name="csY240" fmla="*/ 891329 h 3655224"/>
                    <a:gd name="csX241" fmla="*/ 747985 w 2076058"/>
                    <a:gd name="csY241" fmla="*/ 897120 h 3655224"/>
                    <a:gd name="csX242" fmla="*/ 848331 w 2076058"/>
                    <a:gd name="csY242" fmla="*/ 917342 h 3655224"/>
                    <a:gd name="csX243" fmla="*/ 844169 w 2076058"/>
                    <a:gd name="csY243" fmla="*/ 931611 h 3655224"/>
                    <a:gd name="csX244" fmla="*/ 780104 w 2076058"/>
                    <a:gd name="csY244" fmla="*/ 930772 h 3655224"/>
                    <a:gd name="csX245" fmla="*/ 739318 w 2076058"/>
                    <a:gd name="csY245" fmla="*/ 928086 h 3655224"/>
                    <a:gd name="csX246" fmla="*/ 703742 w 2076058"/>
                    <a:gd name="csY246" fmla="*/ 930344 h 3655224"/>
                    <a:gd name="csX247" fmla="*/ 705161 w 2076058"/>
                    <a:gd name="csY247" fmla="*/ 941193 h 3655224"/>
                    <a:gd name="csX248" fmla="*/ 717943 w 2076058"/>
                    <a:gd name="csY248" fmla="*/ 942421 h 3655224"/>
                    <a:gd name="csX249" fmla="*/ 808888 w 2076058"/>
                    <a:gd name="csY249" fmla="*/ 982198 h 3655224"/>
                    <a:gd name="csX250" fmla="*/ 829500 w 2076058"/>
                    <a:gd name="csY250" fmla="*/ 992390 h 3655224"/>
                    <a:gd name="csX251" fmla="*/ 788705 w 2076058"/>
                    <a:gd name="csY251" fmla="*/ 999667 h 3655224"/>
                    <a:gd name="csX252" fmla="*/ 754796 w 2076058"/>
                    <a:gd name="csY252" fmla="*/ 993313 h 3655224"/>
                    <a:gd name="csX253" fmla="*/ 682872 w 2076058"/>
                    <a:gd name="csY253" fmla="*/ 982322 h 3655224"/>
                    <a:gd name="csX254" fmla="*/ 671766 w 2076058"/>
                    <a:gd name="csY254" fmla="*/ 988075 h 3655224"/>
                    <a:gd name="csX255" fmla="*/ 719163 w 2076058"/>
                    <a:gd name="csY255" fmla="*/ 1015945 h 3655224"/>
                    <a:gd name="csX256" fmla="*/ 738537 w 2076058"/>
                    <a:gd name="csY256" fmla="*/ 1033242 h 3655224"/>
                    <a:gd name="csX257" fmla="*/ 726773 w 2076058"/>
                    <a:gd name="csY257" fmla="*/ 1034271 h 3655224"/>
                    <a:gd name="csX258" fmla="*/ 685625 w 2076058"/>
                    <a:gd name="csY258" fmla="*/ 1019917 h 3655224"/>
                    <a:gd name="csX259" fmla="*/ 525719 w 2076058"/>
                    <a:gd name="csY259" fmla="*/ 982874 h 3655224"/>
                    <a:gd name="csX260" fmla="*/ 523767 w 2076058"/>
                    <a:gd name="csY260" fmla="*/ 967958 h 3655224"/>
                    <a:gd name="csX261" fmla="*/ 2059597 w 2076058"/>
                    <a:gd name="csY261" fmla="*/ 110670 h 3655224"/>
                    <a:gd name="csX262" fmla="*/ 2056025 w 2076058"/>
                    <a:gd name="csY262" fmla="*/ 112060 h 3655224"/>
                    <a:gd name="csX263" fmla="*/ 2034441 w 2076058"/>
                    <a:gd name="csY263" fmla="*/ 139331 h 3655224"/>
                    <a:gd name="csX264" fmla="*/ 1945868 w 2076058"/>
                    <a:gd name="csY264" fmla="*/ 212854 h 3655224"/>
                    <a:gd name="csX265" fmla="*/ 1886394 w 2076058"/>
                    <a:gd name="csY265" fmla="*/ 248735 h 3655224"/>
                    <a:gd name="csX266" fmla="*/ 1806737 w 2076058"/>
                    <a:gd name="csY266" fmla="*/ 337231 h 3655224"/>
                    <a:gd name="csX267" fmla="*/ 1753168 w 2076058"/>
                    <a:gd name="csY267" fmla="*/ 272404 h 3655224"/>
                    <a:gd name="csX268" fmla="*/ 1748339 w 2076058"/>
                    <a:gd name="csY268" fmla="*/ 254583 h 3655224"/>
                    <a:gd name="csX269" fmla="*/ 1793573 w 2076058"/>
                    <a:gd name="csY269" fmla="*/ 65255 h 3655224"/>
                    <a:gd name="csX270" fmla="*/ 1798336 w 2076058"/>
                    <a:gd name="csY270" fmla="*/ 57549 h 3655224"/>
                    <a:gd name="csX271" fmla="*/ 1802708 w 2076058"/>
                    <a:gd name="csY271" fmla="*/ 58587 h 3655224"/>
                    <a:gd name="csX272" fmla="*/ 1800850 w 2076058"/>
                    <a:gd name="csY272" fmla="*/ 116947 h 3655224"/>
                    <a:gd name="csX273" fmla="*/ 1801279 w 2076058"/>
                    <a:gd name="csY273" fmla="*/ 149494 h 3655224"/>
                    <a:gd name="csX274" fmla="*/ 1807870 w 2076058"/>
                    <a:gd name="csY274" fmla="*/ 153351 h 3655224"/>
                    <a:gd name="csX275" fmla="*/ 1912150 w 2076058"/>
                    <a:gd name="csY275" fmla="*/ 95201 h 3655224"/>
                    <a:gd name="csX276" fmla="*/ 2019268 w 2076058"/>
                    <a:gd name="csY276" fmla="*/ 27793 h 3655224"/>
                    <a:gd name="csX277" fmla="*/ 1963090 w 2076058"/>
                    <a:gd name="csY277" fmla="*/ 75008 h 3655224"/>
                    <a:gd name="csX278" fmla="*/ 1923266 w 2076058"/>
                    <a:gd name="csY278" fmla="*/ 112203 h 3655224"/>
                    <a:gd name="csX279" fmla="*/ 1915074 w 2076058"/>
                    <a:gd name="csY279" fmla="*/ 105641 h 3655224"/>
                    <a:gd name="csX280" fmla="*/ 1907235 w 2076058"/>
                    <a:gd name="csY280" fmla="*/ 113480 h 3655224"/>
                    <a:gd name="csX281" fmla="*/ 1968938 w 2076058"/>
                    <a:gd name="csY281" fmla="*/ 153885 h 3655224"/>
                    <a:gd name="csX282" fmla="*/ 2017087 w 2076058"/>
                    <a:gd name="csY282" fmla="*/ 123376 h 3655224"/>
                    <a:gd name="csX283" fmla="*/ 2045509 w 2076058"/>
                    <a:gd name="csY283" fmla="*/ 104164 h 3655224"/>
                    <a:gd name="csX284" fmla="*/ 2059597 w 2076058"/>
                    <a:gd name="csY284" fmla="*/ 110670 h 3655224"/>
                    <a:gd name="csX285" fmla="*/ 2048767 w 2076058"/>
                    <a:gd name="csY285" fmla="*/ 90048 h 3655224"/>
                    <a:gd name="csX286" fmla="*/ 2029031 w 2076058"/>
                    <a:gd name="csY286" fmla="*/ 98716 h 3655224"/>
                    <a:gd name="csX287" fmla="*/ 1964080 w 2076058"/>
                    <a:gd name="csY287" fmla="*/ 142779 h 3655224"/>
                    <a:gd name="csX288" fmla="*/ 1953165 w 2076058"/>
                    <a:gd name="csY288" fmla="*/ 133244 h 3655224"/>
                    <a:gd name="csX289" fmla="*/ 2060949 w 2076058"/>
                    <a:gd name="csY289" fmla="*/ 54558 h 3655224"/>
                    <a:gd name="csX290" fmla="*/ 2048815 w 2076058"/>
                    <a:gd name="csY290" fmla="*/ 90058 h 3655224"/>
                    <a:gd name="csX291" fmla="*/ 2048767 w 2076058"/>
                    <a:gd name="csY291" fmla="*/ 90048 h 3655224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  <a:cxn ang="0">
                      <a:pos x="csX101" y="csY101"/>
                    </a:cxn>
                    <a:cxn ang="0">
                      <a:pos x="csX102" y="csY102"/>
                    </a:cxn>
                    <a:cxn ang="0">
                      <a:pos x="csX103" y="csY103"/>
                    </a:cxn>
                    <a:cxn ang="0">
                      <a:pos x="csX104" y="csY104"/>
                    </a:cxn>
                    <a:cxn ang="0">
                      <a:pos x="csX105" y="csY105"/>
                    </a:cxn>
                    <a:cxn ang="0">
                      <a:pos x="csX106" y="csY106"/>
                    </a:cxn>
                    <a:cxn ang="0">
                      <a:pos x="csX107" y="csY107"/>
                    </a:cxn>
                    <a:cxn ang="0">
                      <a:pos x="csX108" y="csY108"/>
                    </a:cxn>
                    <a:cxn ang="0">
                      <a:pos x="csX109" y="csY109"/>
                    </a:cxn>
                    <a:cxn ang="0">
                      <a:pos x="csX110" y="csY110"/>
                    </a:cxn>
                    <a:cxn ang="0">
                      <a:pos x="csX111" y="csY111"/>
                    </a:cxn>
                    <a:cxn ang="0">
                      <a:pos x="csX112" y="csY112"/>
                    </a:cxn>
                    <a:cxn ang="0">
                      <a:pos x="csX113" y="csY113"/>
                    </a:cxn>
                    <a:cxn ang="0">
                      <a:pos x="csX114" y="csY114"/>
                    </a:cxn>
                    <a:cxn ang="0">
                      <a:pos x="csX115" y="csY115"/>
                    </a:cxn>
                    <a:cxn ang="0">
                      <a:pos x="csX116" y="csY116"/>
                    </a:cxn>
                    <a:cxn ang="0">
                      <a:pos x="csX117" y="csY117"/>
                    </a:cxn>
                    <a:cxn ang="0">
                      <a:pos x="csX118" y="csY118"/>
                    </a:cxn>
                    <a:cxn ang="0">
                      <a:pos x="csX119" y="csY119"/>
                    </a:cxn>
                    <a:cxn ang="0">
                      <a:pos x="csX120" y="csY120"/>
                    </a:cxn>
                    <a:cxn ang="0">
                      <a:pos x="csX121" y="csY121"/>
                    </a:cxn>
                    <a:cxn ang="0">
                      <a:pos x="csX122" y="csY122"/>
                    </a:cxn>
                    <a:cxn ang="0">
                      <a:pos x="csX123" y="csY123"/>
                    </a:cxn>
                    <a:cxn ang="0">
                      <a:pos x="csX124" y="csY124"/>
                    </a:cxn>
                    <a:cxn ang="0">
                      <a:pos x="csX125" y="csY125"/>
                    </a:cxn>
                    <a:cxn ang="0">
                      <a:pos x="csX126" y="csY126"/>
                    </a:cxn>
                    <a:cxn ang="0">
                      <a:pos x="csX127" y="csY127"/>
                    </a:cxn>
                    <a:cxn ang="0">
                      <a:pos x="csX128" y="csY128"/>
                    </a:cxn>
                    <a:cxn ang="0">
                      <a:pos x="csX129" y="csY129"/>
                    </a:cxn>
                    <a:cxn ang="0">
                      <a:pos x="csX130" y="csY130"/>
                    </a:cxn>
                    <a:cxn ang="0">
                      <a:pos x="csX131" y="csY131"/>
                    </a:cxn>
                    <a:cxn ang="0">
                      <a:pos x="csX132" y="csY132"/>
                    </a:cxn>
                    <a:cxn ang="0">
                      <a:pos x="csX133" y="csY133"/>
                    </a:cxn>
                    <a:cxn ang="0">
                      <a:pos x="csX134" y="csY134"/>
                    </a:cxn>
                    <a:cxn ang="0">
                      <a:pos x="csX135" y="csY135"/>
                    </a:cxn>
                    <a:cxn ang="0">
                      <a:pos x="csX136" y="csY136"/>
                    </a:cxn>
                    <a:cxn ang="0">
                      <a:pos x="csX137" y="csY137"/>
                    </a:cxn>
                    <a:cxn ang="0">
                      <a:pos x="csX138" y="csY138"/>
                    </a:cxn>
                    <a:cxn ang="0">
                      <a:pos x="csX139" y="csY139"/>
                    </a:cxn>
                    <a:cxn ang="0">
                      <a:pos x="csX140" y="csY140"/>
                    </a:cxn>
                    <a:cxn ang="0">
                      <a:pos x="csX141" y="csY141"/>
                    </a:cxn>
                    <a:cxn ang="0">
                      <a:pos x="csX142" y="csY142"/>
                    </a:cxn>
                    <a:cxn ang="0">
                      <a:pos x="csX143" y="csY143"/>
                    </a:cxn>
                    <a:cxn ang="0">
                      <a:pos x="csX144" y="csY144"/>
                    </a:cxn>
                    <a:cxn ang="0">
                      <a:pos x="csX145" y="csY145"/>
                    </a:cxn>
                    <a:cxn ang="0">
                      <a:pos x="csX146" y="csY146"/>
                    </a:cxn>
                    <a:cxn ang="0">
                      <a:pos x="csX147" y="csY147"/>
                    </a:cxn>
                    <a:cxn ang="0">
                      <a:pos x="csX148" y="csY148"/>
                    </a:cxn>
                    <a:cxn ang="0">
                      <a:pos x="csX149" y="csY149"/>
                    </a:cxn>
                    <a:cxn ang="0">
                      <a:pos x="csX150" y="csY150"/>
                    </a:cxn>
                    <a:cxn ang="0">
                      <a:pos x="csX151" y="csY151"/>
                    </a:cxn>
                    <a:cxn ang="0">
                      <a:pos x="csX152" y="csY152"/>
                    </a:cxn>
                    <a:cxn ang="0">
                      <a:pos x="csX153" y="csY153"/>
                    </a:cxn>
                    <a:cxn ang="0">
                      <a:pos x="csX154" y="csY154"/>
                    </a:cxn>
                    <a:cxn ang="0">
                      <a:pos x="csX155" y="csY155"/>
                    </a:cxn>
                    <a:cxn ang="0">
                      <a:pos x="csX156" y="csY156"/>
                    </a:cxn>
                    <a:cxn ang="0">
                      <a:pos x="csX157" y="csY157"/>
                    </a:cxn>
                    <a:cxn ang="0">
                      <a:pos x="csX158" y="csY158"/>
                    </a:cxn>
                    <a:cxn ang="0">
                      <a:pos x="csX159" y="csY159"/>
                    </a:cxn>
                    <a:cxn ang="0">
                      <a:pos x="csX160" y="csY160"/>
                    </a:cxn>
                    <a:cxn ang="0">
                      <a:pos x="csX161" y="csY161"/>
                    </a:cxn>
                    <a:cxn ang="0">
                      <a:pos x="csX162" y="csY162"/>
                    </a:cxn>
                    <a:cxn ang="0">
                      <a:pos x="csX163" y="csY163"/>
                    </a:cxn>
                    <a:cxn ang="0">
                      <a:pos x="csX164" y="csY164"/>
                    </a:cxn>
                    <a:cxn ang="0">
                      <a:pos x="csX165" y="csY165"/>
                    </a:cxn>
                    <a:cxn ang="0">
                      <a:pos x="csX166" y="csY166"/>
                    </a:cxn>
                    <a:cxn ang="0">
                      <a:pos x="csX167" y="csY167"/>
                    </a:cxn>
                    <a:cxn ang="0">
                      <a:pos x="csX168" y="csY168"/>
                    </a:cxn>
                    <a:cxn ang="0">
                      <a:pos x="csX169" y="csY169"/>
                    </a:cxn>
                    <a:cxn ang="0">
                      <a:pos x="csX170" y="csY170"/>
                    </a:cxn>
                    <a:cxn ang="0">
                      <a:pos x="csX171" y="csY171"/>
                    </a:cxn>
                    <a:cxn ang="0">
                      <a:pos x="csX172" y="csY172"/>
                    </a:cxn>
                    <a:cxn ang="0">
                      <a:pos x="csX173" y="csY173"/>
                    </a:cxn>
                    <a:cxn ang="0">
                      <a:pos x="csX174" y="csY174"/>
                    </a:cxn>
                    <a:cxn ang="0">
                      <a:pos x="csX175" y="csY175"/>
                    </a:cxn>
                    <a:cxn ang="0">
                      <a:pos x="csX176" y="csY176"/>
                    </a:cxn>
                    <a:cxn ang="0">
                      <a:pos x="csX177" y="csY177"/>
                    </a:cxn>
                    <a:cxn ang="0">
                      <a:pos x="csX178" y="csY178"/>
                    </a:cxn>
                    <a:cxn ang="0">
                      <a:pos x="csX179" y="csY179"/>
                    </a:cxn>
                    <a:cxn ang="0">
                      <a:pos x="csX180" y="csY180"/>
                    </a:cxn>
                    <a:cxn ang="0">
                      <a:pos x="csX181" y="csY181"/>
                    </a:cxn>
                    <a:cxn ang="0">
                      <a:pos x="csX182" y="csY182"/>
                    </a:cxn>
                    <a:cxn ang="0">
                      <a:pos x="csX183" y="csY183"/>
                    </a:cxn>
                    <a:cxn ang="0">
                      <a:pos x="csX184" y="csY184"/>
                    </a:cxn>
                    <a:cxn ang="0">
                      <a:pos x="csX185" y="csY185"/>
                    </a:cxn>
                    <a:cxn ang="0">
                      <a:pos x="csX186" y="csY186"/>
                    </a:cxn>
                    <a:cxn ang="0">
                      <a:pos x="csX187" y="csY187"/>
                    </a:cxn>
                    <a:cxn ang="0">
                      <a:pos x="csX188" y="csY188"/>
                    </a:cxn>
                    <a:cxn ang="0">
                      <a:pos x="csX189" y="csY189"/>
                    </a:cxn>
                    <a:cxn ang="0">
                      <a:pos x="csX190" y="csY190"/>
                    </a:cxn>
                    <a:cxn ang="0">
                      <a:pos x="csX191" y="csY191"/>
                    </a:cxn>
                    <a:cxn ang="0">
                      <a:pos x="csX192" y="csY192"/>
                    </a:cxn>
                    <a:cxn ang="0">
                      <a:pos x="csX193" y="csY193"/>
                    </a:cxn>
                    <a:cxn ang="0">
                      <a:pos x="csX194" y="csY194"/>
                    </a:cxn>
                    <a:cxn ang="0">
                      <a:pos x="csX195" y="csY195"/>
                    </a:cxn>
                    <a:cxn ang="0">
                      <a:pos x="csX196" y="csY196"/>
                    </a:cxn>
                    <a:cxn ang="0">
                      <a:pos x="csX197" y="csY197"/>
                    </a:cxn>
                    <a:cxn ang="0">
                      <a:pos x="csX198" y="csY198"/>
                    </a:cxn>
                    <a:cxn ang="0">
                      <a:pos x="csX199" y="csY199"/>
                    </a:cxn>
                    <a:cxn ang="0">
                      <a:pos x="csX200" y="csY200"/>
                    </a:cxn>
                    <a:cxn ang="0">
                      <a:pos x="csX201" y="csY201"/>
                    </a:cxn>
                    <a:cxn ang="0">
                      <a:pos x="csX202" y="csY202"/>
                    </a:cxn>
                    <a:cxn ang="0">
                      <a:pos x="csX203" y="csY203"/>
                    </a:cxn>
                    <a:cxn ang="0">
                      <a:pos x="csX204" y="csY204"/>
                    </a:cxn>
                    <a:cxn ang="0">
                      <a:pos x="csX205" y="csY205"/>
                    </a:cxn>
                    <a:cxn ang="0">
                      <a:pos x="csX206" y="csY206"/>
                    </a:cxn>
                    <a:cxn ang="0">
                      <a:pos x="csX207" y="csY207"/>
                    </a:cxn>
                    <a:cxn ang="0">
                      <a:pos x="csX208" y="csY208"/>
                    </a:cxn>
                    <a:cxn ang="0">
                      <a:pos x="csX209" y="csY209"/>
                    </a:cxn>
                    <a:cxn ang="0">
                      <a:pos x="csX210" y="csY210"/>
                    </a:cxn>
                    <a:cxn ang="0">
                      <a:pos x="csX211" y="csY211"/>
                    </a:cxn>
                    <a:cxn ang="0">
                      <a:pos x="csX212" y="csY212"/>
                    </a:cxn>
                    <a:cxn ang="0">
                      <a:pos x="csX213" y="csY213"/>
                    </a:cxn>
                    <a:cxn ang="0">
                      <a:pos x="csX214" y="csY214"/>
                    </a:cxn>
                    <a:cxn ang="0">
                      <a:pos x="csX215" y="csY215"/>
                    </a:cxn>
                    <a:cxn ang="0">
                      <a:pos x="csX216" y="csY216"/>
                    </a:cxn>
                    <a:cxn ang="0">
                      <a:pos x="csX217" y="csY217"/>
                    </a:cxn>
                    <a:cxn ang="0">
                      <a:pos x="csX218" y="csY218"/>
                    </a:cxn>
                    <a:cxn ang="0">
                      <a:pos x="csX219" y="csY219"/>
                    </a:cxn>
                    <a:cxn ang="0">
                      <a:pos x="csX220" y="csY220"/>
                    </a:cxn>
                    <a:cxn ang="0">
                      <a:pos x="csX221" y="csY221"/>
                    </a:cxn>
                    <a:cxn ang="0">
                      <a:pos x="csX222" y="csY222"/>
                    </a:cxn>
                    <a:cxn ang="0">
                      <a:pos x="csX223" y="csY223"/>
                    </a:cxn>
                    <a:cxn ang="0">
                      <a:pos x="csX224" y="csY224"/>
                    </a:cxn>
                    <a:cxn ang="0">
                      <a:pos x="csX225" y="csY225"/>
                    </a:cxn>
                    <a:cxn ang="0">
                      <a:pos x="csX226" y="csY226"/>
                    </a:cxn>
                    <a:cxn ang="0">
                      <a:pos x="csX227" y="csY227"/>
                    </a:cxn>
                    <a:cxn ang="0">
                      <a:pos x="csX228" y="csY228"/>
                    </a:cxn>
                    <a:cxn ang="0">
                      <a:pos x="csX229" y="csY229"/>
                    </a:cxn>
                    <a:cxn ang="0">
                      <a:pos x="csX230" y="csY230"/>
                    </a:cxn>
                    <a:cxn ang="0">
                      <a:pos x="csX231" y="csY231"/>
                    </a:cxn>
                    <a:cxn ang="0">
                      <a:pos x="csX232" y="csY232"/>
                    </a:cxn>
                    <a:cxn ang="0">
                      <a:pos x="csX233" y="csY233"/>
                    </a:cxn>
                    <a:cxn ang="0">
                      <a:pos x="csX234" y="csY234"/>
                    </a:cxn>
                    <a:cxn ang="0">
                      <a:pos x="csX235" y="csY235"/>
                    </a:cxn>
                    <a:cxn ang="0">
                      <a:pos x="csX236" y="csY236"/>
                    </a:cxn>
                    <a:cxn ang="0">
                      <a:pos x="csX237" y="csY237"/>
                    </a:cxn>
                    <a:cxn ang="0">
                      <a:pos x="csX238" y="csY238"/>
                    </a:cxn>
                    <a:cxn ang="0">
                      <a:pos x="csX239" y="csY239"/>
                    </a:cxn>
                    <a:cxn ang="0">
                      <a:pos x="csX240" y="csY240"/>
                    </a:cxn>
                    <a:cxn ang="0">
                      <a:pos x="csX241" y="csY241"/>
                    </a:cxn>
                    <a:cxn ang="0">
                      <a:pos x="csX242" y="csY242"/>
                    </a:cxn>
                    <a:cxn ang="0">
                      <a:pos x="csX243" y="csY243"/>
                    </a:cxn>
                    <a:cxn ang="0">
                      <a:pos x="csX244" y="csY244"/>
                    </a:cxn>
                    <a:cxn ang="0">
                      <a:pos x="csX245" y="csY245"/>
                    </a:cxn>
                    <a:cxn ang="0">
                      <a:pos x="csX246" y="csY246"/>
                    </a:cxn>
                    <a:cxn ang="0">
                      <a:pos x="csX247" y="csY247"/>
                    </a:cxn>
                    <a:cxn ang="0">
                      <a:pos x="csX248" y="csY248"/>
                    </a:cxn>
                    <a:cxn ang="0">
                      <a:pos x="csX249" y="csY249"/>
                    </a:cxn>
                    <a:cxn ang="0">
                      <a:pos x="csX250" y="csY250"/>
                    </a:cxn>
                    <a:cxn ang="0">
                      <a:pos x="csX251" y="csY251"/>
                    </a:cxn>
                    <a:cxn ang="0">
                      <a:pos x="csX252" y="csY252"/>
                    </a:cxn>
                    <a:cxn ang="0">
                      <a:pos x="csX253" y="csY253"/>
                    </a:cxn>
                    <a:cxn ang="0">
                      <a:pos x="csX254" y="csY254"/>
                    </a:cxn>
                    <a:cxn ang="0">
                      <a:pos x="csX255" y="csY255"/>
                    </a:cxn>
                    <a:cxn ang="0">
                      <a:pos x="csX256" y="csY256"/>
                    </a:cxn>
                    <a:cxn ang="0">
                      <a:pos x="csX257" y="csY257"/>
                    </a:cxn>
                    <a:cxn ang="0">
                      <a:pos x="csX258" y="csY258"/>
                    </a:cxn>
                    <a:cxn ang="0">
                      <a:pos x="csX259" y="csY259"/>
                    </a:cxn>
                    <a:cxn ang="0">
                      <a:pos x="csX260" y="csY260"/>
                    </a:cxn>
                    <a:cxn ang="0">
                      <a:pos x="csX261" y="csY261"/>
                    </a:cxn>
                    <a:cxn ang="0">
                      <a:pos x="csX262" y="csY262"/>
                    </a:cxn>
                    <a:cxn ang="0">
                      <a:pos x="csX263" y="csY263"/>
                    </a:cxn>
                    <a:cxn ang="0">
                      <a:pos x="csX264" y="csY264"/>
                    </a:cxn>
                    <a:cxn ang="0">
                      <a:pos x="csX265" y="csY265"/>
                    </a:cxn>
                    <a:cxn ang="0">
                      <a:pos x="csX266" y="csY266"/>
                    </a:cxn>
                    <a:cxn ang="0">
                      <a:pos x="csX267" y="csY267"/>
                    </a:cxn>
                    <a:cxn ang="0">
                      <a:pos x="csX268" y="csY268"/>
                    </a:cxn>
                    <a:cxn ang="0">
                      <a:pos x="csX269" y="csY269"/>
                    </a:cxn>
                    <a:cxn ang="0">
                      <a:pos x="csX270" y="csY270"/>
                    </a:cxn>
                    <a:cxn ang="0">
                      <a:pos x="csX271" y="csY271"/>
                    </a:cxn>
                    <a:cxn ang="0">
                      <a:pos x="csX272" y="csY272"/>
                    </a:cxn>
                    <a:cxn ang="0">
                      <a:pos x="csX273" y="csY273"/>
                    </a:cxn>
                    <a:cxn ang="0">
                      <a:pos x="csX274" y="csY274"/>
                    </a:cxn>
                    <a:cxn ang="0">
                      <a:pos x="csX275" y="csY275"/>
                    </a:cxn>
                    <a:cxn ang="0">
                      <a:pos x="csX276" y="csY276"/>
                    </a:cxn>
                    <a:cxn ang="0">
                      <a:pos x="csX277" y="csY277"/>
                    </a:cxn>
                    <a:cxn ang="0">
                      <a:pos x="csX278" y="csY278"/>
                    </a:cxn>
                    <a:cxn ang="0">
                      <a:pos x="csX279" y="csY279"/>
                    </a:cxn>
                    <a:cxn ang="0">
                      <a:pos x="csX280" y="csY280"/>
                    </a:cxn>
                    <a:cxn ang="0">
                      <a:pos x="csX281" y="csY281"/>
                    </a:cxn>
                    <a:cxn ang="0">
                      <a:pos x="csX282" y="csY282"/>
                    </a:cxn>
                    <a:cxn ang="0">
                      <a:pos x="csX283" y="csY283"/>
                    </a:cxn>
                    <a:cxn ang="0">
                      <a:pos x="csX284" y="csY284"/>
                    </a:cxn>
                    <a:cxn ang="0">
                      <a:pos x="csX285" y="csY285"/>
                    </a:cxn>
                    <a:cxn ang="0">
                      <a:pos x="csX286" y="csY286"/>
                    </a:cxn>
                    <a:cxn ang="0">
                      <a:pos x="csX287" y="csY287"/>
                    </a:cxn>
                    <a:cxn ang="0">
                      <a:pos x="csX288" y="csY288"/>
                    </a:cxn>
                    <a:cxn ang="0">
                      <a:pos x="csX289" y="csY289"/>
                    </a:cxn>
                    <a:cxn ang="0">
                      <a:pos x="csX290" y="csY290"/>
                    </a:cxn>
                    <a:cxn ang="0">
                      <a:pos x="csX291" y="csY291"/>
                    </a:cxn>
                  </a:cxnLst>
                  <a:rect l="l" t="t" r="r" b="b"/>
                  <a:pathLst>
                    <a:path w="2076058" h="3655224">
                      <a:moveTo>
                        <a:pt x="2072360" y="69960"/>
                      </a:moveTo>
                      <a:cubicBezTo>
                        <a:pt x="2077542" y="59101"/>
                        <a:pt x="2079761" y="35670"/>
                        <a:pt x="2061854" y="38118"/>
                      </a:cubicBezTo>
                      <a:cubicBezTo>
                        <a:pt x="2064883" y="31669"/>
                        <a:pt x="2066807" y="24269"/>
                        <a:pt x="2062969" y="17858"/>
                      </a:cubicBezTo>
                      <a:cubicBezTo>
                        <a:pt x="2055292" y="5361"/>
                        <a:pt x="2041280" y="14515"/>
                        <a:pt x="2031879" y="19687"/>
                      </a:cubicBezTo>
                      <a:cubicBezTo>
                        <a:pt x="2006476" y="-13393"/>
                        <a:pt x="1918093" y="79333"/>
                        <a:pt x="1888290" y="91391"/>
                      </a:cubicBezTo>
                      <a:cubicBezTo>
                        <a:pt x="1863458" y="106164"/>
                        <a:pt x="1831559" y="111622"/>
                        <a:pt x="1811690" y="133482"/>
                      </a:cubicBezTo>
                      <a:cubicBezTo>
                        <a:pt x="1813709" y="107155"/>
                        <a:pt x="1828368" y="78675"/>
                        <a:pt x="1815023" y="53520"/>
                      </a:cubicBezTo>
                      <a:cubicBezTo>
                        <a:pt x="1809423" y="44119"/>
                        <a:pt x="1798269" y="37280"/>
                        <a:pt x="1789573" y="47338"/>
                      </a:cubicBezTo>
                      <a:cubicBezTo>
                        <a:pt x="1751358" y="103193"/>
                        <a:pt x="1721383" y="194109"/>
                        <a:pt x="1735137" y="261555"/>
                      </a:cubicBezTo>
                      <a:cubicBezTo>
                        <a:pt x="1703495" y="291454"/>
                        <a:pt x="1675254" y="324811"/>
                        <a:pt x="1644183" y="355339"/>
                      </a:cubicBezTo>
                      <a:cubicBezTo>
                        <a:pt x="1594520" y="408659"/>
                        <a:pt x="1534236" y="451503"/>
                        <a:pt x="1485030" y="504881"/>
                      </a:cubicBezTo>
                      <a:cubicBezTo>
                        <a:pt x="1422946" y="477659"/>
                        <a:pt x="1359014" y="449741"/>
                        <a:pt x="1305950" y="406783"/>
                      </a:cubicBezTo>
                      <a:cubicBezTo>
                        <a:pt x="1267641" y="373807"/>
                        <a:pt x="1242466" y="328916"/>
                        <a:pt x="1213424" y="288197"/>
                      </a:cubicBezTo>
                      <a:cubicBezTo>
                        <a:pt x="1141730" y="173335"/>
                        <a:pt x="1017371" y="156352"/>
                        <a:pt x="897995" y="123081"/>
                      </a:cubicBezTo>
                      <a:cubicBezTo>
                        <a:pt x="889212" y="117318"/>
                        <a:pt x="878278" y="130034"/>
                        <a:pt x="885822" y="139121"/>
                      </a:cubicBezTo>
                      <a:cubicBezTo>
                        <a:pt x="903462" y="160371"/>
                        <a:pt x="919426" y="183765"/>
                        <a:pt x="928484" y="210054"/>
                      </a:cubicBezTo>
                      <a:cubicBezTo>
                        <a:pt x="937114" y="235085"/>
                        <a:pt x="936857" y="261031"/>
                        <a:pt x="938095" y="287168"/>
                      </a:cubicBezTo>
                      <a:cubicBezTo>
                        <a:pt x="939000" y="306351"/>
                        <a:pt x="938714" y="325544"/>
                        <a:pt x="925027" y="340527"/>
                      </a:cubicBezTo>
                      <a:cubicBezTo>
                        <a:pt x="892194" y="373846"/>
                        <a:pt x="840159" y="371817"/>
                        <a:pt x="796715" y="370045"/>
                      </a:cubicBezTo>
                      <a:cubicBezTo>
                        <a:pt x="643734" y="368616"/>
                        <a:pt x="541807" y="267832"/>
                        <a:pt x="536197" y="115366"/>
                      </a:cubicBezTo>
                      <a:cubicBezTo>
                        <a:pt x="558943" y="109584"/>
                        <a:pt x="581183" y="97316"/>
                        <a:pt x="596966" y="79885"/>
                      </a:cubicBezTo>
                      <a:cubicBezTo>
                        <a:pt x="615588" y="57997"/>
                        <a:pt x="607625" y="29383"/>
                        <a:pt x="604520" y="3561"/>
                      </a:cubicBezTo>
                      <a:cubicBezTo>
                        <a:pt x="603948" y="-1163"/>
                        <a:pt x="597671" y="-1211"/>
                        <a:pt x="597128" y="3561"/>
                      </a:cubicBezTo>
                      <a:cubicBezTo>
                        <a:pt x="593537" y="24097"/>
                        <a:pt x="599976" y="46957"/>
                        <a:pt x="589032" y="65645"/>
                      </a:cubicBezTo>
                      <a:cubicBezTo>
                        <a:pt x="575678" y="83428"/>
                        <a:pt x="553523" y="94077"/>
                        <a:pt x="532644" y="100202"/>
                      </a:cubicBezTo>
                      <a:cubicBezTo>
                        <a:pt x="531425" y="98106"/>
                        <a:pt x="529015" y="96535"/>
                        <a:pt x="526310" y="97059"/>
                      </a:cubicBezTo>
                      <a:cubicBezTo>
                        <a:pt x="482057" y="105603"/>
                        <a:pt x="439299" y="120119"/>
                        <a:pt x="397180" y="136063"/>
                      </a:cubicBezTo>
                      <a:cubicBezTo>
                        <a:pt x="144043" y="213445"/>
                        <a:pt x="84036" y="421499"/>
                        <a:pt x="32772" y="655414"/>
                      </a:cubicBezTo>
                      <a:cubicBezTo>
                        <a:pt x="13713" y="746502"/>
                        <a:pt x="-11357" y="841323"/>
                        <a:pt x="5635" y="934525"/>
                      </a:cubicBezTo>
                      <a:cubicBezTo>
                        <a:pt x="8036" y="945012"/>
                        <a:pt x="10226" y="972282"/>
                        <a:pt x="23104" y="971939"/>
                      </a:cubicBezTo>
                      <a:cubicBezTo>
                        <a:pt x="81388" y="1009535"/>
                        <a:pt x="155149" y="1007191"/>
                        <a:pt x="221358" y="1020079"/>
                      </a:cubicBezTo>
                      <a:cubicBezTo>
                        <a:pt x="217090" y="1037871"/>
                        <a:pt x="221300" y="1057141"/>
                        <a:pt x="220195" y="1075400"/>
                      </a:cubicBezTo>
                      <a:cubicBezTo>
                        <a:pt x="221196" y="1126930"/>
                        <a:pt x="216405" y="1178775"/>
                        <a:pt x="213357" y="1229791"/>
                      </a:cubicBezTo>
                      <a:cubicBezTo>
                        <a:pt x="88903" y="1836066"/>
                        <a:pt x="57994" y="2461011"/>
                        <a:pt x="75635" y="3078717"/>
                      </a:cubicBezTo>
                      <a:cubicBezTo>
                        <a:pt x="80245" y="3152917"/>
                        <a:pt x="78511" y="3228507"/>
                        <a:pt x="97599" y="3300859"/>
                      </a:cubicBezTo>
                      <a:cubicBezTo>
                        <a:pt x="79549" y="3330939"/>
                        <a:pt x="337667" y="3371973"/>
                        <a:pt x="365204" y="3375364"/>
                      </a:cubicBezTo>
                      <a:cubicBezTo>
                        <a:pt x="355489" y="3401519"/>
                        <a:pt x="347545" y="3428551"/>
                        <a:pt x="334076" y="3453097"/>
                      </a:cubicBezTo>
                      <a:cubicBezTo>
                        <a:pt x="329123" y="3463241"/>
                        <a:pt x="320360" y="3470290"/>
                        <a:pt x="315379" y="3480167"/>
                      </a:cubicBezTo>
                      <a:cubicBezTo>
                        <a:pt x="299815" y="3491816"/>
                        <a:pt x="285785" y="3505561"/>
                        <a:pt x="274231" y="3521125"/>
                      </a:cubicBezTo>
                      <a:cubicBezTo>
                        <a:pt x="260543" y="3538765"/>
                        <a:pt x="251237" y="3560758"/>
                        <a:pt x="254314" y="3583418"/>
                      </a:cubicBezTo>
                      <a:cubicBezTo>
                        <a:pt x="256133" y="3602297"/>
                        <a:pt x="257133" y="3622957"/>
                        <a:pt x="267001" y="3639616"/>
                      </a:cubicBezTo>
                      <a:cubicBezTo>
                        <a:pt x="282527" y="3657170"/>
                        <a:pt x="319179" y="3655599"/>
                        <a:pt x="341020" y="3654779"/>
                      </a:cubicBezTo>
                      <a:cubicBezTo>
                        <a:pt x="381463" y="3650798"/>
                        <a:pt x="422087" y="3642349"/>
                        <a:pt x="459587" y="3626319"/>
                      </a:cubicBezTo>
                      <a:cubicBezTo>
                        <a:pt x="491077" y="3614870"/>
                        <a:pt x="505755" y="3584276"/>
                        <a:pt x="516861" y="3554938"/>
                      </a:cubicBezTo>
                      <a:cubicBezTo>
                        <a:pt x="525072" y="3555015"/>
                        <a:pt x="544979" y="3563749"/>
                        <a:pt x="549789" y="3556015"/>
                      </a:cubicBezTo>
                      <a:cubicBezTo>
                        <a:pt x="560076" y="3548966"/>
                        <a:pt x="566401" y="3542251"/>
                        <a:pt x="573554" y="3533479"/>
                      </a:cubicBezTo>
                      <a:cubicBezTo>
                        <a:pt x="589099" y="3529802"/>
                        <a:pt x="582374" y="3508666"/>
                        <a:pt x="584546" y="3496941"/>
                      </a:cubicBezTo>
                      <a:cubicBezTo>
                        <a:pt x="586117" y="3463089"/>
                        <a:pt x="584498" y="3429199"/>
                        <a:pt x="584231" y="3395338"/>
                      </a:cubicBezTo>
                      <a:cubicBezTo>
                        <a:pt x="673938" y="3399414"/>
                        <a:pt x="763844" y="3398843"/>
                        <a:pt x="853503" y="3393842"/>
                      </a:cubicBezTo>
                      <a:cubicBezTo>
                        <a:pt x="851398" y="3437638"/>
                        <a:pt x="850331" y="3481605"/>
                        <a:pt x="849388" y="3525468"/>
                      </a:cubicBezTo>
                      <a:cubicBezTo>
                        <a:pt x="850627" y="3535660"/>
                        <a:pt x="840845" y="3578856"/>
                        <a:pt x="860980" y="3570302"/>
                      </a:cubicBezTo>
                      <a:cubicBezTo>
                        <a:pt x="878202" y="3579970"/>
                        <a:pt x="922321" y="3599716"/>
                        <a:pt x="940438" y="3589514"/>
                      </a:cubicBezTo>
                      <a:cubicBezTo>
                        <a:pt x="951906" y="3587323"/>
                        <a:pt x="999693" y="3584114"/>
                        <a:pt x="1001503" y="3572579"/>
                      </a:cubicBezTo>
                      <a:cubicBezTo>
                        <a:pt x="1004103" y="3571883"/>
                        <a:pt x="1006332" y="3569759"/>
                        <a:pt x="1006389" y="3566445"/>
                      </a:cubicBezTo>
                      <a:cubicBezTo>
                        <a:pt x="1006599" y="3554605"/>
                        <a:pt x="1007342" y="3542308"/>
                        <a:pt x="1007303" y="3530574"/>
                      </a:cubicBezTo>
                      <a:cubicBezTo>
                        <a:pt x="1029487" y="3549652"/>
                        <a:pt x="1048899" y="3571750"/>
                        <a:pt x="1065768" y="3595620"/>
                      </a:cubicBezTo>
                      <a:cubicBezTo>
                        <a:pt x="1071359" y="3601544"/>
                        <a:pt x="1076369" y="3620280"/>
                        <a:pt x="1085961" y="3617842"/>
                      </a:cubicBezTo>
                      <a:cubicBezTo>
                        <a:pt x="1144835" y="3649065"/>
                        <a:pt x="1216587" y="3644702"/>
                        <a:pt x="1281061" y="3638378"/>
                      </a:cubicBezTo>
                      <a:cubicBezTo>
                        <a:pt x="1292539" y="3636997"/>
                        <a:pt x="1304007" y="3635501"/>
                        <a:pt x="1315475" y="3634034"/>
                      </a:cubicBezTo>
                      <a:cubicBezTo>
                        <a:pt x="1323219" y="3632920"/>
                        <a:pt x="1347098" y="3633872"/>
                        <a:pt x="1343850" y="3621528"/>
                      </a:cubicBezTo>
                      <a:cubicBezTo>
                        <a:pt x="1353632" y="3608374"/>
                        <a:pt x="1338088" y="3577979"/>
                        <a:pt x="1329391" y="3566340"/>
                      </a:cubicBezTo>
                      <a:cubicBezTo>
                        <a:pt x="1303960" y="3531583"/>
                        <a:pt x="1262240" y="3516553"/>
                        <a:pt x="1227064" y="3494521"/>
                      </a:cubicBezTo>
                      <a:cubicBezTo>
                        <a:pt x="1179544" y="3462927"/>
                        <a:pt x="1156065" y="3407901"/>
                        <a:pt x="1120070" y="3365524"/>
                      </a:cubicBezTo>
                      <a:cubicBezTo>
                        <a:pt x="1179239" y="3354285"/>
                        <a:pt x="1240695" y="3347741"/>
                        <a:pt x="1297540" y="3327577"/>
                      </a:cubicBezTo>
                      <a:cubicBezTo>
                        <a:pt x="1304455" y="3333044"/>
                        <a:pt x="1318257" y="3329682"/>
                        <a:pt x="1319381" y="3317814"/>
                      </a:cubicBezTo>
                      <a:cubicBezTo>
                        <a:pt x="1342622" y="3053104"/>
                        <a:pt x="1336697" y="2786547"/>
                        <a:pt x="1323019" y="2521466"/>
                      </a:cubicBezTo>
                      <a:cubicBezTo>
                        <a:pt x="1293844" y="2095804"/>
                        <a:pt x="1258640" y="1664159"/>
                        <a:pt x="1139568" y="1252879"/>
                      </a:cubicBezTo>
                      <a:cubicBezTo>
                        <a:pt x="1143730" y="1246907"/>
                        <a:pt x="1142692" y="1239640"/>
                        <a:pt x="1140777" y="1232982"/>
                      </a:cubicBezTo>
                      <a:cubicBezTo>
                        <a:pt x="1139625" y="1227581"/>
                        <a:pt x="1139196" y="1220685"/>
                        <a:pt x="1138453" y="1214855"/>
                      </a:cubicBezTo>
                      <a:cubicBezTo>
                        <a:pt x="1133967" y="1171450"/>
                        <a:pt x="1128909" y="1127930"/>
                        <a:pt x="1135167" y="1084458"/>
                      </a:cubicBezTo>
                      <a:cubicBezTo>
                        <a:pt x="1140758" y="1045891"/>
                        <a:pt x="1148073" y="1008115"/>
                        <a:pt x="1143197" y="969034"/>
                      </a:cubicBezTo>
                      <a:cubicBezTo>
                        <a:pt x="1135291" y="904036"/>
                        <a:pt x="1106125" y="841418"/>
                        <a:pt x="1113955" y="774972"/>
                      </a:cubicBezTo>
                      <a:cubicBezTo>
                        <a:pt x="1122004" y="768000"/>
                        <a:pt x="1122394" y="755236"/>
                        <a:pt x="1126937" y="745806"/>
                      </a:cubicBezTo>
                      <a:cubicBezTo>
                        <a:pt x="1134300" y="725213"/>
                        <a:pt x="1145664" y="706411"/>
                        <a:pt x="1156341" y="687428"/>
                      </a:cubicBezTo>
                      <a:cubicBezTo>
                        <a:pt x="1267269" y="729766"/>
                        <a:pt x="1379864" y="768285"/>
                        <a:pt x="1494307" y="799851"/>
                      </a:cubicBezTo>
                      <a:cubicBezTo>
                        <a:pt x="1488725" y="802813"/>
                        <a:pt x="1489421" y="810519"/>
                        <a:pt x="1496069" y="811338"/>
                      </a:cubicBezTo>
                      <a:cubicBezTo>
                        <a:pt x="1511652" y="813367"/>
                        <a:pt x="1528140" y="806185"/>
                        <a:pt x="1541627" y="799080"/>
                      </a:cubicBezTo>
                      <a:cubicBezTo>
                        <a:pt x="1555867" y="791584"/>
                        <a:pt x="1568736" y="782125"/>
                        <a:pt x="1581289" y="772114"/>
                      </a:cubicBezTo>
                      <a:cubicBezTo>
                        <a:pt x="1659194" y="706735"/>
                        <a:pt x="1730632" y="633230"/>
                        <a:pt x="1795707" y="555116"/>
                      </a:cubicBezTo>
                      <a:cubicBezTo>
                        <a:pt x="1813814" y="532732"/>
                        <a:pt x="1831540" y="510082"/>
                        <a:pt x="1848028" y="486479"/>
                      </a:cubicBezTo>
                      <a:cubicBezTo>
                        <a:pt x="1853828" y="477192"/>
                        <a:pt x="1863230" y="468238"/>
                        <a:pt x="1864020" y="457008"/>
                      </a:cubicBezTo>
                      <a:cubicBezTo>
                        <a:pt x="1868535" y="434339"/>
                        <a:pt x="1833130" y="379522"/>
                        <a:pt x="1820900" y="358110"/>
                      </a:cubicBezTo>
                      <a:cubicBezTo>
                        <a:pt x="1828606" y="351614"/>
                        <a:pt x="1831778" y="339241"/>
                        <a:pt x="1836521" y="330488"/>
                      </a:cubicBezTo>
                      <a:cubicBezTo>
                        <a:pt x="1851228" y="303132"/>
                        <a:pt x="1872059" y="279329"/>
                        <a:pt x="1896310" y="260012"/>
                      </a:cubicBezTo>
                      <a:cubicBezTo>
                        <a:pt x="1935134" y="231409"/>
                        <a:pt x="1976901" y="206768"/>
                        <a:pt x="2011838" y="173078"/>
                      </a:cubicBezTo>
                      <a:cubicBezTo>
                        <a:pt x="2027707" y="156828"/>
                        <a:pt x="2057149" y="134559"/>
                        <a:pt x="2061692" y="112403"/>
                      </a:cubicBezTo>
                      <a:cubicBezTo>
                        <a:pt x="2068188" y="106946"/>
                        <a:pt x="2064817" y="96773"/>
                        <a:pt x="2057711" y="93068"/>
                      </a:cubicBezTo>
                      <a:cubicBezTo>
                        <a:pt x="2064359" y="86610"/>
                        <a:pt x="2069074" y="78561"/>
                        <a:pt x="2072360" y="69960"/>
                      </a:cubicBezTo>
                      <a:close/>
                      <a:moveTo>
                        <a:pt x="2042376" y="28279"/>
                      </a:moveTo>
                      <a:cubicBezTo>
                        <a:pt x="2054368" y="19925"/>
                        <a:pt x="2055615" y="24792"/>
                        <a:pt x="2049472" y="35727"/>
                      </a:cubicBezTo>
                      <a:cubicBezTo>
                        <a:pt x="2044443" y="44252"/>
                        <a:pt x="2038299" y="51948"/>
                        <a:pt x="2030193" y="57511"/>
                      </a:cubicBezTo>
                      <a:cubicBezTo>
                        <a:pt x="2000170" y="79028"/>
                        <a:pt x="1971453" y="102288"/>
                        <a:pt x="1944097" y="127091"/>
                      </a:cubicBezTo>
                      <a:cubicBezTo>
                        <a:pt x="1938248" y="123005"/>
                        <a:pt x="1932362" y="118938"/>
                        <a:pt x="1926609" y="114699"/>
                      </a:cubicBezTo>
                      <a:cubicBezTo>
                        <a:pt x="1973129" y="99021"/>
                        <a:pt x="2000437" y="51977"/>
                        <a:pt x="2042376" y="28279"/>
                      </a:cubicBezTo>
                      <a:close/>
                      <a:moveTo>
                        <a:pt x="503317" y="3390356"/>
                      </a:moveTo>
                      <a:cubicBezTo>
                        <a:pt x="489524" y="3429399"/>
                        <a:pt x="471732" y="3466718"/>
                        <a:pt x="452329" y="3503256"/>
                      </a:cubicBezTo>
                      <a:cubicBezTo>
                        <a:pt x="419049" y="3480510"/>
                        <a:pt x="377006" y="3479796"/>
                        <a:pt x="338591" y="3485358"/>
                      </a:cubicBezTo>
                      <a:cubicBezTo>
                        <a:pt x="364004" y="3455097"/>
                        <a:pt x="373005" y="3415045"/>
                        <a:pt x="381178" y="3377564"/>
                      </a:cubicBezTo>
                      <a:cubicBezTo>
                        <a:pt x="421764" y="3382917"/>
                        <a:pt x="462502" y="3387156"/>
                        <a:pt x="503317" y="3390356"/>
                      </a:cubicBezTo>
                      <a:close/>
                      <a:moveTo>
                        <a:pt x="282756" y="3628843"/>
                      </a:moveTo>
                      <a:cubicBezTo>
                        <a:pt x="282060" y="3628529"/>
                        <a:pt x="282365" y="3628567"/>
                        <a:pt x="282756" y="3628843"/>
                      </a:cubicBezTo>
                      <a:lnTo>
                        <a:pt x="282756" y="3628843"/>
                      </a:lnTo>
                      <a:close/>
                      <a:moveTo>
                        <a:pt x="491544" y="3568759"/>
                      </a:moveTo>
                      <a:cubicBezTo>
                        <a:pt x="478361" y="3604373"/>
                        <a:pt x="449196" y="3612889"/>
                        <a:pt x="415515" y="3621480"/>
                      </a:cubicBezTo>
                      <a:cubicBezTo>
                        <a:pt x="372215" y="3629614"/>
                        <a:pt x="326371" y="3644950"/>
                        <a:pt x="283137" y="3628995"/>
                      </a:cubicBezTo>
                      <a:cubicBezTo>
                        <a:pt x="282718" y="3628110"/>
                        <a:pt x="281889" y="3627081"/>
                        <a:pt x="281460" y="3626300"/>
                      </a:cubicBezTo>
                      <a:cubicBezTo>
                        <a:pt x="274783" y="3607574"/>
                        <a:pt x="272192" y="3584723"/>
                        <a:pt x="273497" y="3565283"/>
                      </a:cubicBezTo>
                      <a:cubicBezTo>
                        <a:pt x="277965" y="3544290"/>
                        <a:pt x="294071" y="3524144"/>
                        <a:pt x="309140" y="3508895"/>
                      </a:cubicBezTo>
                      <a:cubicBezTo>
                        <a:pt x="310673" y="3509600"/>
                        <a:pt x="312569" y="3509790"/>
                        <a:pt x="314769" y="3509180"/>
                      </a:cubicBezTo>
                      <a:cubicBezTo>
                        <a:pt x="337896" y="3502770"/>
                        <a:pt x="363204" y="3502037"/>
                        <a:pt x="386931" y="3505085"/>
                      </a:cubicBezTo>
                      <a:cubicBezTo>
                        <a:pt x="404752" y="3507828"/>
                        <a:pt x="422135" y="3512581"/>
                        <a:pt x="439356" y="3517781"/>
                      </a:cubicBezTo>
                      <a:cubicBezTo>
                        <a:pt x="445147" y="3519534"/>
                        <a:pt x="452205" y="3523439"/>
                        <a:pt x="457806" y="3519477"/>
                      </a:cubicBezTo>
                      <a:cubicBezTo>
                        <a:pt x="479371" y="3509790"/>
                        <a:pt x="519300" y="3417540"/>
                        <a:pt x="524481" y="3391918"/>
                      </a:cubicBezTo>
                      <a:cubicBezTo>
                        <a:pt x="540759" y="3393052"/>
                        <a:pt x="557057" y="3394023"/>
                        <a:pt x="573354" y="3394842"/>
                      </a:cubicBezTo>
                      <a:cubicBezTo>
                        <a:pt x="568258" y="3437410"/>
                        <a:pt x="562657" y="3479786"/>
                        <a:pt x="561886" y="3522715"/>
                      </a:cubicBezTo>
                      <a:cubicBezTo>
                        <a:pt x="556361" y="3525697"/>
                        <a:pt x="551656" y="3529135"/>
                        <a:pt x="546446" y="3533031"/>
                      </a:cubicBezTo>
                      <a:cubicBezTo>
                        <a:pt x="546122" y="3524163"/>
                        <a:pt x="547875" y="3442362"/>
                        <a:pt x="531492" y="3454545"/>
                      </a:cubicBezTo>
                      <a:cubicBezTo>
                        <a:pt x="525234" y="3473900"/>
                        <a:pt x="519109" y="3493883"/>
                        <a:pt x="512451" y="3513314"/>
                      </a:cubicBezTo>
                      <a:cubicBezTo>
                        <a:pt x="506403" y="3532240"/>
                        <a:pt x="501678" y="3551443"/>
                        <a:pt x="491544" y="3568759"/>
                      </a:cubicBezTo>
                      <a:close/>
                      <a:moveTo>
                        <a:pt x="530701" y="3498531"/>
                      </a:moveTo>
                      <a:cubicBezTo>
                        <a:pt x="531930" y="3512619"/>
                        <a:pt x="533368" y="3526716"/>
                        <a:pt x="534044" y="3540842"/>
                      </a:cubicBezTo>
                      <a:cubicBezTo>
                        <a:pt x="529729" y="3540289"/>
                        <a:pt x="525386" y="3540022"/>
                        <a:pt x="521014" y="3539851"/>
                      </a:cubicBezTo>
                      <a:cubicBezTo>
                        <a:pt x="524243" y="3526059"/>
                        <a:pt x="527558" y="3512352"/>
                        <a:pt x="530701" y="3498531"/>
                      </a:cubicBezTo>
                      <a:close/>
                      <a:moveTo>
                        <a:pt x="989244" y="3542680"/>
                      </a:moveTo>
                      <a:cubicBezTo>
                        <a:pt x="989520" y="3549786"/>
                        <a:pt x="990692" y="3556539"/>
                        <a:pt x="992330" y="3563349"/>
                      </a:cubicBezTo>
                      <a:cubicBezTo>
                        <a:pt x="976471" y="3564683"/>
                        <a:pt x="960945" y="3571169"/>
                        <a:pt x="945781" y="3575617"/>
                      </a:cubicBezTo>
                      <a:cubicBezTo>
                        <a:pt x="946639" y="3545509"/>
                        <a:pt x="946867" y="3517458"/>
                        <a:pt x="948896" y="3487387"/>
                      </a:cubicBezTo>
                      <a:cubicBezTo>
                        <a:pt x="963755" y="3498370"/>
                        <a:pt x="979490" y="3508123"/>
                        <a:pt x="994026" y="3519572"/>
                      </a:cubicBezTo>
                      <a:cubicBezTo>
                        <a:pt x="988139" y="3526440"/>
                        <a:pt x="988911" y="3533984"/>
                        <a:pt x="989244" y="3542680"/>
                      </a:cubicBezTo>
                      <a:close/>
                      <a:moveTo>
                        <a:pt x="1303569" y="3560987"/>
                      </a:moveTo>
                      <a:cubicBezTo>
                        <a:pt x="1321552" y="3577380"/>
                        <a:pt x="1329725" y="3595563"/>
                        <a:pt x="1332211" y="3619261"/>
                      </a:cubicBezTo>
                      <a:cubicBezTo>
                        <a:pt x="1271565" y="3624595"/>
                        <a:pt x="1209929" y="3630224"/>
                        <a:pt x="1149350" y="3621623"/>
                      </a:cubicBezTo>
                      <a:cubicBezTo>
                        <a:pt x="1129328" y="3618413"/>
                        <a:pt x="1110240" y="3611355"/>
                        <a:pt x="1090447" y="3607640"/>
                      </a:cubicBezTo>
                      <a:cubicBezTo>
                        <a:pt x="1061453" y="3553129"/>
                        <a:pt x="1006637" y="3492816"/>
                        <a:pt x="946258" y="3475814"/>
                      </a:cubicBezTo>
                      <a:cubicBezTo>
                        <a:pt x="924436" y="3458041"/>
                        <a:pt x="927703" y="3559863"/>
                        <a:pt x="932742" y="3575065"/>
                      </a:cubicBezTo>
                      <a:cubicBezTo>
                        <a:pt x="909910" y="3571855"/>
                        <a:pt x="887450" y="3567121"/>
                        <a:pt x="866057" y="3558425"/>
                      </a:cubicBezTo>
                      <a:cubicBezTo>
                        <a:pt x="869305" y="3503427"/>
                        <a:pt x="866600" y="3448221"/>
                        <a:pt x="864933" y="3393213"/>
                      </a:cubicBezTo>
                      <a:cubicBezTo>
                        <a:pt x="901928" y="3390994"/>
                        <a:pt x="938866" y="3388013"/>
                        <a:pt x="975738" y="3384269"/>
                      </a:cubicBezTo>
                      <a:cubicBezTo>
                        <a:pt x="1000522" y="3437810"/>
                        <a:pt x="1056433" y="3465651"/>
                        <a:pt x="1097524" y="3504675"/>
                      </a:cubicBezTo>
                      <a:cubicBezTo>
                        <a:pt x="1109183" y="3515962"/>
                        <a:pt x="1120079" y="3529135"/>
                        <a:pt x="1135386" y="3535546"/>
                      </a:cubicBezTo>
                      <a:cubicBezTo>
                        <a:pt x="1151302" y="3541670"/>
                        <a:pt x="1174581" y="3529345"/>
                        <a:pt x="1190641" y="3524782"/>
                      </a:cubicBezTo>
                      <a:cubicBezTo>
                        <a:pt x="1202680" y="3519963"/>
                        <a:pt x="1215015" y="3517496"/>
                        <a:pt x="1227407" y="3513495"/>
                      </a:cubicBezTo>
                      <a:cubicBezTo>
                        <a:pt x="1252972" y="3528840"/>
                        <a:pt x="1281719" y="3540146"/>
                        <a:pt x="1303569" y="3560987"/>
                      </a:cubicBezTo>
                      <a:close/>
                      <a:moveTo>
                        <a:pt x="1110878" y="3368153"/>
                      </a:moveTo>
                      <a:cubicBezTo>
                        <a:pt x="1118336" y="3387032"/>
                        <a:pt x="1129481" y="3403624"/>
                        <a:pt x="1140739" y="3420445"/>
                      </a:cubicBezTo>
                      <a:cubicBezTo>
                        <a:pt x="1159484" y="3447849"/>
                        <a:pt x="1178677" y="3476605"/>
                        <a:pt x="1204623" y="3497617"/>
                      </a:cubicBezTo>
                      <a:cubicBezTo>
                        <a:pt x="1185021" y="3504408"/>
                        <a:pt x="1165923" y="3513038"/>
                        <a:pt x="1147769" y="3523058"/>
                      </a:cubicBezTo>
                      <a:cubicBezTo>
                        <a:pt x="1126204" y="3507495"/>
                        <a:pt x="1109469" y="3486511"/>
                        <a:pt x="1088018" y="3470804"/>
                      </a:cubicBezTo>
                      <a:cubicBezTo>
                        <a:pt x="1054833" y="3444048"/>
                        <a:pt x="1017343" y="3419493"/>
                        <a:pt x="994949" y="3382260"/>
                      </a:cubicBezTo>
                      <a:cubicBezTo>
                        <a:pt x="1033611" y="3378050"/>
                        <a:pt x="1072207" y="3373030"/>
                        <a:pt x="1110631" y="3367039"/>
                      </a:cubicBezTo>
                      <a:cubicBezTo>
                        <a:pt x="1110659" y="3367391"/>
                        <a:pt x="1110726" y="3367763"/>
                        <a:pt x="1110878" y="3368153"/>
                      </a:cubicBezTo>
                      <a:close/>
                      <a:moveTo>
                        <a:pt x="1158637" y="1425491"/>
                      </a:moveTo>
                      <a:cubicBezTo>
                        <a:pt x="1286281" y="2041759"/>
                        <a:pt x="1334821" y="2677057"/>
                        <a:pt x="1294616" y="3305317"/>
                      </a:cubicBezTo>
                      <a:cubicBezTo>
                        <a:pt x="906805" y="3392309"/>
                        <a:pt x="499678" y="3393128"/>
                        <a:pt x="113192" y="3296478"/>
                      </a:cubicBezTo>
                      <a:cubicBezTo>
                        <a:pt x="81521" y="2608192"/>
                        <a:pt x="105524" y="1914581"/>
                        <a:pt x="232883" y="1235906"/>
                      </a:cubicBezTo>
                      <a:cubicBezTo>
                        <a:pt x="514737" y="1329832"/>
                        <a:pt x="839254" y="1377123"/>
                        <a:pt x="1120365" y="1257709"/>
                      </a:cubicBezTo>
                      <a:cubicBezTo>
                        <a:pt x="1120479" y="1257804"/>
                        <a:pt x="1120584" y="1257918"/>
                        <a:pt x="1120699" y="1258004"/>
                      </a:cubicBezTo>
                      <a:cubicBezTo>
                        <a:pt x="1132681" y="1313992"/>
                        <a:pt x="1146397" y="1369561"/>
                        <a:pt x="1158637" y="1425491"/>
                      </a:cubicBezTo>
                      <a:close/>
                      <a:moveTo>
                        <a:pt x="1845723" y="456532"/>
                      </a:moveTo>
                      <a:cubicBezTo>
                        <a:pt x="1759397" y="554421"/>
                        <a:pt x="1674206" y="654014"/>
                        <a:pt x="1576441" y="740949"/>
                      </a:cubicBezTo>
                      <a:cubicBezTo>
                        <a:pt x="1557153" y="758494"/>
                        <a:pt x="1537303" y="775648"/>
                        <a:pt x="1514005" y="787697"/>
                      </a:cubicBezTo>
                      <a:cubicBezTo>
                        <a:pt x="1471447" y="760875"/>
                        <a:pt x="1421698" y="746664"/>
                        <a:pt x="1375178" y="727985"/>
                      </a:cubicBezTo>
                      <a:cubicBezTo>
                        <a:pt x="1307265" y="704382"/>
                        <a:pt x="1238932" y="680941"/>
                        <a:pt x="1168914" y="664444"/>
                      </a:cubicBezTo>
                      <a:cubicBezTo>
                        <a:pt x="1180839" y="641203"/>
                        <a:pt x="1190069" y="616524"/>
                        <a:pt x="1191088" y="590177"/>
                      </a:cubicBezTo>
                      <a:cubicBezTo>
                        <a:pt x="1189488" y="529751"/>
                        <a:pt x="1171610" y="470086"/>
                        <a:pt x="1155293" y="412184"/>
                      </a:cubicBezTo>
                      <a:cubicBezTo>
                        <a:pt x="1151998" y="401840"/>
                        <a:pt x="1135881" y="406135"/>
                        <a:pt x="1138929" y="416699"/>
                      </a:cubicBezTo>
                      <a:cubicBezTo>
                        <a:pt x="1154322" y="470058"/>
                        <a:pt x="1165780" y="525607"/>
                        <a:pt x="1166342" y="581329"/>
                      </a:cubicBezTo>
                      <a:cubicBezTo>
                        <a:pt x="1166809" y="626925"/>
                        <a:pt x="1138767" y="663825"/>
                        <a:pt x="1117917" y="702144"/>
                      </a:cubicBezTo>
                      <a:cubicBezTo>
                        <a:pt x="1111955" y="713097"/>
                        <a:pt x="1106554" y="724337"/>
                        <a:pt x="1102077" y="735986"/>
                      </a:cubicBezTo>
                      <a:cubicBezTo>
                        <a:pt x="1096696" y="755369"/>
                        <a:pt x="1086828" y="775058"/>
                        <a:pt x="1086028" y="795146"/>
                      </a:cubicBezTo>
                      <a:cubicBezTo>
                        <a:pt x="1081208" y="867412"/>
                        <a:pt x="1119517" y="934744"/>
                        <a:pt x="1116727" y="1006868"/>
                      </a:cubicBezTo>
                      <a:cubicBezTo>
                        <a:pt x="1115241" y="1044987"/>
                        <a:pt x="1104249" y="1082115"/>
                        <a:pt x="1103468" y="1120291"/>
                      </a:cubicBezTo>
                      <a:cubicBezTo>
                        <a:pt x="1103315" y="1162801"/>
                        <a:pt x="1109202" y="1205197"/>
                        <a:pt x="1113250" y="1247345"/>
                      </a:cubicBezTo>
                      <a:cubicBezTo>
                        <a:pt x="828586" y="1343510"/>
                        <a:pt x="519490" y="1311515"/>
                        <a:pt x="238884" y="1216751"/>
                      </a:cubicBezTo>
                      <a:cubicBezTo>
                        <a:pt x="245770" y="1152505"/>
                        <a:pt x="248342" y="1086887"/>
                        <a:pt x="240579" y="1022698"/>
                      </a:cubicBezTo>
                      <a:cubicBezTo>
                        <a:pt x="331743" y="1033557"/>
                        <a:pt x="427507" y="1040691"/>
                        <a:pt x="516623" y="1014545"/>
                      </a:cubicBezTo>
                      <a:cubicBezTo>
                        <a:pt x="528891" y="1019126"/>
                        <a:pt x="530025" y="1004991"/>
                        <a:pt x="527777" y="996304"/>
                      </a:cubicBezTo>
                      <a:cubicBezTo>
                        <a:pt x="591128" y="1007144"/>
                        <a:pt x="654478" y="1019650"/>
                        <a:pt x="714905" y="1041929"/>
                      </a:cubicBezTo>
                      <a:cubicBezTo>
                        <a:pt x="725363" y="1045844"/>
                        <a:pt x="739041" y="1050216"/>
                        <a:pt x="747290" y="1039672"/>
                      </a:cubicBezTo>
                      <a:cubicBezTo>
                        <a:pt x="762416" y="1012887"/>
                        <a:pt x="705628" y="1003524"/>
                        <a:pt x="690702" y="994723"/>
                      </a:cubicBezTo>
                      <a:cubicBezTo>
                        <a:pt x="726002" y="997924"/>
                        <a:pt x="760549" y="1006363"/>
                        <a:pt x="795610" y="1011278"/>
                      </a:cubicBezTo>
                      <a:cubicBezTo>
                        <a:pt x="805954" y="1012725"/>
                        <a:pt x="818204" y="1015821"/>
                        <a:pt x="828586" y="1013345"/>
                      </a:cubicBezTo>
                      <a:cubicBezTo>
                        <a:pt x="843988" y="1010011"/>
                        <a:pt x="845178" y="988341"/>
                        <a:pt x="831720" y="981455"/>
                      </a:cubicBezTo>
                      <a:cubicBezTo>
                        <a:pt x="824490" y="976702"/>
                        <a:pt x="815784" y="974340"/>
                        <a:pt x="807726" y="971387"/>
                      </a:cubicBezTo>
                      <a:cubicBezTo>
                        <a:pt x="785419" y="963367"/>
                        <a:pt x="764559" y="950899"/>
                        <a:pt x="742594" y="942431"/>
                      </a:cubicBezTo>
                      <a:cubicBezTo>
                        <a:pt x="777837" y="943783"/>
                        <a:pt x="813736" y="948498"/>
                        <a:pt x="848760" y="942783"/>
                      </a:cubicBezTo>
                      <a:cubicBezTo>
                        <a:pt x="863171" y="941050"/>
                        <a:pt x="875544" y="925791"/>
                        <a:pt x="863276" y="913446"/>
                      </a:cubicBezTo>
                      <a:cubicBezTo>
                        <a:pt x="839082" y="894444"/>
                        <a:pt x="794286" y="894539"/>
                        <a:pt x="764216" y="888815"/>
                      </a:cubicBezTo>
                      <a:cubicBezTo>
                        <a:pt x="787771" y="887053"/>
                        <a:pt x="863352" y="885367"/>
                        <a:pt x="843835" y="845933"/>
                      </a:cubicBezTo>
                      <a:cubicBezTo>
                        <a:pt x="833301" y="826512"/>
                        <a:pt x="710362" y="830493"/>
                        <a:pt x="684873" y="831531"/>
                      </a:cubicBezTo>
                      <a:cubicBezTo>
                        <a:pt x="697998" y="819149"/>
                        <a:pt x="705504" y="802499"/>
                        <a:pt x="711352" y="785745"/>
                      </a:cubicBezTo>
                      <a:cubicBezTo>
                        <a:pt x="718220" y="771991"/>
                        <a:pt x="718210" y="753207"/>
                        <a:pt x="700189" y="749197"/>
                      </a:cubicBezTo>
                      <a:cubicBezTo>
                        <a:pt x="673862" y="746197"/>
                        <a:pt x="655650" y="771200"/>
                        <a:pt x="634314" y="782144"/>
                      </a:cubicBezTo>
                      <a:cubicBezTo>
                        <a:pt x="595471" y="802566"/>
                        <a:pt x="541664" y="796622"/>
                        <a:pt x="513089" y="834579"/>
                      </a:cubicBezTo>
                      <a:cubicBezTo>
                        <a:pt x="503783" y="823645"/>
                        <a:pt x="485581" y="828579"/>
                        <a:pt x="472656" y="826388"/>
                      </a:cubicBezTo>
                      <a:cubicBezTo>
                        <a:pt x="401075" y="815558"/>
                        <a:pt x="329733" y="802890"/>
                        <a:pt x="257905" y="793660"/>
                      </a:cubicBezTo>
                      <a:cubicBezTo>
                        <a:pt x="320332" y="682770"/>
                        <a:pt x="351574" y="535818"/>
                        <a:pt x="314207" y="411936"/>
                      </a:cubicBezTo>
                      <a:cubicBezTo>
                        <a:pt x="310988" y="402611"/>
                        <a:pt x="296167" y="406535"/>
                        <a:pt x="299301" y="416041"/>
                      </a:cubicBezTo>
                      <a:cubicBezTo>
                        <a:pt x="329600" y="516035"/>
                        <a:pt x="308130" y="625153"/>
                        <a:pt x="271973" y="720794"/>
                      </a:cubicBezTo>
                      <a:cubicBezTo>
                        <a:pt x="266868" y="733738"/>
                        <a:pt x="261210" y="746454"/>
                        <a:pt x="254981" y="758894"/>
                      </a:cubicBezTo>
                      <a:cubicBezTo>
                        <a:pt x="250514" y="769924"/>
                        <a:pt x="233492" y="791612"/>
                        <a:pt x="238684" y="802594"/>
                      </a:cubicBezTo>
                      <a:cubicBezTo>
                        <a:pt x="302520" y="821254"/>
                        <a:pt x="371071" y="830312"/>
                        <a:pt x="436813" y="843857"/>
                      </a:cubicBezTo>
                      <a:cubicBezTo>
                        <a:pt x="457616" y="846914"/>
                        <a:pt x="478942" y="852505"/>
                        <a:pt x="500021" y="850048"/>
                      </a:cubicBezTo>
                      <a:cubicBezTo>
                        <a:pt x="498926" y="893653"/>
                        <a:pt x="503593" y="937049"/>
                        <a:pt x="508270" y="980331"/>
                      </a:cubicBezTo>
                      <a:cubicBezTo>
                        <a:pt x="502259" y="980502"/>
                        <a:pt x="500469" y="989780"/>
                        <a:pt x="507022" y="990999"/>
                      </a:cubicBezTo>
                      <a:cubicBezTo>
                        <a:pt x="445176" y="1002448"/>
                        <a:pt x="382178" y="1006296"/>
                        <a:pt x="319379" y="1002562"/>
                      </a:cubicBezTo>
                      <a:cubicBezTo>
                        <a:pt x="252904" y="999286"/>
                        <a:pt x="186829" y="990123"/>
                        <a:pt x="120888" y="981541"/>
                      </a:cubicBezTo>
                      <a:cubicBezTo>
                        <a:pt x="90703" y="977607"/>
                        <a:pt x="59242" y="974111"/>
                        <a:pt x="32372" y="959033"/>
                      </a:cubicBezTo>
                      <a:cubicBezTo>
                        <a:pt x="26047" y="868536"/>
                        <a:pt x="35687" y="777791"/>
                        <a:pt x="57004" y="689695"/>
                      </a:cubicBezTo>
                      <a:cubicBezTo>
                        <a:pt x="93837" y="527979"/>
                        <a:pt x="128260" y="345985"/>
                        <a:pt x="261963" y="234133"/>
                      </a:cubicBezTo>
                      <a:cubicBezTo>
                        <a:pt x="338725" y="176516"/>
                        <a:pt x="432546" y="150408"/>
                        <a:pt x="519338" y="112461"/>
                      </a:cubicBezTo>
                      <a:cubicBezTo>
                        <a:pt x="513785" y="172097"/>
                        <a:pt x="535006" y="232333"/>
                        <a:pt x="568391" y="281148"/>
                      </a:cubicBezTo>
                      <a:cubicBezTo>
                        <a:pt x="617607" y="355215"/>
                        <a:pt x="705228" y="387895"/>
                        <a:pt x="791334" y="390791"/>
                      </a:cubicBezTo>
                      <a:cubicBezTo>
                        <a:pt x="803116" y="442187"/>
                        <a:pt x="812651" y="494080"/>
                        <a:pt x="820080" y="546296"/>
                      </a:cubicBezTo>
                      <a:cubicBezTo>
                        <a:pt x="821356" y="555564"/>
                        <a:pt x="822518" y="564841"/>
                        <a:pt x="823595" y="574128"/>
                      </a:cubicBezTo>
                      <a:cubicBezTo>
                        <a:pt x="824557" y="582386"/>
                        <a:pt x="823880" y="593016"/>
                        <a:pt x="828072" y="600293"/>
                      </a:cubicBezTo>
                      <a:cubicBezTo>
                        <a:pt x="831291" y="605884"/>
                        <a:pt x="839730" y="604522"/>
                        <a:pt x="841530" y="598531"/>
                      </a:cubicBezTo>
                      <a:cubicBezTo>
                        <a:pt x="843931" y="590539"/>
                        <a:pt x="840635" y="580109"/>
                        <a:pt x="839463" y="571975"/>
                      </a:cubicBezTo>
                      <a:cubicBezTo>
                        <a:pt x="830767" y="510929"/>
                        <a:pt x="817984" y="450512"/>
                        <a:pt x="800344" y="391400"/>
                      </a:cubicBezTo>
                      <a:cubicBezTo>
                        <a:pt x="863266" y="396858"/>
                        <a:pt x="958926" y="383799"/>
                        <a:pt x="960145" y="303484"/>
                      </a:cubicBezTo>
                      <a:cubicBezTo>
                        <a:pt x="960002" y="244829"/>
                        <a:pt x="955859" y="194785"/>
                        <a:pt x="918197" y="146751"/>
                      </a:cubicBezTo>
                      <a:cubicBezTo>
                        <a:pt x="1018581" y="186517"/>
                        <a:pt x="1123489" y="193995"/>
                        <a:pt x="1188821" y="293283"/>
                      </a:cubicBezTo>
                      <a:cubicBezTo>
                        <a:pt x="1219301" y="334698"/>
                        <a:pt x="1245362" y="380408"/>
                        <a:pt x="1282947" y="416060"/>
                      </a:cubicBezTo>
                      <a:cubicBezTo>
                        <a:pt x="1341822" y="467819"/>
                        <a:pt x="1415574" y="500109"/>
                        <a:pt x="1486963" y="530732"/>
                      </a:cubicBezTo>
                      <a:cubicBezTo>
                        <a:pt x="1497136" y="534466"/>
                        <a:pt x="1506575" y="519807"/>
                        <a:pt x="1498927" y="512282"/>
                      </a:cubicBezTo>
                      <a:cubicBezTo>
                        <a:pt x="1537475" y="490689"/>
                        <a:pt x="1569650" y="459247"/>
                        <a:pt x="1603130" y="430805"/>
                      </a:cubicBezTo>
                      <a:cubicBezTo>
                        <a:pt x="1652917" y="385390"/>
                        <a:pt x="1701028" y="338260"/>
                        <a:pt x="1743938" y="286177"/>
                      </a:cubicBezTo>
                      <a:cubicBezTo>
                        <a:pt x="1761045" y="306894"/>
                        <a:pt x="1776676" y="328792"/>
                        <a:pt x="1790725" y="351690"/>
                      </a:cubicBezTo>
                      <a:cubicBezTo>
                        <a:pt x="1790497" y="356415"/>
                        <a:pt x="1792773" y="361263"/>
                        <a:pt x="1797555" y="363092"/>
                      </a:cubicBezTo>
                      <a:cubicBezTo>
                        <a:pt x="1816376" y="392781"/>
                        <a:pt x="1829139" y="425700"/>
                        <a:pt x="1845723" y="456532"/>
                      </a:cubicBezTo>
                      <a:close/>
                      <a:moveTo>
                        <a:pt x="523767" y="967958"/>
                      </a:moveTo>
                      <a:cubicBezTo>
                        <a:pt x="518604" y="928220"/>
                        <a:pt x="515794" y="888405"/>
                        <a:pt x="513156" y="848429"/>
                      </a:cubicBezTo>
                      <a:cubicBezTo>
                        <a:pt x="544112" y="806281"/>
                        <a:pt x="604405" y="815872"/>
                        <a:pt x="645572" y="790517"/>
                      </a:cubicBezTo>
                      <a:cubicBezTo>
                        <a:pt x="659917" y="783459"/>
                        <a:pt x="685768" y="752426"/>
                        <a:pt x="702046" y="762332"/>
                      </a:cubicBezTo>
                      <a:cubicBezTo>
                        <a:pt x="708599" y="768142"/>
                        <a:pt x="701303" y="781668"/>
                        <a:pt x="698760" y="788231"/>
                      </a:cubicBezTo>
                      <a:cubicBezTo>
                        <a:pt x="688797" y="814767"/>
                        <a:pt x="679253" y="818101"/>
                        <a:pt x="659631" y="834417"/>
                      </a:cubicBezTo>
                      <a:cubicBezTo>
                        <a:pt x="657060" y="837142"/>
                        <a:pt x="658050" y="842657"/>
                        <a:pt x="662784" y="842399"/>
                      </a:cubicBezTo>
                      <a:cubicBezTo>
                        <a:pt x="715657" y="839618"/>
                        <a:pt x="768883" y="842314"/>
                        <a:pt x="821452" y="848362"/>
                      </a:cubicBezTo>
                      <a:cubicBezTo>
                        <a:pt x="827414" y="849029"/>
                        <a:pt x="839759" y="852067"/>
                        <a:pt x="835177" y="861173"/>
                      </a:cubicBezTo>
                      <a:cubicBezTo>
                        <a:pt x="813813" y="885529"/>
                        <a:pt x="749633" y="868574"/>
                        <a:pt x="717972" y="880585"/>
                      </a:cubicBezTo>
                      <a:cubicBezTo>
                        <a:pt x="710952" y="882604"/>
                        <a:pt x="713981" y="892501"/>
                        <a:pt x="720934" y="891329"/>
                      </a:cubicBezTo>
                      <a:cubicBezTo>
                        <a:pt x="729869" y="891082"/>
                        <a:pt x="738546" y="896311"/>
                        <a:pt x="747985" y="897120"/>
                      </a:cubicBezTo>
                      <a:cubicBezTo>
                        <a:pt x="781294" y="903931"/>
                        <a:pt x="816565" y="904369"/>
                        <a:pt x="848331" y="917342"/>
                      </a:cubicBezTo>
                      <a:cubicBezTo>
                        <a:pt x="862152" y="923533"/>
                        <a:pt x="856304" y="929744"/>
                        <a:pt x="844169" y="931611"/>
                      </a:cubicBezTo>
                      <a:cubicBezTo>
                        <a:pt x="823423" y="935735"/>
                        <a:pt x="800925" y="932639"/>
                        <a:pt x="780104" y="930772"/>
                      </a:cubicBezTo>
                      <a:cubicBezTo>
                        <a:pt x="766550" y="929553"/>
                        <a:pt x="752919" y="928705"/>
                        <a:pt x="739318" y="928086"/>
                      </a:cubicBezTo>
                      <a:cubicBezTo>
                        <a:pt x="727935" y="927572"/>
                        <a:pt x="714419" y="925753"/>
                        <a:pt x="703742" y="930344"/>
                      </a:cubicBezTo>
                      <a:cubicBezTo>
                        <a:pt x="699027" y="932373"/>
                        <a:pt x="700456" y="940174"/>
                        <a:pt x="705161" y="941193"/>
                      </a:cubicBezTo>
                      <a:cubicBezTo>
                        <a:pt x="709285" y="942088"/>
                        <a:pt x="713590" y="942374"/>
                        <a:pt x="717943" y="942421"/>
                      </a:cubicBezTo>
                      <a:cubicBezTo>
                        <a:pt x="749328" y="953194"/>
                        <a:pt x="777608" y="970863"/>
                        <a:pt x="808888" y="982198"/>
                      </a:cubicBezTo>
                      <a:cubicBezTo>
                        <a:pt x="815518" y="984598"/>
                        <a:pt x="824681" y="986856"/>
                        <a:pt x="829500" y="992390"/>
                      </a:cubicBezTo>
                      <a:cubicBezTo>
                        <a:pt x="839844" y="1012764"/>
                        <a:pt x="797649" y="1000229"/>
                        <a:pt x="788705" y="999667"/>
                      </a:cubicBezTo>
                      <a:cubicBezTo>
                        <a:pt x="777360" y="997790"/>
                        <a:pt x="766073" y="995590"/>
                        <a:pt x="754796" y="993313"/>
                      </a:cubicBezTo>
                      <a:cubicBezTo>
                        <a:pt x="731040" y="989303"/>
                        <a:pt x="706990" y="982026"/>
                        <a:pt x="682872" y="982322"/>
                      </a:cubicBezTo>
                      <a:cubicBezTo>
                        <a:pt x="677757" y="981941"/>
                        <a:pt x="672366" y="982703"/>
                        <a:pt x="671766" y="988075"/>
                      </a:cubicBezTo>
                      <a:cubicBezTo>
                        <a:pt x="672366" y="1001838"/>
                        <a:pt x="708276" y="1009449"/>
                        <a:pt x="719163" y="1015945"/>
                      </a:cubicBezTo>
                      <a:cubicBezTo>
                        <a:pt x="724020" y="1018669"/>
                        <a:pt x="742137" y="1026565"/>
                        <a:pt x="738537" y="1033242"/>
                      </a:cubicBezTo>
                      <a:cubicBezTo>
                        <a:pt x="736174" y="1036538"/>
                        <a:pt x="729812" y="1035081"/>
                        <a:pt x="726773" y="1034271"/>
                      </a:cubicBezTo>
                      <a:cubicBezTo>
                        <a:pt x="712867" y="1030575"/>
                        <a:pt x="699389" y="1024251"/>
                        <a:pt x="685625" y="1019917"/>
                      </a:cubicBezTo>
                      <a:cubicBezTo>
                        <a:pt x="633380" y="1003315"/>
                        <a:pt x="579250" y="994190"/>
                        <a:pt x="525719" y="982874"/>
                      </a:cubicBezTo>
                      <a:cubicBezTo>
                        <a:pt x="525034" y="977921"/>
                        <a:pt x="524386" y="972939"/>
                        <a:pt x="523767" y="967958"/>
                      </a:cubicBezTo>
                      <a:close/>
                      <a:moveTo>
                        <a:pt x="2059597" y="110670"/>
                      </a:moveTo>
                      <a:cubicBezTo>
                        <a:pt x="2058235" y="110232"/>
                        <a:pt x="2056682" y="110527"/>
                        <a:pt x="2056025" y="112060"/>
                      </a:cubicBezTo>
                      <a:cubicBezTo>
                        <a:pt x="2051301" y="123043"/>
                        <a:pt x="2043138" y="131368"/>
                        <a:pt x="2034441" y="139331"/>
                      </a:cubicBezTo>
                      <a:cubicBezTo>
                        <a:pt x="2006143" y="165239"/>
                        <a:pt x="1977349" y="190813"/>
                        <a:pt x="1945868" y="212854"/>
                      </a:cubicBezTo>
                      <a:cubicBezTo>
                        <a:pt x="1927428" y="227084"/>
                        <a:pt x="1906244" y="236800"/>
                        <a:pt x="1886394" y="248735"/>
                      </a:cubicBezTo>
                      <a:cubicBezTo>
                        <a:pt x="1852438" y="270166"/>
                        <a:pt x="1820824" y="298560"/>
                        <a:pt x="1806737" y="337231"/>
                      </a:cubicBezTo>
                      <a:cubicBezTo>
                        <a:pt x="1790439" y="314391"/>
                        <a:pt x="1772523" y="292721"/>
                        <a:pt x="1753168" y="272404"/>
                      </a:cubicBezTo>
                      <a:cubicBezTo>
                        <a:pt x="1757102" y="266394"/>
                        <a:pt x="1757359" y="255345"/>
                        <a:pt x="1748339" y="254583"/>
                      </a:cubicBezTo>
                      <a:cubicBezTo>
                        <a:pt x="1741700" y="189137"/>
                        <a:pt x="1760112" y="121528"/>
                        <a:pt x="1793573" y="65255"/>
                      </a:cubicBezTo>
                      <a:cubicBezTo>
                        <a:pt x="1795126" y="62664"/>
                        <a:pt x="1796764" y="60130"/>
                        <a:pt x="1798336" y="57549"/>
                      </a:cubicBezTo>
                      <a:cubicBezTo>
                        <a:pt x="1800193" y="54482"/>
                        <a:pt x="1800784" y="55844"/>
                        <a:pt x="1802708" y="58587"/>
                      </a:cubicBezTo>
                      <a:cubicBezTo>
                        <a:pt x="1814052" y="76694"/>
                        <a:pt x="1801450" y="97725"/>
                        <a:pt x="1800850" y="116947"/>
                      </a:cubicBezTo>
                      <a:cubicBezTo>
                        <a:pt x="1800022" y="127767"/>
                        <a:pt x="1803355" y="138950"/>
                        <a:pt x="1801279" y="149494"/>
                      </a:cubicBezTo>
                      <a:cubicBezTo>
                        <a:pt x="1799269" y="153980"/>
                        <a:pt x="1804965" y="157352"/>
                        <a:pt x="1807870" y="153351"/>
                      </a:cubicBezTo>
                      <a:cubicBezTo>
                        <a:pt x="1834254" y="122109"/>
                        <a:pt x="1880270" y="119357"/>
                        <a:pt x="1912150" y="95201"/>
                      </a:cubicBezTo>
                      <a:cubicBezTo>
                        <a:pt x="1940020" y="78028"/>
                        <a:pt x="1988759" y="30507"/>
                        <a:pt x="2019268" y="27793"/>
                      </a:cubicBezTo>
                      <a:cubicBezTo>
                        <a:pt x="1999161" y="41680"/>
                        <a:pt x="1981368" y="58854"/>
                        <a:pt x="1963090" y="75008"/>
                      </a:cubicBezTo>
                      <a:cubicBezTo>
                        <a:pt x="1950631" y="88200"/>
                        <a:pt x="1930933" y="95144"/>
                        <a:pt x="1923266" y="112203"/>
                      </a:cubicBezTo>
                      <a:cubicBezTo>
                        <a:pt x="1920484" y="110079"/>
                        <a:pt x="1917741" y="107908"/>
                        <a:pt x="1915074" y="105641"/>
                      </a:cubicBezTo>
                      <a:cubicBezTo>
                        <a:pt x="1909607" y="100983"/>
                        <a:pt x="1902663" y="107993"/>
                        <a:pt x="1907235" y="113480"/>
                      </a:cubicBezTo>
                      <a:cubicBezTo>
                        <a:pt x="1916246" y="124881"/>
                        <a:pt x="1954498" y="169172"/>
                        <a:pt x="1968938" y="153885"/>
                      </a:cubicBezTo>
                      <a:cubicBezTo>
                        <a:pt x="1987178" y="145569"/>
                        <a:pt x="2000494" y="133587"/>
                        <a:pt x="2017087" y="123376"/>
                      </a:cubicBezTo>
                      <a:cubicBezTo>
                        <a:pt x="2026421" y="117004"/>
                        <a:pt x="2035632" y="109651"/>
                        <a:pt x="2045509" y="104164"/>
                      </a:cubicBezTo>
                      <a:cubicBezTo>
                        <a:pt x="2051605" y="99507"/>
                        <a:pt x="2058968" y="103745"/>
                        <a:pt x="2059597" y="110670"/>
                      </a:cubicBezTo>
                      <a:close/>
                      <a:moveTo>
                        <a:pt x="2048767" y="90048"/>
                      </a:moveTo>
                      <a:cubicBezTo>
                        <a:pt x="2041290" y="89648"/>
                        <a:pt x="2034975" y="94877"/>
                        <a:pt x="2029031" y="98716"/>
                      </a:cubicBezTo>
                      <a:cubicBezTo>
                        <a:pt x="2005238" y="114851"/>
                        <a:pt x="1988217" y="123148"/>
                        <a:pt x="1964080" y="142779"/>
                      </a:cubicBezTo>
                      <a:cubicBezTo>
                        <a:pt x="1961166" y="138873"/>
                        <a:pt x="1957213" y="135911"/>
                        <a:pt x="1953165" y="133244"/>
                      </a:cubicBezTo>
                      <a:cubicBezTo>
                        <a:pt x="1988550" y="106326"/>
                        <a:pt x="2023850" y="79085"/>
                        <a:pt x="2060949" y="54558"/>
                      </a:cubicBezTo>
                      <a:cubicBezTo>
                        <a:pt x="2061283" y="74608"/>
                        <a:pt x="2045719" y="82381"/>
                        <a:pt x="2048815" y="90058"/>
                      </a:cubicBezTo>
                      <a:cubicBezTo>
                        <a:pt x="2048796" y="90058"/>
                        <a:pt x="2048776" y="90048"/>
                        <a:pt x="2048767" y="90048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hu-HU" dirty="0"/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047DE3FD-1518-82CF-BA38-C8949A674242}"/>
                    </a:ext>
                  </a:extLst>
                </p:cNvPr>
                <p:cNvSpPr/>
                <p:nvPr/>
              </p:nvSpPr>
              <p:spPr>
                <a:xfrm>
                  <a:off x="3848668" y="2736411"/>
                  <a:ext cx="72605" cy="79956"/>
                </a:xfrm>
                <a:custGeom>
                  <a:avLst/>
                  <a:gdLst>
                    <a:gd name="csX0" fmla="*/ 70263 w 72605"/>
                    <a:gd name="csY0" fmla="*/ 987 h 79956"/>
                    <a:gd name="csX1" fmla="*/ 23542 w 72605"/>
                    <a:gd name="csY1" fmla="*/ 23800 h 79956"/>
                    <a:gd name="csX2" fmla="*/ 73 w 72605"/>
                    <a:gd name="csY2" fmla="*/ 73225 h 79956"/>
                    <a:gd name="csX3" fmla="*/ 10417 w 72605"/>
                    <a:gd name="csY3" fmla="*/ 76073 h 79956"/>
                    <a:gd name="csX4" fmla="*/ 70263 w 72605"/>
                    <a:gd name="csY4" fmla="*/ 987 h 79956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</a:cxnLst>
                  <a:rect l="l" t="t" r="r" b="b"/>
                  <a:pathLst>
                    <a:path w="72605" h="79956">
                      <a:moveTo>
                        <a:pt x="70263" y="987"/>
                      </a:moveTo>
                      <a:cubicBezTo>
                        <a:pt x="52784" y="-4204"/>
                        <a:pt x="35001" y="12208"/>
                        <a:pt x="23542" y="23800"/>
                      </a:cubicBezTo>
                      <a:cubicBezTo>
                        <a:pt x="11360" y="37792"/>
                        <a:pt x="2883" y="54832"/>
                        <a:pt x="73" y="73225"/>
                      </a:cubicBezTo>
                      <a:cubicBezTo>
                        <a:pt x="-937" y="79873"/>
                        <a:pt x="8836" y="82950"/>
                        <a:pt x="10417" y="76073"/>
                      </a:cubicBezTo>
                      <a:cubicBezTo>
                        <a:pt x="22495" y="18275"/>
                        <a:pt x="85427" y="14646"/>
                        <a:pt x="70263" y="98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</p:sp>
            <p:grpSp>
              <p:nvGrpSpPr>
                <p:cNvPr id="57" name="Graphic 3" descr="Female raising hand">
                  <a:extLst>
                    <a:ext uri="{FF2B5EF4-FFF2-40B4-BE49-F238E27FC236}">
                      <a16:creationId xmlns:a16="http://schemas.microsoft.com/office/drawing/2014/main" id="{CE6C3747-35B5-C51A-DBCF-DB27830DFB74}"/>
                    </a:ext>
                  </a:extLst>
                </p:cNvPr>
                <p:cNvGrpSpPr/>
                <p:nvPr/>
              </p:nvGrpSpPr>
              <p:grpSpPr>
                <a:xfrm>
                  <a:off x="2900851" y="2987056"/>
                  <a:ext cx="55270" cy="161694"/>
                  <a:chOff x="2900851" y="2987056"/>
                  <a:chExt cx="55270" cy="161694"/>
                </a:xfrm>
                <a:solidFill>
                  <a:srgbClr val="000000"/>
                </a:solidFill>
              </p:grpSpPr>
              <p:sp>
                <p:nvSpPr>
                  <p:cNvPr id="58" name="Freeform: Shape 57">
                    <a:extLst>
                      <a:ext uri="{FF2B5EF4-FFF2-40B4-BE49-F238E27FC236}">
                        <a16:creationId xmlns:a16="http://schemas.microsoft.com/office/drawing/2014/main" id="{00415018-B504-C576-3CD5-0181F3EB50A5}"/>
                      </a:ext>
                    </a:extLst>
                  </p:cNvPr>
                  <p:cNvSpPr/>
                  <p:nvPr/>
                </p:nvSpPr>
                <p:spPr>
                  <a:xfrm>
                    <a:off x="2900851" y="2987056"/>
                    <a:ext cx="30002" cy="29865"/>
                  </a:xfrm>
                  <a:custGeom>
                    <a:avLst/>
                    <a:gdLst>
                      <a:gd name="csX0" fmla="*/ 14935 w 30002"/>
                      <a:gd name="csY0" fmla="*/ 29853 h 29865"/>
                      <a:gd name="csX1" fmla="*/ 27965 w 30002"/>
                      <a:gd name="csY1" fmla="*/ 7794 h 29865"/>
                      <a:gd name="csX2" fmla="*/ 14935 w 30002"/>
                      <a:gd name="csY2" fmla="*/ 29853 h 29865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</a:cxnLst>
                    <a:rect l="l" t="t" r="r" b="b"/>
                    <a:pathLst>
                      <a:path w="30002" h="29865">
                        <a:moveTo>
                          <a:pt x="14935" y="29853"/>
                        </a:moveTo>
                        <a:cubicBezTo>
                          <a:pt x="24879" y="30311"/>
                          <a:pt x="34252" y="18119"/>
                          <a:pt x="27965" y="7794"/>
                        </a:cubicBezTo>
                        <a:cubicBezTo>
                          <a:pt x="8106" y="-17267"/>
                          <a:pt x="-16307" y="25767"/>
                          <a:pt x="14935" y="2985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</p:sp>
              <p:sp>
                <p:nvSpPr>
                  <p:cNvPr id="59" name="Freeform: Shape 58">
                    <a:extLst>
                      <a:ext uri="{FF2B5EF4-FFF2-40B4-BE49-F238E27FC236}">
                        <a16:creationId xmlns:a16="http://schemas.microsoft.com/office/drawing/2014/main" id="{A6AE7F3F-4714-AE64-EBFE-B62BBDB6ECE2}"/>
                      </a:ext>
                    </a:extLst>
                  </p:cNvPr>
                  <p:cNvSpPr/>
                  <p:nvPr/>
                </p:nvSpPr>
                <p:spPr>
                  <a:xfrm>
                    <a:off x="2913826" y="3056310"/>
                    <a:ext cx="26889" cy="26865"/>
                  </a:xfrm>
                  <a:custGeom>
                    <a:avLst/>
                    <a:gdLst>
                      <a:gd name="csX0" fmla="*/ 3998 w 26889"/>
                      <a:gd name="csY0" fmla="*/ 3986 h 26865"/>
                      <a:gd name="csX1" fmla="*/ 22896 w 26889"/>
                      <a:gd name="csY1" fmla="*/ 22884 h 26865"/>
                      <a:gd name="csX2" fmla="*/ 3998 w 26889"/>
                      <a:gd name="csY2" fmla="*/ 3986 h 26865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</a:cxnLst>
                    <a:rect l="l" t="t" r="r" b="b"/>
                    <a:pathLst>
                      <a:path w="26889" h="26865">
                        <a:moveTo>
                          <a:pt x="3998" y="3986"/>
                        </a:moveTo>
                        <a:cubicBezTo>
                          <a:pt x="-8260" y="16369"/>
                          <a:pt x="10437" y="35124"/>
                          <a:pt x="22896" y="22884"/>
                        </a:cubicBezTo>
                        <a:cubicBezTo>
                          <a:pt x="35145" y="10492"/>
                          <a:pt x="16447" y="-8263"/>
                          <a:pt x="3998" y="3986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</p:sp>
              <p:sp>
                <p:nvSpPr>
                  <p:cNvPr id="60" name="Freeform: Shape 59">
                    <a:extLst>
                      <a:ext uri="{FF2B5EF4-FFF2-40B4-BE49-F238E27FC236}">
                        <a16:creationId xmlns:a16="http://schemas.microsoft.com/office/drawing/2014/main" id="{187E28D5-80D6-29D3-E011-470F05C2114D}"/>
                      </a:ext>
                    </a:extLst>
                  </p:cNvPr>
                  <p:cNvSpPr/>
                  <p:nvPr/>
                </p:nvSpPr>
                <p:spPr>
                  <a:xfrm>
                    <a:off x="2929686" y="3122402"/>
                    <a:ext cx="26435" cy="26349"/>
                  </a:xfrm>
                  <a:custGeom>
                    <a:avLst/>
                    <a:gdLst>
                      <a:gd name="csX0" fmla="*/ 9217 w 26435"/>
                      <a:gd name="csY0" fmla="*/ 826 h 26349"/>
                      <a:gd name="csX1" fmla="*/ 17028 w 26435"/>
                      <a:gd name="csY1" fmla="*/ 25801 h 26349"/>
                      <a:gd name="csX2" fmla="*/ 9217 w 26435"/>
                      <a:gd name="csY2" fmla="*/ 826 h 26349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</a:cxnLst>
                    <a:rect l="l" t="t" r="r" b="b"/>
                    <a:pathLst>
                      <a:path w="26435" h="26349">
                        <a:moveTo>
                          <a:pt x="9217" y="826"/>
                        </a:moveTo>
                        <a:cubicBezTo>
                          <a:pt x="-7518" y="5951"/>
                          <a:pt x="616" y="30287"/>
                          <a:pt x="17028" y="25801"/>
                        </a:cubicBezTo>
                        <a:cubicBezTo>
                          <a:pt x="34001" y="20914"/>
                          <a:pt x="25943" y="-4908"/>
                          <a:pt x="9217" y="826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</p:sp>
            </p:grpSp>
          </p:grpSp>
        </p:grpSp>
        <p:pic>
          <p:nvPicPr>
            <p:cNvPr id="47" name="Picture 4" descr="Nemzeti Archívum | A magyar színészet „legnagyobb egyénisége”">
              <a:extLst>
                <a:ext uri="{FF2B5EF4-FFF2-40B4-BE49-F238E27FC236}">
                  <a16:creationId xmlns:a16="http://schemas.microsoft.com/office/drawing/2014/main" id="{1268118E-14AF-7BA8-C835-FBA0DC4B5AB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6833" b="70250" l="44375" r="73438">
                          <a14:foregroundMark x1="62687" y1="22667" x2="70500" y2="32333"/>
                          <a14:foregroundMark x1="70500" y1="32333" x2="70000" y2="49083"/>
                          <a14:foregroundMark x1="70000" y1="49083" x2="68750" y2="54333"/>
                          <a14:foregroundMark x1="67938" y1="24750" x2="54125" y2="18917"/>
                          <a14:foregroundMark x1="54125" y1="18917" x2="46688" y2="29500"/>
                          <a14:foregroundMark x1="46688" y1="29500" x2="46125" y2="32667"/>
                          <a14:foregroundMark x1="61750" y1="32833" x2="67938" y2="39917"/>
                          <a14:foregroundMark x1="52875" y1="40417" x2="49813" y2="58750"/>
                          <a14:foregroundMark x1="49813" y1="58750" x2="51750" y2="42917"/>
                          <a14:foregroundMark x1="51750" y1="42917" x2="51563" y2="42000"/>
                          <a14:foregroundMark x1="47938" y1="57333" x2="53433" y2="66478"/>
                          <a14:foregroundMark x1="58249" y1="65160" x2="60500" y2="60500"/>
                          <a14:foregroundMark x1="60500" y1="60500" x2="60500" y2="60500"/>
                          <a14:foregroundMark x1="72375" y1="37167" x2="68188" y2="22500"/>
                          <a14:foregroundMark x1="68188" y1="22500" x2="58562" y2="18417"/>
                          <a14:foregroundMark x1="58562" y1="18417" x2="58562" y2="18417"/>
                          <a14:foregroundMark x1="63125" y1="19167" x2="72125" y2="27333"/>
                          <a14:foregroundMark x1="72125" y1="27333" x2="72000" y2="29250"/>
                          <a14:foregroundMark x1="72563" y1="27333" x2="63250" y2="18000"/>
                          <a14:foregroundMark x1="63250" y1="18000" x2="62063" y2="18917"/>
                          <a14:foregroundMark x1="63313" y1="19083" x2="57375" y2="17500"/>
                          <a14:foregroundMark x1="58688" y1="16833" x2="67063" y2="20750"/>
                          <a14:foregroundMark x1="62438" y1="18417" x2="58250" y2="17583"/>
                          <a14:foregroundMark x1="64500" y1="59083" x2="49813" y2="62583"/>
                          <a14:foregroundMark x1="49813" y1="62583" x2="48188" y2="59083"/>
                          <a14:backgroundMark x1="63625" y1="65333" x2="49313" y2="69250"/>
                          <a14:backgroundMark x1="55625" y1="70167" x2="53688" y2="70167"/>
                          <a14:backgroundMark x1="64938" y1="62667" x2="61063" y2="66167"/>
                          <a14:backgroundMark x1="61063" y1="66167" x2="66063" y2="60167"/>
                          <a14:backgroundMark x1="57063" y1="71500" x2="58062" y2="70000"/>
                          <a14:backgroundMark x1="57063" y1="69083" x2="52938" y2="69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49" t="14198" r="22886" b="28544"/>
            <a:stretch>
              <a:fillRect/>
            </a:stretch>
          </p:blipFill>
          <p:spPr bwMode="auto">
            <a:xfrm flipH="1">
              <a:off x="-1899056" y="2732562"/>
              <a:ext cx="1090763" cy="1337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0F21732-914B-82AA-F8A0-32E43BF51AA3}"/>
              </a:ext>
            </a:extLst>
          </p:cNvPr>
          <p:cNvGrpSpPr/>
          <p:nvPr/>
        </p:nvGrpSpPr>
        <p:grpSpPr>
          <a:xfrm>
            <a:off x="9096901" y="1850724"/>
            <a:ext cx="1490541" cy="4747134"/>
            <a:chOff x="9096901" y="1850724"/>
            <a:chExt cx="1490541" cy="4747134"/>
          </a:xfrm>
        </p:grpSpPr>
        <p:pic>
          <p:nvPicPr>
            <p:cNvPr id="24" name="Graphic 23" descr="A male wearing long sleeves">
              <a:extLst>
                <a:ext uri="{FF2B5EF4-FFF2-40B4-BE49-F238E27FC236}">
                  <a16:creationId xmlns:a16="http://schemas.microsoft.com/office/drawing/2014/main" id="{03243DB7-983A-F6A5-144D-D5A896CE58E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flipH="1">
              <a:off x="9196792" y="2768808"/>
              <a:ext cx="1390650" cy="3829050"/>
            </a:xfrm>
            <a:prstGeom prst="rect">
              <a:avLst/>
            </a:prstGeom>
          </p:spPr>
        </p:pic>
        <p:pic>
          <p:nvPicPr>
            <p:cNvPr id="1030" name="Picture 6" descr="Básti Lajos">
              <a:extLst>
                <a:ext uri="{FF2B5EF4-FFF2-40B4-BE49-F238E27FC236}">
                  <a16:creationId xmlns:a16="http://schemas.microsoft.com/office/drawing/2014/main" id="{87576516-A537-E896-D92F-54179E84D2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4167" b="94811" l="10000" r="90000">
                          <a14:foregroundMark x1="41622" y1="10613" x2="60000" y2="9041"/>
                          <a14:foregroundMark x1="60000" y1="9041" x2="69122" y2="9984"/>
                          <a14:foregroundMark x1="69122" y1="9984" x2="82838" y2="18082"/>
                          <a14:foregroundMark x1="82838" y1="18082" x2="82838" y2="18082"/>
                          <a14:foregroundMark x1="82838" y1="18082" x2="75203" y2="9119"/>
                          <a14:foregroundMark x1="75203" y1="9119" x2="68311" y2="6211"/>
                          <a14:foregroundMark x1="68311" y1="6211" x2="61014" y2="7783"/>
                          <a14:foregroundMark x1="61014" y1="7783" x2="52365" y2="6211"/>
                          <a14:foregroundMark x1="52365" y1="6211" x2="45811" y2="8412"/>
                          <a14:foregroundMark x1="45811" y1="8412" x2="45676" y2="8412"/>
                          <a14:foregroundMark x1="44257" y1="7075" x2="51149" y2="4245"/>
                          <a14:foregroundMark x1="51149" y1="4245" x2="61081" y2="6447"/>
                          <a14:foregroundMark x1="33378" y1="61950" x2="28986" y2="51179"/>
                          <a14:foregroundMark x1="28986" y1="51179" x2="29392" y2="43003"/>
                          <a14:foregroundMark x1="29392" y1="43003" x2="32500" y2="47248"/>
                          <a14:foregroundMark x1="29459" y1="41667" x2="28919" y2="51258"/>
                          <a14:foregroundMark x1="28919" y1="51258" x2="31757" y2="61164"/>
                          <a14:foregroundMark x1="31757" y1="61164" x2="32477" y2="62396"/>
                          <a14:foregroundMark x1="28716" y1="41195" x2="29025" y2="53984"/>
                          <a14:foregroundMark x1="83851" y1="42689" x2="83784" y2="58491"/>
                          <a14:foregroundMark x1="83784" y1="58491" x2="80203" y2="65173"/>
                          <a14:foregroundMark x1="80203" y1="65173" x2="77770" y2="55975"/>
                          <a14:foregroundMark x1="77770" y1="55975" x2="83446" y2="43553"/>
                          <a14:foregroundMark x1="32453" y1="62424" x2="31875" y2="61664"/>
                          <a14:foregroundMark x1="28446" y1="54133" x2="28446" y2="40016"/>
                          <a14:foregroundMark x1="28446" y1="40016" x2="34527" y2="59277"/>
                          <a14:foregroundMark x1="34527" y1="59277" x2="33108" y2="63443"/>
                          <a14:foregroundMark x1="32091" y1="62242" x2="32299" y2="62600"/>
                          <a14:foregroundMark x1="32297" y1="62603" x2="32099" y2="62265"/>
                          <a14:foregroundMark x1="39595" y1="77516" x2="46284" y2="87972"/>
                          <a14:foregroundMark x1="46284" y1="87972" x2="52297" y2="91352"/>
                          <a14:foregroundMark x1="52297" y1="91352" x2="63514" y2="89544"/>
                          <a14:foregroundMark x1="63514" y1="89544" x2="70000" y2="84513"/>
                          <a14:foregroundMark x1="70000" y1="84513" x2="73581" y2="75314"/>
                          <a14:foregroundMark x1="73581" y1="75314" x2="73581" y2="74607"/>
                          <a14:foregroundMark x1="70203" y1="80425" x2="67027" y2="83491"/>
                          <a14:foregroundMark x1="39054" y1="79560" x2="43108" y2="87343"/>
                          <a14:foregroundMark x1="43108" y1="87343" x2="45743" y2="88758"/>
                          <a14:foregroundMark x1="66892" y1="85535" x2="72905" y2="78774"/>
                          <a14:foregroundMark x1="72905" y1="78774" x2="72973" y2="78538"/>
                          <a14:foregroundMark x1="71554" y1="79088" x2="71959" y2="79874"/>
                          <a14:foregroundMark x1="53311" y1="92610" x2="62838" y2="91667"/>
                          <a14:foregroundMark x1="62838" y1="91667" x2="67905" y2="89072"/>
                          <a14:foregroundMark x1="60338" y1="93789" x2="65000" y2="91903"/>
                          <a14:foregroundMark x1="41689" y1="85613" x2="68919" y2="85928"/>
                          <a14:foregroundMark x1="68919" y1="85928" x2="42635" y2="76101"/>
                          <a14:foregroundMark x1="42635" y1="76101" x2="42230" y2="86006"/>
                          <a14:foregroundMark x1="42230" y1="86006" x2="42230" y2="86006"/>
                          <a14:foregroundMark x1="42230" y1="86006" x2="68446" y2="84906"/>
                          <a14:foregroundMark x1="56216" y1="92689" x2="54797" y2="93239"/>
                          <a14:foregroundMark x1="54797" y1="93239" x2="68311" y2="88836"/>
                          <a14:foregroundMark x1="68311" y1="88836" x2="41419" y2="84906"/>
                          <a14:foregroundMark x1="42162" y1="89701" x2="62568" y2="91431"/>
                          <a14:foregroundMark x1="55338" y1="94811" x2="64122" y2="93318"/>
                          <a14:foregroundMark x1="68851" y1="87186" x2="75338" y2="61006"/>
                          <a14:backgroundMark x1="28716" y1="56840" x2="28716" y2="56840"/>
                          <a14:backgroundMark x1="28716" y1="57311" x2="28514" y2="57390"/>
                          <a14:backgroundMark x1="28514" y1="57390" x2="27703" y2="54324"/>
                          <a14:backgroundMark x1="27703" y1="54324" x2="28311" y2="57469"/>
                          <a14:backgroundMark x1="28514" y1="57075" x2="28716" y2="57390"/>
                          <a14:backgroundMark x1="28716" y1="57390" x2="31149" y2="63915"/>
                          <a14:backgroundMark x1="31149" y1="63915" x2="32365" y2="64858"/>
                          <a14:backgroundMark x1="62365" y1="96226" x2="68378" y2="90330"/>
                          <a14:backgroundMark x1="68378" y1="90330" x2="68176" y2="933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96901" y="1850724"/>
              <a:ext cx="1490541" cy="12811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6" name="Graphic 25" descr="Male sitting on ground">
            <a:extLst>
              <a:ext uri="{FF2B5EF4-FFF2-40B4-BE49-F238E27FC236}">
                <a16:creationId xmlns:a16="http://schemas.microsoft.com/office/drawing/2014/main" id="{52827B21-BDDD-D1B9-A857-5B7F9547BB6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111173" y="4778121"/>
            <a:ext cx="2241137" cy="2737821"/>
          </a:xfrm>
          <a:prstGeom prst="rect">
            <a:avLst/>
          </a:prstGeom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F2D3ACFA-3858-AAD9-90A1-248B259AE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543" b="89972" l="9987" r="89980">
                        <a14:foregroundMark x1="40776" y1="11201" x2="52123" y2="9543"/>
                        <a14:foregroundMark x1="52123" y1="9543" x2="56636" y2="11039"/>
                        <a14:foregroundMark x1="43232" y1="41245" x2="41639" y2="41690"/>
                        <a14:foregroundMark x1="56403" y1="43510" x2="56768" y2="43631"/>
                        <a14:foregroundMark x1="53318" y1="73393" x2="57498" y2="69794"/>
                        <a14:foregroundMark x1="44592" y1="76385" x2="52953" y2="73716"/>
                        <a14:foregroundMark x1="47412" y1="77153" x2="52322" y2="74282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6939693" y="3685640"/>
            <a:ext cx="2157208" cy="177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E3A898F-82AB-9575-8BE2-AB1C5427CAA0}"/>
              </a:ext>
            </a:extLst>
          </p:cNvPr>
          <p:cNvSpPr txBox="1"/>
          <p:nvPr/>
        </p:nvSpPr>
        <p:spPr>
          <a:xfrm>
            <a:off x="7134619" y="4717756"/>
            <a:ext cx="827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Constantia" panose="02030602050306030303" pitchFamily="18" charset="0"/>
              </a:rPr>
              <a:t>2002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B731DD-4DB6-D04F-AE85-CC457E5A6198}"/>
              </a:ext>
            </a:extLst>
          </p:cNvPr>
          <p:cNvSpPr txBox="1"/>
          <p:nvPr/>
        </p:nvSpPr>
        <p:spPr>
          <a:xfrm>
            <a:off x="2533092" y="3062506"/>
            <a:ext cx="827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Constantia" panose="02030602050306030303" pitchFamily="18" charset="0"/>
              </a:rPr>
              <a:t>1883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6B1A61-FC4B-3012-946A-F6DA348028B0}"/>
              </a:ext>
            </a:extLst>
          </p:cNvPr>
          <p:cNvSpPr txBox="1"/>
          <p:nvPr/>
        </p:nvSpPr>
        <p:spPr>
          <a:xfrm>
            <a:off x="9251551" y="1569203"/>
            <a:ext cx="1181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Constantia" panose="02030602050306030303" pitchFamily="18" charset="0"/>
              </a:rPr>
              <a:t>1955-1963</a:t>
            </a:r>
          </a:p>
        </p:txBody>
      </p:sp>
      <p:pic>
        <p:nvPicPr>
          <p:cNvPr id="3" name="Kép 6" descr="A képen függöny, bútorok, Színházi függöny, fedett pályá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DB3452DD-72B2-E860-821F-B29832E2493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38"/>
          <a:stretch>
            <a:fillRect/>
          </a:stretch>
        </p:blipFill>
        <p:spPr>
          <a:xfrm>
            <a:off x="-221602" y="-101492"/>
            <a:ext cx="6239188" cy="7010400"/>
          </a:xfrm>
          <a:prstGeom prst="rect">
            <a:avLst/>
          </a:prstGeom>
        </p:spPr>
      </p:pic>
      <p:pic>
        <p:nvPicPr>
          <p:cNvPr id="5" name="Kép 6" descr="A képen függöny, bútorok, Színházi függöny, fedett pályá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6F99B51C-C4DF-2DBB-D37B-A3FA08927E8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83" r="-92"/>
          <a:stretch>
            <a:fillRect/>
          </a:stretch>
        </p:blipFill>
        <p:spPr>
          <a:xfrm>
            <a:off x="5991292" y="-103893"/>
            <a:ext cx="6319776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215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1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92DF38-D3FF-B6F4-788E-FF5CCB1956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Theater stage in the hall with red curtains illustration isolated on white  background | Premium Vector">
            <a:extLst>
              <a:ext uri="{FF2B5EF4-FFF2-40B4-BE49-F238E27FC236}">
                <a16:creationId xmlns:a16="http://schemas.microsoft.com/office/drawing/2014/main" id="{023666FA-3F41-63C5-6EB7-B1B2F0590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29" b="99286" l="278" r="99722">
                        <a14:foregroundMark x1="4167" y1="4286" x2="14591" y2="8961"/>
                        <a14:foregroundMark x1="6465" y1="41947" x2="5695" y2="44527"/>
                        <a14:foregroundMark x1="14521" y1="14966" x2="8577" y2="34874"/>
                        <a14:foregroundMark x1="4196" y1="50705" x2="4444" y2="59643"/>
                        <a14:foregroundMark x1="4444" y1="59643" x2="6944" y2="67857"/>
                        <a14:foregroundMark x1="6944" y1="67857" x2="5833" y2="76786"/>
                        <a14:foregroundMark x1="5833" y1="76786" x2="1111" y2="75000"/>
                        <a14:foregroundMark x1="1111" y1="75000" x2="1111" y2="73929"/>
                        <a14:foregroundMark x1="4658" y1="36447" x2="6667" y2="16429"/>
                        <a14:foregroundMark x1="3722" y1="45769" x2="4314" y2="39871"/>
                        <a14:foregroundMark x1="1111" y1="71786" x2="3416" y2="48823"/>
                        <a14:foregroundMark x1="2778" y1="3571" x2="14650" y2="3927"/>
                        <a14:foregroundMark x1="19908" y1="2857" x2="19167" y2="2143"/>
                        <a14:foregroundMark x1="11944" y1="1429" x2="2222" y2="2143"/>
                        <a14:foregroundMark x1="2222" y1="2143" x2="1667" y2="2500"/>
                        <a14:foregroundMark x1="3299" y1="38891" x2="3333" y2="39643"/>
                        <a14:foregroundMark x1="1667" y1="2500" x2="3275" y2="38352"/>
                        <a14:foregroundMark x1="1111" y1="31786" x2="1944" y2="43571"/>
                        <a14:foregroundMark x1="28889" y1="5714" x2="35833" y2="13214"/>
                        <a14:foregroundMark x1="35833" y1="13214" x2="50000" y2="20357"/>
                        <a14:foregroundMark x1="50000" y1="20357" x2="65000" y2="5714"/>
                        <a14:foregroundMark x1="65000" y1="5714" x2="65278" y2="5357"/>
                        <a14:foregroundMark x1="29167" y1="3929" x2="46111" y2="1786"/>
                        <a14:foregroundMark x1="46111" y1="1786" x2="60278" y2="2500"/>
                        <a14:foregroundMark x1="60278" y1="2500" x2="64167" y2="6786"/>
                        <a14:foregroundMark x1="49444" y1="6071" x2="49444" y2="6071"/>
                        <a14:foregroundMark x1="45556" y1="11071" x2="45556" y2="11071"/>
                        <a14:foregroundMark x1="45556" y1="11071" x2="52500" y2="14286"/>
                        <a14:foregroundMark x1="52500" y1="14286" x2="42778" y2="9643"/>
                        <a14:foregroundMark x1="42778" y1="9643" x2="37222" y2="9643"/>
                        <a14:foregroundMark x1="37222" y1="9643" x2="37222" y2="9643"/>
                        <a14:foregroundMark x1="26429" y1="6743" x2="33056" y2="12500"/>
                        <a14:foregroundMark x1="33056" y1="12500" x2="39167" y2="14643"/>
                        <a14:foregroundMark x1="37500" y1="17500" x2="45000" y2="19643"/>
                        <a14:foregroundMark x1="45000" y1="19643" x2="61667" y2="15714"/>
                        <a14:foregroundMark x1="61667" y1="15714" x2="62778" y2="14286"/>
                        <a14:foregroundMark x1="48238" y1="21497" x2="51944" y2="21786"/>
                        <a14:foregroundMark x1="42778" y1="21071" x2="47946" y2="21474"/>
                        <a14:foregroundMark x1="51944" y1="21786" x2="65000" y2="16071"/>
                        <a14:foregroundMark x1="65000" y1="16071" x2="70556" y2="11429"/>
                        <a14:foregroundMark x1="70556" y1="11429" x2="66111" y2="5357"/>
                        <a14:foregroundMark x1="66111" y1="5357" x2="61944" y2="5000"/>
                        <a14:foregroundMark x1="61944" y1="5000" x2="61111" y2="4286"/>
                        <a14:foregroundMark x1="63611" y1="2143" x2="68056" y2="2143"/>
                        <a14:foregroundMark x1="70556" y1="11786" x2="71667" y2="9286"/>
                        <a14:foregroundMark x1="81839" y1="1919" x2="88611" y2="9286"/>
                        <a14:foregroundMark x1="81389" y1="1429" x2="81456" y2="1502"/>
                        <a14:foregroundMark x1="88611" y1="9286" x2="96667" y2="12857"/>
                        <a14:foregroundMark x1="5556" y1="52857" x2="278" y2="46429"/>
                        <a14:foregroundMark x1="85278" y1="2143" x2="92778" y2="1429"/>
                        <a14:foregroundMark x1="92778" y1="1429" x2="98333" y2="2143"/>
                        <a14:foregroundMark x1="98333" y1="2143" x2="98611" y2="16786"/>
                        <a14:foregroundMark x1="98611" y1="50000" x2="99167" y2="76786"/>
                        <a14:foregroundMark x1="99167" y1="76786" x2="93889" y2="78929"/>
                        <a14:foregroundMark x1="93889" y1="78929" x2="92778" y2="61786"/>
                        <a14:foregroundMark x1="92778" y1="61786" x2="93889" y2="53214"/>
                        <a14:foregroundMark x1="93889" y1="53214" x2="93889" y2="53214"/>
                        <a14:foregroundMark x1="90000" y1="80714" x2="90000" y2="80714"/>
                        <a14:foregroundMark x1="90000" y1="80714" x2="10000" y2="80714"/>
                        <a14:foregroundMark x1="10000" y1="80714" x2="5833" y2="79286"/>
                        <a14:foregroundMark x1="5833" y1="79286" x2="6111" y2="78571"/>
                        <a14:foregroundMark x1="4722" y1="84286" x2="16389" y2="92500"/>
                        <a14:foregroundMark x1="16389" y1="92500" x2="52778" y2="95000"/>
                        <a14:foregroundMark x1="52778" y1="95000" x2="78056" y2="89643"/>
                        <a14:foregroundMark x1="78056" y1="89643" x2="92778" y2="91786"/>
                        <a14:foregroundMark x1="93056" y1="87857" x2="92778" y2="98571"/>
                        <a14:foregroundMark x1="92778" y1="98571" x2="92222" y2="99286"/>
                        <a14:foregroundMark x1="95556" y1="87143" x2="98611" y2="82143"/>
                        <a14:foregroundMark x1="98611" y1="82143" x2="98611" y2="87143"/>
                        <a14:foregroundMark x1="83889" y1="94286" x2="84444" y2="96071"/>
                        <a14:foregroundMark x1="15278" y1="96429" x2="278" y2="87500"/>
                        <a14:foregroundMark x1="278" y1="87500" x2="4167" y2="87143"/>
                        <a14:foregroundMark x1="4167" y1="87143" x2="8333" y2="95357"/>
                        <a14:foregroundMark x1="70833" y1="8214" x2="76111" y2="3571"/>
                        <a14:foregroundMark x1="76111" y1="3571" x2="67778" y2="2500"/>
                        <a14:foregroundMark x1="60000" y1="8571" x2="43889" y2="11071"/>
                        <a14:foregroundMark x1="43889" y1="11071" x2="43889" y2="10714"/>
                        <a14:foregroundMark x1="82500" y1="5000" x2="98056" y2="52500"/>
                        <a14:foregroundMark x1="95833" y1="17143" x2="97222" y2="46429"/>
                        <a14:foregroundMark x1="97222" y1="46429" x2="97778" y2="47143"/>
                        <a14:foregroundMark x1="98889" y1="17143" x2="99722" y2="44286"/>
                        <a14:backgroundMark x1="24444" y1="31429" x2="24444" y2="31429"/>
                        <a14:backgroundMark x1="73333" y1="44286" x2="73333" y2="44286"/>
                        <a14:backgroundMark x1="39167" y1="33214" x2="41111" y2="41071"/>
                        <a14:backgroundMark x1="41111" y1="41071" x2="55000" y2="43571"/>
                        <a14:backgroundMark x1="55000" y1="43571" x2="82955" y2="25952"/>
                        <a14:backgroundMark x1="83052" y1="26247" x2="78056" y2="35714"/>
                        <a14:backgroundMark x1="78056" y1="35714" x2="78611" y2="49286"/>
                        <a14:backgroundMark x1="78611" y1="49286" x2="76389" y2="56071"/>
                        <a14:backgroundMark x1="76389" y1="56071" x2="24444" y2="49643"/>
                        <a14:backgroundMark x1="24444" y1="49643" x2="15469" y2="32975"/>
                        <a14:backgroundMark x1="16716" y1="28799" x2="28231" y2="17284"/>
                        <a14:backgroundMark x1="13345" y1="40088" x2="18611" y2="57500"/>
                        <a14:backgroundMark x1="18611" y1="57500" x2="45556" y2="70357"/>
                        <a14:backgroundMark x1="45556" y1="70357" x2="76667" y2="58214"/>
                        <a14:backgroundMark x1="76667" y1="58214" x2="84444" y2="48214"/>
                        <a14:backgroundMark x1="84444" y1="48214" x2="85000" y2="47143"/>
                        <a14:backgroundMark x1="85833" y1="58571" x2="25833" y2="64286"/>
                        <a14:backgroundMark x1="25833" y1="64286" x2="20556" y2="71071"/>
                        <a14:backgroundMark x1="20556" y1="71071" x2="20000" y2="70357"/>
                        <a14:backgroundMark x1="60833" y1="73571" x2="89167" y2="67500"/>
                        <a14:backgroundMark x1="89167" y1="67500" x2="88611" y2="67143"/>
                        <a14:backgroundMark x1="11667" y1="37857" x2="7778" y2="43214"/>
                        <a14:backgroundMark x1="7778" y1="43214" x2="16667" y2="64643"/>
                        <a14:backgroundMark x1="16667" y1="64643" x2="16944" y2="66786"/>
                        <a14:backgroundMark x1="20556" y1="3929" x2="20278" y2="27857"/>
                        <a14:backgroundMark x1="20278" y1="3214" x2="20278" y2="3214"/>
                        <a14:backgroundMark x1="20000" y1="2857" x2="20000" y2="2857"/>
                        <a14:backgroundMark x1="20000" y1="2857" x2="21111" y2="12143"/>
                        <a14:backgroundMark x1="21111" y1="12143" x2="27500" y2="21786"/>
                        <a14:backgroundMark x1="27500" y1="21786" x2="49722" y2="34286"/>
                        <a14:backgroundMark x1="44444" y1="27500" x2="55000" y2="30714"/>
                        <a14:backgroundMark x1="55000" y1="30714" x2="75833" y2="26786"/>
                        <a14:backgroundMark x1="75833" y1="26786" x2="79167" y2="17500"/>
                        <a14:backgroundMark x1="79167" y1="17500" x2="79400" y2="15098"/>
                        <a14:backgroundMark x1="80278" y1="6071" x2="79722" y2="4643"/>
                        <a14:backgroundMark x1="14167" y1="66429" x2="19722" y2="71071"/>
                        <a14:backgroundMark x1="19722" y1="71071" x2="31944" y2="72857"/>
                        <a14:backgroundMark x1="31944" y1="72857" x2="38889" y2="71429"/>
                        <a14:backgroundMark x1="88333" y1="76429" x2="87896" y2="76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22376" y="-1378884"/>
            <a:ext cx="17036752" cy="958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741EA09C-05E0-876D-1231-215A29BDC4FD}"/>
              </a:ext>
            </a:extLst>
          </p:cNvPr>
          <p:cNvSpPr txBox="1">
            <a:spLocks/>
          </p:cNvSpPr>
          <p:nvPr/>
        </p:nvSpPr>
        <p:spPr>
          <a:xfrm>
            <a:off x="13540154" y="527501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>
                <a:latin typeface="Footlight MT Light" panose="0204060206030A020304" pitchFamily="18" charset="0"/>
              </a:rPr>
              <a:t>Alföldi Róbert, mint Lucifer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0A8B8483-489C-E953-1667-F83BFA28C901}"/>
              </a:ext>
            </a:extLst>
          </p:cNvPr>
          <p:cNvSpPr txBox="1">
            <a:spLocks/>
          </p:cNvSpPr>
          <p:nvPr/>
        </p:nvSpPr>
        <p:spPr>
          <a:xfrm>
            <a:off x="12536008" y="345582"/>
            <a:ext cx="5247969" cy="2485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300"/>
              </a:spcBef>
            </a:pPr>
            <a:r>
              <a:rPr lang="hu-HU" u="sng" dirty="0">
                <a:latin typeface="Constantia" panose="02030602050306030303" pitchFamily="18" charset="0"/>
              </a:rPr>
              <a:t>Szerepei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III. Richárd (Shakespeare: III. Richárd, 1989)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Raszkolnyikov (Dosztojevszkij: Bűn és bűnhődés, 1990)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Macbeth (Shakespeare: Macbeth, 1990)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Rómeó (Shakespeare: Rómeó és Júlia, 1992)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Mozart (Schaffer: Amadeus, 2001)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Trigorin (Csehov: Sirály, 2007)4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Hans Christian Andersen (Martin McDonagh: Nagyon, nagyon, nagyon sötét dolog , 2021)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Liliom (Molnár Ferenc: Liliom, 2023)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51B210C-F4D0-D3BD-E86E-5A4935D0AF3D}"/>
              </a:ext>
            </a:extLst>
          </p:cNvPr>
          <p:cNvGrpSpPr/>
          <p:nvPr/>
        </p:nvGrpSpPr>
        <p:grpSpPr>
          <a:xfrm>
            <a:off x="178183" y="3027698"/>
            <a:ext cx="2412617" cy="3830302"/>
            <a:chOff x="6939693" y="3685640"/>
            <a:chExt cx="2412617" cy="3830302"/>
          </a:xfrm>
        </p:grpSpPr>
        <p:pic>
          <p:nvPicPr>
            <p:cNvPr id="2" name="Graphic 1" descr="Male sitting on ground">
              <a:extLst>
                <a:ext uri="{FF2B5EF4-FFF2-40B4-BE49-F238E27FC236}">
                  <a16:creationId xmlns:a16="http://schemas.microsoft.com/office/drawing/2014/main" id="{EB95B60E-A69E-E497-66C2-DF257EE3ED7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111173" y="4778121"/>
              <a:ext cx="2241137" cy="2737821"/>
            </a:xfrm>
            <a:prstGeom prst="rect">
              <a:avLst/>
            </a:prstGeom>
          </p:spPr>
        </p:pic>
        <p:pic>
          <p:nvPicPr>
            <p:cNvPr id="3" name="Picture 8">
              <a:extLst>
                <a:ext uri="{FF2B5EF4-FFF2-40B4-BE49-F238E27FC236}">
                  <a16:creationId xmlns:a16="http://schemas.microsoft.com/office/drawing/2014/main" id="{2D65B93E-5232-5E54-D1CD-162E8A8A74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543" b="89972" l="9987" r="89980">
                          <a14:foregroundMark x1="40776" y1="11201" x2="52123" y2="9543"/>
                          <a14:foregroundMark x1="52123" y1="9543" x2="56636" y2="11039"/>
                          <a14:foregroundMark x1="43232" y1="41245" x2="41639" y2="41690"/>
                          <a14:foregroundMark x1="56403" y1="43510" x2="56768" y2="43631"/>
                          <a14:foregroundMark x1="53318" y1="73393" x2="57498" y2="69794"/>
                          <a14:foregroundMark x1="44592" y1="76385" x2="52953" y2="73716"/>
                          <a14:foregroundMark x1="47412" y1="77153" x2="52322" y2="74282"/>
                        </a14:backgroundRemoval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flipH="1">
              <a:off x="6939693" y="3685640"/>
              <a:ext cx="2157208" cy="1771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7196D78A-8D41-B120-AFC3-DB2887C710E2}"/>
              </a:ext>
            </a:extLst>
          </p:cNvPr>
          <p:cNvSpPr txBox="1">
            <a:spLocks/>
          </p:cNvSpPr>
          <p:nvPr/>
        </p:nvSpPr>
        <p:spPr>
          <a:xfrm>
            <a:off x="2335391" y="5445513"/>
            <a:ext cx="11493259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4400" dirty="0">
                <a:latin typeface="Footlight MT Light" panose="0204060206030A020304" pitchFamily="18" charset="0"/>
              </a:rPr>
              <a:t>Miért volt számára fontos Lucifer szerepe?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ED919C0-35AB-A39B-F9F9-C6C73C48F913}"/>
              </a:ext>
            </a:extLst>
          </p:cNvPr>
          <p:cNvSpPr txBox="1">
            <a:spLocks/>
          </p:cNvSpPr>
          <p:nvPr/>
        </p:nvSpPr>
        <p:spPr>
          <a:xfrm>
            <a:off x="2590800" y="4099224"/>
            <a:ext cx="9357853" cy="22186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Lucifer a magyar irodalom egyik legösszetettebb és legnehezebb szerepe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A Nemzeti színház megnyitására készült az előadás, egy ilyen nagy szerep eljátszása kiemelt szakmai presztízst jelent bármely színész számára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Mivel Alföldi részt vett a politikai életben ez a szerep azért is illett hozzá, mert akkoriban a Színházban is erős politikai környezet volt jelen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Alföldi már ilyenkor is elismert színész volt, de ez a szerep megerősítette helyét a szakmai elitben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Később ő maga lett a színháznak igazgatója és ő is színpadra állította darabot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Lucifer alakja szintén központi jelentőségű maradt a társadalmi kritika szempontjából (Alföldi rendezés)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Alföldit a kritikában, az előadás egyik legerősebb és legmeghatározóbb elemeként emelték ki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16D2C0-5D78-30C6-427B-DADC3AC422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40" b="29440"/>
          <a:stretch/>
        </p:blipFill>
        <p:spPr>
          <a:xfrm>
            <a:off x="3902929" y="1212156"/>
            <a:ext cx="4876770" cy="28001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738FF60-5610-04F0-8241-A99547BE94D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9898" r="36117"/>
          <a:stretch>
            <a:fillRect/>
          </a:stretch>
        </p:blipFill>
        <p:spPr>
          <a:xfrm>
            <a:off x="9366407" y="861859"/>
            <a:ext cx="2117582" cy="35007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4A1D49B-84BA-CF25-269B-A12A9E6765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8011" y="417191"/>
            <a:ext cx="2610507" cy="261050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A95852D-FA00-6836-A0A7-F716F84401BD}"/>
              </a:ext>
            </a:extLst>
          </p:cNvPr>
          <p:cNvGrpSpPr/>
          <p:nvPr/>
        </p:nvGrpSpPr>
        <p:grpSpPr>
          <a:xfrm>
            <a:off x="2828552" y="-2986765"/>
            <a:ext cx="2536331" cy="2585075"/>
            <a:chOff x="2669745" y="3189774"/>
            <a:chExt cx="2536331" cy="2585075"/>
          </a:xfrm>
        </p:grpSpPr>
        <p:pic>
          <p:nvPicPr>
            <p:cNvPr id="9" name="Kép 3" descr="Image #0">
              <a:extLst>
                <a:ext uri="{FF2B5EF4-FFF2-40B4-BE49-F238E27FC236}">
                  <a16:creationId xmlns:a16="http://schemas.microsoft.com/office/drawing/2014/main" id="{D35535B0-D93E-CE6E-1DB2-84216AF5A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31" r="17816"/>
            <a:stretch>
              <a:fillRect/>
            </a:stretch>
          </p:blipFill>
          <p:spPr bwMode="auto">
            <a:xfrm>
              <a:off x="2669745" y="3189774"/>
              <a:ext cx="2536331" cy="25850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12A6857-468A-6FAC-D206-2E3FC685D83C}"/>
                </a:ext>
              </a:extLst>
            </p:cNvPr>
            <p:cNvSpPr txBox="1"/>
            <p:nvPr/>
          </p:nvSpPr>
          <p:spPr>
            <a:xfrm>
              <a:off x="2669745" y="5513239"/>
              <a:ext cx="2536331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latin typeface="Constantia" panose="02030602050306030303" pitchFamily="18" charset="0"/>
                </a:rPr>
                <a:t>Higgins </a:t>
              </a:r>
              <a:r>
                <a:rPr lang="en-US" sz="1100" dirty="0" err="1">
                  <a:latin typeface="Constantia" panose="02030602050306030303" pitchFamily="18" charset="0"/>
                </a:rPr>
                <a:t>professzor</a:t>
              </a:r>
              <a:r>
                <a:rPr lang="hu-HU" sz="1100" dirty="0">
                  <a:latin typeface="Constantia" panose="02030602050306030303" pitchFamily="18" charset="0"/>
                </a:rPr>
                <a:t>ként</a:t>
              </a:r>
              <a:r>
                <a:rPr lang="en-US" sz="1100" dirty="0">
                  <a:latin typeface="Constantia" panose="02030602050306030303" pitchFamily="18" charset="0"/>
                </a:rPr>
                <a:t> </a:t>
              </a:r>
              <a:r>
                <a:rPr lang="hu-HU" sz="1100" dirty="0">
                  <a:latin typeface="Constantia" panose="02030602050306030303" pitchFamily="18" charset="0"/>
                </a:rPr>
                <a:t>(</a:t>
              </a:r>
              <a:r>
                <a:rPr lang="en-US" sz="1100" dirty="0">
                  <a:latin typeface="Constantia" panose="02030602050306030303" pitchFamily="18" charset="0"/>
                </a:rPr>
                <a:t>My Fair Lady</a:t>
              </a:r>
              <a:r>
                <a:rPr lang="hu-HU" sz="1100" dirty="0">
                  <a:latin typeface="Constantia" panose="02030602050306030303" pitchFamily="18" charset="0"/>
                </a:rPr>
                <a:t>)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2A723D7-A22E-19FE-D8BB-AC897146E4FA}"/>
              </a:ext>
            </a:extLst>
          </p:cNvPr>
          <p:cNvGrpSpPr/>
          <p:nvPr/>
        </p:nvGrpSpPr>
        <p:grpSpPr>
          <a:xfrm>
            <a:off x="6177851" y="7586845"/>
            <a:ext cx="2536332" cy="2587174"/>
            <a:chOff x="5459864" y="3189774"/>
            <a:chExt cx="2536332" cy="2587174"/>
          </a:xfrm>
        </p:grpSpPr>
        <p:pic>
          <p:nvPicPr>
            <p:cNvPr id="15" name="Kép 3">
              <a:extLst>
                <a:ext uri="{FF2B5EF4-FFF2-40B4-BE49-F238E27FC236}">
                  <a16:creationId xmlns:a16="http://schemas.microsoft.com/office/drawing/2014/main" id="{8DC83769-E1C6-B262-F2B1-B9745C94C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6" t="3950" r="34661" b="4443"/>
            <a:stretch>
              <a:fillRect/>
            </a:stretch>
          </p:blipFill>
          <p:spPr bwMode="auto">
            <a:xfrm>
              <a:off x="5459865" y="3189774"/>
              <a:ext cx="2536331" cy="25850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D3A37A6-780A-384F-A888-FA046C229458}"/>
                </a:ext>
              </a:extLst>
            </p:cNvPr>
            <p:cNvSpPr txBox="1"/>
            <p:nvPr/>
          </p:nvSpPr>
          <p:spPr>
            <a:xfrm>
              <a:off x="5459864" y="5515338"/>
              <a:ext cx="2536331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100" dirty="0">
                  <a:latin typeface="Constantia" panose="02030602050306030303" pitchFamily="18" charset="0"/>
                </a:rPr>
                <a:t>Cornwallként (Lear király)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528E1B8-3462-257E-1F0B-F1093A433C3D}"/>
              </a:ext>
            </a:extLst>
          </p:cNvPr>
          <p:cNvGrpSpPr/>
          <p:nvPr/>
        </p:nvGrpSpPr>
        <p:grpSpPr>
          <a:xfrm>
            <a:off x="-4117653" y="962074"/>
            <a:ext cx="3831172" cy="2123857"/>
            <a:chOff x="5749822" y="998412"/>
            <a:chExt cx="3831172" cy="212385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CB5ACC0-A683-517B-2874-A11EDEDD9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 l="14436" t="1941" r="-1" b="26865"/>
            <a:stretch>
              <a:fillRect/>
            </a:stretch>
          </p:blipFill>
          <p:spPr>
            <a:xfrm>
              <a:off x="5749822" y="998412"/>
              <a:ext cx="3831172" cy="2123857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FF9A05F-C1BC-CA94-774B-13E2CEDCFE4E}"/>
                </a:ext>
              </a:extLst>
            </p:cNvPr>
            <p:cNvSpPr txBox="1"/>
            <p:nvPr/>
          </p:nvSpPr>
          <p:spPr>
            <a:xfrm>
              <a:off x="5749822" y="2860659"/>
              <a:ext cx="2536331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100" dirty="0">
                  <a:latin typeface="Constantia" panose="02030602050306030303" pitchFamily="18" charset="0"/>
                </a:rPr>
                <a:t>Valmontként (Kvartett)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2CBED69-6681-97CE-D098-7E1626509B7A}"/>
              </a:ext>
            </a:extLst>
          </p:cNvPr>
          <p:cNvGrpSpPr/>
          <p:nvPr/>
        </p:nvGrpSpPr>
        <p:grpSpPr>
          <a:xfrm>
            <a:off x="9356930" y="-2893695"/>
            <a:ext cx="2536332" cy="2585075"/>
            <a:chOff x="8245982" y="3266539"/>
            <a:chExt cx="2536332" cy="2585075"/>
          </a:xfrm>
        </p:grpSpPr>
        <p:pic>
          <p:nvPicPr>
            <p:cNvPr id="22" name="Kép 3">
              <a:extLst>
                <a:ext uri="{FF2B5EF4-FFF2-40B4-BE49-F238E27FC236}">
                  <a16:creationId xmlns:a16="http://schemas.microsoft.com/office/drawing/2014/main" id="{1C12137C-3C74-6D84-2BCF-8AEF712E38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84" t="12524" r="1584" b="19642"/>
            <a:stretch>
              <a:fillRect/>
            </a:stretch>
          </p:blipFill>
          <p:spPr bwMode="auto">
            <a:xfrm>
              <a:off x="8245982" y="3266539"/>
              <a:ext cx="2536331" cy="25850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D54B5D5-C786-BAAA-3AB7-9A9AD8642557}"/>
                </a:ext>
              </a:extLst>
            </p:cNvPr>
            <p:cNvSpPr txBox="1"/>
            <p:nvPr/>
          </p:nvSpPr>
          <p:spPr>
            <a:xfrm>
              <a:off x="8286154" y="5590004"/>
              <a:ext cx="2496160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100" dirty="0">
                  <a:latin typeface="Constantia" panose="02030602050306030303" pitchFamily="18" charset="0"/>
                </a:rPr>
                <a:t>III. Richardkénd (III. Richard)</a:t>
              </a:r>
            </a:p>
          </p:txBody>
        </p:sp>
      </p:grpSp>
      <p:pic>
        <p:nvPicPr>
          <p:cNvPr id="24" name="Kép 6" descr="A képen függöny, bútorok, Színházi függöny, fedett pályá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7EA15DF6-D184-4623-122F-EB4E0CD698B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38"/>
          <a:stretch>
            <a:fillRect/>
          </a:stretch>
        </p:blipFill>
        <p:spPr>
          <a:xfrm>
            <a:off x="-118533" y="-19724"/>
            <a:ext cx="6239188" cy="7010400"/>
          </a:xfrm>
          <a:prstGeom prst="rect">
            <a:avLst/>
          </a:prstGeom>
        </p:spPr>
      </p:pic>
      <p:pic>
        <p:nvPicPr>
          <p:cNvPr id="25" name="Kép 6" descr="A képen függöny, bútorok, Színházi függöny, fedett pályá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CF43E098-7311-9102-3000-56E7ABFDA12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83" r="-92"/>
          <a:stretch>
            <a:fillRect/>
          </a:stretch>
        </p:blipFill>
        <p:spPr>
          <a:xfrm>
            <a:off x="6120655" y="-19724"/>
            <a:ext cx="6319776" cy="7010400"/>
          </a:xfrm>
          <a:prstGeom prst="rect">
            <a:avLst/>
          </a:prstGeom>
        </p:spPr>
      </p:pic>
      <p:grpSp>
        <p:nvGrpSpPr>
          <p:cNvPr id="26" name="Csoportba foglalás 4">
            <a:extLst>
              <a:ext uri="{FF2B5EF4-FFF2-40B4-BE49-F238E27FC236}">
                <a16:creationId xmlns:a16="http://schemas.microsoft.com/office/drawing/2014/main" id="{2F55EEB5-92D5-25B4-194E-0375ED9570F2}"/>
              </a:ext>
            </a:extLst>
          </p:cNvPr>
          <p:cNvGrpSpPr/>
          <p:nvPr/>
        </p:nvGrpSpPr>
        <p:grpSpPr>
          <a:xfrm>
            <a:off x="-1200736" y="2325177"/>
            <a:ext cx="14935200" cy="1956067"/>
            <a:chOff x="-785315" y="10342843"/>
            <a:chExt cx="14935200" cy="1956067"/>
          </a:xfrm>
        </p:grpSpPr>
        <p:sp>
          <p:nvSpPr>
            <p:cNvPr id="27" name="Szövegdoboz 19">
              <a:extLst>
                <a:ext uri="{FF2B5EF4-FFF2-40B4-BE49-F238E27FC236}">
                  <a16:creationId xmlns:a16="http://schemas.microsoft.com/office/drawing/2014/main" id="{4BA5226B-3D11-D420-B3E9-2F1B2C723C3E}"/>
                </a:ext>
              </a:extLst>
            </p:cNvPr>
            <p:cNvSpPr txBox="1"/>
            <p:nvPr/>
          </p:nvSpPr>
          <p:spPr>
            <a:xfrm>
              <a:off x="-785315" y="10729250"/>
              <a:ext cx="14935200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hu-HU" sz="9600" dirty="0">
                  <a:solidFill>
                    <a:srgbClr val="FFFF00"/>
                  </a:solidFill>
                  <a:effectLst>
                    <a:outerShdw blurRad="60007" dist="200025" dir="15000000" sy="30000" kx="-1800000" algn="bl" rotWithShape="0">
                      <a:prstClr val="black">
                        <a:alpha val="32000"/>
                      </a:prstClr>
                    </a:outerShdw>
                  </a:effectLst>
                  <a:latin typeface="Juice ITC" panose="04040403040A02020202" pitchFamily="82" charset="0"/>
                </a:rPr>
                <a:t>KÖSZÖNJÜK A FIGYELMET</a:t>
              </a:r>
            </a:p>
          </p:txBody>
        </p:sp>
        <p:sp>
          <p:nvSpPr>
            <p:cNvPr id="29" name="Szövegdoboz 20">
              <a:extLst>
                <a:ext uri="{FF2B5EF4-FFF2-40B4-BE49-F238E27FC236}">
                  <a16:creationId xmlns:a16="http://schemas.microsoft.com/office/drawing/2014/main" id="{C9B4A20B-4DF3-4922-1002-41276962B293}"/>
                </a:ext>
              </a:extLst>
            </p:cNvPr>
            <p:cNvSpPr txBox="1"/>
            <p:nvPr/>
          </p:nvSpPr>
          <p:spPr>
            <a:xfrm>
              <a:off x="3174231" y="10342843"/>
              <a:ext cx="708073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4400" dirty="0">
                  <a:solidFill>
                    <a:srgbClr val="FFFF00"/>
                  </a:solidFill>
                  <a:latin typeface="Juice ITC" panose="04040403040A02020202" pitchFamily="82" charset="0"/>
                </a:rPr>
                <a:t>ÍRTA ÉS RENDEZTE:SZAPPHÓ MÚZSÁI</a:t>
              </a:r>
            </a:p>
          </p:txBody>
        </p:sp>
      </p:grpSp>
      <p:pic>
        <p:nvPicPr>
          <p:cNvPr id="30" name="Picture 2" descr="Masquerade Printable Masks, Masquerade Mask, Printable Masquerade Mask, Masquerade  Costume, Party Masks, Masquerade, Halloween Costume - Etsy">
            <a:extLst>
              <a:ext uri="{FF2B5EF4-FFF2-40B4-BE49-F238E27FC236}">
                <a16:creationId xmlns:a16="http://schemas.microsoft.com/office/drawing/2014/main" id="{9CAE04A0-5C1F-9883-2D49-326D68C9F9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9123" b="55965" l="4386" r="48596">
                        <a14:foregroundMark x1="12982" y1="40877" x2="14737" y2="40877"/>
                        <a14:foregroundMark x1="8596" y1="46842" x2="8070" y2="49825"/>
                        <a14:foregroundMark x1="6316" y1="48772" x2="7018" y2="47895"/>
                        <a14:foregroundMark x1="13684" y1="55263" x2="25088" y2="53860"/>
                        <a14:foregroundMark x1="27427" y1="54445" x2="35614" y2="56491"/>
                        <a14:foregroundMark x1="25088" y1="53860" x2="25685" y2="54009"/>
                        <a14:foregroundMark x1="35614" y1="56491" x2="44386" y2="51228"/>
                        <a14:foregroundMark x1="46038" y1="43657" x2="46491" y2="41579"/>
                        <a14:foregroundMark x1="44386" y1="51228" x2="45447" y2="46365"/>
                        <a14:foregroundMark x1="41989" y1="42142" x2="36667" y2="42807"/>
                        <a14:foregroundMark x1="46491" y1="41579" x2="44588" y2="41817"/>
                        <a14:foregroundMark x1="36667" y1="42807" x2="27018" y2="48421"/>
                        <a14:foregroundMark x1="25271" y1="47515" x2="17544" y2="43509"/>
                        <a14:foregroundMark x1="26428" y1="48115" x2="26151" y2="47971"/>
                        <a14:foregroundMark x1="27018" y1="48421" x2="26829" y2="48323"/>
                        <a14:foregroundMark x1="17544" y1="43509" x2="11508" y2="42260"/>
                        <a14:foregroundMark x1="7368" y1="41404" x2="9474" y2="51579"/>
                        <a14:foregroundMark x1="9474" y1="51579" x2="15965" y2="55965"/>
                        <a14:foregroundMark x1="7018" y1="42105" x2="7544" y2="42281"/>
                        <a14:foregroundMark x1="14386" y1="40526" x2="13509" y2="40175"/>
                        <a14:foregroundMark x1="4386" y1="39474" x2="7449" y2="41471"/>
                        <a14:foregroundMark x1="14211" y1="39298" x2="14211" y2="39298"/>
                        <a14:foregroundMark x1="14386" y1="39298" x2="14035" y2="40175"/>
                        <a14:foregroundMark x1="48596" y1="39298" x2="47018" y2="41404"/>
                        <a14:backgroundMark x1="9123" y1="41579" x2="10000" y2="41579"/>
                        <a14:backgroundMark x1="26667" y1="47895" x2="25614" y2="45965"/>
                        <a14:backgroundMark x1="26667" y1="54561" x2="27193" y2="54737"/>
                        <a14:backgroundMark x1="27719" y1="54912" x2="25789" y2="54211"/>
                        <a14:backgroundMark x1="46491" y1="44386" x2="45965" y2="46491"/>
                        <a14:backgroundMark x1="42105" y1="41930" x2="44912" y2="41228"/>
                        <a14:backgroundMark x1="46667" y1="43860" x2="45789" y2="46491"/>
                        <a14:backgroundMark x1="25965" y1="47193" x2="26316" y2="47895"/>
                        <a14:backgroundMark x1="11053" y1="41404" x2="6667" y2="4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1" t="38375" r="50765" b="41944"/>
          <a:stretch>
            <a:fillRect/>
          </a:stretch>
        </p:blipFill>
        <p:spPr bwMode="auto">
          <a:xfrm rot="10380967">
            <a:off x="664877" y="7460198"/>
            <a:ext cx="1193272" cy="503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85627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16EB66-7F66-C7AC-6167-37E1E6F9D8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6">
            <a:extLst>
              <a:ext uri="{FF2B5EF4-FFF2-40B4-BE49-F238E27FC236}">
                <a16:creationId xmlns:a16="http://schemas.microsoft.com/office/drawing/2014/main" id="{4CF43D35-CD64-D022-418C-755F48B322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3" t="7084" r="21860" b="53342"/>
          <a:stretch>
            <a:fillRect/>
          </a:stretch>
        </p:blipFill>
        <p:spPr bwMode="auto">
          <a:xfrm>
            <a:off x="5245534" y="993392"/>
            <a:ext cx="1840378" cy="245231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3506D798-934A-4D68-A0B2-6804E1DC01FF}"/>
              </a:ext>
            </a:extLst>
          </p:cNvPr>
          <p:cNvSpPr txBox="1">
            <a:spLocks/>
          </p:cNvSpPr>
          <p:nvPr/>
        </p:nvSpPr>
        <p:spPr>
          <a:xfrm>
            <a:off x="12295986" y="1581517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300"/>
              </a:spcBef>
            </a:pPr>
            <a:r>
              <a:rPr lang="hu-HU" u="sng" dirty="0">
                <a:latin typeface="Constantia" panose="02030602050306030303" pitchFamily="18" charset="0"/>
              </a:rPr>
              <a:t>Szerepei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Goneril (Lear), 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Margit királyné (III. Richárd), 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Lady Macbeth, 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Portia (Julius Caesar),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Cleopatra (Antonius és Cleopatra) 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Gertrud (Hamlet), 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Volumnia (Coriolanus), 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Imogen (Cymbeline), 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Closter özvegye (II. Richárd).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Mária (Schiller: Stuart Mária); 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Antigone, 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Elektra, 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Iocaste (Szophoklész); 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Phaedra (Racine);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Medea, 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Sappho (Grillparzer); 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Ella (Ibsen: John Gabriel Borkman), 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Alvigné (Ibsen: Kísértetek); 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Léna (Verga: A farkas), 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Predszlava (Szigligeti E.: Trónkereső).</a:t>
            </a:r>
          </a:p>
        </p:txBody>
      </p:sp>
      <p:pic>
        <p:nvPicPr>
          <p:cNvPr id="37" name="Picture 4" descr="Mindenki másnak van valakije, csak én vagyok egyedül&quot; - Jászai Mari viharos  élete | Femcafe">
            <a:extLst>
              <a:ext uri="{FF2B5EF4-FFF2-40B4-BE49-F238E27FC236}">
                <a16:creationId xmlns:a16="http://schemas.microsoft.com/office/drawing/2014/main" id="{F5C6E7FE-63BF-DA20-7FCB-6F888AF258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" t="-477" r="650" b="477"/>
          <a:stretch>
            <a:fillRect/>
          </a:stretch>
        </p:blipFill>
        <p:spPr bwMode="auto">
          <a:xfrm>
            <a:off x="287341" y="395243"/>
            <a:ext cx="4206239" cy="209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Theater stage in the hall with red curtains illustration isolated on white  background | Premium Vector">
            <a:extLst>
              <a:ext uri="{FF2B5EF4-FFF2-40B4-BE49-F238E27FC236}">
                <a16:creationId xmlns:a16="http://schemas.microsoft.com/office/drawing/2014/main" id="{F3F86AD8-6B37-E8FA-655E-CE5FF6F3C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29" b="99286" l="278" r="99722">
                        <a14:foregroundMark x1="4167" y1="4286" x2="14591" y2="8961"/>
                        <a14:foregroundMark x1="6465" y1="41947" x2="5695" y2="44527"/>
                        <a14:foregroundMark x1="14521" y1="14966" x2="8577" y2="34874"/>
                        <a14:foregroundMark x1="4196" y1="50705" x2="4444" y2="59643"/>
                        <a14:foregroundMark x1="4444" y1="59643" x2="6944" y2="67857"/>
                        <a14:foregroundMark x1="6944" y1="67857" x2="5833" y2="76786"/>
                        <a14:foregroundMark x1="5833" y1="76786" x2="1111" y2="75000"/>
                        <a14:foregroundMark x1="1111" y1="75000" x2="1111" y2="73929"/>
                        <a14:foregroundMark x1="4658" y1="36447" x2="6667" y2="16429"/>
                        <a14:foregroundMark x1="3722" y1="45769" x2="4314" y2="39871"/>
                        <a14:foregroundMark x1="1111" y1="71786" x2="3416" y2="48823"/>
                        <a14:foregroundMark x1="2778" y1="3571" x2="14650" y2="3927"/>
                        <a14:foregroundMark x1="19908" y1="2857" x2="19167" y2="2143"/>
                        <a14:foregroundMark x1="11944" y1="1429" x2="2222" y2="2143"/>
                        <a14:foregroundMark x1="2222" y1="2143" x2="1667" y2="2500"/>
                        <a14:foregroundMark x1="3299" y1="38891" x2="3333" y2="39643"/>
                        <a14:foregroundMark x1="1667" y1="2500" x2="3275" y2="38352"/>
                        <a14:foregroundMark x1="1111" y1="31786" x2="1944" y2="43571"/>
                        <a14:foregroundMark x1="28889" y1="5714" x2="35833" y2="13214"/>
                        <a14:foregroundMark x1="35833" y1="13214" x2="50000" y2="20357"/>
                        <a14:foregroundMark x1="50000" y1="20357" x2="65000" y2="5714"/>
                        <a14:foregroundMark x1="65000" y1="5714" x2="65278" y2="5357"/>
                        <a14:foregroundMark x1="29167" y1="3929" x2="46111" y2="1786"/>
                        <a14:foregroundMark x1="46111" y1="1786" x2="60278" y2="2500"/>
                        <a14:foregroundMark x1="60278" y1="2500" x2="64167" y2="6786"/>
                        <a14:foregroundMark x1="49444" y1="6071" x2="49444" y2="6071"/>
                        <a14:foregroundMark x1="45556" y1="11071" x2="45556" y2="11071"/>
                        <a14:foregroundMark x1="45556" y1="11071" x2="52500" y2="14286"/>
                        <a14:foregroundMark x1="52500" y1="14286" x2="42778" y2="9643"/>
                        <a14:foregroundMark x1="42778" y1="9643" x2="37222" y2="9643"/>
                        <a14:foregroundMark x1="37222" y1="9643" x2="37222" y2="9643"/>
                        <a14:foregroundMark x1="26429" y1="6743" x2="33056" y2="12500"/>
                        <a14:foregroundMark x1="33056" y1="12500" x2="39167" y2="14643"/>
                        <a14:foregroundMark x1="37500" y1="17500" x2="45000" y2="19643"/>
                        <a14:foregroundMark x1="45000" y1="19643" x2="61667" y2="15714"/>
                        <a14:foregroundMark x1="61667" y1="15714" x2="62778" y2="14286"/>
                        <a14:foregroundMark x1="48238" y1="21497" x2="51944" y2="21786"/>
                        <a14:foregroundMark x1="42778" y1="21071" x2="47946" y2="21474"/>
                        <a14:foregroundMark x1="51944" y1="21786" x2="65000" y2="16071"/>
                        <a14:foregroundMark x1="65000" y1="16071" x2="70556" y2="11429"/>
                        <a14:foregroundMark x1="70556" y1="11429" x2="66111" y2="5357"/>
                        <a14:foregroundMark x1="66111" y1="5357" x2="61944" y2="5000"/>
                        <a14:foregroundMark x1="61944" y1="5000" x2="61111" y2="4286"/>
                        <a14:foregroundMark x1="63611" y1="2143" x2="68056" y2="2143"/>
                        <a14:foregroundMark x1="70556" y1="11786" x2="71667" y2="9286"/>
                        <a14:foregroundMark x1="81839" y1="1919" x2="88611" y2="9286"/>
                        <a14:foregroundMark x1="81389" y1="1429" x2="81456" y2="1502"/>
                        <a14:foregroundMark x1="88611" y1="9286" x2="96667" y2="12857"/>
                        <a14:foregroundMark x1="5556" y1="52857" x2="278" y2="46429"/>
                        <a14:foregroundMark x1="85278" y1="2143" x2="92778" y2="1429"/>
                        <a14:foregroundMark x1="92778" y1="1429" x2="98333" y2="2143"/>
                        <a14:foregroundMark x1="98333" y1="2143" x2="98611" y2="16786"/>
                        <a14:foregroundMark x1="98611" y1="50000" x2="99167" y2="76786"/>
                        <a14:foregroundMark x1="99167" y1="76786" x2="93889" y2="78929"/>
                        <a14:foregroundMark x1="93889" y1="78929" x2="92778" y2="61786"/>
                        <a14:foregroundMark x1="92778" y1="61786" x2="93889" y2="53214"/>
                        <a14:foregroundMark x1="93889" y1="53214" x2="93889" y2="53214"/>
                        <a14:foregroundMark x1="90000" y1="80714" x2="90000" y2="80714"/>
                        <a14:foregroundMark x1="90000" y1="80714" x2="10000" y2="80714"/>
                        <a14:foregroundMark x1="10000" y1="80714" x2="5833" y2="79286"/>
                        <a14:foregroundMark x1="5833" y1="79286" x2="6111" y2="78571"/>
                        <a14:foregroundMark x1="4722" y1="84286" x2="16389" y2="92500"/>
                        <a14:foregroundMark x1="16389" y1="92500" x2="52778" y2="95000"/>
                        <a14:foregroundMark x1="52778" y1="95000" x2="78056" y2="89643"/>
                        <a14:foregroundMark x1="78056" y1="89643" x2="92778" y2="91786"/>
                        <a14:foregroundMark x1="93056" y1="87857" x2="92778" y2="98571"/>
                        <a14:foregroundMark x1="92778" y1="98571" x2="92222" y2="99286"/>
                        <a14:foregroundMark x1="95556" y1="87143" x2="98611" y2="82143"/>
                        <a14:foregroundMark x1="98611" y1="82143" x2="98611" y2="87143"/>
                        <a14:foregroundMark x1="83889" y1="94286" x2="84444" y2="96071"/>
                        <a14:foregroundMark x1="15278" y1="96429" x2="278" y2="87500"/>
                        <a14:foregroundMark x1="278" y1="87500" x2="4167" y2="87143"/>
                        <a14:foregroundMark x1="4167" y1="87143" x2="8333" y2="95357"/>
                        <a14:foregroundMark x1="70833" y1="8214" x2="76111" y2="3571"/>
                        <a14:foregroundMark x1="76111" y1="3571" x2="67778" y2="2500"/>
                        <a14:foregroundMark x1="60000" y1="8571" x2="43889" y2="11071"/>
                        <a14:foregroundMark x1="43889" y1="11071" x2="43889" y2="10714"/>
                        <a14:foregroundMark x1="82500" y1="5000" x2="98056" y2="52500"/>
                        <a14:foregroundMark x1="95833" y1="17143" x2="97222" y2="46429"/>
                        <a14:foregroundMark x1="97222" y1="46429" x2="97778" y2="47143"/>
                        <a14:foregroundMark x1="98889" y1="17143" x2="99722" y2="44286"/>
                        <a14:backgroundMark x1="24444" y1="31429" x2="24444" y2="31429"/>
                        <a14:backgroundMark x1="73333" y1="44286" x2="73333" y2="44286"/>
                        <a14:backgroundMark x1="39167" y1="33214" x2="41111" y2="41071"/>
                        <a14:backgroundMark x1="41111" y1="41071" x2="55000" y2="43571"/>
                        <a14:backgroundMark x1="55000" y1="43571" x2="82955" y2="25952"/>
                        <a14:backgroundMark x1="83052" y1="26247" x2="78056" y2="35714"/>
                        <a14:backgroundMark x1="78056" y1="35714" x2="78611" y2="49286"/>
                        <a14:backgroundMark x1="78611" y1="49286" x2="76389" y2="56071"/>
                        <a14:backgroundMark x1="76389" y1="56071" x2="24444" y2="49643"/>
                        <a14:backgroundMark x1="24444" y1="49643" x2="15469" y2="32975"/>
                        <a14:backgroundMark x1="16716" y1="28799" x2="28231" y2="17284"/>
                        <a14:backgroundMark x1="13345" y1="40088" x2="18611" y2="57500"/>
                        <a14:backgroundMark x1="18611" y1="57500" x2="45556" y2="70357"/>
                        <a14:backgroundMark x1="45556" y1="70357" x2="76667" y2="58214"/>
                        <a14:backgroundMark x1="76667" y1="58214" x2="84444" y2="48214"/>
                        <a14:backgroundMark x1="84444" y1="48214" x2="85000" y2="47143"/>
                        <a14:backgroundMark x1="85833" y1="58571" x2="25833" y2="64286"/>
                        <a14:backgroundMark x1="25833" y1="64286" x2="20556" y2="71071"/>
                        <a14:backgroundMark x1="20556" y1="71071" x2="20000" y2="70357"/>
                        <a14:backgroundMark x1="60833" y1="73571" x2="89167" y2="67500"/>
                        <a14:backgroundMark x1="89167" y1="67500" x2="88611" y2="67143"/>
                        <a14:backgroundMark x1="11667" y1="37857" x2="7778" y2="43214"/>
                        <a14:backgroundMark x1="7778" y1="43214" x2="16667" y2="64643"/>
                        <a14:backgroundMark x1="16667" y1="64643" x2="16944" y2="66786"/>
                        <a14:backgroundMark x1="20556" y1="3929" x2="20278" y2="27857"/>
                        <a14:backgroundMark x1="20278" y1="3214" x2="20278" y2="3214"/>
                        <a14:backgroundMark x1="20000" y1="2857" x2="20000" y2="2857"/>
                        <a14:backgroundMark x1="20000" y1="2857" x2="21111" y2="12143"/>
                        <a14:backgroundMark x1="21111" y1="12143" x2="27500" y2="21786"/>
                        <a14:backgroundMark x1="27500" y1="21786" x2="49722" y2="34286"/>
                        <a14:backgroundMark x1="44444" y1="27500" x2="55000" y2="30714"/>
                        <a14:backgroundMark x1="55000" y1="30714" x2="75833" y2="26786"/>
                        <a14:backgroundMark x1="75833" y1="26786" x2="79167" y2="17500"/>
                        <a14:backgroundMark x1="79167" y1="17500" x2="79400" y2="15098"/>
                        <a14:backgroundMark x1="80278" y1="6071" x2="79722" y2="4643"/>
                        <a14:backgroundMark x1="14167" y1="66429" x2="19722" y2="71071"/>
                        <a14:backgroundMark x1="19722" y1="71071" x2="31944" y2="72857"/>
                        <a14:backgroundMark x1="31944" y1="72857" x2="38889" y2="71429"/>
                        <a14:backgroundMark x1="88333" y1="76429" x2="87896" y2="76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7120" y="-1362587"/>
            <a:ext cx="17036752" cy="958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ign stock illustration. Illustration of plank, chain - 22751254">
            <a:extLst>
              <a:ext uri="{FF2B5EF4-FFF2-40B4-BE49-F238E27FC236}">
                <a16:creationId xmlns:a16="http://schemas.microsoft.com/office/drawing/2014/main" id="{D5614B3E-44EC-BE59-63E8-00EA0B143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855" y="-7635309"/>
            <a:ext cx="5132290" cy="513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702D3D-FFEB-53B6-7DC4-4FAC71DC01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6262964"/>
            <a:ext cx="9144000" cy="2387600"/>
          </a:xfrm>
        </p:spPr>
        <p:txBody>
          <a:bodyPr/>
          <a:lstStyle/>
          <a:p>
            <a:r>
              <a:rPr lang="hu-HU" b="1" dirty="0">
                <a:latin typeface="Footlight MT Light" panose="0204060206030A020304" pitchFamily="18" charset="0"/>
                <a:ea typeface="Segoe UI Black" panose="020B0A02040204020203" pitchFamily="34" charset="0"/>
              </a:rPr>
              <a:t>SZÍNÉSZEK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8EC1F7F-F7B9-B7D7-92D1-ECA6BA2114B5}"/>
              </a:ext>
            </a:extLst>
          </p:cNvPr>
          <p:cNvGrpSpPr/>
          <p:nvPr/>
        </p:nvGrpSpPr>
        <p:grpSpPr>
          <a:xfrm>
            <a:off x="-2872961" y="601042"/>
            <a:ext cx="2737071" cy="6109076"/>
            <a:chOff x="-1917968" y="2732562"/>
            <a:chExt cx="1782078" cy="3977555"/>
          </a:xfrm>
        </p:grpSpPr>
        <p:grpSp>
          <p:nvGrpSpPr>
            <p:cNvPr id="5" name="Graphic 3" descr="Female raising hand">
              <a:extLst>
                <a:ext uri="{FF2B5EF4-FFF2-40B4-BE49-F238E27FC236}">
                  <a16:creationId xmlns:a16="http://schemas.microsoft.com/office/drawing/2014/main" id="{7B9FE294-5F43-5121-1A89-D8FA7C603D64}"/>
                </a:ext>
              </a:extLst>
            </p:cNvPr>
            <p:cNvGrpSpPr/>
            <p:nvPr/>
          </p:nvGrpSpPr>
          <p:grpSpPr>
            <a:xfrm>
              <a:off x="-1917968" y="3805482"/>
              <a:ext cx="1782078" cy="2904635"/>
              <a:chOff x="2069122" y="2563178"/>
              <a:chExt cx="2076058" cy="3655224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26B42EBE-6C0A-0E2F-B9F7-D7A9B27E3287}"/>
                  </a:ext>
                </a:extLst>
              </p:cNvPr>
              <p:cNvSpPr/>
              <p:nvPr/>
            </p:nvSpPr>
            <p:spPr>
              <a:xfrm>
                <a:off x="2084045" y="2565101"/>
                <a:ext cx="2054424" cy="3646488"/>
              </a:xfrm>
              <a:custGeom>
                <a:avLst/>
                <a:gdLst>
                  <a:gd name="csX0" fmla="*/ 586073 w 2054424"/>
                  <a:gd name="csY0" fmla="*/ 0 h 3646488"/>
                  <a:gd name="csX1" fmla="*/ 870260 w 2054424"/>
                  <a:gd name="csY1" fmla="*/ 63856 h 3646488"/>
                  <a:gd name="csX2" fmla="*/ 867679 w 2054424"/>
                  <a:gd name="csY2" fmla="*/ 122025 h 3646488"/>
                  <a:gd name="csX3" fmla="*/ 931011 w 2054424"/>
                  <a:gd name="csY3" fmla="*/ 147876 h 3646488"/>
                  <a:gd name="csX4" fmla="*/ 1108090 w 2054424"/>
                  <a:gd name="csY4" fmla="*/ 215084 h 3646488"/>
                  <a:gd name="csX5" fmla="*/ 1207617 w 2054424"/>
                  <a:gd name="csY5" fmla="*/ 317192 h 3646488"/>
                  <a:gd name="csX6" fmla="*/ 1303267 w 2054424"/>
                  <a:gd name="csY6" fmla="*/ 433521 h 3646488"/>
                  <a:gd name="csX7" fmla="*/ 1470393 w 2054424"/>
                  <a:gd name="csY7" fmla="*/ 514436 h 3646488"/>
                  <a:gd name="csX8" fmla="*/ 1705765 w 2054424"/>
                  <a:gd name="csY8" fmla="*/ 296770 h 3646488"/>
                  <a:gd name="csX9" fmla="*/ 1730063 w 2054424"/>
                  <a:gd name="csY9" fmla="*/ 261614 h 3646488"/>
                  <a:gd name="csX10" fmla="*/ 1781765 w 2054424"/>
                  <a:gd name="csY10" fmla="*/ 48301 h 3646488"/>
                  <a:gd name="csX11" fmla="*/ 1792481 w 2054424"/>
                  <a:gd name="csY11" fmla="*/ 52730 h 3646488"/>
                  <a:gd name="csX12" fmla="*/ 1795462 w 2054424"/>
                  <a:gd name="csY12" fmla="*/ 63684 h 3646488"/>
                  <a:gd name="csX13" fmla="*/ 1797491 w 2054424"/>
                  <a:gd name="csY13" fmla="*/ 94431 h 3646488"/>
                  <a:gd name="csX14" fmla="*/ 1791585 w 2054424"/>
                  <a:gd name="csY14" fmla="*/ 141141 h 3646488"/>
                  <a:gd name="csX15" fmla="*/ 1895503 w 2054424"/>
                  <a:gd name="csY15" fmla="*/ 84782 h 3646488"/>
                  <a:gd name="csX16" fmla="*/ 2017004 w 2054424"/>
                  <a:gd name="csY16" fmla="*/ 23260 h 3646488"/>
                  <a:gd name="csX17" fmla="*/ 2036130 w 2054424"/>
                  <a:gd name="csY17" fmla="*/ 47044 h 3646488"/>
                  <a:gd name="csX18" fmla="*/ 2033549 w 2054424"/>
                  <a:gd name="csY18" fmla="*/ 96164 h 3646488"/>
                  <a:gd name="csX19" fmla="*/ 1964788 w 2054424"/>
                  <a:gd name="csY19" fmla="*/ 192843 h 3646488"/>
                  <a:gd name="csX20" fmla="*/ 1833209 w 2054424"/>
                  <a:gd name="csY20" fmla="*/ 291332 h 3646488"/>
                  <a:gd name="csX21" fmla="*/ 1798310 w 2054424"/>
                  <a:gd name="csY21" fmla="*/ 354663 h 3646488"/>
                  <a:gd name="csX22" fmla="*/ 1840706 w 2054424"/>
                  <a:gd name="csY22" fmla="*/ 454447 h 3646488"/>
                  <a:gd name="csX23" fmla="*/ 1501130 w 2054424"/>
                  <a:gd name="csY23" fmla="*/ 796928 h 3646488"/>
                  <a:gd name="csX24" fmla="*/ 1135236 w 2054424"/>
                  <a:gd name="csY24" fmla="*/ 671332 h 3646488"/>
                  <a:gd name="csX25" fmla="*/ 1084830 w 2054424"/>
                  <a:gd name="csY25" fmla="*/ 776030 h 3646488"/>
                  <a:gd name="csX26" fmla="*/ 1105509 w 2054424"/>
                  <a:gd name="csY26" fmla="*/ 913038 h 3646488"/>
                  <a:gd name="csX27" fmla="*/ 1102928 w 2054424"/>
                  <a:gd name="csY27" fmla="*/ 1096575 h 3646488"/>
                  <a:gd name="csX28" fmla="*/ 1105509 w 2054424"/>
                  <a:gd name="csY28" fmla="*/ 1218076 h 3646488"/>
                  <a:gd name="csX29" fmla="*/ 1172203 w 2054424"/>
                  <a:gd name="csY29" fmla="*/ 1475556 h 3646488"/>
                  <a:gd name="csX30" fmla="*/ 1256737 w 2054424"/>
                  <a:gd name="csY30" fmla="*/ 2055647 h 3646488"/>
                  <a:gd name="csX31" fmla="*/ 1294218 w 2054424"/>
                  <a:gd name="csY31" fmla="*/ 2469261 h 3646488"/>
                  <a:gd name="csX32" fmla="*/ 1307439 w 2054424"/>
                  <a:gd name="csY32" fmla="*/ 2994155 h 3646488"/>
                  <a:gd name="csX33" fmla="*/ 1292675 w 2054424"/>
                  <a:gd name="csY33" fmla="*/ 3311490 h 3646488"/>
                  <a:gd name="csX34" fmla="*/ 1094917 w 2054424"/>
                  <a:gd name="csY34" fmla="*/ 3353629 h 3646488"/>
                  <a:gd name="csX35" fmla="*/ 1157992 w 2054424"/>
                  <a:gd name="csY35" fmla="*/ 3452641 h 3646488"/>
                  <a:gd name="csX36" fmla="*/ 1225200 w 2054424"/>
                  <a:gd name="csY36" fmla="*/ 3508734 h 3646488"/>
                  <a:gd name="csX37" fmla="*/ 1322660 w 2054424"/>
                  <a:gd name="csY37" fmla="*/ 3623767 h 3646488"/>
                  <a:gd name="csX38" fmla="*/ 1070609 w 2054424"/>
                  <a:gd name="csY38" fmla="*/ 3611880 h 3646488"/>
                  <a:gd name="csX39" fmla="*/ 985046 w 2054424"/>
                  <a:gd name="csY39" fmla="*/ 3514677 h 3646488"/>
                  <a:gd name="csX40" fmla="*/ 983751 w 2054424"/>
                  <a:gd name="csY40" fmla="*/ 3566893 h 3646488"/>
                  <a:gd name="csX41" fmla="*/ 916800 w 2054424"/>
                  <a:gd name="csY41" fmla="*/ 3579562 h 3646488"/>
                  <a:gd name="csX42" fmla="*/ 840543 w 2054424"/>
                  <a:gd name="csY42" fmla="*/ 3556292 h 3646488"/>
                  <a:gd name="csX43" fmla="*/ 844934 w 2054424"/>
                  <a:gd name="csY43" fmla="*/ 3378956 h 3646488"/>
                  <a:gd name="csX44" fmla="*/ 564451 w 2054424"/>
                  <a:gd name="csY44" fmla="*/ 3381280 h 3646488"/>
                  <a:gd name="csX45" fmla="*/ 552564 w 2054424"/>
                  <a:gd name="csY45" fmla="*/ 3526308 h 3646488"/>
                  <a:gd name="csX46" fmla="*/ 524389 w 2054424"/>
                  <a:gd name="csY46" fmla="*/ 3549053 h 3646488"/>
                  <a:gd name="csX47" fmla="*/ 497242 w 2054424"/>
                  <a:gd name="csY47" fmla="*/ 3542071 h 3646488"/>
                  <a:gd name="csX48" fmla="*/ 385305 w 2054424"/>
                  <a:gd name="csY48" fmla="*/ 3634873 h 3646488"/>
                  <a:gd name="csX49" fmla="*/ 266909 w 2054424"/>
                  <a:gd name="csY49" fmla="*/ 3638236 h 3646488"/>
                  <a:gd name="csX50" fmla="*/ 245411 w 2054424"/>
                  <a:gd name="csY50" fmla="*/ 3579981 h 3646488"/>
                  <a:gd name="csX51" fmla="*/ 314477 w 2054424"/>
                  <a:gd name="csY51" fmla="*/ 3481321 h 3646488"/>
                  <a:gd name="csX52" fmla="*/ 363597 w 2054424"/>
                  <a:gd name="csY52" fmla="*/ 3367573 h 3646488"/>
                  <a:gd name="csX53" fmla="*/ 91382 w 2054424"/>
                  <a:gd name="csY53" fmla="*/ 3302175 h 3646488"/>
                  <a:gd name="csX54" fmla="*/ 67855 w 2054424"/>
                  <a:gd name="csY54" fmla="*/ 2813076 h 3646488"/>
                  <a:gd name="csX55" fmla="*/ 73028 w 2054424"/>
                  <a:gd name="csY55" fmla="*/ 2540089 h 3646488"/>
                  <a:gd name="csX56" fmla="*/ 119557 w 2054424"/>
                  <a:gd name="csY56" fmla="*/ 1816265 h 3646488"/>
                  <a:gd name="csX57" fmla="*/ 207454 w 2054424"/>
                  <a:gd name="csY57" fmla="*/ 1227896 h 3646488"/>
                  <a:gd name="csX58" fmla="*/ 212626 w 2054424"/>
                  <a:gd name="csY58" fmla="*/ 1006612 h 3646488"/>
                  <a:gd name="csX59" fmla="*/ 8924 w 2054424"/>
                  <a:gd name="csY59" fmla="*/ 958015 h 3646488"/>
                  <a:gd name="csX60" fmla="*/ 117500 w 2054424"/>
                  <a:gd name="csY60" fmla="*/ 378952 h 3646488"/>
                  <a:gd name="csX61" fmla="*/ 337746 w 2054424"/>
                  <a:gd name="csY61" fmla="*/ 164906 h 3646488"/>
                  <a:gd name="csX62" fmla="*/ 504748 w 2054424"/>
                  <a:gd name="csY62" fmla="*/ 102860 h 3646488"/>
                  <a:gd name="csX63" fmla="*/ 523874 w 2054424"/>
                  <a:gd name="csY63" fmla="*/ 105185 h 3646488"/>
                  <a:gd name="csX64" fmla="*/ 586073 w 2054424"/>
                  <a:gd name="csY64" fmla="*/ 0 h 364648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  <a:cxn ang="0">
                    <a:pos x="csX51" y="csY51"/>
                  </a:cxn>
                  <a:cxn ang="0">
                    <a:pos x="csX52" y="csY52"/>
                  </a:cxn>
                  <a:cxn ang="0">
                    <a:pos x="csX53" y="csY53"/>
                  </a:cxn>
                  <a:cxn ang="0">
                    <a:pos x="csX54" y="csY54"/>
                  </a:cxn>
                  <a:cxn ang="0">
                    <a:pos x="csX55" y="csY55"/>
                  </a:cxn>
                  <a:cxn ang="0">
                    <a:pos x="csX56" y="csY56"/>
                  </a:cxn>
                  <a:cxn ang="0">
                    <a:pos x="csX57" y="csY57"/>
                  </a:cxn>
                  <a:cxn ang="0">
                    <a:pos x="csX58" y="csY58"/>
                  </a:cxn>
                  <a:cxn ang="0">
                    <a:pos x="csX59" y="csY59"/>
                  </a:cxn>
                  <a:cxn ang="0">
                    <a:pos x="csX60" y="csY60"/>
                  </a:cxn>
                  <a:cxn ang="0">
                    <a:pos x="csX61" y="csY61"/>
                  </a:cxn>
                  <a:cxn ang="0">
                    <a:pos x="csX62" y="csY62"/>
                  </a:cxn>
                  <a:cxn ang="0">
                    <a:pos x="csX63" y="csY63"/>
                  </a:cxn>
                  <a:cxn ang="0">
                    <a:pos x="csX64" y="csY64"/>
                  </a:cxn>
                </a:cxnLst>
                <a:rect l="l" t="t" r="r" b="b"/>
                <a:pathLst>
                  <a:path w="2054424" h="3646488">
                    <a:moveTo>
                      <a:pt x="586073" y="0"/>
                    </a:moveTo>
                    <a:cubicBezTo>
                      <a:pt x="586073" y="0"/>
                      <a:pt x="753932" y="96164"/>
                      <a:pt x="870260" y="63856"/>
                    </a:cubicBezTo>
                    <a:lnTo>
                      <a:pt x="867679" y="122025"/>
                    </a:lnTo>
                    <a:lnTo>
                      <a:pt x="931011" y="147876"/>
                    </a:lnTo>
                    <a:cubicBezTo>
                      <a:pt x="931011" y="147876"/>
                      <a:pt x="1046044" y="171145"/>
                      <a:pt x="1108090" y="215084"/>
                    </a:cubicBezTo>
                    <a:cubicBezTo>
                      <a:pt x="1170136" y="259023"/>
                      <a:pt x="1207617" y="317192"/>
                      <a:pt x="1207617" y="317192"/>
                    </a:cubicBezTo>
                    <a:cubicBezTo>
                      <a:pt x="1207617" y="317192"/>
                      <a:pt x="1254147" y="401212"/>
                      <a:pt x="1303267" y="433521"/>
                    </a:cubicBezTo>
                    <a:cubicBezTo>
                      <a:pt x="1352387" y="465839"/>
                      <a:pt x="1470393" y="514436"/>
                      <a:pt x="1470393" y="514436"/>
                    </a:cubicBezTo>
                    <a:lnTo>
                      <a:pt x="1705765" y="296770"/>
                    </a:lnTo>
                    <a:cubicBezTo>
                      <a:pt x="1705765" y="296770"/>
                      <a:pt x="1733683" y="272987"/>
                      <a:pt x="1730063" y="261614"/>
                    </a:cubicBezTo>
                    <a:cubicBezTo>
                      <a:pt x="1711089" y="201968"/>
                      <a:pt x="1743713" y="83658"/>
                      <a:pt x="1781765" y="48301"/>
                    </a:cubicBezTo>
                    <a:cubicBezTo>
                      <a:pt x="1785727" y="44625"/>
                      <a:pt x="1792195" y="47330"/>
                      <a:pt x="1792481" y="52730"/>
                    </a:cubicBezTo>
                    <a:lnTo>
                      <a:pt x="1795462" y="63684"/>
                    </a:lnTo>
                    <a:cubicBezTo>
                      <a:pt x="1798186" y="73695"/>
                      <a:pt x="1798881" y="84153"/>
                      <a:pt x="1797491" y="94431"/>
                    </a:cubicBezTo>
                    <a:lnTo>
                      <a:pt x="1791585" y="141141"/>
                    </a:lnTo>
                    <a:lnTo>
                      <a:pt x="1895503" y="84782"/>
                    </a:lnTo>
                    <a:cubicBezTo>
                      <a:pt x="1895503" y="84782"/>
                      <a:pt x="1992182" y="-3115"/>
                      <a:pt x="2017004" y="23260"/>
                    </a:cubicBezTo>
                    <a:cubicBezTo>
                      <a:pt x="2017004" y="23260"/>
                      <a:pt x="2063533" y="-2076"/>
                      <a:pt x="2036130" y="47044"/>
                    </a:cubicBezTo>
                    <a:cubicBezTo>
                      <a:pt x="2036130" y="47044"/>
                      <a:pt x="2078964" y="31271"/>
                      <a:pt x="2033549" y="96164"/>
                    </a:cubicBezTo>
                    <a:cubicBezTo>
                      <a:pt x="2033549" y="96164"/>
                      <a:pt x="2087936" y="96603"/>
                      <a:pt x="1964788" y="192843"/>
                    </a:cubicBezTo>
                    <a:cubicBezTo>
                      <a:pt x="1964788" y="192843"/>
                      <a:pt x="1855698" y="267814"/>
                      <a:pt x="1833209" y="291332"/>
                    </a:cubicBezTo>
                    <a:cubicBezTo>
                      <a:pt x="1810721" y="314858"/>
                      <a:pt x="1798310" y="354663"/>
                      <a:pt x="1798310" y="354663"/>
                    </a:cubicBezTo>
                    <a:lnTo>
                      <a:pt x="1840706" y="454447"/>
                    </a:lnTo>
                    <a:cubicBezTo>
                      <a:pt x="1840706" y="454447"/>
                      <a:pt x="1666570" y="712918"/>
                      <a:pt x="1501130" y="796928"/>
                    </a:cubicBezTo>
                    <a:lnTo>
                      <a:pt x="1135236" y="671332"/>
                    </a:lnTo>
                    <a:lnTo>
                      <a:pt x="1084830" y="776030"/>
                    </a:lnTo>
                    <a:cubicBezTo>
                      <a:pt x="1084830" y="776030"/>
                      <a:pt x="1082249" y="840657"/>
                      <a:pt x="1105509" y="913038"/>
                    </a:cubicBezTo>
                    <a:cubicBezTo>
                      <a:pt x="1128779" y="985418"/>
                      <a:pt x="1102928" y="1096575"/>
                      <a:pt x="1102928" y="1096575"/>
                    </a:cubicBezTo>
                    <a:lnTo>
                      <a:pt x="1105509" y="1218076"/>
                    </a:lnTo>
                    <a:lnTo>
                      <a:pt x="1172203" y="1475556"/>
                    </a:lnTo>
                    <a:cubicBezTo>
                      <a:pt x="1172203" y="1475556"/>
                      <a:pt x="1245107" y="1939319"/>
                      <a:pt x="1256737" y="2055647"/>
                    </a:cubicBezTo>
                    <a:cubicBezTo>
                      <a:pt x="1268367" y="2171976"/>
                      <a:pt x="1294218" y="2469261"/>
                      <a:pt x="1294218" y="2469261"/>
                    </a:cubicBezTo>
                    <a:lnTo>
                      <a:pt x="1307439" y="2994155"/>
                    </a:lnTo>
                    <a:cubicBezTo>
                      <a:pt x="1308963" y="3037989"/>
                      <a:pt x="1292675" y="3311490"/>
                      <a:pt x="1292675" y="3311490"/>
                    </a:cubicBezTo>
                    <a:lnTo>
                      <a:pt x="1094917" y="3353629"/>
                    </a:lnTo>
                    <a:cubicBezTo>
                      <a:pt x="1094917" y="3353629"/>
                      <a:pt x="1137980" y="3420666"/>
                      <a:pt x="1157992" y="3452641"/>
                    </a:cubicBezTo>
                    <a:cubicBezTo>
                      <a:pt x="1167603" y="3467995"/>
                      <a:pt x="1194815" y="3489817"/>
                      <a:pt x="1225200" y="3508734"/>
                    </a:cubicBezTo>
                    <a:cubicBezTo>
                      <a:pt x="1274130" y="3539204"/>
                      <a:pt x="1329832" y="3571142"/>
                      <a:pt x="1322660" y="3623767"/>
                    </a:cubicBezTo>
                    <a:cubicBezTo>
                      <a:pt x="1322660" y="3623767"/>
                      <a:pt x="1123606" y="3646770"/>
                      <a:pt x="1070609" y="3611880"/>
                    </a:cubicBezTo>
                    <a:cubicBezTo>
                      <a:pt x="1070609" y="3611880"/>
                      <a:pt x="1022527" y="3522431"/>
                      <a:pt x="985046" y="3514677"/>
                    </a:cubicBezTo>
                    <a:lnTo>
                      <a:pt x="983751" y="3566893"/>
                    </a:lnTo>
                    <a:cubicBezTo>
                      <a:pt x="983751" y="3566893"/>
                      <a:pt x="958157" y="3580857"/>
                      <a:pt x="916800" y="3579562"/>
                    </a:cubicBezTo>
                    <a:cubicBezTo>
                      <a:pt x="875442" y="3578266"/>
                      <a:pt x="840543" y="3556292"/>
                      <a:pt x="840543" y="3556292"/>
                    </a:cubicBezTo>
                    <a:lnTo>
                      <a:pt x="844934" y="3378956"/>
                    </a:lnTo>
                    <a:lnTo>
                      <a:pt x="564451" y="3381280"/>
                    </a:lnTo>
                    <a:cubicBezTo>
                      <a:pt x="564451" y="3381280"/>
                      <a:pt x="563679" y="3513896"/>
                      <a:pt x="552564" y="3526308"/>
                    </a:cubicBezTo>
                    <a:cubicBezTo>
                      <a:pt x="541448" y="3538718"/>
                      <a:pt x="524389" y="3549053"/>
                      <a:pt x="524389" y="3549053"/>
                    </a:cubicBezTo>
                    <a:lnTo>
                      <a:pt x="497242" y="3542071"/>
                    </a:lnTo>
                    <a:cubicBezTo>
                      <a:pt x="497242" y="3542071"/>
                      <a:pt x="490003" y="3614709"/>
                      <a:pt x="385305" y="3634873"/>
                    </a:cubicBezTo>
                    <a:cubicBezTo>
                      <a:pt x="335670" y="3644436"/>
                      <a:pt x="291379" y="3653685"/>
                      <a:pt x="266909" y="3638236"/>
                    </a:cubicBezTo>
                    <a:cubicBezTo>
                      <a:pt x="251717" y="3628644"/>
                      <a:pt x="246402" y="3604736"/>
                      <a:pt x="245411" y="3579981"/>
                    </a:cubicBezTo>
                    <a:cubicBezTo>
                      <a:pt x="242830" y="3515354"/>
                      <a:pt x="314477" y="3481321"/>
                      <a:pt x="314477" y="3481321"/>
                    </a:cubicBezTo>
                    <a:lnTo>
                      <a:pt x="363597" y="3367573"/>
                    </a:lnTo>
                    <a:lnTo>
                      <a:pt x="91382" y="3302175"/>
                    </a:lnTo>
                    <a:lnTo>
                      <a:pt x="67855" y="2813076"/>
                    </a:lnTo>
                    <a:cubicBezTo>
                      <a:pt x="68894" y="2729322"/>
                      <a:pt x="71189" y="2606107"/>
                      <a:pt x="73028" y="2540089"/>
                    </a:cubicBezTo>
                    <a:cubicBezTo>
                      <a:pt x="73028" y="2540089"/>
                      <a:pt x="92678" y="2044522"/>
                      <a:pt x="119557" y="1816265"/>
                    </a:cubicBezTo>
                    <a:cubicBezTo>
                      <a:pt x="146437" y="1588008"/>
                      <a:pt x="207454" y="1227896"/>
                      <a:pt x="207454" y="1227896"/>
                    </a:cubicBezTo>
                    <a:cubicBezTo>
                      <a:pt x="207454" y="1227896"/>
                      <a:pt x="218827" y="1014889"/>
                      <a:pt x="212626" y="1006612"/>
                    </a:cubicBezTo>
                    <a:cubicBezTo>
                      <a:pt x="206425" y="998334"/>
                      <a:pt x="45110" y="998077"/>
                      <a:pt x="8924" y="958015"/>
                    </a:cubicBezTo>
                    <a:cubicBezTo>
                      <a:pt x="-27261" y="917953"/>
                      <a:pt x="54168" y="504330"/>
                      <a:pt x="117500" y="378952"/>
                    </a:cubicBezTo>
                    <a:cubicBezTo>
                      <a:pt x="161277" y="292294"/>
                      <a:pt x="224075" y="218999"/>
                      <a:pt x="337746" y="164906"/>
                    </a:cubicBezTo>
                    <a:cubicBezTo>
                      <a:pt x="383743" y="143018"/>
                      <a:pt x="440654" y="119129"/>
                      <a:pt x="504748" y="102860"/>
                    </a:cubicBezTo>
                    <a:cubicBezTo>
                      <a:pt x="511406" y="101175"/>
                      <a:pt x="517035" y="106880"/>
                      <a:pt x="523874" y="105185"/>
                    </a:cubicBezTo>
                    <a:cubicBezTo>
                      <a:pt x="523855" y="105213"/>
                      <a:pt x="605551" y="91516"/>
                      <a:pt x="58607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hu-HU" dirty="0"/>
              </a:p>
            </p:txBody>
          </p:sp>
          <p:grpSp>
            <p:nvGrpSpPr>
              <p:cNvPr id="8" name="Graphic 3" descr="Female raising hand">
                <a:extLst>
                  <a:ext uri="{FF2B5EF4-FFF2-40B4-BE49-F238E27FC236}">
                    <a16:creationId xmlns:a16="http://schemas.microsoft.com/office/drawing/2014/main" id="{2E3A6402-B6E3-AF11-5A10-6920AC3574B1}"/>
                  </a:ext>
                </a:extLst>
              </p:cNvPr>
              <p:cNvGrpSpPr/>
              <p:nvPr/>
            </p:nvGrpSpPr>
            <p:grpSpPr>
              <a:xfrm>
                <a:off x="2336586" y="5941615"/>
                <a:ext cx="1070580" cy="263362"/>
                <a:chOff x="2336586" y="5941615"/>
                <a:chExt cx="1070580" cy="263362"/>
              </a:xfrm>
              <a:solidFill>
                <a:srgbClr val="FFFFFF"/>
              </a:solidFill>
            </p:grpSpPr>
            <p:sp>
              <p:nvSpPr>
                <p:cNvPr id="9" name="Freeform: Shape 8">
                  <a:extLst>
                    <a:ext uri="{FF2B5EF4-FFF2-40B4-BE49-F238E27FC236}">
                      <a16:creationId xmlns:a16="http://schemas.microsoft.com/office/drawing/2014/main" id="{F37DC97F-72FB-85B4-4D08-17974F169735}"/>
                    </a:ext>
                  </a:extLst>
                </p:cNvPr>
                <p:cNvSpPr/>
                <p:nvPr/>
              </p:nvSpPr>
              <p:spPr>
                <a:xfrm>
                  <a:off x="2336586" y="5949291"/>
                  <a:ext cx="311681" cy="255687"/>
                </a:xfrm>
                <a:custGeom>
                  <a:avLst/>
                  <a:gdLst>
                    <a:gd name="csX0" fmla="*/ 306194 w 311681"/>
                    <a:gd name="csY0" fmla="*/ 2928 h 255687"/>
                    <a:gd name="csX1" fmla="*/ 257417 w 311681"/>
                    <a:gd name="csY1" fmla="*/ 14 h 255687"/>
                    <a:gd name="csX2" fmla="*/ 251311 w 311681"/>
                    <a:gd name="csY2" fmla="*/ 4662 h 255687"/>
                    <a:gd name="csX3" fmla="*/ 177245 w 311681"/>
                    <a:gd name="csY3" fmla="*/ 127344 h 255687"/>
                    <a:gd name="csX4" fmla="*/ 44114 w 311681"/>
                    <a:gd name="csY4" fmla="*/ 117514 h 255687"/>
                    <a:gd name="csX5" fmla="*/ 37542 w 311681"/>
                    <a:gd name="csY5" fmla="*/ 118705 h 255687"/>
                    <a:gd name="csX6" fmla="*/ 223 w 311681"/>
                    <a:gd name="csY6" fmla="*/ 178789 h 255687"/>
                    <a:gd name="csX7" fmla="*/ 10434 w 311681"/>
                    <a:gd name="csY7" fmla="*/ 245425 h 255687"/>
                    <a:gd name="csX8" fmla="*/ 13653 w 311681"/>
                    <a:gd name="csY8" fmla="*/ 248340 h 255687"/>
                    <a:gd name="csX9" fmla="*/ 149127 w 311681"/>
                    <a:gd name="csY9" fmla="*/ 241092 h 255687"/>
                    <a:gd name="csX10" fmla="*/ 229347 w 311681"/>
                    <a:gd name="csY10" fmla="*/ 185151 h 255687"/>
                    <a:gd name="csX11" fmla="*/ 239815 w 311681"/>
                    <a:gd name="csY11" fmla="*/ 164130 h 255687"/>
                    <a:gd name="csX12" fmla="*/ 274581 w 311681"/>
                    <a:gd name="csY12" fmla="*/ 162225 h 255687"/>
                    <a:gd name="csX13" fmla="*/ 297184 w 311681"/>
                    <a:gd name="csY13" fmla="*/ 141727 h 255687"/>
                    <a:gd name="csX14" fmla="*/ 300241 w 311681"/>
                    <a:gd name="csY14" fmla="*/ 136707 h 255687"/>
                    <a:gd name="csX15" fmla="*/ 310147 w 311681"/>
                    <a:gd name="csY15" fmla="*/ 22102 h 255687"/>
                    <a:gd name="csX16" fmla="*/ 306194 w 311681"/>
                    <a:gd name="csY16" fmla="*/ 2928 h 25568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</a:cxnLst>
                  <a:rect l="l" t="t" r="r" b="b"/>
                  <a:pathLst>
                    <a:path w="311681" h="255687">
                      <a:moveTo>
                        <a:pt x="306194" y="2928"/>
                      </a:moveTo>
                      <a:cubicBezTo>
                        <a:pt x="290430" y="2138"/>
                        <a:pt x="274019" y="1157"/>
                        <a:pt x="257417" y="14"/>
                      </a:cubicBezTo>
                      <a:cubicBezTo>
                        <a:pt x="254502" y="-186"/>
                        <a:pt x="251892" y="1804"/>
                        <a:pt x="251311" y="4662"/>
                      </a:cubicBezTo>
                      <a:cubicBezTo>
                        <a:pt x="245730" y="27494"/>
                        <a:pt x="201553" y="143422"/>
                        <a:pt x="177245" y="127344"/>
                      </a:cubicBezTo>
                      <a:cubicBezTo>
                        <a:pt x="136859" y="112790"/>
                        <a:pt x="85129" y="105856"/>
                        <a:pt x="44114" y="117514"/>
                      </a:cubicBezTo>
                      <a:cubicBezTo>
                        <a:pt x="41885" y="116485"/>
                        <a:pt x="39266" y="116962"/>
                        <a:pt x="37542" y="118705"/>
                      </a:cubicBezTo>
                      <a:cubicBezTo>
                        <a:pt x="16520" y="140108"/>
                        <a:pt x="3928" y="159824"/>
                        <a:pt x="223" y="178789"/>
                      </a:cubicBezTo>
                      <a:cubicBezTo>
                        <a:pt x="-730" y="201115"/>
                        <a:pt x="1137" y="226461"/>
                        <a:pt x="10434" y="245425"/>
                      </a:cubicBezTo>
                      <a:cubicBezTo>
                        <a:pt x="11091" y="246778"/>
                        <a:pt x="12243" y="247826"/>
                        <a:pt x="13653" y="248340"/>
                      </a:cubicBezTo>
                      <a:cubicBezTo>
                        <a:pt x="58325" y="264856"/>
                        <a:pt x="104522" y="249550"/>
                        <a:pt x="149127" y="241092"/>
                      </a:cubicBezTo>
                      <a:cubicBezTo>
                        <a:pt x="181274" y="232919"/>
                        <a:pt x="214507" y="224527"/>
                        <a:pt x="229347" y="185151"/>
                      </a:cubicBezTo>
                      <a:cubicBezTo>
                        <a:pt x="234128" y="176884"/>
                        <a:pt x="236738" y="172797"/>
                        <a:pt x="239815" y="164130"/>
                      </a:cubicBezTo>
                      <a:cubicBezTo>
                        <a:pt x="243396" y="154024"/>
                        <a:pt x="271028" y="165073"/>
                        <a:pt x="274581" y="162225"/>
                      </a:cubicBezTo>
                      <a:cubicBezTo>
                        <a:pt x="279801" y="158329"/>
                        <a:pt x="292088" y="144479"/>
                        <a:pt x="297184" y="141727"/>
                      </a:cubicBezTo>
                      <a:cubicBezTo>
                        <a:pt x="299032" y="140727"/>
                        <a:pt x="300203" y="138812"/>
                        <a:pt x="300241" y="136707"/>
                      </a:cubicBezTo>
                      <a:cubicBezTo>
                        <a:pt x="300937" y="98331"/>
                        <a:pt x="305623" y="59583"/>
                        <a:pt x="310147" y="22102"/>
                      </a:cubicBezTo>
                      <a:cubicBezTo>
                        <a:pt x="310100" y="15873"/>
                        <a:pt x="315548" y="4300"/>
                        <a:pt x="306194" y="292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</p:sp>
            <p:sp>
              <p:nvSpPr>
                <p:cNvPr id="10" name="Freeform: Shape 9">
                  <a:extLst>
                    <a:ext uri="{FF2B5EF4-FFF2-40B4-BE49-F238E27FC236}">
                      <a16:creationId xmlns:a16="http://schemas.microsoft.com/office/drawing/2014/main" id="{6A26A4CC-6CF4-AE60-C69C-5602257B25BE}"/>
                    </a:ext>
                  </a:extLst>
                </p:cNvPr>
                <p:cNvSpPr/>
                <p:nvPr/>
              </p:nvSpPr>
              <p:spPr>
                <a:xfrm>
                  <a:off x="2928252" y="5941615"/>
                  <a:ext cx="478914" cy="253407"/>
                </a:xfrm>
                <a:custGeom>
                  <a:avLst/>
                  <a:gdLst>
                    <a:gd name="csX0" fmla="*/ 478872 w 478914"/>
                    <a:gd name="csY0" fmla="*/ 240214 h 253407"/>
                    <a:gd name="csX1" fmla="*/ 371278 w 478914"/>
                    <a:gd name="csY1" fmla="*/ 130067 h 253407"/>
                    <a:gd name="csX2" fmla="*/ 316642 w 478914"/>
                    <a:gd name="csY2" fmla="*/ 145240 h 253407"/>
                    <a:gd name="csX3" fmla="*/ 249167 w 478914"/>
                    <a:gd name="csY3" fmla="*/ 128742 h 253407"/>
                    <a:gd name="csX4" fmla="*/ 121894 w 478914"/>
                    <a:gd name="csY4" fmla="*/ 3375 h 253407"/>
                    <a:gd name="csX5" fmla="*/ 116027 w 478914"/>
                    <a:gd name="csY5" fmla="*/ 31 h 253407"/>
                    <a:gd name="csX6" fmla="*/ 5470 w 478914"/>
                    <a:gd name="csY6" fmla="*/ 8956 h 253407"/>
                    <a:gd name="csX7" fmla="*/ 3 w 478914"/>
                    <a:gd name="csY7" fmla="*/ 14938 h 253407"/>
                    <a:gd name="csX8" fmla="*/ 1136 w 478914"/>
                    <a:gd name="csY8" fmla="*/ 179616 h 253407"/>
                    <a:gd name="csX9" fmla="*/ 72593 w 478914"/>
                    <a:gd name="csY9" fmla="*/ 205895 h 253407"/>
                    <a:gd name="csX10" fmla="*/ 129467 w 478914"/>
                    <a:gd name="csY10" fmla="*/ 194008 h 253407"/>
                    <a:gd name="csX11" fmla="*/ 138858 w 478914"/>
                    <a:gd name="csY11" fmla="*/ 183540 h 253407"/>
                    <a:gd name="csX12" fmla="*/ 139315 w 478914"/>
                    <a:gd name="csY12" fmla="*/ 144897 h 253407"/>
                    <a:gd name="csX13" fmla="*/ 145402 w 478914"/>
                    <a:gd name="csY13" fmla="*/ 134153 h 253407"/>
                    <a:gd name="csX14" fmla="*/ 230260 w 478914"/>
                    <a:gd name="csY14" fmla="*/ 234899 h 253407"/>
                    <a:gd name="csX15" fmla="*/ 289420 w 478914"/>
                    <a:gd name="csY15" fmla="*/ 248919 h 253407"/>
                    <a:gd name="csX16" fmla="*/ 470805 w 478914"/>
                    <a:gd name="csY16" fmla="*/ 246853 h 253407"/>
                    <a:gd name="csX17" fmla="*/ 478872 w 478914"/>
                    <a:gd name="csY17" fmla="*/ 240214 h 25340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</a:cxnLst>
                  <a:rect l="l" t="t" r="r" b="b"/>
                  <a:pathLst>
                    <a:path w="478914" h="253407">
                      <a:moveTo>
                        <a:pt x="478872" y="240214"/>
                      </a:moveTo>
                      <a:cubicBezTo>
                        <a:pt x="475196" y="179587"/>
                        <a:pt x="416817" y="155460"/>
                        <a:pt x="371278" y="130067"/>
                      </a:cubicBezTo>
                      <a:cubicBezTo>
                        <a:pt x="366458" y="127628"/>
                        <a:pt x="328853" y="140944"/>
                        <a:pt x="316642" y="145240"/>
                      </a:cubicBezTo>
                      <a:cubicBezTo>
                        <a:pt x="281943" y="159299"/>
                        <a:pt x="273275" y="153422"/>
                        <a:pt x="249167" y="128742"/>
                      </a:cubicBezTo>
                      <a:cubicBezTo>
                        <a:pt x="234432" y="113474"/>
                        <a:pt x="138334" y="38874"/>
                        <a:pt x="121894" y="3375"/>
                      </a:cubicBezTo>
                      <a:cubicBezTo>
                        <a:pt x="120856" y="1127"/>
                        <a:pt x="118494" y="-226"/>
                        <a:pt x="116027" y="31"/>
                      </a:cubicBezTo>
                      <a:cubicBezTo>
                        <a:pt x="79327" y="3765"/>
                        <a:pt x="42122" y="6765"/>
                        <a:pt x="5470" y="8956"/>
                      </a:cubicBezTo>
                      <a:cubicBezTo>
                        <a:pt x="2327" y="9147"/>
                        <a:pt x="-92" y="11795"/>
                        <a:pt x="3" y="14938"/>
                      </a:cubicBezTo>
                      <a:cubicBezTo>
                        <a:pt x="1641" y="69430"/>
                        <a:pt x="4365" y="124628"/>
                        <a:pt x="1136" y="179616"/>
                      </a:cubicBezTo>
                      <a:cubicBezTo>
                        <a:pt x="-378" y="190436"/>
                        <a:pt x="56181" y="203304"/>
                        <a:pt x="72593" y="205895"/>
                      </a:cubicBezTo>
                      <a:cubicBezTo>
                        <a:pt x="76736" y="206581"/>
                        <a:pt x="118494" y="194932"/>
                        <a:pt x="129467" y="194008"/>
                      </a:cubicBezTo>
                      <a:cubicBezTo>
                        <a:pt x="132915" y="193798"/>
                        <a:pt x="139744" y="186883"/>
                        <a:pt x="138858" y="183540"/>
                      </a:cubicBezTo>
                      <a:cubicBezTo>
                        <a:pt x="136906" y="175377"/>
                        <a:pt x="135515" y="149345"/>
                        <a:pt x="139315" y="144897"/>
                      </a:cubicBezTo>
                      <a:cubicBezTo>
                        <a:pt x="140344" y="143697"/>
                        <a:pt x="144316" y="133296"/>
                        <a:pt x="145402" y="134153"/>
                      </a:cubicBezTo>
                      <a:cubicBezTo>
                        <a:pt x="181645" y="162890"/>
                        <a:pt x="209200" y="203809"/>
                        <a:pt x="230260" y="234899"/>
                      </a:cubicBezTo>
                      <a:cubicBezTo>
                        <a:pt x="250339" y="238709"/>
                        <a:pt x="268979" y="245662"/>
                        <a:pt x="289420" y="248919"/>
                      </a:cubicBezTo>
                      <a:cubicBezTo>
                        <a:pt x="349408" y="257463"/>
                        <a:pt x="411149" y="252111"/>
                        <a:pt x="470805" y="246853"/>
                      </a:cubicBezTo>
                      <a:cubicBezTo>
                        <a:pt x="474814" y="247034"/>
                        <a:pt x="479406" y="245024"/>
                        <a:pt x="478872" y="24021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</p:sp>
          </p:grp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3B09C8E8-AB4C-AB8F-C9D6-49BC3C0E67F4}"/>
                  </a:ext>
                </a:extLst>
              </p:cNvPr>
              <p:cNvSpPr/>
              <p:nvPr/>
            </p:nvSpPr>
            <p:spPr>
              <a:xfrm>
                <a:off x="2162969" y="3787158"/>
                <a:ext cx="1223874" cy="2159069"/>
              </a:xfrm>
              <a:custGeom>
                <a:avLst/>
                <a:gdLst>
                  <a:gd name="csX0" fmla="*/ 1206674 w 1223874"/>
                  <a:gd name="csY0" fmla="*/ 1135380 h 2159069"/>
                  <a:gd name="csX1" fmla="*/ 1155696 w 1223874"/>
                  <a:gd name="csY1" fmla="*/ 689362 h 2159069"/>
                  <a:gd name="csX2" fmla="*/ 1035719 w 1223874"/>
                  <a:gd name="csY2" fmla="*/ 32404 h 2159069"/>
                  <a:gd name="csX3" fmla="*/ 1024261 w 1223874"/>
                  <a:gd name="csY3" fmla="*/ 28375 h 2159069"/>
                  <a:gd name="csX4" fmla="*/ 131968 w 1223874"/>
                  <a:gd name="csY4" fmla="*/ 0 h 2159069"/>
                  <a:gd name="csX5" fmla="*/ 17668 w 1223874"/>
                  <a:gd name="csY5" fmla="*/ 917543 h 2159069"/>
                  <a:gd name="csX6" fmla="*/ 12706 w 1223874"/>
                  <a:gd name="csY6" fmla="*/ 2079793 h 2159069"/>
                  <a:gd name="csX7" fmla="*/ 608313 w 1223874"/>
                  <a:gd name="csY7" fmla="*/ 2159070 h 2159069"/>
                  <a:gd name="csX8" fmla="*/ 1208741 w 1223874"/>
                  <a:gd name="csY8" fmla="*/ 2087375 h 2159069"/>
                  <a:gd name="csX9" fmla="*/ 1206674 w 1223874"/>
                  <a:gd name="csY9" fmla="*/ 1135380 h 215906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</a:cxnLst>
                <a:rect l="l" t="t" r="r" b="b"/>
                <a:pathLst>
                  <a:path w="1223874" h="2159069">
                    <a:moveTo>
                      <a:pt x="1206674" y="1135380"/>
                    </a:moveTo>
                    <a:cubicBezTo>
                      <a:pt x="1195730" y="986790"/>
                      <a:pt x="1175460" y="838514"/>
                      <a:pt x="1155696" y="689362"/>
                    </a:cubicBezTo>
                    <a:cubicBezTo>
                      <a:pt x="1126445" y="468668"/>
                      <a:pt x="1086983" y="248526"/>
                      <a:pt x="1035719" y="32404"/>
                    </a:cubicBezTo>
                    <a:cubicBezTo>
                      <a:pt x="1034957" y="28889"/>
                      <a:pt x="1027661" y="26822"/>
                      <a:pt x="1024261" y="28375"/>
                    </a:cubicBezTo>
                    <a:cubicBezTo>
                      <a:pt x="784897" y="132416"/>
                      <a:pt x="479802" y="110909"/>
                      <a:pt x="131968" y="0"/>
                    </a:cubicBezTo>
                    <a:cubicBezTo>
                      <a:pt x="74666" y="289455"/>
                      <a:pt x="37518" y="595131"/>
                      <a:pt x="17668" y="917543"/>
                    </a:cubicBezTo>
                    <a:cubicBezTo>
                      <a:pt x="-4849" y="1283189"/>
                      <a:pt x="-5106" y="1670352"/>
                      <a:pt x="12706" y="2079793"/>
                    </a:cubicBezTo>
                    <a:cubicBezTo>
                      <a:pt x="197414" y="2139058"/>
                      <a:pt x="407145" y="2154450"/>
                      <a:pt x="608313" y="2159070"/>
                    </a:cubicBezTo>
                    <a:cubicBezTo>
                      <a:pt x="805500" y="2156479"/>
                      <a:pt x="1019412" y="2142887"/>
                      <a:pt x="1208741" y="2087375"/>
                    </a:cubicBezTo>
                    <a:cubicBezTo>
                      <a:pt x="1228619" y="1776784"/>
                      <a:pt x="1229905" y="1451981"/>
                      <a:pt x="1206674" y="113538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hu-HU" dirty="0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45886288-29A1-3490-03E2-7503C1080F64}"/>
                  </a:ext>
                </a:extLst>
              </p:cNvPr>
              <p:cNvSpPr/>
              <p:nvPr/>
            </p:nvSpPr>
            <p:spPr>
              <a:xfrm>
                <a:off x="2088080" y="2669752"/>
                <a:ext cx="1832572" cy="1204770"/>
              </a:xfrm>
              <a:custGeom>
                <a:avLst/>
                <a:gdLst>
                  <a:gd name="csX0" fmla="*/ 1831879 w 1832572"/>
                  <a:gd name="csY0" fmla="*/ 347196 h 1204770"/>
                  <a:gd name="csX1" fmla="*/ 1782035 w 1832572"/>
                  <a:gd name="csY1" fmla="*/ 241926 h 1204770"/>
                  <a:gd name="csX2" fmla="*/ 1729485 w 1832572"/>
                  <a:gd name="csY2" fmla="*/ 175841 h 1204770"/>
                  <a:gd name="csX3" fmla="*/ 1720513 w 1832572"/>
                  <a:gd name="csY3" fmla="*/ 175851 h 1204770"/>
                  <a:gd name="csX4" fmla="*/ 1477159 w 1832572"/>
                  <a:gd name="csY4" fmla="*/ 400593 h 1204770"/>
                  <a:gd name="csX5" fmla="*/ 1456070 w 1832572"/>
                  <a:gd name="csY5" fmla="*/ 412642 h 1204770"/>
                  <a:gd name="csX6" fmla="*/ 1267933 w 1832572"/>
                  <a:gd name="csY6" fmla="*/ 305153 h 1204770"/>
                  <a:gd name="csX7" fmla="*/ 974782 w 1832572"/>
                  <a:gd name="csY7" fmla="*/ 59779 h 1204770"/>
                  <a:gd name="csX8" fmla="*/ 901411 w 1832572"/>
                  <a:gd name="csY8" fmla="*/ 34729 h 1204770"/>
                  <a:gd name="csX9" fmla="*/ 894695 w 1832572"/>
                  <a:gd name="csY9" fmla="*/ 43720 h 1204770"/>
                  <a:gd name="csX10" fmla="*/ 935396 w 1832572"/>
                  <a:gd name="csY10" fmla="*/ 196777 h 1204770"/>
                  <a:gd name="csX11" fmla="*/ 912498 w 1832572"/>
                  <a:gd name="csY11" fmla="*/ 249527 h 1204770"/>
                  <a:gd name="csX12" fmla="*/ 781910 w 1832572"/>
                  <a:gd name="csY12" fmla="*/ 279007 h 1204770"/>
                  <a:gd name="csX13" fmla="*/ 770051 w 1832572"/>
                  <a:gd name="csY13" fmla="*/ 279159 h 1204770"/>
                  <a:gd name="csX14" fmla="*/ 554262 w 1832572"/>
                  <a:gd name="csY14" fmla="*/ 171260 h 1204770"/>
                  <a:gd name="csX15" fmla="*/ 506190 w 1832572"/>
                  <a:gd name="csY15" fmla="*/ 6392 h 1204770"/>
                  <a:gd name="csX16" fmla="*/ 498065 w 1832572"/>
                  <a:gd name="csY16" fmla="*/ 524 h 1204770"/>
                  <a:gd name="csX17" fmla="*/ 239528 w 1832572"/>
                  <a:gd name="csY17" fmla="*/ 122873 h 1204770"/>
                  <a:gd name="csX18" fmla="*/ 26930 w 1832572"/>
                  <a:gd name="csY18" fmla="*/ 570062 h 1204770"/>
                  <a:gd name="csX19" fmla="*/ 5556 w 1832572"/>
                  <a:gd name="csY19" fmla="*/ 858908 h 1204770"/>
                  <a:gd name="csX20" fmla="*/ 192370 w 1832572"/>
                  <a:gd name="csY20" fmla="*/ 898198 h 1204770"/>
                  <a:gd name="csX21" fmla="*/ 212363 w 1832572"/>
                  <a:gd name="csY21" fmla="*/ 916810 h 1204770"/>
                  <a:gd name="csX22" fmla="*/ 214134 w 1832572"/>
                  <a:gd name="csY22" fmla="*/ 1109549 h 1204770"/>
                  <a:gd name="csX23" fmla="*/ 218058 w 1832572"/>
                  <a:gd name="csY23" fmla="*/ 1115683 h 1204770"/>
                  <a:gd name="csX24" fmla="*/ 726141 w 1832572"/>
                  <a:gd name="csY24" fmla="*/ 1204770 h 1204770"/>
                  <a:gd name="csX25" fmla="*/ 1096149 w 1832572"/>
                  <a:gd name="csY25" fmla="*/ 1146277 h 1204770"/>
                  <a:gd name="csX26" fmla="*/ 1100074 w 1832572"/>
                  <a:gd name="csY26" fmla="*/ 1140210 h 1204770"/>
                  <a:gd name="csX27" fmla="*/ 1090329 w 1832572"/>
                  <a:gd name="csY27" fmla="*/ 1013822 h 1204770"/>
                  <a:gd name="csX28" fmla="*/ 1103579 w 1832572"/>
                  <a:gd name="csY28" fmla="*/ 900503 h 1204770"/>
                  <a:gd name="csX29" fmla="*/ 1082452 w 1832572"/>
                  <a:gd name="csY29" fmla="*/ 650196 h 1204770"/>
                  <a:gd name="csX30" fmla="*/ 1123696 w 1832572"/>
                  <a:gd name="csY30" fmla="*/ 564147 h 1204770"/>
                  <a:gd name="csX31" fmla="*/ 1148613 w 1832572"/>
                  <a:gd name="csY31" fmla="*/ 563528 h 1204770"/>
                  <a:gd name="csX32" fmla="*/ 1392529 w 1832572"/>
                  <a:gd name="csY32" fmla="*/ 641404 h 1204770"/>
                  <a:gd name="csX33" fmla="*/ 1491942 w 1832572"/>
                  <a:gd name="csY33" fmla="*/ 686039 h 1204770"/>
                  <a:gd name="csX34" fmla="*/ 1497714 w 1832572"/>
                  <a:gd name="csY34" fmla="*/ 686286 h 1204770"/>
                  <a:gd name="csX35" fmla="*/ 1561341 w 1832572"/>
                  <a:gd name="csY35" fmla="*/ 638728 h 1204770"/>
                  <a:gd name="csX36" fmla="*/ 1831117 w 1832572"/>
                  <a:gd name="csY36" fmla="*/ 353807 h 1204770"/>
                  <a:gd name="csX37" fmla="*/ 1831879 w 1832572"/>
                  <a:gd name="csY37" fmla="*/ 347196 h 1204770"/>
                  <a:gd name="csX38" fmla="*/ 749706 w 1832572"/>
                  <a:gd name="csY38" fmla="*/ 831409 h 1204770"/>
                  <a:gd name="csX39" fmla="*/ 723874 w 1832572"/>
                  <a:gd name="csY39" fmla="*/ 830019 h 1204770"/>
                  <a:gd name="csX40" fmla="*/ 717950 w 1832572"/>
                  <a:gd name="csY40" fmla="*/ 834657 h 1204770"/>
                  <a:gd name="csX41" fmla="*/ 721560 w 1832572"/>
                  <a:gd name="csY41" fmla="*/ 841258 h 1204770"/>
                  <a:gd name="csX42" fmla="*/ 751563 w 1832572"/>
                  <a:gd name="csY42" fmla="*/ 854755 h 1204770"/>
                  <a:gd name="csX43" fmla="*/ 786777 w 1832572"/>
                  <a:gd name="csY43" fmla="*/ 870262 h 1204770"/>
                  <a:gd name="csX44" fmla="*/ 816171 w 1832572"/>
                  <a:gd name="csY44" fmla="*/ 892312 h 1204770"/>
                  <a:gd name="csX45" fmla="*/ 777481 w 1832572"/>
                  <a:gd name="csY45" fmla="*/ 898932 h 1204770"/>
                  <a:gd name="csX46" fmla="*/ 672277 w 1832572"/>
                  <a:gd name="csY46" fmla="*/ 882358 h 1204770"/>
                  <a:gd name="csX47" fmla="*/ 668801 w 1832572"/>
                  <a:gd name="csY47" fmla="*/ 893160 h 1204770"/>
                  <a:gd name="csX48" fmla="*/ 687022 w 1832572"/>
                  <a:gd name="csY48" fmla="*/ 900580 h 1204770"/>
                  <a:gd name="csX49" fmla="*/ 724588 w 1832572"/>
                  <a:gd name="csY49" fmla="*/ 921811 h 1204770"/>
                  <a:gd name="csX50" fmla="*/ 697976 w 1832572"/>
                  <a:gd name="csY50" fmla="*/ 929898 h 1204770"/>
                  <a:gd name="csX51" fmla="*/ 509819 w 1832572"/>
                  <a:gd name="csY51" fmla="*/ 883997 h 1204770"/>
                  <a:gd name="csX52" fmla="*/ 495112 w 1832572"/>
                  <a:gd name="csY52" fmla="*/ 873100 h 1204770"/>
                  <a:gd name="csX53" fmla="*/ 486902 w 1832572"/>
                  <a:gd name="csY53" fmla="*/ 743589 h 1204770"/>
                  <a:gd name="csX54" fmla="*/ 498789 w 1832572"/>
                  <a:gd name="csY54" fmla="*/ 731482 h 1204770"/>
                  <a:gd name="csX55" fmla="*/ 568855 w 1832572"/>
                  <a:gd name="csY55" fmla="*/ 696764 h 1204770"/>
                  <a:gd name="csX56" fmla="*/ 618032 w 1832572"/>
                  <a:gd name="csY56" fmla="*/ 680733 h 1204770"/>
                  <a:gd name="csX57" fmla="*/ 680288 w 1832572"/>
                  <a:gd name="csY57" fmla="*/ 648358 h 1204770"/>
                  <a:gd name="csX58" fmla="*/ 686936 w 1832572"/>
                  <a:gd name="csY58" fmla="*/ 677237 h 1204770"/>
                  <a:gd name="csX59" fmla="*/ 661952 w 1832572"/>
                  <a:gd name="csY59" fmla="*/ 720719 h 1204770"/>
                  <a:gd name="csX60" fmla="*/ 660580 w 1832572"/>
                  <a:gd name="csY60" fmla="*/ 727206 h 1204770"/>
                  <a:gd name="csX61" fmla="*/ 666181 w 1832572"/>
                  <a:gd name="csY61" fmla="*/ 730758 h 1204770"/>
                  <a:gd name="csX62" fmla="*/ 750811 w 1832572"/>
                  <a:gd name="csY62" fmla="*/ 730282 h 1204770"/>
                  <a:gd name="csX63" fmla="*/ 819753 w 1832572"/>
                  <a:gd name="csY63" fmla="*/ 742055 h 1204770"/>
                  <a:gd name="csX64" fmla="*/ 744848 w 1832572"/>
                  <a:gd name="csY64" fmla="*/ 776421 h 1204770"/>
                  <a:gd name="csX65" fmla="*/ 744191 w 1832572"/>
                  <a:gd name="csY65" fmla="*/ 787937 h 1204770"/>
                  <a:gd name="csX66" fmla="*/ 840451 w 1832572"/>
                  <a:gd name="csY66" fmla="*/ 811207 h 1204770"/>
                  <a:gd name="csX67" fmla="*/ 749706 w 1832572"/>
                  <a:gd name="csY67" fmla="*/ 831409 h 120477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  <a:cxn ang="0">
                    <a:pos x="csX51" y="csY51"/>
                  </a:cxn>
                  <a:cxn ang="0">
                    <a:pos x="csX52" y="csY52"/>
                  </a:cxn>
                  <a:cxn ang="0">
                    <a:pos x="csX53" y="csY53"/>
                  </a:cxn>
                  <a:cxn ang="0">
                    <a:pos x="csX54" y="csY54"/>
                  </a:cxn>
                  <a:cxn ang="0">
                    <a:pos x="csX55" y="csY55"/>
                  </a:cxn>
                  <a:cxn ang="0">
                    <a:pos x="csX56" y="csY56"/>
                  </a:cxn>
                  <a:cxn ang="0">
                    <a:pos x="csX57" y="csY57"/>
                  </a:cxn>
                  <a:cxn ang="0">
                    <a:pos x="csX58" y="csY58"/>
                  </a:cxn>
                  <a:cxn ang="0">
                    <a:pos x="csX59" y="csY59"/>
                  </a:cxn>
                  <a:cxn ang="0">
                    <a:pos x="csX60" y="csY60"/>
                  </a:cxn>
                  <a:cxn ang="0">
                    <a:pos x="csX61" y="csY61"/>
                  </a:cxn>
                  <a:cxn ang="0">
                    <a:pos x="csX62" y="csY62"/>
                  </a:cxn>
                  <a:cxn ang="0">
                    <a:pos x="csX63" y="csY63"/>
                  </a:cxn>
                  <a:cxn ang="0">
                    <a:pos x="csX64" y="csY64"/>
                  </a:cxn>
                  <a:cxn ang="0">
                    <a:pos x="csX65" y="csY65"/>
                  </a:cxn>
                  <a:cxn ang="0">
                    <a:pos x="csX66" y="csY66"/>
                  </a:cxn>
                  <a:cxn ang="0">
                    <a:pos x="csX67" y="csY67"/>
                  </a:cxn>
                </a:cxnLst>
                <a:rect l="l" t="t" r="r" b="b"/>
                <a:pathLst>
                  <a:path w="1832572" h="1204770">
                    <a:moveTo>
                      <a:pt x="1831879" y="347196"/>
                    </a:moveTo>
                    <a:cubicBezTo>
                      <a:pt x="1820640" y="309477"/>
                      <a:pt x="1783911" y="244850"/>
                      <a:pt x="1782035" y="241926"/>
                    </a:cubicBezTo>
                    <a:cubicBezTo>
                      <a:pt x="1767862" y="218818"/>
                      <a:pt x="1746678" y="196654"/>
                      <a:pt x="1729485" y="175841"/>
                    </a:cubicBezTo>
                    <a:cubicBezTo>
                      <a:pt x="1727285" y="173060"/>
                      <a:pt x="1722704" y="173051"/>
                      <a:pt x="1720513" y="175851"/>
                    </a:cubicBezTo>
                    <a:cubicBezTo>
                      <a:pt x="1662106" y="244517"/>
                      <a:pt x="1565513" y="344510"/>
                      <a:pt x="1477159" y="400593"/>
                    </a:cubicBezTo>
                    <a:cubicBezTo>
                      <a:pt x="1473815" y="402317"/>
                      <a:pt x="1460804" y="414681"/>
                      <a:pt x="1456070" y="412642"/>
                    </a:cubicBezTo>
                    <a:cubicBezTo>
                      <a:pt x="1392805" y="385391"/>
                      <a:pt x="1323368" y="353854"/>
                      <a:pt x="1267933" y="305153"/>
                    </a:cubicBezTo>
                    <a:cubicBezTo>
                      <a:pt x="1146079" y="171355"/>
                      <a:pt x="1174826" y="116710"/>
                      <a:pt x="974782" y="59779"/>
                    </a:cubicBezTo>
                    <a:cubicBezTo>
                      <a:pt x="950674" y="52207"/>
                      <a:pt x="925747" y="44377"/>
                      <a:pt x="901411" y="34729"/>
                    </a:cubicBezTo>
                    <a:cubicBezTo>
                      <a:pt x="896296" y="32509"/>
                      <a:pt x="890857" y="39243"/>
                      <a:pt x="894695" y="43720"/>
                    </a:cubicBezTo>
                    <a:cubicBezTo>
                      <a:pt x="932110" y="91459"/>
                      <a:pt x="935262" y="141332"/>
                      <a:pt x="935396" y="196777"/>
                    </a:cubicBezTo>
                    <a:cubicBezTo>
                      <a:pt x="935072" y="218352"/>
                      <a:pt x="927366" y="236097"/>
                      <a:pt x="912498" y="249527"/>
                    </a:cubicBezTo>
                    <a:cubicBezTo>
                      <a:pt x="874283" y="284055"/>
                      <a:pt x="802884" y="280816"/>
                      <a:pt x="781910" y="279007"/>
                    </a:cubicBezTo>
                    <a:cubicBezTo>
                      <a:pt x="780119" y="278854"/>
                      <a:pt x="771261" y="277854"/>
                      <a:pt x="770051" y="279159"/>
                    </a:cubicBezTo>
                    <a:cubicBezTo>
                      <a:pt x="675468" y="270768"/>
                      <a:pt x="597496" y="239935"/>
                      <a:pt x="554262" y="171260"/>
                    </a:cubicBezTo>
                    <a:cubicBezTo>
                      <a:pt x="518267" y="118634"/>
                      <a:pt x="501199" y="60084"/>
                      <a:pt x="506190" y="6392"/>
                    </a:cubicBezTo>
                    <a:cubicBezTo>
                      <a:pt x="506685" y="2210"/>
                      <a:pt x="501970" y="-1381"/>
                      <a:pt x="498065" y="524"/>
                    </a:cubicBezTo>
                    <a:cubicBezTo>
                      <a:pt x="410616" y="38729"/>
                      <a:pt x="317642" y="64447"/>
                      <a:pt x="239528" y="122873"/>
                    </a:cubicBezTo>
                    <a:cubicBezTo>
                      <a:pt x="112131" y="223914"/>
                      <a:pt x="60505" y="412138"/>
                      <a:pt x="26930" y="570062"/>
                    </a:cubicBezTo>
                    <a:cubicBezTo>
                      <a:pt x="6470" y="663922"/>
                      <a:pt x="-8627" y="773068"/>
                      <a:pt x="5556" y="858908"/>
                    </a:cubicBezTo>
                    <a:cubicBezTo>
                      <a:pt x="32178" y="873853"/>
                      <a:pt x="154517" y="894112"/>
                      <a:pt x="192370" y="898198"/>
                    </a:cubicBezTo>
                    <a:cubicBezTo>
                      <a:pt x="218001" y="900961"/>
                      <a:pt x="211801" y="913210"/>
                      <a:pt x="212363" y="916810"/>
                    </a:cubicBezTo>
                    <a:cubicBezTo>
                      <a:pt x="219116" y="972732"/>
                      <a:pt x="222049" y="1035778"/>
                      <a:pt x="214134" y="1109549"/>
                    </a:cubicBezTo>
                    <a:cubicBezTo>
                      <a:pt x="213839" y="1112263"/>
                      <a:pt x="215477" y="1114806"/>
                      <a:pt x="218058" y="1115683"/>
                    </a:cubicBezTo>
                    <a:cubicBezTo>
                      <a:pt x="393233" y="1174176"/>
                      <a:pt x="555729" y="1204113"/>
                      <a:pt x="726141" y="1204770"/>
                    </a:cubicBezTo>
                    <a:cubicBezTo>
                      <a:pt x="856872" y="1204770"/>
                      <a:pt x="981049" y="1185168"/>
                      <a:pt x="1096149" y="1146277"/>
                    </a:cubicBezTo>
                    <a:cubicBezTo>
                      <a:pt x="1098711" y="1145410"/>
                      <a:pt x="1100331" y="1142896"/>
                      <a:pt x="1100074" y="1140210"/>
                    </a:cubicBezTo>
                    <a:cubicBezTo>
                      <a:pt x="1096064" y="1098271"/>
                      <a:pt x="1090196" y="1056180"/>
                      <a:pt x="1090329" y="1013822"/>
                    </a:cubicBezTo>
                    <a:cubicBezTo>
                      <a:pt x="1091187" y="975465"/>
                      <a:pt x="1102093" y="938984"/>
                      <a:pt x="1103579" y="900503"/>
                    </a:cubicBezTo>
                    <a:cubicBezTo>
                      <a:pt x="1108227" y="815502"/>
                      <a:pt x="1050029" y="733683"/>
                      <a:pt x="1082452" y="650196"/>
                    </a:cubicBezTo>
                    <a:cubicBezTo>
                      <a:pt x="1088329" y="631822"/>
                      <a:pt x="1117161" y="575568"/>
                      <a:pt x="1123696" y="564147"/>
                    </a:cubicBezTo>
                    <a:cubicBezTo>
                      <a:pt x="1124515" y="562718"/>
                      <a:pt x="1145051" y="562766"/>
                      <a:pt x="1148613" y="563528"/>
                    </a:cubicBezTo>
                    <a:cubicBezTo>
                      <a:pt x="1237948" y="585359"/>
                      <a:pt x="1315815" y="612582"/>
                      <a:pt x="1392529" y="641404"/>
                    </a:cubicBezTo>
                    <a:cubicBezTo>
                      <a:pt x="1426400" y="653892"/>
                      <a:pt x="1461433" y="666808"/>
                      <a:pt x="1491942" y="686039"/>
                    </a:cubicBezTo>
                    <a:cubicBezTo>
                      <a:pt x="1493685" y="687134"/>
                      <a:pt x="1495885" y="687229"/>
                      <a:pt x="1497714" y="686286"/>
                    </a:cubicBezTo>
                    <a:cubicBezTo>
                      <a:pt x="1522022" y="673713"/>
                      <a:pt x="1542500" y="655873"/>
                      <a:pt x="1561341" y="638728"/>
                    </a:cubicBezTo>
                    <a:cubicBezTo>
                      <a:pt x="1659705" y="551174"/>
                      <a:pt x="1745392" y="451009"/>
                      <a:pt x="1831117" y="353807"/>
                    </a:cubicBezTo>
                    <a:cubicBezTo>
                      <a:pt x="1832727" y="351978"/>
                      <a:pt x="1833032" y="349339"/>
                      <a:pt x="1831879" y="347196"/>
                    </a:cubicBezTo>
                    <a:close/>
                    <a:moveTo>
                      <a:pt x="749706" y="831409"/>
                    </a:moveTo>
                    <a:cubicBezTo>
                      <a:pt x="741238" y="830885"/>
                      <a:pt x="732475" y="830352"/>
                      <a:pt x="723874" y="830019"/>
                    </a:cubicBezTo>
                    <a:cubicBezTo>
                      <a:pt x="721026" y="829895"/>
                      <a:pt x="718531" y="831866"/>
                      <a:pt x="717950" y="834657"/>
                    </a:cubicBezTo>
                    <a:cubicBezTo>
                      <a:pt x="717378" y="837438"/>
                      <a:pt x="718902" y="840239"/>
                      <a:pt x="721560" y="841258"/>
                    </a:cubicBezTo>
                    <a:cubicBezTo>
                      <a:pt x="731646" y="845144"/>
                      <a:pt x="741772" y="850031"/>
                      <a:pt x="751563" y="854755"/>
                    </a:cubicBezTo>
                    <a:cubicBezTo>
                      <a:pt x="762927" y="860241"/>
                      <a:pt x="774680" y="865909"/>
                      <a:pt x="786777" y="870262"/>
                    </a:cubicBezTo>
                    <a:cubicBezTo>
                      <a:pt x="797588" y="874938"/>
                      <a:pt x="817648" y="877520"/>
                      <a:pt x="816171" y="892312"/>
                    </a:cubicBezTo>
                    <a:cubicBezTo>
                      <a:pt x="813590" y="907866"/>
                      <a:pt x="789292" y="900275"/>
                      <a:pt x="777481" y="898932"/>
                    </a:cubicBezTo>
                    <a:cubicBezTo>
                      <a:pt x="742114" y="893960"/>
                      <a:pt x="708110" y="885616"/>
                      <a:pt x="672277" y="882358"/>
                    </a:cubicBezTo>
                    <a:cubicBezTo>
                      <a:pt x="666324" y="881568"/>
                      <a:pt x="663476" y="890302"/>
                      <a:pt x="668801" y="893160"/>
                    </a:cubicBezTo>
                    <a:cubicBezTo>
                      <a:pt x="673011" y="895636"/>
                      <a:pt x="679507" y="897932"/>
                      <a:pt x="687022" y="900580"/>
                    </a:cubicBezTo>
                    <a:cubicBezTo>
                      <a:pt x="700604" y="905371"/>
                      <a:pt x="721131" y="912600"/>
                      <a:pt x="724588" y="921811"/>
                    </a:cubicBezTo>
                    <a:cubicBezTo>
                      <a:pt x="727436" y="935632"/>
                      <a:pt x="712101" y="936051"/>
                      <a:pt x="697976" y="929898"/>
                    </a:cubicBezTo>
                    <a:cubicBezTo>
                      <a:pt x="640454" y="908685"/>
                      <a:pt x="581161" y="896208"/>
                      <a:pt x="509819" y="883997"/>
                    </a:cubicBezTo>
                    <a:cubicBezTo>
                      <a:pt x="507876" y="883663"/>
                      <a:pt x="495465" y="875862"/>
                      <a:pt x="495112" y="873100"/>
                    </a:cubicBezTo>
                    <a:cubicBezTo>
                      <a:pt x="490540" y="830723"/>
                      <a:pt x="485816" y="786908"/>
                      <a:pt x="486902" y="743589"/>
                    </a:cubicBezTo>
                    <a:cubicBezTo>
                      <a:pt x="487064" y="740160"/>
                      <a:pt x="497722" y="732892"/>
                      <a:pt x="498789" y="731482"/>
                    </a:cubicBezTo>
                    <a:cubicBezTo>
                      <a:pt x="515391" y="709432"/>
                      <a:pt x="541356" y="703279"/>
                      <a:pt x="568855" y="696764"/>
                    </a:cubicBezTo>
                    <a:cubicBezTo>
                      <a:pt x="585581" y="692801"/>
                      <a:pt x="602869" y="688696"/>
                      <a:pt x="618032" y="680733"/>
                    </a:cubicBezTo>
                    <a:cubicBezTo>
                      <a:pt x="638444" y="670618"/>
                      <a:pt x="656723" y="645910"/>
                      <a:pt x="680288" y="648358"/>
                    </a:cubicBezTo>
                    <a:cubicBezTo>
                      <a:pt x="693747" y="651625"/>
                      <a:pt x="692499" y="665569"/>
                      <a:pt x="686936" y="677237"/>
                    </a:cubicBezTo>
                    <a:cubicBezTo>
                      <a:pt x="681812" y="691916"/>
                      <a:pt x="674830" y="708565"/>
                      <a:pt x="661952" y="720719"/>
                    </a:cubicBezTo>
                    <a:cubicBezTo>
                      <a:pt x="660190" y="722386"/>
                      <a:pt x="659638" y="724967"/>
                      <a:pt x="660580" y="727206"/>
                    </a:cubicBezTo>
                    <a:cubicBezTo>
                      <a:pt x="661523" y="729444"/>
                      <a:pt x="663752" y="730863"/>
                      <a:pt x="666181" y="730758"/>
                    </a:cubicBezTo>
                    <a:cubicBezTo>
                      <a:pt x="677021" y="730311"/>
                      <a:pt x="715149" y="728958"/>
                      <a:pt x="750811" y="730282"/>
                    </a:cubicBezTo>
                    <a:cubicBezTo>
                      <a:pt x="811723" y="732530"/>
                      <a:pt x="819010" y="740836"/>
                      <a:pt x="819753" y="742055"/>
                    </a:cubicBezTo>
                    <a:cubicBezTo>
                      <a:pt x="835259" y="774697"/>
                      <a:pt x="764984" y="774126"/>
                      <a:pt x="744848" y="776421"/>
                    </a:cubicBezTo>
                    <a:cubicBezTo>
                      <a:pt x="738247" y="776726"/>
                      <a:pt x="737647" y="786880"/>
                      <a:pt x="744191" y="787937"/>
                    </a:cubicBezTo>
                    <a:cubicBezTo>
                      <a:pt x="774338" y="793671"/>
                      <a:pt x="817495" y="793614"/>
                      <a:pt x="840451" y="811207"/>
                    </a:cubicBezTo>
                    <a:cubicBezTo>
                      <a:pt x="860882" y="841944"/>
                      <a:pt x="764184" y="831609"/>
                      <a:pt x="749706" y="831409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hu-HU" dirty="0"/>
              </a:p>
            </p:txBody>
          </p:sp>
          <p:grpSp>
            <p:nvGrpSpPr>
              <p:cNvPr id="13" name="Graphic 3" descr="Female raising hand">
                <a:extLst>
                  <a:ext uri="{FF2B5EF4-FFF2-40B4-BE49-F238E27FC236}">
                    <a16:creationId xmlns:a16="http://schemas.microsoft.com/office/drawing/2014/main" id="{6F6E4D55-68C1-A366-4054-1C0E3D63C466}"/>
                  </a:ext>
                </a:extLst>
              </p:cNvPr>
              <p:cNvGrpSpPr/>
              <p:nvPr/>
            </p:nvGrpSpPr>
            <p:grpSpPr>
              <a:xfrm>
                <a:off x="2069122" y="2563178"/>
                <a:ext cx="2076058" cy="3655224"/>
                <a:chOff x="2069122" y="2563178"/>
                <a:chExt cx="2076058" cy="3655224"/>
              </a:xfrm>
              <a:solidFill>
                <a:srgbClr val="000000"/>
              </a:solidFill>
            </p:grpSpPr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52ABCA2F-4E8D-D666-EB25-4F5BCDF0CDA4}"/>
                    </a:ext>
                  </a:extLst>
                </p:cNvPr>
                <p:cNvSpPr/>
                <p:nvPr/>
              </p:nvSpPr>
              <p:spPr>
                <a:xfrm>
                  <a:off x="2929974" y="2692747"/>
                  <a:ext cx="15847" cy="47385"/>
                </a:xfrm>
                <a:custGeom>
                  <a:avLst/>
                  <a:gdLst>
                    <a:gd name="csX0" fmla="*/ 15387 w 15847"/>
                    <a:gd name="csY0" fmla="*/ 40128 h 47385"/>
                    <a:gd name="csX1" fmla="*/ 15607 w 15847"/>
                    <a:gd name="csY1" fmla="*/ 2618 h 47385"/>
                    <a:gd name="csX2" fmla="*/ 11282 w 15847"/>
                    <a:gd name="csY2" fmla="*/ 161 h 47385"/>
                    <a:gd name="csX3" fmla="*/ 3700 w 15847"/>
                    <a:gd name="csY3" fmla="*/ 43347 h 47385"/>
                    <a:gd name="csX4" fmla="*/ 15387 w 15847"/>
                    <a:gd name="csY4" fmla="*/ 40128 h 4738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</a:cxnLst>
                  <a:rect l="l" t="t" r="r" b="b"/>
                  <a:pathLst>
                    <a:path w="15847" h="47385">
                      <a:moveTo>
                        <a:pt x="15387" y="40128"/>
                      </a:moveTo>
                      <a:cubicBezTo>
                        <a:pt x="8720" y="27031"/>
                        <a:pt x="15378" y="15582"/>
                        <a:pt x="15607" y="2618"/>
                      </a:cubicBezTo>
                      <a:cubicBezTo>
                        <a:pt x="15349" y="875"/>
                        <a:pt x="12892" y="-477"/>
                        <a:pt x="11282" y="161"/>
                      </a:cubicBezTo>
                      <a:cubicBezTo>
                        <a:pt x="-3596" y="6076"/>
                        <a:pt x="-1062" y="31565"/>
                        <a:pt x="3700" y="43347"/>
                      </a:cubicBezTo>
                      <a:cubicBezTo>
                        <a:pt x="6586" y="50472"/>
                        <a:pt x="18293" y="47395"/>
                        <a:pt x="15387" y="40128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2FEFBFAA-D3C0-F772-4525-EF8E6667DC0F}"/>
                    </a:ext>
                  </a:extLst>
                </p:cNvPr>
                <p:cNvSpPr/>
                <p:nvPr/>
              </p:nvSpPr>
              <p:spPr>
                <a:xfrm>
                  <a:off x="2840390" y="3303863"/>
                  <a:ext cx="151102" cy="13816"/>
                </a:xfrm>
                <a:custGeom>
                  <a:avLst/>
                  <a:gdLst>
                    <a:gd name="csX0" fmla="*/ 147958 w 151102"/>
                    <a:gd name="csY0" fmla="*/ 54 h 13816"/>
                    <a:gd name="csX1" fmla="*/ 3854 w 151102"/>
                    <a:gd name="csY1" fmla="*/ 3826 h 13816"/>
                    <a:gd name="csX2" fmla="*/ 3854 w 151102"/>
                    <a:gd name="csY2" fmla="*/ 11826 h 13816"/>
                    <a:gd name="csX3" fmla="*/ 77254 w 151102"/>
                    <a:gd name="csY3" fmla="*/ 13608 h 13816"/>
                    <a:gd name="csX4" fmla="*/ 147958 w 151102"/>
                    <a:gd name="csY4" fmla="*/ 54 h 13816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</a:cxnLst>
                  <a:rect l="l" t="t" r="r" b="b"/>
                  <a:pathLst>
                    <a:path w="151102" h="13816">
                      <a:moveTo>
                        <a:pt x="147958" y="54"/>
                      </a:moveTo>
                      <a:cubicBezTo>
                        <a:pt x="100047" y="-632"/>
                        <a:pt x="51917" y="5521"/>
                        <a:pt x="3854" y="3826"/>
                      </a:cubicBezTo>
                      <a:cubicBezTo>
                        <a:pt x="-1337" y="3778"/>
                        <a:pt x="-1232" y="11484"/>
                        <a:pt x="3854" y="11826"/>
                      </a:cubicBezTo>
                      <a:cubicBezTo>
                        <a:pt x="28324" y="13484"/>
                        <a:pt x="52727" y="14208"/>
                        <a:pt x="77254" y="13608"/>
                      </a:cubicBezTo>
                      <a:cubicBezTo>
                        <a:pt x="82959" y="13150"/>
                        <a:pt x="168370" y="12550"/>
                        <a:pt x="147958" y="5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717A9D2F-782C-A48C-1DE1-1002A50A469F}"/>
                    </a:ext>
                  </a:extLst>
                </p:cNvPr>
                <p:cNvSpPr/>
                <p:nvPr/>
              </p:nvSpPr>
              <p:spPr>
                <a:xfrm>
                  <a:off x="2069122" y="2563178"/>
                  <a:ext cx="2076058" cy="3655224"/>
                </a:xfrm>
                <a:custGeom>
                  <a:avLst/>
                  <a:gdLst>
                    <a:gd name="csX0" fmla="*/ 2072360 w 2076058"/>
                    <a:gd name="csY0" fmla="*/ 69960 h 3655224"/>
                    <a:gd name="csX1" fmla="*/ 2061854 w 2076058"/>
                    <a:gd name="csY1" fmla="*/ 38118 h 3655224"/>
                    <a:gd name="csX2" fmla="*/ 2062969 w 2076058"/>
                    <a:gd name="csY2" fmla="*/ 17858 h 3655224"/>
                    <a:gd name="csX3" fmla="*/ 2031879 w 2076058"/>
                    <a:gd name="csY3" fmla="*/ 19687 h 3655224"/>
                    <a:gd name="csX4" fmla="*/ 1888290 w 2076058"/>
                    <a:gd name="csY4" fmla="*/ 91391 h 3655224"/>
                    <a:gd name="csX5" fmla="*/ 1811690 w 2076058"/>
                    <a:gd name="csY5" fmla="*/ 133482 h 3655224"/>
                    <a:gd name="csX6" fmla="*/ 1815023 w 2076058"/>
                    <a:gd name="csY6" fmla="*/ 53520 h 3655224"/>
                    <a:gd name="csX7" fmla="*/ 1789573 w 2076058"/>
                    <a:gd name="csY7" fmla="*/ 47338 h 3655224"/>
                    <a:gd name="csX8" fmla="*/ 1735137 w 2076058"/>
                    <a:gd name="csY8" fmla="*/ 261555 h 3655224"/>
                    <a:gd name="csX9" fmla="*/ 1644183 w 2076058"/>
                    <a:gd name="csY9" fmla="*/ 355339 h 3655224"/>
                    <a:gd name="csX10" fmla="*/ 1485030 w 2076058"/>
                    <a:gd name="csY10" fmla="*/ 504881 h 3655224"/>
                    <a:gd name="csX11" fmla="*/ 1305950 w 2076058"/>
                    <a:gd name="csY11" fmla="*/ 406783 h 3655224"/>
                    <a:gd name="csX12" fmla="*/ 1213424 w 2076058"/>
                    <a:gd name="csY12" fmla="*/ 288197 h 3655224"/>
                    <a:gd name="csX13" fmla="*/ 897995 w 2076058"/>
                    <a:gd name="csY13" fmla="*/ 123081 h 3655224"/>
                    <a:gd name="csX14" fmla="*/ 885822 w 2076058"/>
                    <a:gd name="csY14" fmla="*/ 139121 h 3655224"/>
                    <a:gd name="csX15" fmla="*/ 928484 w 2076058"/>
                    <a:gd name="csY15" fmla="*/ 210054 h 3655224"/>
                    <a:gd name="csX16" fmla="*/ 938095 w 2076058"/>
                    <a:gd name="csY16" fmla="*/ 287168 h 3655224"/>
                    <a:gd name="csX17" fmla="*/ 925027 w 2076058"/>
                    <a:gd name="csY17" fmla="*/ 340527 h 3655224"/>
                    <a:gd name="csX18" fmla="*/ 796715 w 2076058"/>
                    <a:gd name="csY18" fmla="*/ 370045 h 3655224"/>
                    <a:gd name="csX19" fmla="*/ 536197 w 2076058"/>
                    <a:gd name="csY19" fmla="*/ 115366 h 3655224"/>
                    <a:gd name="csX20" fmla="*/ 596966 w 2076058"/>
                    <a:gd name="csY20" fmla="*/ 79885 h 3655224"/>
                    <a:gd name="csX21" fmla="*/ 604520 w 2076058"/>
                    <a:gd name="csY21" fmla="*/ 3561 h 3655224"/>
                    <a:gd name="csX22" fmla="*/ 597128 w 2076058"/>
                    <a:gd name="csY22" fmla="*/ 3561 h 3655224"/>
                    <a:gd name="csX23" fmla="*/ 589032 w 2076058"/>
                    <a:gd name="csY23" fmla="*/ 65645 h 3655224"/>
                    <a:gd name="csX24" fmla="*/ 532644 w 2076058"/>
                    <a:gd name="csY24" fmla="*/ 100202 h 3655224"/>
                    <a:gd name="csX25" fmla="*/ 526310 w 2076058"/>
                    <a:gd name="csY25" fmla="*/ 97059 h 3655224"/>
                    <a:gd name="csX26" fmla="*/ 397180 w 2076058"/>
                    <a:gd name="csY26" fmla="*/ 136063 h 3655224"/>
                    <a:gd name="csX27" fmla="*/ 32772 w 2076058"/>
                    <a:gd name="csY27" fmla="*/ 655414 h 3655224"/>
                    <a:gd name="csX28" fmla="*/ 5635 w 2076058"/>
                    <a:gd name="csY28" fmla="*/ 934525 h 3655224"/>
                    <a:gd name="csX29" fmla="*/ 23104 w 2076058"/>
                    <a:gd name="csY29" fmla="*/ 971939 h 3655224"/>
                    <a:gd name="csX30" fmla="*/ 221358 w 2076058"/>
                    <a:gd name="csY30" fmla="*/ 1020079 h 3655224"/>
                    <a:gd name="csX31" fmla="*/ 220195 w 2076058"/>
                    <a:gd name="csY31" fmla="*/ 1075400 h 3655224"/>
                    <a:gd name="csX32" fmla="*/ 213357 w 2076058"/>
                    <a:gd name="csY32" fmla="*/ 1229791 h 3655224"/>
                    <a:gd name="csX33" fmla="*/ 75635 w 2076058"/>
                    <a:gd name="csY33" fmla="*/ 3078717 h 3655224"/>
                    <a:gd name="csX34" fmla="*/ 97599 w 2076058"/>
                    <a:gd name="csY34" fmla="*/ 3300859 h 3655224"/>
                    <a:gd name="csX35" fmla="*/ 365204 w 2076058"/>
                    <a:gd name="csY35" fmla="*/ 3375364 h 3655224"/>
                    <a:gd name="csX36" fmla="*/ 334076 w 2076058"/>
                    <a:gd name="csY36" fmla="*/ 3453097 h 3655224"/>
                    <a:gd name="csX37" fmla="*/ 315379 w 2076058"/>
                    <a:gd name="csY37" fmla="*/ 3480167 h 3655224"/>
                    <a:gd name="csX38" fmla="*/ 274231 w 2076058"/>
                    <a:gd name="csY38" fmla="*/ 3521125 h 3655224"/>
                    <a:gd name="csX39" fmla="*/ 254314 w 2076058"/>
                    <a:gd name="csY39" fmla="*/ 3583418 h 3655224"/>
                    <a:gd name="csX40" fmla="*/ 267001 w 2076058"/>
                    <a:gd name="csY40" fmla="*/ 3639616 h 3655224"/>
                    <a:gd name="csX41" fmla="*/ 341020 w 2076058"/>
                    <a:gd name="csY41" fmla="*/ 3654779 h 3655224"/>
                    <a:gd name="csX42" fmla="*/ 459587 w 2076058"/>
                    <a:gd name="csY42" fmla="*/ 3626319 h 3655224"/>
                    <a:gd name="csX43" fmla="*/ 516861 w 2076058"/>
                    <a:gd name="csY43" fmla="*/ 3554938 h 3655224"/>
                    <a:gd name="csX44" fmla="*/ 549789 w 2076058"/>
                    <a:gd name="csY44" fmla="*/ 3556015 h 3655224"/>
                    <a:gd name="csX45" fmla="*/ 573554 w 2076058"/>
                    <a:gd name="csY45" fmla="*/ 3533479 h 3655224"/>
                    <a:gd name="csX46" fmla="*/ 584546 w 2076058"/>
                    <a:gd name="csY46" fmla="*/ 3496941 h 3655224"/>
                    <a:gd name="csX47" fmla="*/ 584231 w 2076058"/>
                    <a:gd name="csY47" fmla="*/ 3395338 h 3655224"/>
                    <a:gd name="csX48" fmla="*/ 853503 w 2076058"/>
                    <a:gd name="csY48" fmla="*/ 3393842 h 3655224"/>
                    <a:gd name="csX49" fmla="*/ 849388 w 2076058"/>
                    <a:gd name="csY49" fmla="*/ 3525468 h 3655224"/>
                    <a:gd name="csX50" fmla="*/ 860980 w 2076058"/>
                    <a:gd name="csY50" fmla="*/ 3570302 h 3655224"/>
                    <a:gd name="csX51" fmla="*/ 940438 w 2076058"/>
                    <a:gd name="csY51" fmla="*/ 3589514 h 3655224"/>
                    <a:gd name="csX52" fmla="*/ 1001503 w 2076058"/>
                    <a:gd name="csY52" fmla="*/ 3572579 h 3655224"/>
                    <a:gd name="csX53" fmla="*/ 1006389 w 2076058"/>
                    <a:gd name="csY53" fmla="*/ 3566445 h 3655224"/>
                    <a:gd name="csX54" fmla="*/ 1007303 w 2076058"/>
                    <a:gd name="csY54" fmla="*/ 3530574 h 3655224"/>
                    <a:gd name="csX55" fmla="*/ 1065768 w 2076058"/>
                    <a:gd name="csY55" fmla="*/ 3595620 h 3655224"/>
                    <a:gd name="csX56" fmla="*/ 1085961 w 2076058"/>
                    <a:gd name="csY56" fmla="*/ 3617842 h 3655224"/>
                    <a:gd name="csX57" fmla="*/ 1281061 w 2076058"/>
                    <a:gd name="csY57" fmla="*/ 3638378 h 3655224"/>
                    <a:gd name="csX58" fmla="*/ 1315475 w 2076058"/>
                    <a:gd name="csY58" fmla="*/ 3634034 h 3655224"/>
                    <a:gd name="csX59" fmla="*/ 1343850 w 2076058"/>
                    <a:gd name="csY59" fmla="*/ 3621528 h 3655224"/>
                    <a:gd name="csX60" fmla="*/ 1329391 w 2076058"/>
                    <a:gd name="csY60" fmla="*/ 3566340 h 3655224"/>
                    <a:gd name="csX61" fmla="*/ 1227064 w 2076058"/>
                    <a:gd name="csY61" fmla="*/ 3494521 h 3655224"/>
                    <a:gd name="csX62" fmla="*/ 1120070 w 2076058"/>
                    <a:gd name="csY62" fmla="*/ 3365524 h 3655224"/>
                    <a:gd name="csX63" fmla="*/ 1297540 w 2076058"/>
                    <a:gd name="csY63" fmla="*/ 3327577 h 3655224"/>
                    <a:gd name="csX64" fmla="*/ 1319381 w 2076058"/>
                    <a:gd name="csY64" fmla="*/ 3317814 h 3655224"/>
                    <a:gd name="csX65" fmla="*/ 1323019 w 2076058"/>
                    <a:gd name="csY65" fmla="*/ 2521466 h 3655224"/>
                    <a:gd name="csX66" fmla="*/ 1139568 w 2076058"/>
                    <a:gd name="csY66" fmla="*/ 1252879 h 3655224"/>
                    <a:gd name="csX67" fmla="*/ 1140777 w 2076058"/>
                    <a:gd name="csY67" fmla="*/ 1232982 h 3655224"/>
                    <a:gd name="csX68" fmla="*/ 1138453 w 2076058"/>
                    <a:gd name="csY68" fmla="*/ 1214855 h 3655224"/>
                    <a:gd name="csX69" fmla="*/ 1135167 w 2076058"/>
                    <a:gd name="csY69" fmla="*/ 1084458 h 3655224"/>
                    <a:gd name="csX70" fmla="*/ 1143197 w 2076058"/>
                    <a:gd name="csY70" fmla="*/ 969034 h 3655224"/>
                    <a:gd name="csX71" fmla="*/ 1113955 w 2076058"/>
                    <a:gd name="csY71" fmla="*/ 774972 h 3655224"/>
                    <a:gd name="csX72" fmla="*/ 1126937 w 2076058"/>
                    <a:gd name="csY72" fmla="*/ 745806 h 3655224"/>
                    <a:gd name="csX73" fmla="*/ 1156341 w 2076058"/>
                    <a:gd name="csY73" fmla="*/ 687428 h 3655224"/>
                    <a:gd name="csX74" fmla="*/ 1494307 w 2076058"/>
                    <a:gd name="csY74" fmla="*/ 799851 h 3655224"/>
                    <a:gd name="csX75" fmla="*/ 1496069 w 2076058"/>
                    <a:gd name="csY75" fmla="*/ 811338 h 3655224"/>
                    <a:gd name="csX76" fmla="*/ 1541627 w 2076058"/>
                    <a:gd name="csY76" fmla="*/ 799080 h 3655224"/>
                    <a:gd name="csX77" fmla="*/ 1581289 w 2076058"/>
                    <a:gd name="csY77" fmla="*/ 772114 h 3655224"/>
                    <a:gd name="csX78" fmla="*/ 1795707 w 2076058"/>
                    <a:gd name="csY78" fmla="*/ 555116 h 3655224"/>
                    <a:gd name="csX79" fmla="*/ 1848028 w 2076058"/>
                    <a:gd name="csY79" fmla="*/ 486479 h 3655224"/>
                    <a:gd name="csX80" fmla="*/ 1864020 w 2076058"/>
                    <a:gd name="csY80" fmla="*/ 457008 h 3655224"/>
                    <a:gd name="csX81" fmla="*/ 1820900 w 2076058"/>
                    <a:gd name="csY81" fmla="*/ 358110 h 3655224"/>
                    <a:gd name="csX82" fmla="*/ 1836521 w 2076058"/>
                    <a:gd name="csY82" fmla="*/ 330488 h 3655224"/>
                    <a:gd name="csX83" fmla="*/ 1896310 w 2076058"/>
                    <a:gd name="csY83" fmla="*/ 260012 h 3655224"/>
                    <a:gd name="csX84" fmla="*/ 2011838 w 2076058"/>
                    <a:gd name="csY84" fmla="*/ 173078 h 3655224"/>
                    <a:gd name="csX85" fmla="*/ 2061692 w 2076058"/>
                    <a:gd name="csY85" fmla="*/ 112403 h 3655224"/>
                    <a:gd name="csX86" fmla="*/ 2057711 w 2076058"/>
                    <a:gd name="csY86" fmla="*/ 93068 h 3655224"/>
                    <a:gd name="csX87" fmla="*/ 2072360 w 2076058"/>
                    <a:gd name="csY87" fmla="*/ 69960 h 3655224"/>
                    <a:gd name="csX88" fmla="*/ 2042376 w 2076058"/>
                    <a:gd name="csY88" fmla="*/ 28279 h 3655224"/>
                    <a:gd name="csX89" fmla="*/ 2049472 w 2076058"/>
                    <a:gd name="csY89" fmla="*/ 35727 h 3655224"/>
                    <a:gd name="csX90" fmla="*/ 2030193 w 2076058"/>
                    <a:gd name="csY90" fmla="*/ 57511 h 3655224"/>
                    <a:gd name="csX91" fmla="*/ 1944097 w 2076058"/>
                    <a:gd name="csY91" fmla="*/ 127091 h 3655224"/>
                    <a:gd name="csX92" fmla="*/ 1926609 w 2076058"/>
                    <a:gd name="csY92" fmla="*/ 114699 h 3655224"/>
                    <a:gd name="csX93" fmla="*/ 2042376 w 2076058"/>
                    <a:gd name="csY93" fmla="*/ 28279 h 3655224"/>
                    <a:gd name="csX94" fmla="*/ 503317 w 2076058"/>
                    <a:gd name="csY94" fmla="*/ 3390356 h 3655224"/>
                    <a:gd name="csX95" fmla="*/ 452329 w 2076058"/>
                    <a:gd name="csY95" fmla="*/ 3503256 h 3655224"/>
                    <a:gd name="csX96" fmla="*/ 338591 w 2076058"/>
                    <a:gd name="csY96" fmla="*/ 3485358 h 3655224"/>
                    <a:gd name="csX97" fmla="*/ 381178 w 2076058"/>
                    <a:gd name="csY97" fmla="*/ 3377564 h 3655224"/>
                    <a:gd name="csX98" fmla="*/ 503317 w 2076058"/>
                    <a:gd name="csY98" fmla="*/ 3390356 h 3655224"/>
                    <a:gd name="csX99" fmla="*/ 282756 w 2076058"/>
                    <a:gd name="csY99" fmla="*/ 3628843 h 3655224"/>
                    <a:gd name="csX100" fmla="*/ 282756 w 2076058"/>
                    <a:gd name="csY100" fmla="*/ 3628843 h 3655224"/>
                    <a:gd name="csX101" fmla="*/ 282756 w 2076058"/>
                    <a:gd name="csY101" fmla="*/ 3628843 h 3655224"/>
                    <a:gd name="csX102" fmla="*/ 491544 w 2076058"/>
                    <a:gd name="csY102" fmla="*/ 3568759 h 3655224"/>
                    <a:gd name="csX103" fmla="*/ 415515 w 2076058"/>
                    <a:gd name="csY103" fmla="*/ 3621480 h 3655224"/>
                    <a:gd name="csX104" fmla="*/ 283137 w 2076058"/>
                    <a:gd name="csY104" fmla="*/ 3628995 h 3655224"/>
                    <a:gd name="csX105" fmla="*/ 281460 w 2076058"/>
                    <a:gd name="csY105" fmla="*/ 3626300 h 3655224"/>
                    <a:gd name="csX106" fmla="*/ 273497 w 2076058"/>
                    <a:gd name="csY106" fmla="*/ 3565283 h 3655224"/>
                    <a:gd name="csX107" fmla="*/ 309140 w 2076058"/>
                    <a:gd name="csY107" fmla="*/ 3508895 h 3655224"/>
                    <a:gd name="csX108" fmla="*/ 314769 w 2076058"/>
                    <a:gd name="csY108" fmla="*/ 3509180 h 3655224"/>
                    <a:gd name="csX109" fmla="*/ 386931 w 2076058"/>
                    <a:gd name="csY109" fmla="*/ 3505085 h 3655224"/>
                    <a:gd name="csX110" fmla="*/ 439356 w 2076058"/>
                    <a:gd name="csY110" fmla="*/ 3517781 h 3655224"/>
                    <a:gd name="csX111" fmla="*/ 457806 w 2076058"/>
                    <a:gd name="csY111" fmla="*/ 3519477 h 3655224"/>
                    <a:gd name="csX112" fmla="*/ 524481 w 2076058"/>
                    <a:gd name="csY112" fmla="*/ 3391918 h 3655224"/>
                    <a:gd name="csX113" fmla="*/ 573354 w 2076058"/>
                    <a:gd name="csY113" fmla="*/ 3394842 h 3655224"/>
                    <a:gd name="csX114" fmla="*/ 561886 w 2076058"/>
                    <a:gd name="csY114" fmla="*/ 3522715 h 3655224"/>
                    <a:gd name="csX115" fmla="*/ 546446 w 2076058"/>
                    <a:gd name="csY115" fmla="*/ 3533031 h 3655224"/>
                    <a:gd name="csX116" fmla="*/ 531492 w 2076058"/>
                    <a:gd name="csY116" fmla="*/ 3454545 h 3655224"/>
                    <a:gd name="csX117" fmla="*/ 512451 w 2076058"/>
                    <a:gd name="csY117" fmla="*/ 3513314 h 3655224"/>
                    <a:gd name="csX118" fmla="*/ 491544 w 2076058"/>
                    <a:gd name="csY118" fmla="*/ 3568759 h 3655224"/>
                    <a:gd name="csX119" fmla="*/ 530701 w 2076058"/>
                    <a:gd name="csY119" fmla="*/ 3498531 h 3655224"/>
                    <a:gd name="csX120" fmla="*/ 534044 w 2076058"/>
                    <a:gd name="csY120" fmla="*/ 3540842 h 3655224"/>
                    <a:gd name="csX121" fmla="*/ 521014 w 2076058"/>
                    <a:gd name="csY121" fmla="*/ 3539851 h 3655224"/>
                    <a:gd name="csX122" fmla="*/ 530701 w 2076058"/>
                    <a:gd name="csY122" fmla="*/ 3498531 h 3655224"/>
                    <a:gd name="csX123" fmla="*/ 989244 w 2076058"/>
                    <a:gd name="csY123" fmla="*/ 3542680 h 3655224"/>
                    <a:gd name="csX124" fmla="*/ 992330 w 2076058"/>
                    <a:gd name="csY124" fmla="*/ 3563349 h 3655224"/>
                    <a:gd name="csX125" fmla="*/ 945781 w 2076058"/>
                    <a:gd name="csY125" fmla="*/ 3575617 h 3655224"/>
                    <a:gd name="csX126" fmla="*/ 948896 w 2076058"/>
                    <a:gd name="csY126" fmla="*/ 3487387 h 3655224"/>
                    <a:gd name="csX127" fmla="*/ 994026 w 2076058"/>
                    <a:gd name="csY127" fmla="*/ 3519572 h 3655224"/>
                    <a:gd name="csX128" fmla="*/ 989244 w 2076058"/>
                    <a:gd name="csY128" fmla="*/ 3542680 h 3655224"/>
                    <a:gd name="csX129" fmla="*/ 1303569 w 2076058"/>
                    <a:gd name="csY129" fmla="*/ 3560987 h 3655224"/>
                    <a:gd name="csX130" fmla="*/ 1332211 w 2076058"/>
                    <a:gd name="csY130" fmla="*/ 3619261 h 3655224"/>
                    <a:gd name="csX131" fmla="*/ 1149350 w 2076058"/>
                    <a:gd name="csY131" fmla="*/ 3621623 h 3655224"/>
                    <a:gd name="csX132" fmla="*/ 1090447 w 2076058"/>
                    <a:gd name="csY132" fmla="*/ 3607640 h 3655224"/>
                    <a:gd name="csX133" fmla="*/ 946258 w 2076058"/>
                    <a:gd name="csY133" fmla="*/ 3475814 h 3655224"/>
                    <a:gd name="csX134" fmla="*/ 932742 w 2076058"/>
                    <a:gd name="csY134" fmla="*/ 3575065 h 3655224"/>
                    <a:gd name="csX135" fmla="*/ 866057 w 2076058"/>
                    <a:gd name="csY135" fmla="*/ 3558425 h 3655224"/>
                    <a:gd name="csX136" fmla="*/ 864933 w 2076058"/>
                    <a:gd name="csY136" fmla="*/ 3393213 h 3655224"/>
                    <a:gd name="csX137" fmla="*/ 975738 w 2076058"/>
                    <a:gd name="csY137" fmla="*/ 3384269 h 3655224"/>
                    <a:gd name="csX138" fmla="*/ 1097524 w 2076058"/>
                    <a:gd name="csY138" fmla="*/ 3504675 h 3655224"/>
                    <a:gd name="csX139" fmla="*/ 1135386 w 2076058"/>
                    <a:gd name="csY139" fmla="*/ 3535546 h 3655224"/>
                    <a:gd name="csX140" fmla="*/ 1190641 w 2076058"/>
                    <a:gd name="csY140" fmla="*/ 3524782 h 3655224"/>
                    <a:gd name="csX141" fmla="*/ 1227407 w 2076058"/>
                    <a:gd name="csY141" fmla="*/ 3513495 h 3655224"/>
                    <a:gd name="csX142" fmla="*/ 1303569 w 2076058"/>
                    <a:gd name="csY142" fmla="*/ 3560987 h 3655224"/>
                    <a:gd name="csX143" fmla="*/ 1110878 w 2076058"/>
                    <a:gd name="csY143" fmla="*/ 3368153 h 3655224"/>
                    <a:gd name="csX144" fmla="*/ 1140739 w 2076058"/>
                    <a:gd name="csY144" fmla="*/ 3420445 h 3655224"/>
                    <a:gd name="csX145" fmla="*/ 1204623 w 2076058"/>
                    <a:gd name="csY145" fmla="*/ 3497617 h 3655224"/>
                    <a:gd name="csX146" fmla="*/ 1147769 w 2076058"/>
                    <a:gd name="csY146" fmla="*/ 3523058 h 3655224"/>
                    <a:gd name="csX147" fmla="*/ 1088018 w 2076058"/>
                    <a:gd name="csY147" fmla="*/ 3470804 h 3655224"/>
                    <a:gd name="csX148" fmla="*/ 994949 w 2076058"/>
                    <a:gd name="csY148" fmla="*/ 3382260 h 3655224"/>
                    <a:gd name="csX149" fmla="*/ 1110631 w 2076058"/>
                    <a:gd name="csY149" fmla="*/ 3367039 h 3655224"/>
                    <a:gd name="csX150" fmla="*/ 1110878 w 2076058"/>
                    <a:gd name="csY150" fmla="*/ 3368153 h 3655224"/>
                    <a:gd name="csX151" fmla="*/ 1158637 w 2076058"/>
                    <a:gd name="csY151" fmla="*/ 1425491 h 3655224"/>
                    <a:gd name="csX152" fmla="*/ 1294616 w 2076058"/>
                    <a:gd name="csY152" fmla="*/ 3305317 h 3655224"/>
                    <a:gd name="csX153" fmla="*/ 113192 w 2076058"/>
                    <a:gd name="csY153" fmla="*/ 3296478 h 3655224"/>
                    <a:gd name="csX154" fmla="*/ 232883 w 2076058"/>
                    <a:gd name="csY154" fmla="*/ 1235906 h 3655224"/>
                    <a:gd name="csX155" fmla="*/ 1120365 w 2076058"/>
                    <a:gd name="csY155" fmla="*/ 1257709 h 3655224"/>
                    <a:gd name="csX156" fmla="*/ 1120699 w 2076058"/>
                    <a:gd name="csY156" fmla="*/ 1258004 h 3655224"/>
                    <a:gd name="csX157" fmla="*/ 1158637 w 2076058"/>
                    <a:gd name="csY157" fmla="*/ 1425491 h 3655224"/>
                    <a:gd name="csX158" fmla="*/ 1845723 w 2076058"/>
                    <a:gd name="csY158" fmla="*/ 456532 h 3655224"/>
                    <a:gd name="csX159" fmla="*/ 1576441 w 2076058"/>
                    <a:gd name="csY159" fmla="*/ 740949 h 3655224"/>
                    <a:gd name="csX160" fmla="*/ 1514005 w 2076058"/>
                    <a:gd name="csY160" fmla="*/ 787697 h 3655224"/>
                    <a:gd name="csX161" fmla="*/ 1375178 w 2076058"/>
                    <a:gd name="csY161" fmla="*/ 727985 h 3655224"/>
                    <a:gd name="csX162" fmla="*/ 1168914 w 2076058"/>
                    <a:gd name="csY162" fmla="*/ 664444 h 3655224"/>
                    <a:gd name="csX163" fmla="*/ 1191088 w 2076058"/>
                    <a:gd name="csY163" fmla="*/ 590177 h 3655224"/>
                    <a:gd name="csX164" fmla="*/ 1155293 w 2076058"/>
                    <a:gd name="csY164" fmla="*/ 412184 h 3655224"/>
                    <a:gd name="csX165" fmla="*/ 1138929 w 2076058"/>
                    <a:gd name="csY165" fmla="*/ 416699 h 3655224"/>
                    <a:gd name="csX166" fmla="*/ 1166342 w 2076058"/>
                    <a:gd name="csY166" fmla="*/ 581329 h 3655224"/>
                    <a:gd name="csX167" fmla="*/ 1117917 w 2076058"/>
                    <a:gd name="csY167" fmla="*/ 702144 h 3655224"/>
                    <a:gd name="csX168" fmla="*/ 1102077 w 2076058"/>
                    <a:gd name="csY168" fmla="*/ 735986 h 3655224"/>
                    <a:gd name="csX169" fmla="*/ 1086028 w 2076058"/>
                    <a:gd name="csY169" fmla="*/ 795146 h 3655224"/>
                    <a:gd name="csX170" fmla="*/ 1116727 w 2076058"/>
                    <a:gd name="csY170" fmla="*/ 1006868 h 3655224"/>
                    <a:gd name="csX171" fmla="*/ 1103468 w 2076058"/>
                    <a:gd name="csY171" fmla="*/ 1120291 h 3655224"/>
                    <a:gd name="csX172" fmla="*/ 1113250 w 2076058"/>
                    <a:gd name="csY172" fmla="*/ 1247345 h 3655224"/>
                    <a:gd name="csX173" fmla="*/ 238884 w 2076058"/>
                    <a:gd name="csY173" fmla="*/ 1216751 h 3655224"/>
                    <a:gd name="csX174" fmla="*/ 240579 w 2076058"/>
                    <a:gd name="csY174" fmla="*/ 1022698 h 3655224"/>
                    <a:gd name="csX175" fmla="*/ 516623 w 2076058"/>
                    <a:gd name="csY175" fmla="*/ 1014545 h 3655224"/>
                    <a:gd name="csX176" fmla="*/ 527777 w 2076058"/>
                    <a:gd name="csY176" fmla="*/ 996304 h 3655224"/>
                    <a:gd name="csX177" fmla="*/ 714905 w 2076058"/>
                    <a:gd name="csY177" fmla="*/ 1041929 h 3655224"/>
                    <a:gd name="csX178" fmla="*/ 747290 w 2076058"/>
                    <a:gd name="csY178" fmla="*/ 1039672 h 3655224"/>
                    <a:gd name="csX179" fmla="*/ 690702 w 2076058"/>
                    <a:gd name="csY179" fmla="*/ 994723 h 3655224"/>
                    <a:gd name="csX180" fmla="*/ 795610 w 2076058"/>
                    <a:gd name="csY180" fmla="*/ 1011278 h 3655224"/>
                    <a:gd name="csX181" fmla="*/ 828586 w 2076058"/>
                    <a:gd name="csY181" fmla="*/ 1013345 h 3655224"/>
                    <a:gd name="csX182" fmla="*/ 831720 w 2076058"/>
                    <a:gd name="csY182" fmla="*/ 981455 h 3655224"/>
                    <a:gd name="csX183" fmla="*/ 807726 w 2076058"/>
                    <a:gd name="csY183" fmla="*/ 971387 h 3655224"/>
                    <a:gd name="csX184" fmla="*/ 742594 w 2076058"/>
                    <a:gd name="csY184" fmla="*/ 942431 h 3655224"/>
                    <a:gd name="csX185" fmla="*/ 848760 w 2076058"/>
                    <a:gd name="csY185" fmla="*/ 942783 h 3655224"/>
                    <a:gd name="csX186" fmla="*/ 863276 w 2076058"/>
                    <a:gd name="csY186" fmla="*/ 913446 h 3655224"/>
                    <a:gd name="csX187" fmla="*/ 764216 w 2076058"/>
                    <a:gd name="csY187" fmla="*/ 888815 h 3655224"/>
                    <a:gd name="csX188" fmla="*/ 843835 w 2076058"/>
                    <a:gd name="csY188" fmla="*/ 845933 h 3655224"/>
                    <a:gd name="csX189" fmla="*/ 684873 w 2076058"/>
                    <a:gd name="csY189" fmla="*/ 831531 h 3655224"/>
                    <a:gd name="csX190" fmla="*/ 711352 w 2076058"/>
                    <a:gd name="csY190" fmla="*/ 785745 h 3655224"/>
                    <a:gd name="csX191" fmla="*/ 700189 w 2076058"/>
                    <a:gd name="csY191" fmla="*/ 749197 h 3655224"/>
                    <a:gd name="csX192" fmla="*/ 634314 w 2076058"/>
                    <a:gd name="csY192" fmla="*/ 782144 h 3655224"/>
                    <a:gd name="csX193" fmla="*/ 513089 w 2076058"/>
                    <a:gd name="csY193" fmla="*/ 834579 h 3655224"/>
                    <a:gd name="csX194" fmla="*/ 472656 w 2076058"/>
                    <a:gd name="csY194" fmla="*/ 826388 h 3655224"/>
                    <a:gd name="csX195" fmla="*/ 257905 w 2076058"/>
                    <a:gd name="csY195" fmla="*/ 793660 h 3655224"/>
                    <a:gd name="csX196" fmla="*/ 314207 w 2076058"/>
                    <a:gd name="csY196" fmla="*/ 411936 h 3655224"/>
                    <a:gd name="csX197" fmla="*/ 299301 w 2076058"/>
                    <a:gd name="csY197" fmla="*/ 416041 h 3655224"/>
                    <a:gd name="csX198" fmla="*/ 271973 w 2076058"/>
                    <a:gd name="csY198" fmla="*/ 720794 h 3655224"/>
                    <a:gd name="csX199" fmla="*/ 254981 w 2076058"/>
                    <a:gd name="csY199" fmla="*/ 758894 h 3655224"/>
                    <a:gd name="csX200" fmla="*/ 238684 w 2076058"/>
                    <a:gd name="csY200" fmla="*/ 802594 h 3655224"/>
                    <a:gd name="csX201" fmla="*/ 436813 w 2076058"/>
                    <a:gd name="csY201" fmla="*/ 843857 h 3655224"/>
                    <a:gd name="csX202" fmla="*/ 500021 w 2076058"/>
                    <a:gd name="csY202" fmla="*/ 850048 h 3655224"/>
                    <a:gd name="csX203" fmla="*/ 508270 w 2076058"/>
                    <a:gd name="csY203" fmla="*/ 980331 h 3655224"/>
                    <a:gd name="csX204" fmla="*/ 507022 w 2076058"/>
                    <a:gd name="csY204" fmla="*/ 990999 h 3655224"/>
                    <a:gd name="csX205" fmla="*/ 319379 w 2076058"/>
                    <a:gd name="csY205" fmla="*/ 1002562 h 3655224"/>
                    <a:gd name="csX206" fmla="*/ 120888 w 2076058"/>
                    <a:gd name="csY206" fmla="*/ 981541 h 3655224"/>
                    <a:gd name="csX207" fmla="*/ 32372 w 2076058"/>
                    <a:gd name="csY207" fmla="*/ 959033 h 3655224"/>
                    <a:gd name="csX208" fmla="*/ 57004 w 2076058"/>
                    <a:gd name="csY208" fmla="*/ 689695 h 3655224"/>
                    <a:gd name="csX209" fmla="*/ 261963 w 2076058"/>
                    <a:gd name="csY209" fmla="*/ 234133 h 3655224"/>
                    <a:gd name="csX210" fmla="*/ 519338 w 2076058"/>
                    <a:gd name="csY210" fmla="*/ 112461 h 3655224"/>
                    <a:gd name="csX211" fmla="*/ 568391 w 2076058"/>
                    <a:gd name="csY211" fmla="*/ 281148 h 3655224"/>
                    <a:gd name="csX212" fmla="*/ 791334 w 2076058"/>
                    <a:gd name="csY212" fmla="*/ 390791 h 3655224"/>
                    <a:gd name="csX213" fmla="*/ 820080 w 2076058"/>
                    <a:gd name="csY213" fmla="*/ 546296 h 3655224"/>
                    <a:gd name="csX214" fmla="*/ 823595 w 2076058"/>
                    <a:gd name="csY214" fmla="*/ 574128 h 3655224"/>
                    <a:gd name="csX215" fmla="*/ 828072 w 2076058"/>
                    <a:gd name="csY215" fmla="*/ 600293 h 3655224"/>
                    <a:gd name="csX216" fmla="*/ 841530 w 2076058"/>
                    <a:gd name="csY216" fmla="*/ 598531 h 3655224"/>
                    <a:gd name="csX217" fmla="*/ 839463 w 2076058"/>
                    <a:gd name="csY217" fmla="*/ 571975 h 3655224"/>
                    <a:gd name="csX218" fmla="*/ 800344 w 2076058"/>
                    <a:gd name="csY218" fmla="*/ 391400 h 3655224"/>
                    <a:gd name="csX219" fmla="*/ 960145 w 2076058"/>
                    <a:gd name="csY219" fmla="*/ 303484 h 3655224"/>
                    <a:gd name="csX220" fmla="*/ 918197 w 2076058"/>
                    <a:gd name="csY220" fmla="*/ 146751 h 3655224"/>
                    <a:gd name="csX221" fmla="*/ 1188821 w 2076058"/>
                    <a:gd name="csY221" fmla="*/ 293283 h 3655224"/>
                    <a:gd name="csX222" fmla="*/ 1282947 w 2076058"/>
                    <a:gd name="csY222" fmla="*/ 416060 h 3655224"/>
                    <a:gd name="csX223" fmla="*/ 1486963 w 2076058"/>
                    <a:gd name="csY223" fmla="*/ 530732 h 3655224"/>
                    <a:gd name="csX224" fmla="*/ 1498927 w 2076058"/>
                    <a:gd name="csY224" fmla="*/ 512282 h 3655224"/>
                    <a:gd name="csX225" fmla="*/ 1603130 w 2076058"/>
                    <a:gd name="csY225" fmla="*/ 430805 h 3655224"/>
                    <a:gd name="csX226" fmla="*/ 1743938 w 2076058"/>
                    <a:gd name="csY226" fmla="*/ 286177 h 3655224"/>
                    <a:gd name="csX227" fmla="*/ 1790725 w 2076058"/>
                    <a:gd name="csY227" fmla="*/ 351690 h 3655224"/>
                    <a:gd name="csX228" fmla="*/ 1797555 w 2076058"/>
                    <a:gd name="csY228" fmla="*/ 363092 h 3655224"/>
                    <a:gd name="csX229" fmla="*/ 1845723 w 2076058"/>
                    <a:gd name="csY229" fmla="*/ 456532 h 3655224"/>
                    <a:gd name="csX230" fmla="*/ 523767 w 2076058"/>
                    <a:gd name="csY230" fmla="*/ 967958 h 3655224"/>
                    <a:gd name="csX231" fmla="*/ 513156 w 2076058"/>
                    <a:gd name="csY231" fmla="*/ 848429 h 3655224"/>
                    <a:gd name="csX232" fmla="*/ 645572 w 2076058"/>
                    <a:gd name="csY232" fmla="*/ 790517 h 3655224"/>
                    <a:gd name="csX233" fmla="*/ 702046 w 2076058"/>
                    <a:gd name="csY233" fmla="*/ 762332 h 3655224"/>
                    <a:gd name="csX234" fmla="*/ 698760 w 2076058"/>
                    <a:gd name="csY234" fmla="*/ 788231 h 3655224"/>
                    <a:gd name="csX235" fmla="*/ 659631 w 2076058"/>
                    <a:gd name="csY235" fmla="*/ 834417 h 3655224"/>
                    <a:gd name="csX236" fmla="*/ 662784 w 2076058"/>
                    <a:gd name="csY236" fmla="*/ 842399 h 3655224"/>
                    <a:gd name="csX237" fmla="*/ 821452 w 2076058"/>
                    <a:gd name="csY237" fmla="*/ 848362 h 3655224"/>
                    <a:gd name="csX238" fmla="*/ 835177 w 2076058"/>
                    <a:gd name="csY238" fmla="*/ 861173 h 3655224"/>
                    <a:gd name="csX239" fmla="*/ 717972 w 2076058"/>
                    <a:gd name="csY239" fmla="*/ 880585 h 3655224"/>
                    <a:gd name="csX240" fmla="*/ 720934 w 2076058"/>
                    <a:gd name="csY240" fmla="*/ 891329 h 3655224"/>
                    <a:gd name="csX241" fmla="*/ 747985 w 2076058"/>
                    <a:gd name="csY241" fmla="*/ 897120 h 3655224"/>
                    <a:gd name="csX242" fmla="*/ 848331 w 2076058"/>
                    <a:gd name="csY242" fmla="*/ 917342 h 3655224"/>
                    <a:gd name="csX243" fmla="*/ 844169 w 2076058"/>
                    <a:gd name="csY243" fmla="*/ 931611 h 3655224"/>
                    <a:gd name="csX244" fmla="*/ 780104 w 2076058"/>
                    <a:gd name="csY244" fmla="*/ 930772 h 3655224"/>
                    <a:gd name="csX245" fmla="*/ 739318 w 2076058"/>
                    <a:gd name="csY245" fmla="*/ 928086 h 3655224"/>
                    <a:gd name="csX246" fmla="*/ 703742 w 2076058"/>
                    <a:gd name="csY246" fmla="*/ 930344 h 3655224"/>
                    <a:gd name="csX247" fmla="*/ 705161 w 2076058"/>
                    <a:gd name="csY247" fmla="*/ 941193 h 3655224"/>
                    <a:gd name="csX248" fmla="*/ 717943 w 2076058"/>
                    <a:gd name="csY248" fmla="*/ 942421 h 3655224"/>
                    <a:gd name="csX249" fmla="*/ 808888 w 2076058"/>
                    <a:gd name="csY249" fmla="*/ 982198 h 3655224"/>
                    <a:gd name="csX250" fmla="*/ 829500 w 2076058"/>
                    <a:gd name="csY250" fmla="*/ 992390 h 3655224"/>
                    <a:gd name="csX251" fmla="*/ 788705 w 2076058"/>
                    <a:gd name="csY251" fmla="*/ 999667 h 3655224"/>
                    <a:gd name="csX252" fmla="*/ 754796 w 2076058"/>
                    <a:gd name="csY252" fmla="*/ 993313 h 3655224"/>
                    <a:gd name="csX253" fmla="*/ 682872 w 2076058"/>
                    <a:gd name="csY253" fmla="*/ 982322 h 3655224"/>
                    <a:gd name="csX254" fmla="*/ 671766 w 2076058"/>
                    <a:gd name="csY254" fmla="*/ 988075 h 3655224"/>
                    <a:gd name="csX255" fmla="*/ 719163 w 2076058"/>
                    <a:gd name="csY255" fmla="*/ 1015945 h 3655224"/>
                    <a:gd name="csX256" fmla="*/ 738537 w 2076058"/>
                    <a:gd name="csY256" fmla="*/ 1033242 h 3655224"/>
                    <a:gd name="csX257" fmla="*/ 726773 w 2076058"/>
                    <a:gd name="csY257" fmla="*/ 1034271 h 3655224"/>
                    <a:gd name="csX258" fmla="*/ 685625 w 2076058"/>
                    <a:gd name="csY258" fmla="*/ 1019917 h 3655224"/>
                    <a:gd name="csX259" fmla="*/ 525719 w 2076058"/>
                    <a:gd name="csY259" fmla="*/ 982874 h 3655224"/>
                    <a:gd name="csX260" fmla="*/ 523767 w 2076058"/>
                    <a:gd name="csY260" fmla="*/ 967958 h 3655224"/>
                    <a:gd name="csX261" fmla="*/ 2059597 w 2076058"/>
                    <a:gd name="csY261" fmla="*/ 110670 h 3655224"/>
                    <a:gd name="csX262" fmla="*/ 2056025 w 2076058"/>
                    <a:gd name="csY262" fmla="*/ 112060 h 3655224"/>
                    <a:gd name="csX263" fmla="*/ 2034441 w 2076058"/>
                    <a:gd name="csY263" fmla="*/ 139331 h 3655224"/>
                    <a:gd name="csX264" fmla="*/ 1945868 w 2076058"/>
                    <a:gd name="csY264" fmla="*/ 212854 h 3655224"/>
                    <a:gd name="csX265" fmla="*/ 1886394 w 2076058"/>
                    <a:gd name="csY265" fmla="*/ 248735 h 3655224"/>
                    <a:gd name="csX266" fmla="*/ 1806737 w 2076058"/>
                    <a:gd name="csY266" fmla="*/ 337231 h 3655224"/>
                    <a:gd name="csX267" fmla="*/ 1753168 w 2076058"/>
                    <a:gd name="csY267" fmla="*/ 272404 h 3655224"/>
                    <a:gd name="csX268" fmla="*/ 1748339 w 2076058"/>
                    <a:gd name="csY268" fmla="*/ 254583 h 3655224"/>
                    <a:gd name="csX269" fmla="*/ 1793573 w 2076058"/>
                    <a:gd name="csY269" fmla="*/ 65255 h 3655224"/>
                    <a:gd name="csX270" fmla="*/ 1798336 w 2076058"/>
                    <a:gd name="csY270" fmla="*/ 57549 h 3655224"/>
                    <a:gd name="csX271" fmla="*/ 1802708 w 2076058"/>
                    <a:gd name="csY271" fmla="*/ 58587 h 3655224"/>
                    <a:gd name="csX272" fmla="*/ 1800850 w 2076058"/>
                    <a:gd name="csY272" fmla="*/ 116947 h 3655224"/>
                    <a:gd name="csX273" fmla="*/ 1801279 w 2076058"/>
                    <a:gd name="csY273" fmla="*/ 149494 h 3655224"/>
                    <a:gd name="csX274" fmla="*/ 1807870 w 2076058"/>
                    <a:gd name="csY274" fmla="*/ 153351 h 3655224"/>
                    <a:gd name="csX275" fmla="*/ 1912150 w 2076058"/>
                    <a:gd name="csY275" fmla="*/ 95201 h 3655224"/>
                    <a:gd name="csX276" fmla="*/ 2019268 w 2076058"/>
                    <a:gd name="csY276" fmla="*/ 27793 h 3655224"/>
                    <a:gd name="csX277" fmla="*/ 1963090 w 2076058"/>
                    <a:gd name="csY277" fmla="*/ 75008 h 3655224"/>
                    <a:gd name="csX278" fmla="*/ 1923266 w 2076058"/>
                    <a:gd name="csY278" fmla="*/ 112203 h 3655224"/>
                    <a:gd name="csX279" fmla="*/ 1915074 w 2076058"/>
                    <a:gd name="csY279" fmla="*/ 105641 h 3655224"/>
                    <a:gd name="csX280" fmla="*/ 1907235 w 2076058"/>
                    <a:gd name="csY280" fmla="*/ 113480 h 3655224"/>
                    <a:gd name="csX281" fmla="*/ 1968938 w 2076058"/>
                    <a:gd name="csY281" fmla="*/ 153885 h 3655224"/>
                    <a:gd name="csX282" fmla="*/ 2017087 w 2076058"/>
                    <a:gd name="csY282" fmla="*/ 123376 h 3655224"/>
                    <a:gd name="csX283" fmla="*/ 2045509 w 2076058"/>
                    <a:gd name="csY283" fmla="*/ 104164 h 3655224"/>
                    <a:gd name="csX284" fmla="*/ 2059597 w 2076058"/>
                    <a:gd name="csY284" fmla="*/ 110670 h 3655224"/>
                    <a:gd name="csX285" fmla="*/ 2048767 w 2076058"/>
                    <a:gd name="csY285" fmla="*/ 90048 h 3655224"/>
                    <a:gd name="csX286" fmla="*/ 2029031 w 2076058"/>
                    <a:gd name="csY286" fmla="*/ 98716 h 3655224"/>
                    <a:gd name="csX287" fmla="*/ 1964080 w 2076058"/>
                    <a:gd name="csY287" fmla="*/ 142779 h 3655224"/>
                    <a:gd name="csX288" fmla="*/ 1953165 w 2076058"/>
                    <a:gd name="csY288" fmla="*/ 133244 h 3655224"/>
                    <a:gd name="csX289" fmla="*/ 2060949 w 2076058"/>
                    <a:gd name="csY289" fmla="*/ 54558 h 3655224"/>
                    <a:gd name="csX290" fmla="*/ 2048815 w 2076058"/>
                    <a:gd name="csY290" fmla="*/ 90058 h 3655224"/>
                    <a:gd name="csX291" fmla="*/ 2048767 w 2076058"/>
                    <a:gd name="csY291" fmla="*/ 90048 h 3655224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  <a:cxn ang="0">
                      <a:pos x="csX101" y="csY101"/>
                    </a:cxn>
                    <a:cxn ang="0">
                      <a:pos x="csX102" y="csY102"/>
                    </a:cxn>
                    <a:cxn ang="0">
                      <a:pos x="csX103" y="csY103"/>
                    </a:cxn>
                    <a:cxn ang="0">
                      <a:pos x="csX104" y="csY104"/>
                    </a:cxn>
                    <a:cxn ang="0">
                      <a:pos x="csX105" y="csY105"/>
                    </a:cxn>
                    <a:cxn ang="0">
                      <a:pos x="csX106" y="csY106"/>
                    </a:cxn>
                    <a:cxn ang="0">
                      <a:pos x="csX107" y="csY107"/>
                    </a:cxn>
                    <a:cxn ang="0">
                      <a:pos x="csX108" y="csY108"/>
                    </a:cxn>
                    <a:cxn ang="0">
                      <a:pos x="csX109" y="csY109"/>
                    </a:cxn>
                    <a:cxn ang="0">
                      <a:pos x="csX110" y="csY110"/>
                    </a:cxn>
                    <a:cxn ang="0">
                      <a:pos x="csX111" y="csY111"/>
                    </a:cxn>
                    <a:cxn ang="0">
                      <a:pos x="csX112" y="csY112"/>
                    </a:cxn>
                    <a:cxn ang="0">
                      <a:pos x="csX113" y="csY113"/>
                    </a:cxn>
                    <a:cxn ang="0">
                      <a:pos x="csX114" y="csY114"/>
                    </a:cxn>
                    <a:cxn ang="0">
                      <a:pos x="csX115" y="csY115"/>
                    </a:cxn>
                    <a:cxn ang="0">
                      <a:pos x="csX116" y="csY116"/>
                    </a:cxn>
                    <a:cxn ang="0">
                      <a:pos x="csX117" y="csY117"/>
                    </a:cxn>
                    <a:cxn ang="0">
                      <a:pos x="csX118" y="csY118"/>
                    </a:cxn>
                    <a:cxn ang="0">
                      <a:pos x="csX119" y="csY119"/>
                    </a:cxn>
                    <a:cxn ang="0">
                      <a:pos x="csX120" y="csY120"/>
                    </a:cxn>
                    <a:cxn ang="0">
                      <a:pos x="csX121" y="csY121"/>
                    </a:cxn>
                    <a:cxn ang="0">
                      <a:pos x="csX122" y="csY122"/>
                    </a:cxn>
                    <a:cxn ang="0">
                      <a:pos x="csX123" y="csY123"/>
                    </a:cxn>
                    <a:cxn ang="0">
                      <a:pos x="csX124" y="csY124"/>
                    </a:cxn>
                    <a:cxn ang="0">
                      <a:pos x="csX125" y="csY125"/>
                    </a:cxn>
                    <a:cxn ang="0">
                      <a:pos x="csX126" y="csY126"/>
                    </a:cxn>
                    <a:cxn ang="0">
                      <a:pos x="csX127" y="csY127"/>
                    </a:cxn>
                    <a:cxn ang="0">
                      <a:pos x="csX128" y="csY128"/>
                    </a:cxn>
                    <a:cxn ang="0">
                      <a:pos x="csX129" y="csY129"/>
                    </a:cxn>
                    <a:cxn ang="0">
                      <a:pos x="csX130" y="csY130"/>
                    </a:cxn>
                    <a:cxn ang="0">
                      <a:pos x="csX131" y="csY131"/>
                    </a:cxn>
                    <a:cxn ang="0">
                      <a:pos x="csX132" y="csY132"/>
                    </a:cxn>
                    <a:cxn ang="0">
                      <a:pos x="csX133" y="csY133"/>
                    </a:cxn>
                    <a:cxn ang="0">
                      <a:pos x="csX134" y="csY134"/>
                    </a:cxn>
                    <a:cxn ang="0">
                      <a:pos x="csX135" y="csY135"/>
                    </a:cxn>
                    <a:cxn ang="0">
                      <a:pos x="csX136" y="csY136"/>
                    </a:cxn>
                    <a:cxn ang="0">
                      <a:pos x="csX137" y="csY137"/>
                    </a:cxn>
                    <a:cxn ang="0">
                      <a:pos x="csX138" y="csY138"/>
                    </a:cxn>
                    <a:cxn ang="0">
                      <a:pos x="csX139" y="csY139"/>
                    </a:cxn>
                    <a:cxn ang="0">
                      <a:pos x="csX140" y="csY140"/>
                    </a:cxn>
                    <a:cxn ang="0">
                      <a:pos x="csX141" y="csY141"/>
                    </a:cxn>
                    <a:cxn ang="0">
                      <a:pos x="csX142" y="csY142"/>
                    </a:cxn>
                    <a:cxn ang="0">
                      <a:pos x="csX143" y="csY143"/>
                    </a:cxn>
                    <a:cxn ang="0">
                      <a:pos x="csX144" y="csY144"/>
                    </a:cxn>
                    <a:cxn ang="0">
                      <a:pos x="csX145" y="csY145"/>
                    </a:cxn>
                    <a:cxn ang="0">
                      <a:pos x="csX146" y="csY146"/>
                    </a:cxn>
                    <a:cxn ang="0">
                      <a:pos x="csX147" y="csY147"/>
                    </a:cxn>
                    <a:cxn ang="0">
                      <a:pos x="csX148" y="csY148"/>
                    </a:cxn>
                    <a:cxn ang="0">
                      <a:pos x="csX149" y="csY149"/>
                    </a:cxn>
                    <a:cxn ang="0">
                      <a:pos x="csX150" y="csY150"/>
                    </a:cxn>
                    <a:cxn ang="0">
                      <a:pos x="csX151" y="csY151"/>
                    </a:cxn>
                    <a:cxn ang="0">
                      <a:pos x="csX152" y="csY152"/>
                    </a:cxn>
                    <a:cxn ang="0">
                      <a:pos x="csX153" y="csY153"/>
                    </a:cxn>
                    <a:cxn ang="0">
                      <a:pos x="csX154" y="csY154"/>
                    </a:cxn>
                    <a:cxn ang="0">
                      <a:pos x="csX155" y="csY155"/>
                    </a:cxn>
                    <a:cxn ang="0">
                      <a:pos x="csX156" y="csY156"/>
                    </a:cxn>
                    <a:cxn ang="0">
                      <a:pos x="csX157" y="csY157"/>
                    </a:cxn>
                    <a:cxn ang="0">
                      <a:pos x="csX158" y="csY158"/>
                    </a:cxn>
                    <a:cxn ang="0">
                      <a:pos x="csX159" y="csY159"/>
                    </a:cxn>
                    <a:cxn ang="0">
                      <a:pos x="csX160" y="csY160"/>
                    </a:cxn>
                    <a:cxn ang="0">
                      <a:pos x="csX161" y="csY161"/>
                    </a:cxn>
                    <a:cxn ang="0">
                      <a:pos x="csX162" y="csY162"/>
                    </a:cxn>
                    <a:cxn ang="0">
                      <a:pos x="csX163" y="csY163"/>
                    </a:cxn>
                    <a:cxn ang="0">
                      <a:pos x="csX164" y="csY164"/>
                    </a:cxn>
                    <a:cxn ang="0">
                      <a:pos x="csX165" y="csY165"/>
                    </a:cxn>
                    <a:cxn ang="0">
                      <a:pos x="csX166" y="csY166"/>
                    </a:cxn>
                    <a:cxn ang="0">
                      <a:pos x="csX167" y="csY167"/>
                    </a:cxn>
                    <a:cxn ang="0">
                      <a:pos x="csX168" y="csY168"/>
                    </a:cxn>
                    <a:cxn ang="0">
                      <a:pos x="csX169" y="csY169"/>
                    </a:cxn>
                    <a:cxn ang="0">
                      <a:pos x="csX170" y="csY170"/>
                    </a:cxn>
                    <a:cxn ang="0">
                      <a:pos x="csX171" y="csY171"/>
                    </a:cxn>
                    <a:cxn ang="0">
                      <a:pos x="csX172" y="csY172"/>
                    </a:cxn>
                    <a:cxn ang="0">
                      <a:pos x="csX173" y="csY173"/>
                    </a:cxn>
                    <a:cxn ang="0">
                      <a:pos x="csX174" y="csY174"/>
                    </a:cxn>
                    <a:cxn ang="0">
                      <a:pos x="csX175" y="csY175"/>
                    </a:cxn>
                    <a:cxn ang="0">
                      <a:pos x="csX176" y="csY176"/>
                    </a:cxn>
                    <a:cxn ang="0">
                      <a:pos x="csX177" y="csY177"/>
                    </a:cxn>
                    <a:cxn ang="0">
                      <a:pos x="csX178" y="csY178"/>
                    </a:cxn>
                    <a:cxn ang="0">
                      <a:pos x="csX179" y="csY179"/>
                    </a:cxn>
                    <a:cxn ang="0">
                      <a:pos x="csX180" y="csY180"/>
                    </a:cxn>
                    <a:cxn ang="0">
                      <a:pos x="csX181" y="csY181"/>
                    </a:cxn>
                    <a:cxn ang="0">
                      <a:pos x="csX182" y="csY182"/>
                    </a:cxn>
                    <a:cxn ang="0">
                      <a:pos x="csX183" y="csY183"/>
                    </a:cxn>
                    <a:cxn ang="0">
                      <a:pos x="csX184" y="csY184"/>
                    </a:cxn>
                    <a:cxn ang="0">
                      <a:pos x="csX185" y="csY185"/>
                    </a:cxn>
                    <a:cxn ang="0">
                      <a:pos x="csX186" y="csY186"/>
                    </a:cxn>
                    <a:cxn ang="0">
                      <a:pos x="csX187" y="csY187"/>
                    </a:cxn>
                    <a:cxn ang="0">
                      <a:pos x="csX188" y="csY188"/>
                    </a:cxn>
                    <a:cxn ang="0">
                      <a:pos x="csX189" y="csY189"/>
                    </a:cxn>
                    <a:cxn ang="0">
                      <a:pos x="csX190" y="csY190"/>
                    </a:cxn>
                    <a:cxn ang="0">
                      <a:pos x="csX191" y="csY191"/>
                    </a:cxn>
                    <a:cxn ang="0">
                      <a:pos x="csX192" y="csY192"/>
                    </a:cxn>
                    <a:cxn ang="0">
                      <a:pos x="csX193" y="csY193"/>
                    </a:cxn>
                    <a:cxn ang="0">
                      <a:pos x="csX194" y="csY194"/>
                    </a:cxn>
                    <a:cxn ang="0">
                      <a:pos x="csX195" y="csY195"/>
                    </a:cxn>
                    <a:cxn ang="0">
                      <a:pos x="csX196" y="csY196"/>
                    </a:cxn>
                    <a:cxn ang="0">
                      <a:pos x="csX197" y="csY197"/>
                    </a:cxn>
                    <a:cxn ang="0">
                      <a:pos x="csX198" y="csY198"/>
                    </a:cxn>
                    <a:cxn ang="0">
                      <a:pos x="csX199" y="csY199"/>
                    </a:cxn>
                    <a:cxn ang="0">
                      <a:pos x="csX200" y="csY200"/>
                    </a:cxn>
                    <a:cxn ang="0">
                      <a:pos x="csX201" y="csY201"/>
                    </a:cxn>
                    <a:cxn ang="0">
                      <a:pos x="csX202" y="csY202"/>
                    </a:cxn>
                    <a:cxn ang="0">
                      <a:pos x="csX203" y="csY203"/>
                    </a:cxn>
                    <a:cxn ang="0">
                      <a:pos x="csX204" y="csY204"/>
                    </a:cxn>
                    <a:cxn ang="0">
                      <a:pos x="csX205" y="csY205"/>
                    </a:cxn>
                    <a:cxn ang="0">
                      <a:pos x="csX206" y="csY206"/>
                    </a:cxn>
                    <a:cxn ang="0">
                      <a:pos x="csX207" y="csY207"/>
                    </a:cxn>
                    <a:cxn ang="0">
                      <a:pos x="csX208" y="csY208"/>
                    </a:cxn>
                    <a:cxn ang="0">
                      <a:pos x="csX209" y="csY209"/>
                    </a:cxn>
                    <a:cxn ang="0">
                      <a:pos x="csX210" y="csY210"/>
                    </a:cxn>
                    <a:cxn ang="0">
                      <a:pos x="csX211" y="csY211"/>
                    </a:cxn>
                    <a:cxn ang="0">
                      <a:pos x="csX212" y="csY212"/>
                    </a:cxn>
                    <a:cxn ang="0">
                      <a:pos x="csX213" y="csY213"/>
                    </a:cxn>
                    <a:cxn ang="0">
                      <a:pos x="csX214" y="csY214"/>
                    </a:cxn>
                    <a:cxn ang="0">
                      <a:pos x="csX215" y="csY215"/>
                    </a:cxn>
                    <a:cxn ang="0">
                      <a:pos x="csX216" y="csY216"/>
                    </a:cxn>
                    <a:cxn ang="0">
                      <a:pos x="csX217" y="csY217"/>
                    </a:cxn>
                    <a:cxn ang="0">
                      <a:pos x="csX218" y="csY218"/>
                    </a:cxn>
                    <a:cxn ang="0">
                      <a:pos x="csX219" y="csY219"/>
                    </a:cxn>
                    <a:cxn ang="0">
                      <a:pos x="csX220" y="csY220"/>
                    </a:cxn>
                    <a:cxn ang="0">
                      <a:pos x="csX221" y="csY221"/>
                    </a:cxn>
                    <a:cxn ang="0">
                      <a:pos x="csX222" y="csY222"/>
                    </a:cxn>
                    <a:cxn ang="0">
                      <a:pos x="csX223" y="csY223"/>
                    </a:cxn>
                    <a:cxn ang="0">
                      <a:pos x="csX224" y="csY224"/>
                    </a:cxn>
                    <a:cxn ang="0">
                      <a:pos x="csX225" y="csY225"/>
                    </a:cxn>
                    <a:cxn ang="0">
                      <a:pos x="csX226" y="csY226"/>
                    </a:cxn>
                    <a:cxn ang="0">
                      <a:pos x="csX227" y="csY227"/>
                    </a:cxn>
                    <a:cxn ang="0">
                      <a:pos x="csX228" y="csY228"/>
                    </a:cxn>
                    <a:cxn ang="0">
                      <a:pos x="csX229" y="csY229"/>
                    </a:cxn>
                    <a:cxn ang="0">
                      <a:pos x="csX230" y="csY230"/>
                    </a:cxn>
                    <a:cxn ang="0">
                      <a:pos x="csX231" y="csY231"/>
                    </a:cxn>
                    <a:cxn ang="0">
                      <a:pos x="csX232" y="csY232"/>
                    </a:cxn>
                    <a:cxn ang="0">
                      <a:pos x="csX233" y="csY233"/>
                    </a:cxn>
                    <a:cxn ang="0">
                      <a:pos x="csX234" y="csY234"/>
                    </a:cxn>
                    <a:cxn ang="0">
                      <a:pos x="csX235" y="csY235"/>
                    </a:cxn>
                    <a:cxn ang="0">
                      <a:pos x="csX236" y="csY236"/>
                    </a:cxn>
                    <a:cxn ang="0">
                      <a:pos x="csX237" y="csY237"/>
                    </a:cxn>
                    <a:cxn ang="0">
                      <a:pos x="csX238" y="csY238"/>
                    </a:cxn>
                    <a:cxn ang="0">
                      <a:pos x="csX239" y="csY239"/>
                    </a:cxn>
                    <a:cxn ang="0">
                      <a:pos x="csX240" y="csY240"/>
                    </a:cxn>
                    <a:cxn ang="0">
                      <a:pos x="csX241" y="csY241"/>
                    </a:cxn>
                    <a:cxn ang="0">
                      <a:pos x="csX242" y="csY242"/>
                    </a:cxn>
                    <a:cxn ang="0">
                      <a:pos x="csX243" y="csY243"/>
                    </a:cxn>
                    <a:cxn ang="0">
                      <a:pos x="csX244" y="csY244"/>
                    </a:cxn>
                    <a:cxn ang="0">
                      <a:pos x="csX245" y="csY245"/>
                    </a:cxn>
                    <a:cxn ang="0">
                      <a:pos x="csX246" y="csY246"/>
                    </a:cxn>
                    <a:cxn ang="0">
                      <a:pos x="csX247" y="csY247"/>
                    </a:cxn>
                    <a:cxn ang="0">
                      <a:pos x="csX248" y="csY248"/>
                    </a:cxn>
                    <a:cxn ang="0">
                      <a:pos x="csX249" y="csY249"/>
                    </a:cxn>
                    <a:cxn ang="0">
                      <a:pos x="csX250" y="csY250"/>
                    </a:cxn>
                    <a:cxn ang="0">
                      <a:pos x="csX251" y="csY251"/>
                    </a:cxn>
                    <a:cxn ang="0">
                      <a:pos x="csX252" y="csY252"/>
                    </a:cxn>
                    <a:cxn ang="0">
                      <a:pos x="csX253" y="csY253"/>
                    </a:cxn>
                    <a:cxn ang="0">
                      <a:pos x="csX254" y="csY254"/>
                    </a:cxn>
                    <a:cxn ang="0">
                      <a:pos x="csX255" y="csY255"/>
                    </a:cxn>
                    <a:cxn ang="0">
                      <a:pos x="csX256" y="csY256"/>
                    </a:cxn>
                    <a:cxn ang="0">
                      <a:pos x="csX257" y="csY257"/>
                    </a:cxn>
                    <a:cxn ang="0">
                      <a:pos x="csX258" y="csY258"/>
                    </a:cxn>
                    <a:cxn ang="0">
                      <a:pos x="csX259" y="csY259"/>
                    </a:cxn>
                    <a:cxn ang="0">
                      <a:pos x="csX260" y="csY260"/>
                    </a:cxn>
                    <a:cxn ang="0">
                      <a:pos x="csX261" y="csY261"/>
                    </a:cxn>
                    <a:cxn ang="0">
                      <a:pos x="csX262" y="csY262"/>
                    </a:cxn>
                    <a:cxn ang="0">
                      <a:pos x="csX263" y="csY263"/>
                    </a:cxn>
                    <a:cxn ang="0">
                      <a:pos x="csX264" y="csY264"/>
                    </a:cxn>
                    <a:cxn ang="0">
                      <a:pos x="csX265" y="csY265"/>
                    </a:cxn>
                    <a:cxn ang="0">
                      <a:pos x="csX266" y="csY266"/>
                    </a:cxn>
                    <a:cxn ang="0">
                      <a:pos x="csX267" y="csY267"/>
                    </a:cxn>
                    <a:cxn ang="0">
                      <a:pos x="csX268" y="csY268"/>
                    </a:cxn>
                    <a:cxn ang="0">
                      <a:pos x="csX269" y="csY269"/>
                    </a:cxn>
                    <a:cxn ang="0">
                      <a:pos x="csX270" y="csY270"/>
                    </a:cxn>
                    <a:cxn ang="0">
                      <a:pos x="csX271" y="csY271"/>
                    </a:cxn>
                    <a:cxn ang="0">
                      <a:pos x="csX272" y="csY272"/>
                    </a:cxn>
                    <a:cxn ang="0">
                      <a:pos x="csX273" y="csY273"/>
                    </a:cxn>
                    <a:cxn ang="0">
                      <a:pos x="csX274" y="csY274"/>
                    </a:cxn>
                    <a:cxn ang="0">
                      <a:pos x="csX275" y="csY275"/>
                    </a:cxn>
                    <a:cxn ang="0">
                      <a:pos x="csX276" y="csY276"/>
                    </a:cxn>
                    <a:cxn ang="0">
                      <a:pos x="csX277" y="csY277"/>
                    </a:cxn>
                    <a:cxn ang="0">
                      <a:pos x="csX278" y="csY278"/>
                    </a:cxn>
                    <a:cxn ang="0">
                      <a:pos x="csX279" y="csY279"/>
                    </a:cxn>
                    <a:cxn ang="0">
                      <a:pos x="csX280" y="csY280"/>
                    </a:cxn>
                    <a:cxn ang="0">
                      <a:pos x="csX281" y="csY281"/>
                    </a:cxn>
                    <a:cxn ang="0">
                      <a:pos x="csX282" y="csY282"/>
                    </a:cxn>
                    <a:cxn ang="0">
                      <a:pos x="csX283" y="csY283"/>
                    </a:cxn>
                    <a:cxn ang="0">
                      <a:pos x="csX284" y="csY284"/>
                    </a:cxn>
                    <a:cxn ang="0">
                      <a:pos x="csX285" y="csY285"/>
                    </a:cxn>
                    <a:cxn ang="0">
                      <a:pos x="csX286" y="csY286"/>
                    </a:cxn>
                    <a:cxn ang="0">
                      <a:pos x="csX287" y="csY287"/>
                    </a:cxn>
                    <a:cxn ang="0">
                      <a:pos x="csX288" y="csY288"/>
                    </a:cxn>
                    <a:cxn ang="0">
                      <a:pos x="csX289" y="csY289"/>
                    </a:cxn>
                    <a:cxn ang="0">
                      <a:pos x="csX290" y="csY290"/>
                    </a:cxn>
                    <a:cxn ang="0">
                      <a:pos x="csX291" y="csY291"/>
                    </a:cxn>
                  </a:cxnLst>
                  <a:rect l="l" t="t" r="r" b="b"/>
                  <a:pathLst>
                    <a:path w="2076058" h="3655224">
                      <a:moveTo>
                        <a:pt x="2072360" y="69960"/>
                      </a:moveTo>
                      <a:cubicBezTo>
                        <a:pt x="2077542" y="59101"/>
                        <a:pt x="2079761" y="35670"/>
                        <a:pt x="2061854" y="38118"/>
                      </a:cubicBezTo>
                      <a:cubicBezTo>
                        <a:pt x="2064883" y="31669"/>
                        <a:pt x="2066807" y="24269"/>
                        <a:pt x="2062969" y="17858"/>
                      </a:cubicBezTo>
                      <a:cubicBezTo>
                        <a:pt x="2055292" y="5361"/>
                        <a:pt x="2041280" y="14515"/>
                        <a:pt x="2031879" y="19687"/>
                      </a:cubicBezTo>
                      <a:cubicBezTo>
                        <a:pt x="2006476" y="-13393"/>
                        <a:pt x="1918093" y="79333"/>
                        <a:pt x="1888290" y="91391"/>
                      </a:cubicBezTo>
                      <a:cubicBezTo>
                        <a:pt x="1863458" y="106164"/>
                        <a:pt x="1831559" y="111622"/>
                        <a:pt x="1811690" y="133482"/>
                      </a:cubicBezTo>
                      <a:cubicBezTo>
                        <a:pt x="1813709" y="107155"/>
                        <a:pt x="1828368" y="78675"/>
                        <a:pt x="1815023" y="53520"/>
                      </a:cubicBezTo>
                      <a:cubicBezTo>
                        <a:pt x="1809423" y="44119"/>
                        <a:pt x="1798269" y="37280"/>
                        <a:pt x="1789573" y="47338"/>
                      </a:cubicBezTo>
                      <a:cubicBezTo>
                        <a:pt x="1751358" y="103193"/>
                        <a:pt x="1721383" y="194109"/>
                        <a:pt x="1735137" y="261555"/>
                      </a:cubicBezTo>
                      <a:cubicBezTo>
                        <a:pt x="1703495" y="291454"/>
                        <a:pt x="1675254" y="324811"/>
                        <a:pt x="1644183" y="355339"/>
                      </a:cubicBezTo>
                      <a:cubicBezTo>
                        <a:pt x="1594520" y="408659"/>
                        <a:pt x="1534236" y="451503"/>
                        <a:pt x="1485030" y="504881"/>
                      </a:cubicBezTo>
                      <a:cubicBezTo>
                        <a:pt x="1422946" y="477659"/>
                        <a:pt x="1359014" y="449741"/>
                        <a:pt x="1305950" y="406783"/>
                      </a:cubicBezTo>
                      <a:cubicBezTo>
                        <a:pt x="1267641" y="373807"/>
                        <a:pt x="1242466" y="328916"/>
                        <a:pt x="1213424" y="288197"/>
                      </a:cubicBezTo>
                      <a:cubicBezTo>
                        <a:pt x="1141730" y="173335"/>
                        <a:pt x="1017371" y="156352"/>
                        <a:pt x="897995" y="123081"/>
                      </a:cubicBezTo>
                      <a:cubicBezTo>
                        <a:pt x="889212" y="117318"/>
                        <a:pt x="878278" y="130034"/>
                        <a:pt x="885822" y="139121"/>
                      </a:cubicBezTo>
                      <a:cubicBezTo>
                        <a:pt x="903462" y="160371"/>
                        <a:pt x="919426" y="183765"/>
                        <a:pt x="928484" y="210054"/>
                      </a:cubicBezTo>
                      <a:cubicBezTo>
                        <a:pt x="937114" y="235085"/>
                        <a:pt x="936857" y="261031"/>
                        <a:pt x="938095" y="287168"/>
                      </a:cubicBezTo>
                      <a:cubicBezTo>
                        <a:pt x="939000" y="306351"/>
                        <a:pt x="938714" y="325544"/>
                        <a:pt x="925027" y="340527"/>
                      </a:cubicBezTo>
                      <a:cubicBezTo>
                        <a:pt x="892194" y="373846"/>
                        <a:pt x="840159" y="371817"/>
                        <a:pt x="796715" y="370045"/>
                      </a:cubicBezTo>
                      <a:cubicBezTo>
                        <a:pt x="643734" y="368616"/>
                        <a:pt x="541807" y="267832"/>
                        <a:pt x="536197" y="115366"/>
                      </a:cubicBezTo>
                      <a:cubicBezTo>
                        <a:pt x="558943" y="109584"/>
                        <a:pt x="581183" y="97316"/>
                        <a:pt x="596966" y="79885"/>
                      </a:cubicBezTo>
                      <a:cubicBezTo>
                        <a:pt x="615588" y="57997"/>
                        <a:pt x="607625" y="29383"/>
                        <a:pt x="604520" y="3561"/>
                      </a:cubicBezTo>
                      <a:cubicBezTo>
                        <a:pt x="603948" y="-1163"/>
                        <a:pt x="597671" y="-1211"/>
                        <a:pt x="597128" y="3561"/>
                      </a:cubicBezTo>
                      <a:cubicBezTo>
                        <a:pt x="593537" y="24097"/>
                        <a:pt x="599976" y="46957"/>
                        <a:pt x="589032" y="65645"/>
                      </a:cubicBezTo>
                      <a:cubicBezTo>
                        <a:pt x="575678" y="83428"/>
                        <a:pt x="553523" y="94077"/>
                        <a:pt x="532644" y="100202"/>
                      </a:cubicBezTo>
                      <a:cubicBezTo>
                        <a:pt x="531425" y="98106"/>
                        <a:pt x="529015" y="96535"/>
                        <a:pt x="526310" y="97059"/>
                      </a:cubicBezTo>
                      <a:cubicBezTo>
                        <a:pt x="482057" y="105603"/>
                        <a:pt x="439299" y="120119"/>
                        <a:pt x="397180" y="136063"/>
                      </a:cubicBezTo>
                      <a:cubicBezTo>
                        <a:pt x="144043" y="213445"/>
                        <a:pt x="84036" y="421499"/>
                        <a:pt x="32772" y="655414"/>
                      </a:cubicBezTo>
                      <a:cubicBezTo>
                        <a:pt x="13713" y="746502"/>
                        <a:pt x="-11357" y="841323"/>
                        <a:pt x="5635" y="934525"/>
                      </a:cubicBezTo>
                      <a:cubicBezTo>
                        <a:pt x="8036" y="945012"/>
                        <a:pt x="10226" y="972282"/>
                        <a:pt x="23104" y="971939"/>
                      </a:cubicBezTo>
                      <a:cubicBezTo>
                        <a:pt x="81388" y="1009535"/>
                        <a:pt x="155149" y="1007191"/>
                        <a:pt x="221358" y="1020079"/>
                      </a:cubicBezTo>
                      <a:cubicBezTo>
                        <a:pt x="217090" y="1037871"/>
                        <a:pt x="221300" y="1057141"/>
                        <a:pt x="220195" y="1075400"/>
                      </a:cubicBezTo>
                      <a:cubicBezTo>
                        <a:pt x="221196" y="1126930"/>
                        <a:pt x="216405" y="1178775"/>
                        <a:pt x="213357" y="1229791"/>
                      </a:cubicBezTo>
                      <a:cubicBezTo>
                        <a:pt x="88903" y="1836066"/>
                        <a:pt x="57994" y="2461011"/>
                        <a:pt x="75635" y="3078717"/>
                      </a:cubicBezTo>
                      <a:cubicBezTo>
                        <a:pt x="80245" y="3152917"/>
                        <a:pt x="78511" y="3228507"/>
                        <a:pt x="97599" y="3300859"/>
                      </a:cubicBezTo>
                      <a:cubicBezTo>
                        <a:pt x="79549" y="3330939"/>
                        <a:pt x="337667" y="3371973"/>
                        <a:pt x="365204" y="3375364"/>
                      </a:cubicBezTo>
                      <a:cubicBezTo>
                        <a:pt x="355489" y="3401519"/>
                        <a:pt x="347545" y="3428551"/>
                        <a:pt x="334076" y="3453097"/>
                      </a:cubicBezTo>
                      <a:cubicBezTo>
                        <a:pt x="329123" y="3463241"/>
                        <a:pt x="320360" y="3470290"/>
                        <a:pt x="315379" y="3480167"/>
                      </a:cubicBezTo>
                      <a:cubicBezTo>
                        <a:pt x="299815" y="3491816"/>
                        <a:pt x="285785" y="3505561"/>
                        <a:pt x="274231" y="3521125"/>
                      </a:cubicBezTo>
                      <a:cubicBezTo>
                        <a:pt x="260543" y="3538765"/>
                        <a:pt x="251237" y="3560758"/>
                        <a:pt x="254314" y="3583418"/>
                      </a:cubicBezTo>
                      <a:cubicBezTo>
                        <a:pt x="256133" y="3602297"/>
                        <a:pt x="257133" y="3622957"/>
                        <a:pt x="267001" y="3639616"/>
                      </a:cubicBezTo>
                      <a:cubicBezTo>
                        <a:pt x="282527" y="3657170"/>
                        <a:pt x="319179" y="3655599"/>
                        <a:pt x="341020" y="3654779"/>
                      </a:cubicBezTo>
                      <a:cubicBezTo>
                        <a:pt x="381463" y="3650798"/>
                        <a:pt x="422087" y="3642349"/>
                        <a:pt x="459587" y="3626319"/>
                      </a:cubicBezTo>
                      <a:cubicBezTo>
                        <a:pt x="491077" y="3614870"/>
                        <a:pt x="505755" y="3584276"/>
                        <a:pt x="516861" y="3554938"/>
                      </a:cubicBezTo>
                      <a:cubicBezTo>
                        <a:pt x="525072" y="3555015"/>
                        <a:pt x="544979" y="3563749"/>
                        <a:pt x="549789" y="3556015"/>
                      </a:cubicBezTo>
                      <a:cubicBezTo>
                        <a:pt x="560076" y="3548966"/>
                        <a:pt x="566401" y="3542251"/>
                        <a:pt x="573554" y="3533479"/>
                      </a:cubicBezTo>
                      <a:cubicBezTo>
                        <a:pt x="589099" y="3529802"/>
                        <a:pt x="582374" y="3508666"/>
                        <a:pt x="584546" y="3496941"/>
                      </a:cubicBezTo>
                      <a:cubicBezTo>
                        <a:pt x="586117" y="3463089"/>
                        <a:pt x="584498" y="3429199"/>
                        <a:pt x="584231" y="3395338"/>
                      </a:cubicBezTo>
                      <a:cubicBezTo>
                        <a:pt x="673938" y="3399414"/>
                        <a:pt x="763844" y="3398843"/>
                        <a:pt x="853503" y="3393842"/>
                      </a:cubicBezTo>
                      <a:cubicBezTo>
                        <a:pt x="851398" y="3437638"/>
                        <a:pt x="850331" y="3481605"/>
                        <a:pt x="849388" y="3525468"/>
                      </a:cubicBezTo>
                      <a:cubicBezTo>
                        <a:pt x="850627" y="3535660"/>
                        <a:pt x="840845" y="3578856"/>
                        <a:pt x="860980" y="3570302"/>
                      </a:cubicBezTo>
                      <a:cubicBezTo>
                        <a:pt x="878202" y="3579970"/>
                        <a:pt x="922321" y="3599716"/>
                        <a:pt x="940438" y="3589514"/>
                      </a:cubicBezTo>
                      <a:cubicBezTo>
                        <a:pt x="951906" y="3587323"/>
                        <a:pt x="999693" y="3584114"/>
                        <a:pt x="1001503" y="3572579"/>
                      </a:cubicBezTo>
                      <a:cubicBezTo>
                        <a:pt x="1004103" y="3571883"/>
                        <a:pt x="1006332" y="3569759"/>
                        <a:pt x="1006389" y="3566445"/>
                      </a:cubicBezTo>
                      <a:cubicBezTo>
                        <a:pt x="1006599" y="3554605"/>
                        <a:pt x="1007342" y="3542308"/>
                        <a:pt x="1007303" y="3530574"/>
                      </a:cubicBezTo>
                      <a:cubicBezTo>
                        <a:pt x="1029487" y="3549652"/>
                        <a:pt x="1048899" y="3571750"/>
                        <a:pt x="1065768" y="3595620"/>
                      </a:cubicBezTo>
                      <a:cubicBezTo>
                        <a:pt x="1071359" y="3601544"/>
                        <a:pt x="1076369" y="3620280"/>
                        <a:pt x="1085961" y="3617842"/>
                      </a:cubicBezTo>
                      <a:cubicBezTo>
                        <a:pt x="1144835" y="3649065"/>
                        <a:pt x="1216587" y="3644702"/>
                        <a:pt x="1281061" y="3638378"/>
                      </a:cubicBezTo>
                      <a:cubicBezTo>
                        <a:pt x="1292539" y="3636997"/>
                        <a:pt x="1304007" y="3635501"/>
                        <a:pt x="1315475" y="3634034"/>
                      </a:cubicBezTo>
                      <a:cubicBezTo>
                        <a:pt x="1323219" y="3632920"/>
                        <a:pt x="1347098" y="3633872"/>
                        <a:pt x="1343850" y="3621528"/>
                      </a:cubicBezTo>
                      <a:cubicBezTo>
                        <a:pt x="1353632" y="3608374"/>
                        <a:pt x="1338088" y="3577979"/>
                        <a:pt x="1329391" y="3566340"/>
                      </a:cubicBezTo>
                      <a:cubicBezTo>
                        <a:pt x="1303960" y="3531583"/>
                        <a:pt x="1262240" y="3516553"/>
                        <a:pt x="1227064" y="3494521"/>
                      </a:cubicBezTo>
                      <a:cubicBezTo>
                        <a:pt x="1179544" y="3462927"/>
                        <a:pt x="1156065" y="3407901"/>
                        <a:pt x="1120070" y="3365524"/>
                      </a:cubicBezTo>
                      <a:cubicBezTo>
                        <a:pt x="1179239" y="3354285"/>
                        <a:pt x="1240695" y="3347741"/>
                        <a:pt x="1297540" y="3327577"/>
                      </a:cubicBezTo>
                      <a:cubicBezTo>
                        <a:pt x="1304455" y="3333044"/>
                        <a:pt x="1318257" y="3329682"/>
                        <a:pt x="1319381" y="3317814"/>
                      </a:cubicBezTo>
                      <a:cubicBezTo>
                        <a:pt x="1342622" y="3053104"/>
                        <a:pt x="1336697" y="2786547"/>
                        <a:pt x="1323019" y="2521466"/>
                      </a:cubicBezTo>
                      <a:cubicBezTo>
                        <a:pt x="1293844" y="2095804"/>
                        <a:pt x="1258640" y="1664159"/>
                        <a:pt x="1139568" y="1252879"/>
                      </a:cubicBezTo>
                      <a:cubicBezTo>
                        <a:pt x="1143730" y="1246907"/>
                        <a:pt x="1142692" y="1239640"/>
                        <a:pt x="1140777" y="1232982"/>
                      </a:cubicBezTo>
                      <a:cubicBezTo>
                        <a:pt x="1139625" y="1227581"/>
                        <a:pt x="1139196" y="1220685"/>
                        <a:pt x="1138453" y="1214855"/>
                      </a:cubicBezTo>
                      <a:cubicBezTo>
                        <a:pt x="1133967" y="1171450"/>
                        <a:pt x="1128909" y="1127930"/>
                        <a:pt x="1135167" y="1084458"/>
                      </a:cubicBezTo>
                      <a:cubicBezTo>
                        <a:pt x="1140758" y="1045891"/>
                        <a:pt x="1148073" y="1008115"/>
                        <a:pt x="1143197" y="969034"/>
                      </a:cubicBezTo>
                      <a:cubicBezTo>
                        <a:pt x="1135291" y="904036"/>
                        <a:pt x="1106125" y="841418"/>
                        <a:pt x="1113955" y="774972"/>
                      </a:cubicBezTo>
                      <a:cubicBezTo>
                        <a:pt x="1122004" y="768000"/>
                        <a:pt x="1122394" y="755236"/>
                        <a:pt x="1126937" y="745806"/>
                      </a:cubicBezTo>
                      <a:cubicBezTo>
                        <a:pt x="1134300" y="725213"/>
                        <a:pt x="1145664" y="706411"/>
                        <a:pt x="1156341" y="687428"/>
                      </a:cubicBezTo>
                      <a:cubicBezTo>
                        <a:pt x="1267269" y="729766"/>
                        <a:pt x="1379864" y="768285"/>
                        <a:pt x="1494307" y="799851"/>
                      </a:cubicBezTo>
                      <a:cubicBezTo>
                        <a:pt x="1488725" y="802813"/>
                        <a:pt x="1489421" y="810519"/>
                        <a:pt x="1496069" y="811338"/>
                      </a:cubicBezTo>
                      <a:cubicBezTo>
                        <a:pt x="1511652" y="813367"/>
                        <a:pt x="1528140" y="806185"/>
                        <a:pt x="1541627" y="799080"/>
                      </a:cubicBezTo>
                      <a:cubicBezTo>
                        <a:pt x="1555867" y="791584"/>
                        <a:pt x="1568736" y="782125"/>
                        <a:pt x="1581289" y="772114"/>
                      </a:cubicBezTo>
                      <a:cubicBezTo>
                        <a:pt x="1659194" y="706735"/>
                        <a:pt x="1730632" y="633230"/>
                        <a:pt x="1795707" y="555116"/>
                      </a:cubicBezTo>
                      <a:cubicBezTo>
                        <a:pt x="1813814" y="532732"/>
                        <a:pt x="1831540" y="510082"/>
                        <a:pt x="1848028" y="486479"/>
                      </a:cubicBezTo>
                      <a:cubicBezTo>
                        <a:pt x="1853828" y="477192"/>
                        <a:pt x="1863230" y="468238"/>
                        <a:pt x="1864020" y="457008"/>
                      </a:cubicBezTo>
                      <a:cubicBezTo>
                        <a:pt x="1868535" y="434339"/>
                        <a:pt x="1833130" y="379522"/>
                        <a:pt x="1820900" y="358110"/>
                      </a:cubicBezTo>
                      <a:cubicBezTo>
                        <a:pt x="1828606" y="351614"/>
                        <a:pt x="1831778" y="339241"/>
                        <a:pt x="1836521" y="330488"/>
                      </a:cubicBezTo>
                      <a:cubicBezTo>
                        <a:pt x="1851228" y="303132"/>
                        <a:pt x="1872059" y="279329"/>
                        <a:pt x="1896310" y="260012"/>
                      </a:cubicBezTo>
                      <a:cubicBezTo>
                        <a:pt x="1935134" y="231409"/>
                        <a:pt x="1976901" y="206768"/>
                        <a:pt x="2011838" y="173078"/>
                      </a:cubicBezTo>
                      <a:cubicBezTo>
                        <a:pt x="2027707" y="156828"/>
                        <a:pt x="2057149" y="134559"/>
                        <a:pt x="2061692" y="112403"/>
                      </a:cubicBezTo>
                      <a:cubicBezTo>
                        <a:pt x="2068188" y="106946"/>
                        <a:pt x="2064817" y="96773"/>
                        <a:pt x="2057711" y="93068"/>
                      </a:cubicBezTo>
                      <a:cubicBezTo>
                        <a:pt x="2064359" y="86610"/>
                        <a:pt x="2069074" y="78561"/>
                        <a:pt x="2072360" y="69960"/>
                      </a:cubicBezTo>
                      <a:close/>
                      <a:moveTo>
                        <a:pt x="2042376" y="28279"/>
                      </a:moveTo>
                      <a:cubicBezTo>
                        <a:pt x="2054368" y="19925"/>
                        <a:pt x="2055615" y="24792"/>
                        <a:pt x="2049472" y="35727"/>
                      </a:cubicBezTo>
                      <a:cubicBezTo>
                        <a:pt x="2044443" y="44252"/>
                        <a:pt x="2038299" y="51948"/>
                        <a:pt x="2030193" y="57511"/>
                      </a:cubicBezTo>
                      <a:cubicBezTo>
                        <a:pt x="2000170" y="79028"/>
                        <a:pt x="1971453" y="102288"/>
                        <a:pt x="1944097" y="127091"/>
                      </a:cubicBezTo>
                      <a:cubicBezTo>
                        <a:pt x="1938248" y="123005"/>
                        <a:pt x="1932362" y="118938"/>
                        <a:pt x="1926609" y="114699"/>
                      </a:cubicBezTo>
                      <a:cubicBezTo>
                        <a:pt x="1973129" y="99021"/>
                        <a:pt x="2000437" y="51977"/>
                        <a:pt x="2042376" y="28279"/>
                      </a:cubicBezTo>
                      <a:close/>
                      <a:moveTo>
                        <a:pt x="503317" y="3390356"/>
                      </a:moveTo>
                      <a:cubicBezTo>
                        <a:pt x="489524" y="3429399"/>
                        <a:pt x="471732" y="3466718"/>
                        <a:pt x="452329" y="3503256"/>
                      </a:cubicBezTo>
                      <a:cubicBezTo>
                        <a:pt x="419049" y="3480510"/>
                        <a:pt x="377006" y="3479796"/>
                        <a:pt x="338591" y="3485358"/>
                      </a:cubicBezTo>
                      <a:cubicBezTo>
                        <a:pt x="364004" y="3455097"/>
                        <a:pt x="373005" y="3415045"/>
                        <a:pt x="381178" y="3377564"/>
                      </a:cubicBezTo>
                      <a:cubicBezTo>
                        <a:pt x="421764" y="3382917"/>
                        <a:pt x="462502" y="3387156"/>
                        <a:pt x="503317" y="3390356"/>
                      </a:cubicBezTo>
                      <a:close/>
                      <a:moveTo>
                        <a:pt x="282756" y="3628843"/>
                      </a:moveTo>
                      <a:cubicBezTo>
                        <a:pt x="282060" y="3628529"/>
                        <a:pt x="282365" y="3628567"/>
                        <a:pt x="282756" y="3628843"/>
                      </a:cubicBezTo>
                      <a:lnTo>
                        <a:pt x="282756" y="3628843"/>
                      </a:lnTo>
                      <a:close/>
                      <a:moveTo>
                        <a:pt x="491544" y="3568759"/>
                      </a:moveTo>
                      <a:cubicBezTo>
                        <a:pt x="478361" y="3604373"/>
                        <a:pt x="449196" y="3612889"/>
                        <a:pt x="415515" y="3621480"/>
                      </a:cubicBezTo>
                      <a:cubicBezTo>
                        <a:pt x="372215" y="3629614"/>
                        <a:pt x="326371" y="3644950"/>
                        <a:pt x="283137" y="3628995"/>
                      </a:cubicBezTo>
                      <a:cubicBezTo>
                        <a:pt x="282718" y="3628110"/>
                        <a:pt x="281889" y="3627081"/>
                        <a:pt x="281460" y="3626300"/>
                      </a:cubicBezTo>
                      <a:cubicBezTo>
                        <a:pt x="274783" y="3607574"/>
                        <a:pt x="272192" y="3584723"/>
                        <a:pt x="273497" y="3565283"/>
                      </a:cubicBezTo>
                      <a:cubicBezTo>
                        <a:pt x="277965" y="3544290"/>
                        <a:pt x="294071" y="3524144"/>
                        <a:pt x="309140" y="3508895"/>
                      </a:cubicBezTo>
                      <a:cubicBezTo>
                        <a:pt x="310673" y="3509600"/>
                        <a:pt x="312569" y="3509790"/>
                        <a:pt x="314769" y="3509180"/>
                      </a:cubicBezTo>
                      <a:cubicBezTo>
                        <a:pt x="337896" y="3502770"/>
                        <a:pt x="363204" y="3502037"/>
                        <a:pt x="386931" y="3505085"/>
                      </a:cubicBezTo>
                      <a:cubicBezTo>
                        <a:pt x="404752" y="3507828"/>
                        <a:pt x="422135" y="3512581"/>
                        <a:pt x="439356" y="3517781"/>
                      </a:cubicBezTo>
                      <a:cubicBezTo>
                        <a:pt x="445147" y="3519534"/>
                        <a:pt x="452205" y="3523439"/>
                        <a:pt x="457806" y="3519477"/>
                      </a:cubicBezTo>
                      <a:cubicBezTo>
                        <a:pt x="479371" y="3509790"/>
                        <a:pt x="519300" y="3417540"/>
                        <a:pt x="524481" y="3391918"/>
                      </a:cubicBezTo>
                      <a:cubicBezTo>
                        <a:pt x="540759" y="3393052"/>
                        <a:pt x="557057" y="3394023"/>
                        <a:pt x="573354" y="3394842"/>
                      </a:cubicBezTo>
                      <a:cubicBezTo>
                        <a:pt x="568258" y="3437410"/>
                        <a:pt x="562657" y="3479786"/>
                        <a:pt x="561886" y="3522715"/>
                      </a:cubicBezTo>
                      <a:cubicBezTo>
                        <a:pt x="556361" y="3525697"/>
                        <a:pt x="551656" y="3529135"/>
                        <a:pt x="546446" y="3533031"/>
                      </a:cubicBezTo>
                      <a:cubicBezTo>
                        <a:pt x="546122" y="3524163"/>
                        <a:pt x="547875" y="3442362"/>
                        <a:pt x="531492" y="3454545"/>
                      </a:cubicBezTo>
                      <a:cubicBezTo>
                        <a:pt x="525234" y="3473900"/>
                        <a:pt x="519109" y="3493883"/>
                        <a:pt x="512451" y="3513314"/>
                      </a:cubicBezTo>
                      <a:cubicBezTo>
                        <a:pt x="506403" y="3532240"/>
                        <a:pt x="501678" y="3551443"/>
                        <a:pt x="491544" y="3568759"/>
                      </a:cubicBezTo>
                      <a:close/>
                      <a:moveTo>
                        <a:pt x="530701" y="3498531"/>
                      </a:moveTo>
                      <a:cubicBezTo>
                        <a:pt x="531930" y="3512619"/>
                        <a:pt x="533368" y="3526716"/>
                        <a:pt x="534044" y="3540842"/>
                      </a:cubicBezTo>
                      <a:cubicBezTo>
                        <a:pt x="529729" y="3540289"/>
                        <a:pt x="525386" y="3540022"/>
                        <a:pt x="521014" y="3539851"/>
                      </a:cubicBezTo>
                      <a:cubicBezTo>
                        <a:pt x="524243" y="3526059"/>
                        <a:pt x="527558" y="3512352"/>
                        <a:pt x="530701" y="3498531"/>
                      </a:cubicBezTo>
                      <a:close/>
                      <a:moveTo>
                        <a:pt x="989244" y="3542680"/>
                      </a:moveTo>
                      <a:cubicBezTo>
                        <a:pt x="989520" y="3549786"/>
                        <a:pt x="990692" y="3556539"/>
                        <a:pt x="992330" y="3563349"/>
                      </a:cubicBezTo>
                      <a:cubicBezTo>
                        <a:pt x="976471" y="3564683"/>
                        <a:pt x="960945" y="3571169"/>
                        <a:pt x="945781" y="3575617"/>
                      </a:cubicBezTo>
                      <a:cubicBezTo>
                        <a:pt x="946639" y="3545509"/>
                        <a:pt x="946867" y="3517458"/>
                        <a:pt x="948896" y="3487387"/>
                      </a:cubicBezTo>
                      <a:cubicBezTo>
                        <a:pt x="963755" y="3498370"/>
                        <a:pt x="979490" y="3508123"/>
                        <a:pt x="994026" y="3519572"/>
                      </a:cubicBezTo>
                      <a:cubicBezTo>
                        <a:pt x="988139" y="3526440"/>
                        <a:pt x="988911" y="3533984"/>
                        <a:pt x="989244" y="3542680"/>
                      </a:cubicBezTo>
                      <a:close/>
                      <a:moveTo>
                        <a:pt x="1303569" y="3560987"/>
                      </a:moveTo>
                      <a:cubicBezTo>
                        <a:pt x="1321552" y="3577380"/>
                        <a:pt x="1329725" y="3595563"/>
                        <a:pt x="1332211" y="3619261"/>
                      </a:cubicBezTo>
                      <a:cubicBezTo>
                        <a:pt x="1271565" y="3624595"/>
                        <a:pt x="1209929" y="3630224"/>
                        <a:pt x="1149350" y="3621623"/>
                      </a:cubicBezTo>
                      <a:cubicBezTo>
                        <a:pt x="1129328" y="3618413"/>
                        <a:pt x="1110240" y="3611355"/>
                        <a:pt x="1090447" y="3607640"/>
                      </a:cubicBezTo>
                      <a:cubicBezTo>
                        <a:pt x="1061453" y="3553129"/>
                        <a:pt x="1006637" y="3492816"/>
                        <a:pt x="946258" y="3475814"/>
                      </a:cubicBezTo>
                      <a:cubicBezTo>
                        <a:pt x="924436" y="3458041"/>
                        <a:pt x="927703" y="3559863"/>
                        <a:pt x="932742" y="3575065"/>
                      </a:cubicBezTo>
                      <a:cubicBezTo>
                        <a:pt x="909910" y="3571855"/>
                        <a:pt x="887450" y="3567121"/>
                        <a:pt x="866057" y="3558425"/>
                      </a:cubicBezTo>
                      <a:cubicBezTo>
                        <a:pt x="869305" y="3503427"/>
                        <a:pt x="866600" y="3448221"/>
                        <a:pt x="864933" y="3393213"/>
                      </a:cubicBezTo>
                      <a:cubicBezTo>
                        <a:pt x="901928" y="3390994"/>
                        <a:pt x="938866" y="3388013"/>
                        <a:pt x="975738" y="3384269"/>
                      </a:cubicBezTo>
                      <a:cubicBezTo>
                        <a:pt x="1000522" y="3437810"/>
                        <a:pt x="1056433" y="3465651"/>
                        <a:pt x="1097524" y="3504675"/>
                      </a:cubicBezTo>
                      <a:cubicBezTo>
                        <a:pt x="1109183" y="3515962"/>
                        <a:pt x="1120079" y="3529135"/>
                        <a:pt x="1135386" y="3535546"/>
                      </a:cubicBezTo>
                      <a:cubicBezTo>
                        <a:pt x="1151302" y="3541670"/>
                        <a:pt x="1174581" y="3529345"/>
                        <a:pt x="1190641" y="3524782"/>
                      </a:cubicBezTo>
                      <a:cubicBezTo>
                        <a:pt x="1202680" y="3519963"/>
                        <a:pt x="1215015" y="3517496"/>
                        <a:pt x="1227407" y="3513495"/>
                      </a:cubicBezTo>
                      <a:cubicBezTo>
                        <a:pt x="1252972" y="3528840"/>
                        <a:pt x="1281719" y="3540146"/>
                        <a:pt x="1303569" y="3560987"/>
                      </a:cubicBezTo>
                      <a:close/>
                      <a:moveTo>
                        <a:pt x="1110878" y="3368153"/>
                      </a:moveTo>
                      <a:cubicBezTo>
                        <a:pt x="1118336" y="3387032"/>
                        <a:pt x="1129481" y="3403624"/>
                        <a:pt x="1140739" y="3420445"/>
                      </a:cubicBezTo>
                      <a:cubicBezTo>
                        <a:pt x="1159484" y="3447849"/>
                        <a:pt x="1178677" y="3476605"/>
                        <a:pt x="1204623" y="3497617"/>
                      </a:cubicBezTo>
                      <a:cubicBezTo>
                        <a:pt x="1185021" y="3504408"/>
                        <a:pt x="1165923" y="3513038"/>
                        <a:pt x="1147769" y="3523058"/>
                      </a:cubicBezTo>
                      <a:cubicBezTo>
                        <a:pt x="1126204" y="3507495"/>
                        <a:pt x="1109469" y="3486511"/>
                        <a:pt x="1088018" y="3470804"/>
                      </a:cubicBezTo>
                      <a:cubicBezTo>
                        <a:pt x="1054833" y="3444048"/>
                        <a:pt x="1017343" y="3419493"/>
                        <a:pt x="994949" y="3382260"/>
                      </a:cubicBezTo>
                      <a:cubicBezTo>
                        <a:pt x="1033611" y="3378050"/>
                        <a:pt x="1072207" y="3373030"/>
                        <a:pt x="1110631" y="3367039"/>
                      </a:cubicBezTo>
                      <a:cubicBezTo>
                        <a:pt x="1110659" y="3367391"/>
                        <a:pt x="1110726" y="3367763"/>
                        <a:pt x="1110878" y="3368153"/>
                      </a:cubicBezTo>
                      <a:close/>
                      <a:moveTo>
                        <a:pt x="1158637" y="1425491"/>
                      </a:moveTo>
                      <a:cubicBezTo>
                        <a:pt x="1286281" y="2041759"/>
                        <a:pt x="1334821" y="2677057"/>
                        <a:pt x="1294616" y="3305317"/>
                      </a:cubicBezTo>
                      <a:cubicBezTo>
                        <a:pt x="906805" y="3392309"/>
                        <a:pt x="499678" y="3393128"/>
                        <a:pt x="113192" y="3296478"/>
                      </a:cubicBezTo>
                      <a:cubicBezTo>
                        <a:pt x="81521" y="2608192"/>
                        <a:pt x="105524" y="1914581"/>
                        <a:pt x="232883" y="1235906"/>
                      </a:cubicBezTo>
                      <a:cubicBezTo>
                        <a:pt x="514737" y="1329832"/>
                        <a:pt x="839254" y="1377123"/>
                        <a:pt x="1120365" y="1257709"/>
                      </a:cubicBezTo>
                      <a:cubicBezTo>
                        <a:pt x="1120479" y="1257804"/>
                        <a:pt x="1120584" y="1257918"/>
                        <a:pt x="1120699" y="1258004"/>
                      </a:cubicBezTo>
                      <a:cubicBezTo>
                        <a:pt x="1132681" y="1313992"/>
                        <a:pt x="1146397" y="1369561"/>
                        <a:pt x="1158637" y="1425491"/>
                      </a:cubicBezTo>
                      <a:close/>
                      <a:moveTo>
                        <a:pt x="1845723" y="456532"/>
                      </a:moveTo>
                      <a:cubicBezTo>
                        <a:pt x="1759397" y="554421"/>
                        <a:pt x="1674206" y="654014"/>
                        <a:pt x="1576441" y="740949"/>
                      </a:cubicBezTo>
                      <a:cubicBezTo>
                        <a:pt x="1557153" y="758494"/>
                        <a:pt x="1537303" y="775648"/>
                        <a:pt x="1514005" y="787697"/>
                      </a:cubicBezTo>
                      <a:cubicBezTo>
                        <a:pt x="1471447" y="760875"/>
                        <a:pt x="1421698" y="746664"/>
                        <a:pt x="1375178" y="727985"/>
                      </a:cubicBezTo>
                      <a:cubicBezTo>
                        <a:pt x="1307265" y="704382"/>
                        <a:pt x="1238932" y="680941"/>
                        <a:pt x="1168914" y="664444"/>
                      </a:cubicBezTo>
                      <a:cubicBezTo>
                        <a:pt x="1180839" y="641203"/>
                        <a:pt x="1190069" y="616524"/>
                        <a:pt x="1191088" y="590177"/>
                      </a:cubicBezTo>
                      <a:cubicBezTo>
                        <a:pt x="1189488" y="529751"/>
                        <a:pt x="1171610" y="470086"/>
                        <a:pt x="1155293" y="412184"/>
                      </a:cubicBezTo>
                      <a:cubicBezTo>
                        <a:pt x="1151998" y="401840"/>
                        <a:pt x="1135881" y="406135"/>
                        <a:pt x="1138929" y="416699"/>
                      </a:cubicBezTo>
                      <a:cubicBezTo>
                        <a:pt x="1154322" y="470058"/>
                        <a:pt x="1165780" y="525607"/>
                        <a:pt x="1166342" y="581329"/>
                      </a:cubicBezTo>
                      <a:cubicBezTo>
                        <a:pt x="1166809" y="626925"/>
                        <a:pt x="1138767" y="663825"/>
                        <a:pt x="1117917" y="702144"/>
                      </a:cubicBezTo>
                      <a:cubicBezTo>
                        <a:pt x="1111955" y="713097"/>
                        <a:pt x="1106554" y="724337"/>
                        <a:pt x="1102077" y="735986"/>
                      </a:cubicBezTo>
                      <a:cubicBezTo>
                        <a:pt x="1096696" y="755369"/>
                        <a:pt x="1086828" y="775058"/>
                        <a:pt x="1086028" y="795146"/>
                      </a:cubicBezTo>
                      <a:cubicBezTo>
                        <a:pt x="1081208" y="867412"/>
                        <a:pt x="1119517" y="934744"/>
                        <a:pt x="1116727" y="1006868"/>
                      </a:cubicBezTo>
                      <a:cubicBezTo>
                        <a:pt x="1115241" y="1044987"/>
                        <a:pt x="1104249" y="1082115"/>
                        <a:pt x="1103468" y="1120291"/>
                      </a:cubicBezTo>
                      <a:cubicBezTo>
                        <a:pt x="1103315" y="1162801"/>
                        <a:pt x="1109202" y="1205197"/>
                        <a:pt x="1113250" y="1247345"/>
                      </a:cubicBezTo>
                      <a:cubicBezTo>
                        <a:pt x="828586" y="1343510"/>
                        <a:pt x="519490" y="1311515"/>
                        <a:pt x="238884" y="1216751"/>
                      </a:cubicBezTo>
                      <a:cubicBezTo>
                        <a:pt x="245770" y="1152505"/>
                        <a:pt x="248342" y="1086887"/>
                        <a:pt x="240579" y="1022698"/>
                      </a:cubicBezTo>
                      <a:cubicBezTo>
                        <a:pt x="331743" y="1033557"/>
                        <a:pt x="427507" y="1040691"/>
                        <a:pt x="516623" y="1014545"/>
                      </a:cubicBezTo>
                      <a:cubicBezTo>
                        <a:pt x="528891" y="1019126"/>
                        <a:pt x="530025" y="1004991"/>
                        <a:pt x="527777" y="996304"/>
                      </a:cubicBezTo>
                      <a:cubicBezTo>
                        <a:pt x="591128" y="1007144"/>
                        <a:pt x="654478" y="1019650"/>
                        <a:pt x="714905" y="1041929"/>
                      </a:cubicBezTo>
                      <a:cubicBezTo>
                        <a:pt x="725363" y="1045844"/>
                        <a:pt x="739041" y="1050216"/>
                        <a:pt x="747290" y="1039672"/>
                      </a:cubicBezTo>
                      <a:cubicBezTo>
                        <a:pt x="762416" y="1012887"/>
                        <a:pt x="705628" y="1003524"/>
                        <a:pt x="690702" y="994723"/>
                      </a:cubicBezTo>
                      <a:cubicBezTo>
                        <a:pt x="726002" y="997924"/>
                        <a:pt x="760549" y="1006363"/>
                        <a:pt x="795610" y="1011278"/>
                      </a:cubicBezTo>
                      <a:cubicBezTo>
                        <a:pt x="805954" y="1012725"/>
                        <a:pt x="818204" y="1015821"/>
                        <a:pt x="828586" y="1013345"/>
                      </a:cubicBezTo>
                      <a:cubicBezTo>
                        <a:pt x="843988" y="1010011"/>
                        <a:pt x="845178" y="988341"/>
                        <a:pt x="831720" y="981455"/>
                      </a:cubicBezTo>
                      <a:cubicBezTo>
                        <a:pt x="824490" y="976702"/>
                        <a:pt x="815784" y="974340"/>
                        <a:pt x="807726" y="971387"/>
                      </a:cubicBezTo>
                      <a:cubicBezTo>
                        <a:pt x="785419" y="963367"/>
                        <a:pt x="764559" y="950899"/>
                        <a:pt x="742594" y="942431"/>
                      </a:cubicBezTo>
                      <a:cubicBezTo>
                        <a:pt x="777837" y="943783"/>
                        <a:pt x="813736" y="948498"/>
                        <a:pt x="848760" y="942783"/>
                      </a:cubicBezTo>
                      <a:cubicBezTo>
                        <a:pt x="863171" y="941050"/>
                        <a:pt x="875544" y="925791"/>
                        <a:pt x="863276" y="913446"/>
                      </a:cubicBezTo>
                      <a:cubicBezTo>
                        <a:pt x="839082" y="894444"/>
                        <a:pt x="794286" y="894539"/>
                        <a:pt x="764216" y="888815"/>
                      </a:cubicBezTo>
                      <a:cubicBezTo>
                        <a:pt x="787771" y="887053"/>
                        <a:pt x="863352" y="885367"/>
                        <a:pt x="843835" y="845933"/>
                      </a:cubicBezTo>
                      <a:cubicBezTo>
                        <a:pt x="833301" y="826512"/>
                        <a:pt x="710362" y="830493"/>
                        <a:pt x="684873" y="831531"/>
                      </a:cubicBezTo>
                      <a:cubicBezTo>
                        <a:pt x="697998" y="819149"/>
                        <a:pt x="705504" y="802499"/>
                        <a:pt x="711352" y="785745"/>
                      </a:cubicBezTo>
                      <a:cubicBezTo>
                        <a:pt x="718220" y="771991"/>
                        <a:pt x="718210" y="753207"/>
                        <a:pt x="700189" y="749197"/>
                      </a:cubicBezTo>
                      <a:cubicBezTo>
                        <a:pt x="673862" y="746197"/>
                        <a:pt x="655650" y="771200"/>
                        <a:pt x="634314" y="782144"/>
                      </a:cubicBezTo>
                      <a:cubicBezTo>
                        <a:pt x="595471" y="802566"/>
                        <a:pt x="541664" y="796622"/>
                        <a:pt x="513089" y="834579"/>
                      </a:cubicBezTo>
                      <a:cubicBezTo>
                        <a:pt x="503783" y="823645"/>
                        <a:pt x="485581" y="828579"/>
                        <a:pt x="472656" y="826388"/>
                      </a:cubicBezTo>
                      <a:cubicBezTo>
                        <a:pt x="401075" y="815558"/>
                        <a:pt x="329733" y="802890"/>
                        <a:pt x="257905" y="793660"/>
                      </a:cubicBezTo>
                      <a:cubicBezTo>
                        <a:pt x="320332" y="682770"/>
                        <a:pt x="351574" y="535818"/>
                        <a:pt x="314207" y="411936"/>
                      </a:cubicBezTo>
                      <a:cubicBezTo>
                        <a:pt x="310988" y="402611"/>
                        <a:pt x="296167" y="406535"/>
                        <a:pt x="299301" y="416041"/>
                      </a:cubicBezTo>
                      <a:cubicBezTo>
                        <a:pt x="329600" y="516035"/>
                        <a:pt x="308130" y="625153"/>
                        <a:pt x="271973" y="720794"/>
                      </a:cubicBezTo>
                      <a:cubicBezTo>
                        <a:pt x="266868" y="733738"/>
                        <a:pt x="261210" y="746454"/>
                        <a:pt x="254981" y="758894"/>
                      </a:cubicBezTo>
                      <a:cubicBezTo>
                        <a:pt x="250514" y="769924"/>
                        <a:pt x="233492" y="791612"/>
                        <a:pt x="238684" y="802594"/>
                      </a:cubicBezTo>
                      <a:cubicBezTo>
                        <a:pt x="302520" y="821254"/>
                        <a:pt x="371071" y="830312"/>
                        <a:pt x="436813" y="843857"/>
                      </a:cubicBezTo>
                      <a:cubicBezTo>
                        <a:pt x="457616" y="846914"/>
                        <a:pt x="478942" y="852505"/>
                        <a:pt x="500021" y="850048"/>
                      </a:cubicBezTo>
                      <a:cubicBezTo>
                        <a:pt x="498926" y="893653"/>
                        <a:pt x="503593" y="937049"/>
                        <a:pt x="508270" y="980331"/>
                      </a:cubicBezTo>
                      <a:cubicBezTo>
                        <a:pt x="502259" y="980502"/>
                        <a:pt x="500469" y="989780"/>
                        <a:pt x="507022" y="990999"/>
                      </a:cubicBezTo>
                      <a:cubicBezTo>
                        <a:pt x="445176" y="1002448"/>
                        <a:pt x="382178" y="1006296"/>
                        <a:pt x="319379" y="1002562"/>
                      </a:cubicBezTo>
                      <a:cubicBezTo>
                        <a:pt x="252904" y="999286"/>
                        <a:pt x="186829" y="990123"/>
                        <a:pt x="120888" y="981541"/>
                      </a:cubicBezTo>
                      <a:cubicBezTo>
                        <a:pt x="90703" y="977607"/>
                        <a:pt x="59242" y="974111"/>
                        <a:pt x="32372" y="959033"/>
                      </a:cubicBezTo>
                      <a:cubicBezTo>
                        <a:pt x="26047" y="868536"/>
                        <a:pt x="35687" y="777791"/>
                        <a:pt x="57004" y="689695"/>
                      </a:cubicBezTo>
                      <a:cubicBezTo>
                        <a:pt x="93837" y="527979"/>
                        <a:pt x="128260" y="345985"/>
                        <a:pt x="261963" y="234133"/>
                      </a:cubicBezTo>
                      <a:cubicBezTo>
                        <a:pt x="338725" y="176516"/>
                        <a:pt x="432546" y="150408"/>
                        <a:pt x="519338" y="112461"/>
                      </a:cubicBezTo>
                      <a:cubicBezTo>
                        <a:pt x="513785" y="172097"/>
                        <a:pt x="535006" y="232333"/>
                        <a:pt x="568391" y="281148"/>
                      </a:cubicBezTo>
                      <a:cubicBezTo>
                        <a:pt x="617607" y="355215"/>
                        <a:pt x="705228" y="387895"/>
                        <a:pt x="791334" y="390791"/>
                      </a:cubicBezTo>
                      <a:cubicBezTo>
                        <a:pt x="803116" y="442187"/>
                        <a:pt x="812651" y="494080"/>
                        <a:pt x="820080" y="546296"/>
                      </a:cubicBezTo>
                      <a:cubicBezTo>
                        <a:pt x="821356" y="555564"/>
                        <a:pt x="822518" y="564841"/>
                        <a:pt x="823595" y="574128"/>
                      </a:cubicBezTo>
                      <a:cubicBezTo>
                        <a:pt x="824557" y="582386"/>
                        <a:pt x="823880" y="593016"/>
                        <a:pt x="828072" y="600293"/>
                      </a:cubicBezTo>
                      <a:cubicBezTo>
                        <a:pt x="831291" y="605884"/>
                        <a:pt x="839730" y="604522"/>
                        <a:pt x="841530" y="598531"/>
                      </a:cubicBezTo>
                      <a:cubicBezTo>
                        <a:pt x="843931" y="590539"/>
                        <a:pt x="840635" y="580109"/>
                        <a:pt x="839463" y="571975"/>
                      </a:cubicBezTo>
                      <a:cubicBezTo>
                        <a:pt x="830767" y="510929"/>
                        <a:pt x="817984" y="450512"/>
                        <a:pt x="800344" y="391400"/>
                      </a:cubicBezTo>
                      <a:cubicBezTo>
                        <a:pt x="863266" y="396858"/>
                        <a:pt x="958926" y="383799"/>
                        <a:pt x="960145" y="303484"/>
                      </a:cubicBezTo>
                      <a:cubicBezTo>
                        <a:pt x="960002" y="244829"/>
                        <a:pt x="955859" y="194785"/>
                        <a:pt x="918197" y="146751"/>
                      </a:cubicBezTo>
                      <a:cubicBezTo>
                        <a:pt x="1018581" y="186517"/>
                        <a:pt x="1123489" y="193995"/>
                        <a:pt x="1188821" y="293283"/>
                      </a:cubicBezTo>
                      <a:cubicBezTo>
                        <a:pt x="1219301" y="334698"/>
                        <a:pt x="1245362" y="380408"/>
                        <a:pt x="1282947" y="416060"/>
                      </a:cubicBezTo>
                      <a:cubicBezTo>
                        <a:pt x="1341822" y="467819"/>
                        <a:pt x="1415574" y="500109"/>
                        <a:pt x="1486963" y="530732"/>
                      </a:cubicBezTo>
                      <a:cubicBezTo>
                        <a:pt x="1497136" y="534466"/>
                        <a:pt x="1506575" y="519807"/>
                        <a:pt x="1498927" y="512282"/>
                      </a:cubicBezTo>
                      <a:cubicBezTo>
                        <a:pt x="1537475" y="490689"/>
                        <a:pt x="1569650" y="459247"/>
                        <a:pt x="1603130" y="430805"/>
                      </a:cubicBezTo>
                      <a:cubicBezTo>
                        <a:pt x="1652917" y="385390"/>
                        <a:pt x="1701028" y="338260"/>
                        <a:pt x="1743938" y="286177"/>
                      </a:cubicBezTo>
                      <a:cubicBezTo>
                        <a:pt x="1761045" y="306894"/>
                        <a:pt x="1776676" y="328792"/>
                        <a:pt x="1790725" y="351690"/>
                      </a:cubicBezTo>
                      <a:cubicBezTo>
                        <a:pt x="1790497" y="356415"/>
                        <a:pt x="1792773" y="361263"/>
                        <a:pt x="1797555" y="363092"/>
                      </a:cubicBezTo>
                      <a:cubicBezTo>
                        <a:pt x="1816376" y="392781"/>
                        <a:pt x="1829139" y="425700"/>
                        <a:pt x="1845723" y="456532"/>
                      </a:cubicBezTo>
                      <a:close/>
                      <a:moveTo>
                        <a:pt x="523767" y="967958"/>
                      </a:moveTo>
                      <a:cubicBezTo>
                        <a:pt x="518604" y="928220"/>
                        <a:pt x="515794" y="888405"/>
                        <a:pt x="513156" y="848429"/>
                      </a:cubicBezTo>
                      <a:cubicBezTo>
                        <a:pt x="544112" y="806281"/>
                        <a:pt x="604405" y="815872"/>
                        <a:pt x="645572" y="790517"/>
                      </a:cubicBezTo>
                      <a:cubicBezTo>
                        <a:pt x="659917" y="783459"/>
                        <a:pt x="685768" y="752426"/>
                        <a:pt x="702046" y="762332"/>
                      </a:cubicBezTo>
                      <a:cubicBezTo>
                        <a:pt x="708599" y="768142"/>
                        <a:pt x="701303" y="781668"/>
                        <a:pt x="698760" y="788231"/>
                      </a:cubicBezTo>
                      <a:cubicBezTo>
                        <a:pt x="688797" y="814767"/>
                        <a:pt x="679253" y="818101"/>
                        <a:pt x="659631" y="834417"/>
                      </a:cubicBezTo>
                      <a:cubicBezTo>
                        <a:pt x="657060" y="837142"/>
                        <a:pt x="658050" y="842657"/>
                        <a:pt x="662784" y="842399"/>
                      </a:cubicBezTo>
                      <a:cubicBezTo>
                        <a:pt x="715657" y="839618"/>
                        <a:pt x="768883" y="842314"/>
                        <a:pt x="821452" y="848362"/>
                      </a:cubicBezTo>
                      <a:cubicBezTo>
                        <a:pt x="827414" y="849029"/>
                        <a:pt x="839759" y="852067"/>
                        <a:pt x="835177" y="861173"/>
                      </a:cubicBezTo>
                      <a:cubicBezTo>
                        <a:pt x="813813" y="885529"/>
                        <a:pt x="749633" y="868574"/>
                        <a:pt x="717972" y="880585"/>
                      </a:cubicBezTo>
                      <a:cubicBezTo>
                        <a:pt x="710952" y="882604"/>
                        <a:pt x="713981" y="892501"/>
                        <a:pt x="720934" y="891329"/>
                      </a:cubicBezTo>
                      <a:cubicBezTo>
                        <a:pt x="729869" y="891082"/>
                        <a:pt x="738546" y="896311"/>
                        <a:pt x="747985" y="897120"/>
                      </a:cubicBezTo>
                      <a:cubicBezTo>
                        <a:pt x="781294" y="903931"/>
                        <a:pt x="816565" y="904369"/>
                        <a:pt x="848331" y="917342"/>
                      </a:cubicBezTo>
                      <a:cubicBezTo>
                        <a:pt x="862152" y="923533"/>
                        <a:pt x="856304" y="929744"/>
                        <a:pt x="844169" y="931611"/>
                      </a:cubicBezTo>
                      <a:cubicBezTo>
                        <a:pt x="823423" y="935735"/>
                        <a:pt x="800925" y="932639"/>
                        <a:pt x="780104" y="930772"/>
                      </a:cubicBezTo>
                      <a:cubicBezTo>
                        <a:pt x="766550" y="929553"/>
                        <a:pt x="752919" y="928705"/>
                        <a:pt x="739318" y="928086"/>
                      </a:cubicBezTo>
                      <a:cubicBezTo>
                        <a:pt x="727935" y="927572"/>
                        <a:pt x="714419" y="925753"/>
                        <a:pt x="703742" y="930344"/>
                      </a:cubicBezTo>
                      <a:cubicBezTo>
                        <a:pt x="699027" y="932373"/>
                        <a:pt x="700456" y="940174"/>
                        <a:pt x="705161" y="941193"/>
                      </a:cubicBezTo>
                      <a:cubicBezTo>
                        <a:pt x="709285" y="942088"/>
                        <a:pt x="713590" y="942374"/>
                        <a:pt x="717943" y="942421"/>
                      </a:cubicBezTo>
                      <a:cubicBezTo>
                        <a:pt x="749328" y="953194"/>
                        <a:pt x="777608" y="970863"/>
                        <a:pt x="808888" y="982198"/>
                      </a:cubicBezTo>
                      <a:cubicBezTo>
                        <a:pt x="815518" y="984598"/>
                        <a:pt x="824681" y="986856"/>
                        <a:pt x="829500" y="992390"/>
                      </a:cubicBezTo>
                      <a:cubicBezTo>
                        <a:pt x="839844" y="1012764"/>
                        <a:pt x="797649" y="1000229"/>
                        <a:pt x="788705" y="999667"/>
                      </a:cubicBezTo>
                      <a:cubicBezTo>
                        <a:pt x="777360" y="997790"/>
                        <a:pt x="766073" y="995590"/>
                        <a:pt x="754796" y="993313"/>
                      </a:cubicBezTo>
                      <a:cubicBezTo>
                        <a:pt x="731040" y="989303"/>
                        <a:pt x="706990" y="982026"/>
                        <a:pt x="682872" y="982322"/>
                      </a:cubicBezTo>
                      <a:cubicBezTo>
                        <a:pt x="677757" y="981941"/>
                        <a:pt x="672366" y="982703"/>
                        <a:pt x="671766" y="988075"/>
                      </a:cubicBezTo>
                      <a:cubicBezTo>
                        <a:pt x="672366" y="1001838"/>
                        <a:pt x="708276" y="1009449"/>
                        <a:pt x="719163" y="1015945"/>
                      </a:cubicBezTo>
                      <a:cubicBezTo>
                        <a:pt x="724020" y="1018669"/>
                        <a:pt x="742137" y="1026565"/>
                        <a:pt x="738537" y="1033242"/>
                      </a:cubicBezTo>
                      <a:cubicBezTo>
                        <a:pt x="736174" y="1036538"/>
                        <a:pt x="729812" y="1035081"/>
                        <a:pt x="726773" y="1034271"/>
                      </a:cubicBezTo>
                      <a:cubicBezTo>
                        <a:pt x="712867" y="1030575"/>
                        <a:pt x="699389" y="1024251"/>
                        <a:pt x="685625" y="1019917"/>
                      </a:cubicBezTo>
                      <a:cubicBezTo>
                        <a:pt x="633380" y="1003315"/>
                        <a:pt x="579250" y="994190"/>
                        <a:pt x="525719" y="982874"/>
                      </a:cubicBezTo>
                      <a:cubicBezTo>
                        <a:pt x="525034" y="977921"/>
                        <a:pt x="524386" y="972939"/>
                        <a:pt x="523767" y="967958"/>
                      </a:cubicBezTo>
                      <a:close/>
                      <a:moveTo>
                        <a:pt x="2059597" y="110670"/>
                      </a:moveTo>
                      <a:cubicBezTo>
                        <a:pt x="2058235" y="110232"/>
                        <a:pt x="2056682" y="110527"/>
                        <a:pt x="2056025" y="112060"/>
                      </a:cubicBezTo>
                      <a:cubicBezTo>
                        <a:pt x="2051301" y="123043"/>
                        <a:pt x="2043138" y="131368"/>
                        <a:pt x="2034441" y="139331"/>
                      </a:cubicBezTo>
                      <a:cubicBezTo>
                        <a:pt x="2006143" y="165239"/>
                        <a:pt x="1977349" y="190813"/>
                        <a:pt x="1945868" y="212854"/>
                      </a:cubicBezTo>
                      <a:cubicBezTo>
                        <a:pt x="1927428" y="227084"/>
                        <a:pt x="1906244" y="236800"/>
                        <a:pt x="1886394" y="248735"/>
                      </a:cubicBezTo>
                      <a:cubicBezTo>
                        <a:pt x="1852438" y="270166"/>
                        <a:pt x="1820824" y="298560"/>
                        <a:pt x="1806737" y="337231"/>
                      </a:cubicBezTo>
                      <a:cubicBezTo>
                        <a:pt x="1790439" y="314391"/>
                        <a:pt x="1772523" y="292721"/>
                        <a:pt x="1753168" y="272404"/>
                      </a:cubicBezTo>
                      <a:cubicBezTo>
                        <a:pt x="1757102" y="266394"/>
                        <a:pt x="1757359" y="255345"/>
                        <a:pt x="1748339" y="254583"/>
                      </a:cubicBezTo>
                      <a:cubicBezTo>
                        <a:pt x="1741700" y="189137"/>
                        <a:pt x="1760112" y="121528"/>
                        <a:pt x="1793573" y="65255"/>
                      </a:cubicBezTo>
                      <a:cubicBezTo>
                        <a:pt x="1795126" y="62664"/>
                        <a:pt x="1796764" y="60130"/>
                        <a:pt x="1798336" y="57549"/>
                      </a:cubicBezTo>
                      <a:cubicBezTo>
                        <a:pt x="1800193" y="54482"/>
                        <a:pt x="1800784" y="55844"/>
                        <a:pt x="1802708" y="58587"/>
                      </a:cubicBezTo>
                      <a:cubicBezTo>
                        <a:pt x="1814052" y="76694"/>
                        <a:pt x="1801450" y="97725"/>
                        <a:pt x="1800850" y="116947"/>
                      </a:cubicBezTo>
                      <a:cubicBezTo>
                        <a:pt x="1800022" y="127767"/>
                        <a:pt x="1803355" y="138950"/>
                        <a:pt x="1801279" y="149494"/>
                      </a:cubicBezTo>
                      <a:cubicBezTo>
                        <a:pt x="1799269" y="153980"/>
                        <a:pt x="1804965" y="157352"/>
                        <a:pt x="1807870" y="153351"/>
                      </a:cubicBezTo>
                      <a:cubicBezTo>
                        <a:pt x="1834254" y="122109"/>
                        <a:pt x="1880270" y="119357"/>
                        <a:pt x="1912150" y="95201"/>
                      </a:cubicBezTo>
                      <a:cubicBezTo>
                        <a:pt x="1940020" y="78028"/>
                        <a:pt x="1988759" y="30507"/>
                        <a:pt x="2019268" y="27793"/>
                      </a:cubicBezTo>
                      <a:cubicBezTo>
                        <a:pt x="1999161" y="41680"/>
                        <a:pt x="1981368" y="58854"/>
                        <a:pt x="1963090" y="75008"/>
                      </a:cubicBezTo>
                      <a:cubicBezTo>
                        <a:pt x="1950631" y="88200"/>
                        <a:pt x="1930933" y="95144"/>
                        <a:pt x="1923266" y="112203"/>
                      </a:cubicBezTo>
                      <a:cubicBezTo>
                        <a:pt x="1920484" y="110079"/>
                        <a:pt x="1917741" y="107908"/>
                        <a:pt x="1915074" y="105641"/>
                      </a:cubicBezTo>
                      <a:cubicBezTo>
                        <a:pt x="1909607" y="100983"/>
                        <a:pt x="1902663" y="107993"/>
                        <a:pt x="1907235" y="113480"/>
                      </a:cubicBezTo>
                      <a:cubicBezTo>
                        <a:pt x="1916246" y="124881"/>
                        <a:pt x="1954498" y="169172"/>
                        <a:pt x="1968938" y="153885"/>
                      </a:cubicBezTo>
                      <a:cubicBezTo>
                        <a:pt x="1987178" y="145569"/>
                        <a:pt x="2000494" y="133587"/>
                        <a:pt x="2017087" y="123376"/>
                      </a:cubicBezTo>
                      <a:cubicBezTo>
                        <a:pt x="2026421" y="117004"/>
                        <a:pt x="2035632" y="109651"/>
                        <a:pt x="2045509" y="104164"/>
                      </a:cubicBezTo>
                      <a:cubicBezTo>
                        <a:pt x="2051605" y="99507"/>
                        <a:pt x="2058968" y="103745"/>
                        <a:pt x="2059597" y="110670"/>
                      </a:cubicBezTo>
                      <a:close/>
                      <a:moveTo>
                        <a:pt x="2048767" y="90048"/>
                      </a:moveTo>
                      <a:cubicBezTo>
                        <a:pt x="2041290" y="89648"/>
                        <a:pt x="2034975" y="94877"/>
                        <a:pt x="2029031" y="98716"/>
                      </a:cubicBezTo>
                      <a:cubicBezTo>
                        <a:pt x="2005238" y="114851"/>
                        <a:pt x="1988217" y="123148"/>
                        <a:pt x="1964080" y="142779"/>
                      </a:cubicBezTo>
                      <a:cubicBezTo>
                        <a:pt x="1961166" y="138873"/>
                        <a:pt x="1957213" y="135911"/>
                        <a:pt x="1953165" y="133244"/>
                      </a:cubicBezTo>
                      <a:cubicBezTo>
                        <a:pt x="1988550" y="106326"/>
                        <a:pt x="2023850" y="79085"/>
                        <a:pt x="2060949" y="54558"/>
                      </a:cubicBezTo>
                      <a:cubicBezTo>
                        <a:pt x="2061283" y="74608"/>
                        <a:pt x="2045719" y="82381"/>
                        <a:pt x="2048815" y="90058"/>
                      </a:cubicBezTo>
                      <a:cubicBezTo>
                        <a:pt x="2048796" y="90058"/>
                        <a:pt x="2048776" y="90048"/>
                        <a:pt x="2048767" y="90048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hu-HU" dirty="0"/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B91B956A-EBE4-26BE-C5A9-24FED7DA4DE4}"/>
                    </a:ext>
                  </a:extLst>
                </p:cNvPr>
                <p:cNvSpPr/>
                <p:nvPr/>
              </p:nvSpPr>
              <p:spPr>
                <a:xfrm>
                  <a:off x="3848668" y="2736411"/>
                  <a:ext cx="72605" cy="79956"/>
                </a:xfrm>
                <a:custGeom>
                  <a:avLst/>
                  <a:gdLst>
                    <a:gd name="csX0" fmla="*/ 70263 w 72605"/>
                    <a:gd name="csY0" fmla="*/ 987 h 79956"/>
                    <a:gd name="csX1" fmla="*/ 23542 w 72605"/>
                    <a:gd name="csY1" fmla="*/ 23800 h 79956"/>
                    <a:gd name="csX2" fmla="*/ 73 w 72605"/>
                    <a:gd name="csY2" fmla="*/ 73225 h 79956"/>
                    <a:gd name="csX3" fmla="*/ 10417 w 72605"/>
                    <a:gd name="csY3" fmla="*/ 76073 h 79956"/>
                    <a:gd name="csX4" fmla="*/ 70263 w 72605"/>
                    <a:gd name="csY4" fmla="*/ 987 h 79956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</a:cxnLst>
                  <a:rect l="l" t="t" r="r" b="b"/>
                  <a:pathLst>
                    <a:path w="72605" h="79956">
                      <a:moveTo>
                        <a:pt x="70263" y="987"/>
                      </a:moveTo>
                      <a:cubicBezTo>
                        <a:pt x="52784" y="-4204"/>
                        <a:pt x="35001" y="12208"/>
                        <a:pt x="23542" y="23800"/>
                      </a:cubicBezTo>
                      <a:cubicBezTo>
                        <a:pt x="11360" y="37792"/>
                        <a:pt x="2883" y="54832"/>
                        <a:pt x="73" y="73225"/>
                      </a:cubicBezTo>
                      <a:cubicBezTo>
                        <a:pt x="-937" y="79873"/>
                        <a:pt x="8836" y="82950"/>
                        <a:pt x="10417" y="76073"/>
                      </a:cubicBezTo>
                      <a:cubicBezTo>
                        <a:pt x="22495" y="18275"/>
                        <a:pt x="85427" y="14646"/>
                        <a:pt x="70263" y="98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</p:sp>
            <p:grpSp>
              <p:nvGrpSpPr>
                <p:cNvPr id="18" name="Graphic 3" descr="Female raising hand">
                  <a:extLst>
                    <a:ext uri="{FF2B5EF4-FFF2-40B4-BE49-F238E27FC236}">
                      <a16:creationId xmlns:a16="http://schemas.microsoft.com/office/drawing/2014/main" id="{FFA7E5AF-337C-0799-17D6-A7248BF7381B}"/>
                    </a:ext>
                  </a:extLst>
                </p:cNvPr>
                <p:cNvGrpSpPr/>
                <p:nvPr/>
              </p:nvGrpSpPr>
              <p:grpSpPr>
                <a:xfrm>
                  <a:off x="2900851" y="2987056"/>
                  <a:ext cx="55270" cy="161694"/>
                  <a:chOff x="2900851" y="2987056"/>
                  <a:chExt cx="55270" cy="161694"/>
                </a:xfrm>
                <a:solidFill>
                  <a:srgbClr val="000000"/>
                </a:solidFill>
              </p:grpSpPr>
              <p:sp>
                <p:nvSpPr>
                  <p:cNvPr id="19" name="Freeform: Shape 18">
                    <a:extLst>
                      <a:ext uri="{FF2B5EF4-FFF2-40B4-BE49-F238E27FC236}">
                        <a16:creationId xmlns:a16="http://schemas.microsoft.com/office/drawing/2014/main" id="{A5B99B51-2312-FC0F-81E0-A2205074A4D0}"/>
                      </a:ext>
                    </a:extLst>
                  </p:cNvPr>
                  <p:cNvSpPr/>
                  <p:nvPr/>
                </p:nvSpPr>
                <p:spPr>
                  <a:xfrm>
                    <a:off x="2900851" y="2987056"/>
                    <a:ext cx="30002" cy="29865"/>
                  </a:xfrm>
                  <a:custGeom>
                    <a:avLst/>
                    <a:gdLst>
                      <a:gd name="csX0" fmla="*/ 14935 w 30002"/>
                      <a:gd name="csY0" fmla="*/ 29853 h 29865"/>
                      <a:gd name="csX1" fmla="*/ 27965 w 30002"/>
                      <a:gd name="csY1" fmla="*/ 7794 h 29865"/>
                      <a:gd name="csX2" fmla="*/ 14935 w 30002"/>
                      <a:gd name="csY2" fmla="*/ 29853 h 29865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</a:cxnLst>
                    <a:rect l="l" t="t" r="r" b="b"/>
                    <a:pathLst>
                      <a:path w="30002" h="29865">
                        <a:moveTo>
                          <a:pt x="14935" y="29853"/>
                        </a:moveTo>
                        <a:cubicBezTo>
                          <a:pt x="24879" y="30311"/>
                          <a:pt x="34252" y="18119"/>
                          <a:pt x="27965" y="7794"/>
                        </a:cubicBezTo>
                        <a:cubicBezTo>
                          <a:pt x="8106" y="-17267"/>
                          <a:pt x="-16307" y="25767"/>
                          <a:pt x="14935" y="2985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</p:sp>
              <p:sp>
                <p:nvSpPr>
                  <p:cNvPr id="20" name="Freeform: Shape 19">
                    <a:extLst>
                      <a:ext uri="{FF2B5EF4-FFF2-40B4-BE49-F238E27FC236}">
                        <a16:creationId xmlns:a16="http://schemas.microsoft.com/office/drawing/2014/main" id="{EAFEB164-7255-3C64-9A14-A2DD00A2712A}"/>
                      </a:ext>
                    </a:extLst>
                  </p:cNvPr>
                  <p:cNvSpPr/>
                  <p:nvPr/>
                </p:nvSpPr>
                <p:spPr>
                  <a:xfrm>
                    <a:off x="2913826" y="3056310"/>
                    <a:ext cx="26889" cy="26865"/>
                  </a:xfrm>
                  <a:custGeom>
                    <a:avLst/>
                    <a:gdLst>
                      <a:gd name="csX0" fmla="*/ 3998 w 26889"/>
                      <a:gd name="csY0" fmla="*/ 3986 h 26865"/>
                      <a:gd name="csX1" fmla="*/ 22896 w 26889"/>
                      <a:gd name="csY1" fmla="*/ 22884 h 26865"/>
                      <a:gd name="csX2" fmla="*/ 3998 w 26889"/>
                      <a:gd name="csY2" fmla="*/ 3986 h 26865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</a:cxnLst>
                    <a:rect l="l" t="t" r="r" b="b"/>
                    <a:pathLst>
                      <a:path w="26889" h="26865">
                        <a:moveTo>
                          <a:pt x="3998" y="3986"/>
                        </a:moveTo>
                        <a:cubicBezTo>
                          <a:pt x="-8260" y="16369"/>
                          <a:pt x="10437" y="35124"/>
                          <a:pt x="22896" y="22884"/>
                        </a:cubicBezTo>
                        <a:cubicBezTo>
                          <a:pt x="35145" y="10492"/>
                          <a:pt x="16447" y="-8263"/>
                          <a:pt x="3998" y="3986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</p:sp>
              <p:sp>
                <p:nvSpPr>
                  <p:cNvPr id="21" name="Freeform: Shape 20">
                    <a:extLst>
                      <a:ext uri="{FF2B5EF4-FFF2-40B4-BE49-F238E27FC236}">
                        <a16:creationId xmlns:a16="http://schemas.microsoft.com/office/drawing/2014/main" id="{75E7B6D7-EB90-DA3A-6EA6-3A30ED46094C}"/>
                      </a:ext>
                    </a:extLst>
                  </p:cNvPr>
                  <p:cNvSpPr/>
                  <p:nvPr/>
                </p:nvSpPr>
                <p:spPr>
                  <a:xfrm>
                    <a:off x="2929686" y="3122402"/>
                    <a:ext cx="26435" cy="26349"/>
                  </a:xfrm>
                  <a:custGeom>
                    <a:avLst/>
                    <a:gdLst>
                      <a:gd name="csX0" fmla="*/ 9217 w 26435"/>
                      <a:gd name="csY0" fmla="*/ 826 h 26349"/>
                      <a:gd name="csX1" fmla="*/ 17028 w 26435"/>
                      <a:gd name="csY1" fmla="*/ 25801 h 26349"/>
                      <a:gd name="csX2" fmla="*/ 9217 w 26435"/>
                      <a:gd name="csY2" fmla="*/ 826 h 26349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</a:cxnLst>
                    <a:rect l="l" t="t" r="r" b="b"/>
                    <a:pathLst>
                      <a:path w="26435" h="26349">
                        <a:moveTo>
                          <a:pt x="9217" y="826"/>
                        </a:moveTo>
                        <a:cubicBezTo>
                          <a:pt x="-7518" y="5951"/>
                          <a:pt x="616" y="30287"/>
                          <a:pt x="17028" y="25801"/>
                        </a:cubicBezTo>
                        <a:cubicBezTo>
                          <a:pt x="34001" y="20914"/>
                          <a:pt x="25943" y="-4908"/>
                          <a:pt x="9217" y="826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</p:sp>
            </p:grpSp>
          </p:grpSp>
        </p:grpSp>
        <p:pic>
          <p:nvPicPr>
            <p:cNvPr id="22" name="Picture 4" descr="Nemzeti Archívum | A magyar színészet „legnagyobb egyénisége”">
              <a:extLst>
                <a:ext uri="{FF2B5EF4-FFF2-40B4-BE49-F238E27FC236}">
                  <a16:creationId xmlns:a16="http://schemas.microsoft.com/office/drawing/2014/main" id="{621D6AF9-A423-9949-A6D7-750372013E3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6833" b="70250" l="44375" r="73438">
                          <a14:foregroundMark x1="62687" y1="22667" x2="70500" y2="32333"/>
                          <a14:foregroundMark x1="70500" y1="32333" x2="70000" y2="49083"/>
                          <a14:foregroundMark x1="70000" y1="49083" x2="68750" y2="54333"/>
                          <a14:foregroundMark x1="67938" y1="24750" x2="54125" y2="18917"/>
                          <a14:foregroundMark x1="54125" y1="18917" x2="46688" y2="29500"/>
                          <a14:foregroundMark x1="46688" y1="29500" x2="46125" y2="32667"/>
                          <a14:foregroundMark x1="61750" y1="32833" x2="67938" y2="39917"/>
                          <a14:foregroundMark x1="52875" y1="40417" x2="49813" y2="58750"/>
                          <a14:foregroundMark x1="49813" y1="58750" x2="51750" y2="42917"/>
                          <a14:foregroundMark x1="51750" y1="42917" x2="51563" y2="42000"/>
                          <a14:foregroundMark x1="47938" y1="57333" x2="53433" y2="66478"/>
                          <a14:foregroundMark x1="58249" y1="65160" x2="60500" y2="60500"/>
                          <a14:foregroundMark x1="60500" y1="60500" x2="60500" y2="60500"/>
                          <a14:foregroundMark x1="72375" y1="37167" x2="68188" y2="22500"/>
                          <a14:foregroundMark x1="68188" y1="22500" x2="58562" y2="18417"/>
                          <a14:foregroundMark x1="58562" y1="18417" x2="58562" y2="18417"/>
                          <a14:foregroundMark x1="63125" y1="19167" x2="72125" y2="27333"/>
                          <a14:foregroundMark x1="72125" y1="27333" x2="72000" y2="29250"/>
                          <a14:foregroundMark x1="72563" y1="27333" x2="63250" y2="18000"/>
                          <a14:foregroundMark x1="63250" y1="18000" x2="62063" y2="18917"/>
                          <a14:foregroundMark x1="63313" y1="19083" x2="57375" y2="17500"/>
                          <a14:foregroundMark x1="58688" y1="16833" x2="67063" y2="20750"/>
                          <a14:foregroundMark x1="62438" y1="18417" x2="58250" y2="17583"/>
                          <a14:foregroundMark x1="64500" y1="59083" x2="49813" y2="62583"/>
                          <a14:foregroundMark x1="49813" y1="62583" x2="48188" y2="59083"/>
                          <a14:backgroundMark x1="63625" y1="65333" x2="49313" y2="69250"/>
                          <a14:backgroundMark x1="55625" y1="70167" x2="53688" y2="70167"/>
                          <a14:backgroundMark x1="64938" y1="62667" x2="61063" y2="66167"/>
                          <a14:backgroundMark x1="61063" y1="66167" x2="66063" y2="60167"/>
                          <a14:backgroundMark x1="57063" y1="71500" x2="58062" y2="70000"/>
                          <a14:backgroundMark x1="57063" y1="69083" x2="52938" y2="69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49" t="14198" r="22886" b="28544"/>
            <a:stretch>
              <a:fillRect/>
            </a:stretch>
          </p:blipFill>
          <p:spPr bwMode="auto">
            <a:xfrm flipH="1">
              <a:off x="-1899056" y="2732562"/>
              <a:ext cx="1090763" cy="1337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9FCA87B-78B8-6169-B0DF-BA4D4CF4D949}"/>
              </a:ext>
            </a:extLst>
          </p:cNvPr>
          <p:cNvGrpSpPr/>
          <p:nvPr/>
        </p:nvGrpSpPr>
        <p:grpSpPr>
          <a:xfrm>
            <a:off x="18021709" y="1850724"/>
            <a:ext cx="1490541" cy="4747134"/>
            <a:chOff x="18021709" y="1850724"/>
            <a:chExt cx="1490541" cy="4747134"/>
          </a:xfrm>
        </p:grpSpPr>
        <p:pic>
          <p:nvPicPr>
            <p:cNvPr id="24" name="Graphic 23" descr="A male wearing long sleeves">
              <a:extLst>
                <a:ext uri="{FF2B5EF4-FFF2-40B4-BE49-F238E27FC236}">
                  <a16:creationId xmlns:a16="http://schemas.microsoft.com/office/drawing/2014/main" id="{81157331-F7E4-C96D-A0D3-8435F33CB35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flipH="1">
              <a:off x="18121600" y="2768808"/>
              <a:ext cx="1390650" cy="3829050"/>
            </a:xfrm>
            <a:prstGeom prst="rect">
              <a:avLst/>
            </a:prstGeom>
          </p:spPr>
        </p:pic>
        <p:pic>
          <p:nvPicPr>
            <p:cNvPr id="1030" name="Picture 6" descr="Básti Lajos">
              <a:extLst>
                <a:ext uri="{FF2B5EF4-FFF2-40B4-BE49-F238E27FC236}">
                  <a16:creationId xmlns:a16="http://schemas.microsoft.com/office/drawing/2014/main" id="{AC82DA0A-2B10-E905-2E0D-8C292F9A5C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4167" b="94811" l="10000" r="90000">
                          <a14:foregroundMark x1="41622" y1="10613" x2="60000" y2="9041"/>
                          <a14:foregroundMark x1="60000" y1="9041" x2="69122" y2="9984"/>
                          <a14:foregroundMark x1="69122" y1="9984" x2="82838" y2="18082"/>
                          <a14:foregroundMark x1="82838" y1="18082" x2="82838" y2="18082"/>
                          <a14:foregroundMark x1="82838" y1="18082" x2="75203" y2="9119"/>
                          <a14:foregroundMark x1="75203" y1="9119" x2="68311" y2="6211"/>
                          <a14:foregroundMark x1="68311" y1="6211" x2="61014" y2="7783"/>
                          <a14:foregroundMark x1="61014" y1="7783" x2="52365" y2="6211"/>
                          <a14:foregroundMark x1="52365" y1="6211" x2="45811" y2="8412"/>
                          <a14:foregroundMark x1="45811" y1="8412" x2="45676" y2="8412"/>
                          <a14:foregroundMark x1="44257" y1="7075" x2="51149" y2="4245"/>
                          <a14:foregroundMark x1="51149" y1="4245" x2="61081" y2="6447"/>
                          <a14:foregroundMark x1="33378" y1="61950" x2="28986" y2="51179"/>
                          <a14:foregroundMark x1="28986" y1="51179" x2="29392" y2="43003"/>
                          <a14:foregroundMark x1="29392" y1="43003" x2="32500" y2="47248"/>
                          <a14:foregroundMark x1="29459" y1="41667" x2="28919" y2="51258"/>
                          <a14:foregroundMark x1="28919" y1="51258" x2="31757" y2="61164"/>
                          <a14:foregroundMark x1="31757" y1="61164" x2="32477" y2="62396"/>
                          <a14:foregroundMark x1="28716" y1="41195" x2="29025" y2="53984"/>
                          <a14:foregroundMark x1="83851" y1="42689" x2="83784" y2="58491"/>
                          <a14:foregroundMark x1="83784" y1="58491" x2="80203" y2="65173"/>
                          <a14:foregroundMark x1="80203" y1="65173" x2="77770" y2="55975"/>
                          <a14:foregroundMark x1="77770" y1="55975" x2="83446" y2="43553"/>
                          <a14:foregroundMark x1="32453" y1="62424" x2="31875" y2="61664"/>
                          <a14:foregroundMark x1="28446" y1="54133" x2="28446" y2="40016"/>
                          <a14:foregroundMark x1="28446" y1="40016" x2="34527" y2="59277"/>
                          <a14:foregroundMark x1="34527" y1="59277" x2="33108" y2="63443"/>
                          <a14:foregroundMark x1="32091" y1="62242" x2="32299" y2="62600"/>
                          <a14:foregroundMark x1="32297" y1="62603" x2="32099" y2="62265"/>
                          <a14:foregroundMark x1="39595" y1="77516" x2="46284" y2="87972"/>
                          <a14:foregroundMark x1="46284" y1="87972" x2="52297" y2="91352"/>
                          <a14:foregroundMark x1="52297" y1="91352" x2="63514" y2="89544"/>
                          <a14:foregroundMark x1="63514" y1="89544" x2="70000" y2="84513"/>
                          <a14:foregroundMark x1="70000" y1="84513" x2="73581" y2="75314"/>
                          <a14:foregroundMark x1="73581" y1="75314" x2="73581" y2="74607"/>
                          <a14:foregroundMark x1="70203" y1="80425" x2="67027" y2="83491"/>
                          <a14:foregroundMark x1="39054" y1="79560" x2="43108" y2="87343"/>
                          <a14:foregroundMark x1="43108" y1="87343" x2="45743" y2="88758"/>
                          <a14:foregroundMark x1="66892" y1="85535" x2="72905" y2="78774"/>
                          <a14:foregroundMark x1="72905" y1="78774" x2="72973" y2="78538"/>
                          <a14:foregroundMark x1="71554" y1="79088" x2="71959" y2="79874"/>
                          <a14:foregroundMark x1="53311" y1="92610" x2="62838" y2="91667"/>
                          <a14:foregroundMark x1="62838" y1="91667" x2="67905" y2="89072"/>
                          <a14:foregroundMark x1="60338" y1="93789" x2="65000" y2="91903"/>
                          <a14:foregroundMark x1="41689" y1="85613" x2="68919" y2="85928"/>
                          <a14:foregroundMark x1="68919" y1="85928" x2="42635" y2="76101"/>
                          <a14:foregroundMark x1="42635" y1="76101" x2="42230" y2="86006"/>
                          <a14:foregroundMark x1="42230" y1="86006" x2="42230" y2="86006"/>
                          <a14:foregroundMark x1="42230" y1="86006" x2="68446" y2="84906"/>
                          <a14:foregroundMark x1="56216" y1="92689" x2="54797" y2="93239"/>
                          <a14:foregroundMark x1="54797" y1="93239" x2="68311" y2="88836"/>
                          <a14:foregroundMark x1="68311" y1="88836" x2="41419" y2="84906"/>
                          <a14:foregroundMark x1="42162" y1="89701" x2="62568" y2="91431"/>
                          <a14:foregroundMark x1="55338" y1="94811" x2="64122" y2="93318"/>
                          <a14:foregroundMark x1="68851" y1="87186" x2="75338" y2="61006"/>
                          <a14:backgroundMark x1="28716" y1="56840" x2="28716" y2="56840"/>
                          <a14:backgroundMark x1="28716" y1="57311" x2="28514" y2="57390"/>
                          <a14:backgroundMark x1="28514" y1="57390" x2="27703" y2="54324"/>
                          <a14:backgroundMark x1="27703" y1="54324" x2="28311" y2="57469"/>
                          <a14:backgroundMark x1="28514" y1="57075" x2="28716" y2="57390"/>
                          <a14:backgroundMark x1="28716" y1="57390" x2="31149" y2="63915"/>
                          <a14:backgroundMark x1="31149" y1="63915" x2="32365" y2="64858"/>
                          <a14:backgroundMark x1="62365" y1="96226" x2="68378" y2="90330"/>
                          <a14:backgroundMark x1="68378" y1="90330" x2="68176" y2="933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21709" y="1850724"/>
              <a:ext cx="1490541" cy="12811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6" name="Graphic 25" descr="Male sitting on ground">
            <a:extLst>
              <a:ext uri="{FF2B5EF4-FFF2-40B4-BE49-F238E27FC236}">
                <a16:creationId xmlns:a16="http://schemas.microsoft.com/office/drawing/2014/main" id="{925CDA7D-2997-97AB-8759-7AF8BF631C2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6035981" y="4778121"/>
            <a:ext cx="2241137" cy="2737821"/>
          </a:xfrm>
          <a:prstGeom prst="rect">
            <a:avLst/>
          </a:prstGeom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EF20DEA1-1DCA-DB3E-1A61-1F598E81B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43" b="89972" l="9987" r="89980">
                        <a14:foregroundMark x1="40776" y1="11201" x2="52123" y2="9543"/>
                        <a14:foregroundMark x1="52123" y1="9543" x2="56636" y2="11039"/>
                        <a14:foregroundMark x1="43232" y1="41245" x2="41639" y2="41690"/>
                        <a14:foregroundMark x1="56403" y1="43510" x2="56768" y2="43631"/>
                        <a14:foregroundMark x1="53318" y1="73393" x2="57498" y2="69794"/>
                        <a14:foregroundMark x1="44592" y1="76385" x2="52953" y2="73716"/>
                        <a14:foregroundMark x1="47412" y1="77153" x2="52322" y2="74282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5864501" y="3685640"/>
            <a:ext cx="2157208" cy="177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D5B6ECFF-168C-7270-F4FF-F1B7ADAB57F5}"/>
              </a:ext>
            </a:extLst>
          </p:cNvPr>
          <p:cNvSpPr txBox="1">
            <a:spLocks/>
          </p:cNvSpPr>
          <p:nvPr/>
        </p:nvSpPr>
        <p:spPr>
          <a:xfrm>
            <a:off x="-1727945" y="55324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>
                <a:latin typeface="Footlight MT Light" panose="0204060206030A020304" pitchFamily="18" charset="0"/>
              </a:rPr>
              <a:t>Jászai Mari, mint Éva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5C452853-B9D4-0C39-0BB5-9B0CE527A2B3}"/>
              </a:ext>
            </a:extLst>
          </p:cNvPr>
          <p:cNvSpPr txBox="1">
            <a:spLocks/>
          </p:cNvSpPr>
          <p:nvPr/>
        </p:nvSpPr>
        <p:spPr>
          <a:xfrm>
            <a:off x="226015" y="2724365"/>
            <a:ext cx="5181600" cy="32084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300"/>
              </a:spcBef>
            </a:pPr>
            <a:r>
              <a:rPr lang="hu-HU" u="sng" dirty="0">
                <a:latin typeface="Constantia" panose="02030602050306030303" pitchFamily="18" charset="0"/>
              </a:rPr>
              <a:t>Élete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Született:  Ászár, 1850. február 24- én Kripl Maria Anna néven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Eredeti nevét nem szerette (német „Krüppel” = nyomorék, kripli)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Édesanyja korán elhunyt + apjuk hirtelen haragú volt és bántalmazta gyermekeit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Ötévesen szolgáló 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Elemi iskola: Györ, ursuliták (Szent Orsolya-rend), </a:t>
            </a:r>
            <a:r>
              <a:rPr lang="hu-HU" sz="1300" dirty="0">
                <a:latin typeface="Constantia" panose="02030602050306030303" pitchFamily="18" charset="0"/>
                <a:sym typeface="Wingdings" panose="05000000000000000000" pitchFamily="2" charset="2"/>
              </a:rPr>
              <a:t></a:t>
            </a:r>
            <a:r>
              <a:rPr lang="hu-HU" sz="1300" dirty="0">
                <a:latin typeface="Constantia" panose="02030602050306030303" pitchFamily="18" charset="0"/>
              </a:rPr>
              <a:t> elkezdett kibontakozni tehetsége.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Szolgálat Pesten, Bécsben + markotányosnő volt a königgrätzi csatában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1866: Hubay Gusztáv társulata után ment Székesfehérvárra, statisztálni kezdett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1867: Budán játszott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1869: a kolozsvári színházhoz szegődött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D109D38A-8EDF-F958-1B62-84FEDE9E579E}"/>
              </a:ext>
            </a:extLst>
          </p:cNvPr>
          <p:cNvSpPr txBox="1">
            <a:spLocks/>
          </p:cNvSpPr>
          <p:nvPr/>
        </p:nvSpPr>
        <p:spPr>
          <a:xfrm>
            <a:off x="6979256" y="858754"/>
            <a:ext cx="5181600" cy="264935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</a:pPr>
            <a:r>
              <a:rPr lang="hu-HU" sz="1300" dirty="0">
                <a:latin typeface="Constantia" panose="02030602050306030303" pitchFamily="18" charset="0"/>
              </a:rPr>
              <a:t>1872: tagja a budapesti Nemzeti Színháznak, haláláig hűséges maradt (egy év 1900-ban a Vígszínháznál) </a:t>
            </a:r>
          </a:p>
          <a:p>
            <a:pPr>
              <a:spcBef>
                <a:spcPts val="300"/>
              </a:spcBef>
            </a:pPr>
            <a:r>
              <a:rPr lang="hu-HU" sz="1300" dirty="0">
                <a:latin typeface="Constantia" panose="02030602050306030303" pitchFamily="18" charset="0"/>
              </a:rPr>
              <a:t>1901: a Nemzeti örökös tagja</a:t>
            </a:r>
          </a:p>
          <a:p>
            <a:pPr>
              <a:spcBef>
                <a:spcPts val="300"/>
              </a:spcBef>
            </a:pPr>
            <a:r>
              <a:rPr lang="hu-HU" sz="1300" dirty="0">
                <a:latin typeface="Constantia" panose="02030602050306030303" pitchFamily="18" charset="0"/>
              </a:rPr>
              <a:t>Bemutatkozó előadás: Bánk Bán (Gertrudis)</a:t>
            </a:r>
          </a:p>
          <a:p>
            <a:pPr>
              <a:spcBef>
                <a:spcPts val="300"/>
              </a:spcBef>
            </a:pPr>
            <a:r>
              <a:rPr lang="hu-HU" sz="1300" dirty="0">
                <a:latin typeface="Constantia" panose="02030602050306030303" pitchFamily="18" charset="0"/>
              </a:rPr>
              <a:t>Az első világháború: sebesült katonák segítése, és minden jövedelmét rájuk költötte</a:t>
            </a:r>
          </a:p>
          <a:p>
            <a:pPr>
              <a:spcBef>
                <a:spcPts val="300"/>
              </a:spcBef>
            </a:pPr>
            <a:r>
              <a:rPr lang="hu-HU" sz="1300" dirty="0">
                <a:latin typeface="Constantia" panose="02030602050306030303" pitchFamily="18" charset="0"/>
              </a:rPr>
              <a:t>A Petőfi Társaság:  méltányolta a Petőfi-kultuzsban szerzett nagy érdemeit </a:t>
            </a:r>
            <a:r>
              <a:rPr lang="hu-HU" sz="1300" dirty="0">
                <a:latin typeface="Constantia" panose="02030602050306030303" pitchFamily="18" charset="0"/>
                <a:sym typeface="Wingdings" panose="05000000000000000000" pitchFamily="2" charset="2"/>
              </a:rPr>
              <a:t></a:t>
            </a:r>
            <a:r>
              <a:rPr lang="hu-HU" sz="1300" dirty="0">
                <a:latin typeface="Constantia" panose="02030602050306030303" pitchFamily="18" charset="0"/>
              </a:rPr>
              <a:t>1908: tiszteletbeli tag</a:t>
            </a:r>
          </a:p>
          <a:p>
            <a:pPr>
              <a:spcBef>
                <a:spcPts val="300"/>
              </a:spcBef>
            </a:pPr>
            <a:r>
              <a:rPr lang="hu-HU" sz="1300" dirty="0">
                <a:latin typeface="Constantia" panose="02030602050306030303" pitchFamily="18" charset="0"/>
              </a:rPr>
              <a:t>1922. január 6: színészetének ötvenéves jubileumának ünneplése a Nemzeti Színház színpadán</a:t>
            </a:r>
          </a:p>
          <a:p>
            <a:pPr>
              <a:spcBef>
                <a:spcPts val="300"/>
              </a:spcBef>
            </a:pPr>
            <a:r>
              <a:rPr lang="hu-HU" sz="1300" dirty="0">
                <a:latin typeface="Constantia" panose="02030602050306030303" pitchFamily="18" charset="0"/>
              </a:rPr>
              <a:t>Utolsó fellépés: 1925. december 3.,  Az arany ember (Teréza mama)</a:t>
            </a:r>
          </a:p>
          <a:p>
            <a:pPr>
              <a:spcBef>
                <a:spcPts val="300"/>
              </a:spcBef>
            </a:pPr>
            <a:r>
              <a:rPr lang="hu-HU" sz="1300" dirty="0">
                <a:latin typeface="Constantia" panose="02030602050306030303" pitchFamily="18" charset="0"/>
              </a:rPr>
              <a:t>Elhunyt: 1926. október 5.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9B075A8-31CC-486D-B073-A79433E2BE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68" t="2698" r="21478" b="2698"/>
          <a:stretch>
            <a:fillRect/>
          </a:stretch>
        </p:blipFill>
        <p:spPr>
          <a:xfrm>
            <a:off x="7021658" y="3535839"/>
            <a:ext cx="2185606" cy="3468396"/>
          </a:xfrm>
          <a:prstGeom prst="parallelogram">
            <a:avLst>
              <a:gd name="adj" fmla="val 19401"/>
            </a:avLst>
          </a:prstGeom>
        </p:spPr>
      </p:pic>
      <p:pic>
        <p:nvPicPr>
          <p:cNvPr id="1026" name="Picture 2" descr="Anekdota estére – Jászai Mari öltözőjében - Cultura.hu">
            <a:extLst>
              <a:ext uri="{FF2B5EF4-FFF2-40B4-BE49-F238E27FC236}">
                <a16:creationId xmlns:a16="http://schemas.microsoft.com/office/drawing/2014/main" id="{3DCAEA4C-C66C-C26F-F592-579C8E1C59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44" r="32278"/>
          <a:stretch>
            <a:fillRect/>
          </a:stretch>
        </p:blipFill>
        <p:spPr bwMode="auto">
          <a:xfrm flipH="1">
            <a:off x="9978178" y="3536483"/>
            <a:ext cx="2184364" cy="3466425"/>
          </a:xfrm>
          <a:prstGeom prst="parallelogram">
            <a:avLst>
              <a:gd name="adj" fmla="val 18199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EE88DFB-4FDA-25F6-284A-17B228DD522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655" y="3536176"/>
            <a:ext cx="1610793" cy="3466425"/>
          </a:xfrm>
          <a:prstGeom prst="trapezoid">
            <a:avLst/>
          </a:prstGeom>
        </p:spPr>
      </p:pic>
      <p:pic>
        <p:nvPicPr>
          <p:cNvPr id="2050" name="Picture 2" descr="Masquerade Printable Masks, Masquerade Mask, Printable Masquerade Mask, Masquerade  Costume, Party Masks, Masquerade, Halloween Costume - Etsy">
            <a:extLst>
              <a:ext uri="{FF2B5EF4-FFF2-40B4-BE49-F238E27FC236}">
                <a16:creationId xmlns:a16="http://schemas.microsoft.com/office/drawing/2014/main" id="{E8B4906D-5FBA-8A9C-B04E-F21BD64FB7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1053" b="60526" l="57544" r="93158">
                        <a14:foregroundMark x1="59367" y1="49649" x2="59649" y2="56140"/>
                        <a14:foregroundMark x1="59352" y1="49298" x2="59367" y2="49649"/>
                        <a14:foregroundMark x1="59344" y1="49123" x2="59352" y2="49298"/>
                        <a14:foregroundMark x1="59123" y1="44035" x2="59344" y2="49123"/>
                        <a14:foregroundMark x1="59649" y1="56140" x2="68070" y2="57895"/>
                        <a14:foregroundMark x1="58070" y1="53860" x2="65439" y2="60175"/>
                        <a14:foregroundMark x1="65439" y1="60175" x2="67719" y2="60175"/>
                        <a14:foregroundMark x1="57544" y1="56667" x2="57544" y2="56667"/>
                        <a14:foregroundMark x1="66491" y1="41754" x2="66491" y2="41754"/>
                        <a14:foregroundMark x1="84737" y1="41404" x2="84737" y2="41404"/>
                        <a14:foregroundMark x1="91228" y1="43860" x2="91228" y2="43860"/>
                        <a14:foregroundMark x1="93333" y1="56140" x2="93333" y2="56140"/>
                        <a14:foregroundMark x1="87368" y1="60526" x2="87368" y2="60526"/>
                        <a14:foregroundMark x1="72105" y1="46316" x2="62982" y2="43860"/>
                        <a14:foregroundMark x1="62982" y1="43860" x2="58070" y2="550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33" t="39147" r="5303" b="38556"/>
          <a:stretch>
            <a:fillRect/>
          </a:stretch>
        </p:blipFill>
        <p:spPr bwMode="auto">
          <a:xfrm rot="21025240">
            <a:off x="-2833102" y="927941"/>
            <a:ext cx="1953960" cy="1103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CA04D11-C3CF-E2EF-85AA-A26BABCF4283}"/>
              </a:ext>
            </a:extLst>
          </p:cNvPr>
          <p:cNvGrpSpPr/>
          <p:nvPr/>
        </p:nvGrpSpPr>
        <p:grpSpPr>
          <a:xfrm>
            <a:off x="8763220" y="-3268660"/>
            <a:ext cx="1803704" cy="3057872"/>
            <a:chOff x="14365253" y="-6588888"/>
            <a:chExt cx="2577852" cy="4370306"/>
          </a:xfrm>
        </p:grpSpPr>
        <p:pic>
          <p:nvPicPr>
            <p:cNvPr id="2052" name="Picture 4" descr="Jászai Mari-díj Archives – szinhaz.net">
              <a:extLst>
                <a:ext uri="{FF2B5EF4-FFF2-40B4-BE49-F238E27FC236}">
                  <a16:creationId xmlns:a16="http://schemas.microsoft.com/office/drawing/2014/main" id="{F734BFAA-54D1-3E81-7C1F-AA1B22B11E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65253" y="-6588888"/>
              <a:ext cx="2577852" cy="3974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7E4FD83-EE64-FEE6-6FA1-3E6EEB9E7D15}"/>
                </a:ext>
              </a:extLst>
            </p:cNvPr>
            <p:cNvSpPr txBox="1"/>
            <p:nvPr/>
          </p:nvSpPr>
          <p:spPr>
            <a:xfrm>
              <a:off x="14365253" y="-2614469"/>
              <a:ext cx="2577852" cy="395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200" dirty="0">
                  <a:latin typeface="Constantia" panose="02030602050306030303" pitchFamily="18" charset="0"/>
                </a:rPr>
                <a:t>Gertrudis szerepében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A00C0DA-F044-E65B-419D-BA519F6E9C42}"/>
              </a:ext>
            </a:extLst>
          </p:cNvPr>
          <p:cNvGrpSpPr/>
          <p:nvPr/>
        </p:nvGrpSpPr>
        <p:grpSpPr>
          <a:xfrm>
            <a:off x="6902631" y="7629622"/>
            <a:ext cx="1759514" cy="3020505"/>
            <a:chOff x="15767879" y="-1987200"/>
            <a:chExt cx="2577852" cy="4425322"/>
          </a:xfrm>
        </p:grpSpPr>
        <p:pic>
          <p:nvPicPr>
            <p:cNvPr id="2054" name="Picture 6">
              <a:extLst>
                <a:ext uri="{FF2B5EF4-FFF2-40B4-BE49-F238E27FC236}">
                  <a16:creationId xmlns:a16="http://schemas.microsoft.com/office/drawing/2014/main" id="{692D2634-276A-AC30-6745-C4E3E16F3FA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4" r="3884"/>
            <a:stretch>
              <a:fillRect/>
            </a:stretch>
          </p:blipFill>
          <p:spPr bwMode="auto">
            <a:xfrm>
              <a:off x="15767879" y="-1987200"/>
              <a:ext cx="2577852" cy="397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2FCBCF2-A3CB-74A9-B91B-E828DCD8D0E5}"/>
                </a:ext>
              </a:extLst>
            </p:cNvPr>
            <p:cNvSpPr txBox="1"/>
            <p:nvPr/>
          </p:nvSpPr>
          <p:spPr>
            <a:xfrm>
              <a:off x="15767879" y="1987200"/>
              <a:ext cx="2577852" cy="45092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200" dirty="0">
                  <a:latin typeface="Constantia" panose="02030602050306030303" pitchFamily="18" charset="0"/>
                </a:rPr>
                <a:t>Élektra</a:t>
              </a:r>
              <a:r>
                <a:rPr lang="hu-HU" sz="1400" dirty="0">
                  <a:latin typeface="Constantia" panose="02030602050306030303" pitchFamily="18" charset="0"/>
                </a:rPr>
                <a:t> szerepében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6485DC8-B2B6-9ABB-BF55-5EB984A8D922}"/>
              </a:ext>
            </a:extLst>
          </p:cNvPr>
          <p:cNvGrpSpPr/>
          <p:nvPr/>
        </p:nvGrpSpPr>
        <p:grpSpPr>
          <a:xfrm>
            <a:off x="10503430" y="7710707"/>
            <a:ext cx="1792556" cy="3040682"/>
            <a:chOff x="11006934" y="-6570420"/>
            <a:chExt cx="2577852" cy="4372767"/>
          </a:xfrm>
        </p:grpSpPr>
        <p:pic>
          <p:nvPicPr>
            <p:cNvPr id="2056" name="Picture 8" descr="jászai mari-színjátszás">
              <a:extLst>
                <a:ext uri="{FF2B5EF4-FFF2-40B4-BE49-F238E27FC236}">
                  <a16:creationId xmlns:a16="http://schemas.microsoft.com/office/drawing/2014/main" id="{12DBABF4-1718-3219-979F-EB689FEED69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3" t="9720" r="68754" b="19851"/>
            <a:stretch>
              <a:fillRect/>
            </a:stretch>
          </p:blipFill>
          <p:spPr bwMode="auto">
            <a:xfrm>
              <a:off x="11007186" y="-6570420"/>
              <a:ext cx="2577600" cy="3974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2E05D01-B542-CD39-A89B-CCC8D28D3208}"/>
                </a:ext>
              </a:extLst>
            </p:cNvPr>
            <p:cNvSpPr txBox="1"/>
            <p:nvPr/>
          </p:nvSpPr>
          <p:spPr>
            <a:xfrm>
              <a:off x="11006934" y="-2596002"/>
              <a:ext cx="2577852" cy="39834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200" dirty="0">
                  <a:latin typeface="Constantia" panose="02030602050306030303" pitchFamily="18" charset="0"/>
                </a:rPr>
                <a:t>Cleopatra szerepében</a:t>
              </a:r>
            </a:p>
          </p:txBody>
        </p:sp>
      </p:grpSp>
      <p:pic>
        <p:nvPicPr>
          <p:cNvPr id="39" name="Picture 8" descr="jászai mari-színjátszás">
            <a:extLst>
              <a:ext uri="{FF2B5EF4-FFF2-40B4-BE49-F238E27FC236}">
                <a16:creationId xmlns:a16="http://schemas.microsoft.com/office/drawing/2014/main" id="{3FB4200C-8DC1-F6BC-878C-BA95E84CF6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79" r="2022" b="18639"/>
          <a:stretch>
            <a:fillRect/>
          </a:stretch>
        </p:blipFill>
        <p:spPr bwMode="auto">
          <a:xfrm>
            <a:off x="5198342" y="3517493"/>
            <a:ext cx="1795316" cy="254316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62661F67-432A-9D8F-93FF-7EE41E807AD4}"/>
              </a:ext>
            </a:extLst>
          </p:cNvPr>
          <p:cNvGrpSpPr/>
          <p:nvPr/>
        </p:nvGrpSpPr>
        <p:grpSpPr>
          <a:xfrm>
            <a:off x="4293613" y="-3062017"/>
            <a:ext cx="1761535" cy="2914977"/>
            <a:chOff x="4293613" y="2030137"/>
            <a:chExt cx="1761535" cy="2914977"/>
          </a:xfrm>
        </p:grpSpPr>
        <p:pic>
          <p:nvPicPr>
            <p:cNvPr id="44" name="Picture 6">
              <a:extLst>
                <a:ext uri="{FF2B5EF4-FFF2-40B4-BE49-F238E27FC236}">
                  <a16:creationId xmlns:a16="http://schemas.microsoft.com/office/drawing/2014/main" id="{6EF6D19B-350A-AEE6-3D9A-8978A1D4863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8" t="12183" r="4746" b="6972"/>
            <a:stretch>
              <a:fillRect/>
            </a:stretch>
          </p:blipFill>
          <p:spPr bwMode="auto">
            <a:xfrm>
              <a:off x="4295634" y="2030137"/>
              <a:ext cx="1759514" cy="27808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130E7FB-8EC1-B432-1148-5737107B9CF1}"/>
                </a:ext>
              </a:extLst>
            </p:cNvPr>
            <p:cNvSpPr txBox="1"/>
            <p:nvPr/>
          </p:nvSpPr>
          <p:spPr>
            <a:xfrm>
              <a:off x="4293613" y="4637337"/>
              <a:ext cx="175951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200" dirty="0">
                  <a:latin typeface="Constantia" panose="02030602050306030303" pitchFamily="18" charset="0"/>
                </a:rPr>
                <a:t>Cleopatra</a:t>
              </a:r>
              <a:r>
                <a:rPr lang="hu-HU" sz="1400" dirty="0">
                  <a:latin typeface="Constantia" panose="02030602050306030303" pitchFamily="18" charset="0"/>
                </a:rPr>
                <a:t> szerepében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AAC5E12B-2CDE-79D2-580B-869C7B5CCA35}"/>
              </a:ext>
            </a:extLst>
          </p:cNvPr>
          <p:cNvSpPr txBox="1"/>
          <p:nvPr/>
        </p:nvSpPr>
        <p:spPr>
          <a:xfrm>
            <a:off x="4170734" y="-4141179"/>
            <a:ext cx="3771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latin typeface="Footlight MT Light" panose="0204060206030A020304" pitchFamily="18" charset="0"/>
              </a:rPr>
              <a:t>Az Ember Tragédiájában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AD8A379-94C6-94CE-FA65-BF9A53912439}"/>
              </a:ext>
            </a:extLst>
          </p:cNvPr>
          <p:cNvSpPr txBox="1"/>
          <p:nvPr/>
        </p:nvSpPr>
        <p:spPr>
          <a:xfrm>
            <a:off x="-849110" y="3062506"/>
            <a:ext cx="827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Constantia" panose="02030602050306030303" pitchFamily="18" charset="0"/>
              </a:rPr>
              <a:t>1883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3232B9F-EC89-46C4-6356-30D9665A3F3F}"/>
              </a:ext>
            </a:extLst>
          </p:cNvPr>
          <p:cNvSpPr txBox="1"/>
          <p:nvPr/>
        </p:nvSpPr>
        <p:spPr>
          <a:xfrm>
            <a:off x="12386296" y="4717756"/>
            <a:ext cx="827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Constantia" panose="02030602050306030303" pitchFamily="18" charset="0"/>
              </a:rPr>
              <a:t>2002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9A0CC75-53FC-5AAD-708A-8FA1E46E3E22}"/>
              </a:ext>
            </a:extLst>
          </p:cNvPr>
          <p:cNvSpPr txBox="1"/>
          <p:nvPr/>
        </p:nvSpPr>
        <p:spPr>
          <a:xfrm>
            <a:off x="12552969" y="1569203"/>
            <a:ext cx="1181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Constantia" panose="02030602050306030303" pitchFamily="18" charset="0"/>
              </a:rPr>
              <a:t>1955-1963</a:t>
            </a:r>
          </a:p>
        </p:txBody>
      </p:sp>
    </p:spTree>
    <p:extLst>
      <p:ext uri="{BB962C8B-B14F-4D97-AF65-F5344CB8AC3E}">
        <p14:creationId xmlns:p14="http://schemas.microsoft.com/office/powerpoint/2010/main" val="6202203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7A3FDE-B32E-3AF2-0BC4-40787A3F8B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6">
            <a:extLst>
              <a:ext uri="{FF2B5EF4-FFF2-40B4-BE49-F238E27FC236}">
                <a16:creationId xmlns:a16="http://schemas.microsoft.com/office/drawing/2014/main" id="{8DAB38AA-18DE-23CA-6CFE-0AAF5FD347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3" t="7084" r="21860" b="53342"/>
          <a:stretch>
            <a:fillRect/>
          </a:stretch>
        </p:blipFill>
        <p:spPr bwMode="auto">
          <a:xfrm>
            <a:off x="5104731" y="-2909179"/>
            <a:ext cx="1840378" cy="245231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F4E70A54-0DF2-121E-3F7C-8898AD6258E7}"/>
              </a:ext>
            </a:extLst>
          </p:cNvPr>
          <p:cNvSpPr txBox="1">
            <a:spLocks/>
          </p:cNvSpPr>
          <p:nvPr/>
        </p:nvSpPr>
        <p:spPr>
          <a:xfrm>
            <a:off x="1617722" y="1959954"/>
            <a:ext cx="3524451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300"/>
              </a:spcBef>
            </a:pPr>
            <a:r>
              <a:rPr lang="hu-HU" u="sng" dirty="0">
                <a:latin typeface="Constantia" panose="02030602050306030303" pitchFamily="18" charset="0"/>
              </a:rPr>
              <a:t>Szerepei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200" dirty="0">
                <a:latin typeface="Constantia" panose="02030602050306030303" pitchFamily="18" charset="0"/>
              </a:rPr>
              <a:t>Goneril (Lear), 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200" dirty="0">
                <a:latin typeface="Constantia" panose="02030602050306030303" pitchFamily="18" charset="0"/>
              </a:rPr>
              <a:t>Margit királyné (III. Richárd), 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200" dirty="0">
                <a:latin typeface="Constantia" panose="02030602050306030303" pitchFamily="18" charset="0"/>
              </a:rPr>
              <a:t>Lady Macbeth, 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200" dirty="0">
                <a:latin typeface="Constantia" panose="02030602050306030303" pitchFamily="18" charset="0"/>
              </a:rPr>
              <a:t>Portia (Julius Caesar),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200" dirty="0">
                <a:latin typeface="Constantia" panose="02030602050306030303" pitchFamily="18" charset="0"/>
              </a:rPr>
              <a:t>Cleopatra (Antonius és Cleopatra) 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200" dirty="0">
                <a:latin typeface="Constantia" panose="02030602050306030303" pitchFamily="18" charset="0"/>
              </a:rPr>
              <a:t>Gertrud (Hamlet), 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200" dirty="0">
                <a:latin typeface="Constantia" panose="02030602050306030303" pitchFamily="18" charset="0"/>
              </a:rPr>
              <a:t>Volumnia (Coriolanus), 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200" dirty="0">
                <a:latin typeface="Constantia" panose="02030602050306030303" pitchFamily="18" charset="0"/>
              </a:rPr>
              <a:t>Imogen (Cymbeline), 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200" dirty="0">
                <a:latin typeface="Constantia" panose="02030602050306030303" pitchFamily="18" charset="0"/>
              </a:rPr>
              <a:t>Closter özvegye (II. Richárd).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200" dirty="0">
                <a:latin typeface="Constantia" panose="02030602050306030303" pitchFamily="18" charset="0"/>
              </a:rPr>
              <a:t>Mária (Schiller: Stuart Mária); 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200" dirty="0">
                <a:latin typeface="Constantia" panose="02030602050306030303" pitchFamily="18" charset="0"/>
              </a:rPr>
              <a:t>Antigone, 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200" dirty="0">
                <a:latin typeface="Constantia" panose="02030602050306030303" pitchFamily="18" charset="0"/>
              </a:rPr>
              <a:t>Elektra, 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200" dirty="0">
                <a:latin typeface="Constantia" panose="02030602050306030303" pitchFamily="18" charset="0"/>
              </a:rPr>
              <a:t>Iocaste (Szophoklész); 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200" dirty="0">
                <a:latin typeface="Constantia" panose="02030602050306030303" pitchFamily="18" charset="0"/>
              </a:rPr>
              <a:t>Phaedra (Racine);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200" dirty="0">
                <a:latin typeface="Constantia" panose="02030602050306030303" pitchFamily="18" charset="0"/>
              </a:rPr>
              <a:t>Medea, 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200" dirty="0">
                <a:latin typeface="Constantia" panose="02030602050306030303" pitchFamily="18" charset="0"/>
              </a:rPr>
              <a:t>Sappho (Grillparzer); 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200" dirty="0">
                <a:latin typeface="Constantia" panose="02030602050306030303" pitchFamily="18" charset="0"/>
              </a:rPr>
              <a:t>Ella (Ibsen: John Gabriel Borkman), 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200" dirty="0">
                <a:latin typeface="Constantia" panose="02030602050306030303" pitchFamily="18" charset="0"/>
              </a:rPr>
              <a:t>Alvigné (Ibsen: Kísértetek); 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200" dirty="0">
                <a:latin typeface="Constantia" panose="02030602050306030303" pitchFamily="18" charset="0"/>
              </a:rPr>
              <a:t>Léna (Verga: A farkas), 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200" dirty="0">
                <a:latin typeface="Constantia" panose="02030602050306030303" pitchFamily="18" charset="0"/>
              </a:rPr>
              <a:t>Predszlava (Szigligeti E.: Trónkereső).</a:t>
            </a:r>
            <a:endParaRPr lang="hu-HU" sz="1300" dirty="0">
              <a:latin typeface="Constantia" panose="02030602050306030303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4966A14-7FBD-46C2-0262-5D956CA55903}"/>
              </a:ext>
            </a:extLst>
          </p:cNvPr>
          <p:cNvGrpSpPr/>
          <p:nvPr/>
        </p:nvGrpSpPr>
        <p:grpSpPr>
          <a:xfrm>
            <a:off x="8427514" y="1421664"/>
            <a:ext cx="1803704" cy="3057872"/>
            <a:chOff x="14365253" y="-6588888"/>
            <a:chExt cx="2577852" cy="4370306"/>
          </a:xfrm>
        </p:grpSpPr>
        <p:pic>
          <p:nvPicPr>
            <p:cNvPr id="40" name="Picture 4" descr="Jászai Mari-díj Archives – szinhaz.net">
              <a:extLst>
                <a:ext uri="{FF2B5EF4-FFF2-40B4-BE49-F238E27FC236}">
                  <a16:creationId xmlns:a16="http://schemas.microsoft.com/office/drawing/2014/main" id="{E4C21661-170A-727E-F7DF-2721FE4BAF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65253" y="-6588888"/>
              <a:ext cx="2577852" cy="3974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EEB9B01-E8A2-6AA9-E1CF-85A4C5921A2F}"/>
                </a:ext>
              </a:extLst>
            </p:cNvPr>
            <p:cNvSpPr txBox="1"/>
            <p:nvPr/>
          </p:nvSpPr>
          <p:spPr>
            <a:xfrm>
              <a:off x="14365253" y="-2614469"/>
              <a:ext cx="2577852" cy="395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200" dirty="0">
                  <a:latin typeface="Constantia" panose="02030602050306030303" pitchFamily="18" charset="0"/>
                </a:rPr>
                <a:t>Gertrudis szerepében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72DBAD2-4386-6786-ADC6-F8EC6D3948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68" t="2698" r="21478" b="2698"/>
          <a:stretch>
            <a:fillRect/>
          </a:stretch>
        </p:blipFill>
        <p:spPr>
          <a:xfrm>
            <a:off x="6945109" y="-3607431"/>
            <a:ext cx="2185606" cy="3468396"/>
          </a:xfrm>
          <a:prstGeom prst="parallelogram">
            <a:avLst>
              <a:gd name="adj" fmla="val 19401"/>
            </a:avLst>
          </a:prstGeom>
        </p:spPr>
      </p:pic>
      <p:pic>
        <p:nvPicPr>
          <p:cNvPr id="37" name="Picture 4" descr="Mindenki másnak van valakije, csak én vagyok egyedül&quot; - Jászai Mari viharos  élete | Femcafe">
            <a:extLst>
              <a:ext uri="{FF2B5EF4-FFF2-40B4-BE49-F238E27FC236}">
                <a16:creationId xmlns:a16="http://schemas.microsoft.com/office/drawing/2014/main" id="{EA1889A5-C114-CF59-A071-0643B1F369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" t="-477" r="650" b="477"/>
          <a:stretch>
            <a:fillRect/>
          </a:stretch>
        </p:blipFill>
        <p:spPr bwMode="auto">
          <a:xfrm>
            <a:off x="-6315656" y="171944"/>
            <a:ext cx="4206239" cy="209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Theater stage in the hall with red curtains illustration isolated on white  background | Premium Vector">
            <a:extLst>
              <a:ext uri="{FF2B5EF4-FFF2-40B4-BE49-F238E27FC236}">
                <a16:creationId xmlns:a16="http://schemas.microsoft.com/office/drawing/2014/main" id="{F52BCB99-01C2-580C-82A1-E6451E9D2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29" b="99286" l="278" r="99722">
                        <a14:foregroundMark x1="4167" y1="4286" x2="14591" y2="8961"/>
                        <a14:foregroundMark x1="6465" y1="41947" x2="5695" y2="44527"/>
                        <a14:foregroundMark x1="14521" y1="14966" x2="8577" y2="34874"/>
                        <a14:foregroundMark x1="4196" y1="50705" x2="4444" y2="59643"/>
                        <a14:foregroundMark x1="4444" y1="59643" x2="6944" y2="67857"/>
                        <a14:foregroundMark x1="6944" y1="67857" x2="5833" y2="76786"/>
                        <a14:foregroundMark x1="5833" y1="76786" x2="1111" y2="75000"/>
                        <a14:foregroundMark x1="1111" y1="75000" x2="1111" y2="73929"/>
                        <a14:foregroundMark x1="4658" y1="36447" x2="6667" y2="16429"/>
                        <a14:foregroundMark x1="3722" y1="45769" x2="4314" y2="39871"/>
                        <a14:foregroundMark x1="1111" y1="71786" x2="3416" y2="48823"/>
                        <a14:foregroundMark x1="2778" y1="3571" x2="14650" y2="3927"/>
                        <a14:foregroundMark x1="19908" y1="2857" x2="19167" y2="2143"/>
                        <a14:foregroundMark x1="11944" y1="1429" x2="2222" y2="2143"/>
                        <a14:foregroundMark x1="2222" y1="2143" x2="1667" y2="2500"/>
                        <a14:foregroundMark x1="3299" y1="38891" x2="3333" y2="39643"/>
                        <a14:foregroundMark x1="1667" y1="2500" x2="3275" y2="38352"/>
                        <a14:foregroundMark x1="1111" y1="31786" x2="1944" y2="43571"/>
                        <a14:foregroundMark x1="28889" y1="5714" x2="35833" y2="13214"/>
                        <a14:foregroundMark x1="35833" y1="13214" x2="50000" y2="20357"/>
                        <a14:foregroundMark x1="50000" y1="20357" x2="65000" y2="5714"/>
                        <a14:foregroundMark x1="65000" y1="5714" x2="65278" y2="5357"/>
                        <a14:foregroundMark x1="29167" y1="3929" x2="46111" y2="1786"/>
                        <a14:foregroundMark x1="46111" y1="1786" x2="60278" y2="2500"/>
                        <a14:foregroundMark x1="60278" y1="2500" x2="64167" y2="6786"/>
                        <a14:foregroundMark x1="49444" y1="6071" x2="49444" y2="6071"/>
                        <a14:foregroundMark x1="45556" y1="11071" x2="45556" y2="11071"/>
                        <a14:foregroundMark x1="45556" y1="11071" x2="52500" y2="14286"/>
                        <a14:foregroundMark x1="52500" y1="14286" x2="42778" y2="9643"/>
                        <a14:foregroundMark x1="42778" y1="9643" x2="37222" y2="9643"/>
                        <a14:foregroundMark x1="37222" y1="9643" x2="37222" y2="9643"/>
                        <a14:foregroundMark x1="26429" y1="6743" x2="33056" y2="12500"/>
                        <a14:foregroundMark x1="33056" y1="12500" x2="39167" y2="14643"/>
                        <a14:foregroundMark x1="37500" y1="17500" x2="45000" y2="19643"/>
                        <a14:foregroundMark x1="45000" y1="19643" x2="61667" y2="15714"/>
                        <a14:foregroundMark x1="61667" y1="15714" x2="62778" y2="14286"/>
                        <a14:foregroundMark x1="48238" y1="21497" x2="51944" y2="21786"/>
                        <a14:foregroundMark x1="42778" y1="21071" x2="47946" y2="21474"/>
                        <a14:foregroundMark x1="51944" y1="21786" x2="65000" y2="16071"/>
                        <a14:foregroundMark x1="65000" y1="16071" x2="70556" y2="11429"/>
                        <a14:foregroundMark x1="70556" y1="11429" x2="66111" y2="5357"/>
                        <a14:foregroundMark x1="66111" y1="5357" x2="61944" y2="5000"/>
                        <a14:foregroundMark x1="61944" y1="5000" x2="61111" y2="4286"/>
                        <a14:foregroundMark x1="63611" y1="2143" x2="68056" y2="2143"/>
                        <a14:foregroundMark x1="70556" y1="11786" x2="71667" y2="9286"/>
                        <a14:foregroundMark x1="81839" y1="1919" x2="88611" y2="9286"/>
                        <a14:foregroundMark x1="81389" y1="1429" x2="81456" y2="1502"/>
                        <a14:foregroundMark x1="88611" y1="9286" x2="96667" y2="12857"/>
                        <a14:foregroundMark x1="5556" y1="52857" x2="278" y2="46429"/>
                        <a14:foregroundMark x1="85278" y1="2143" x2="92778" y2="1429"/>
                        <a14:foregroundMark x1="92778" y1="1429" x2="98333" y2="2143"/>
                        <a14:foregroundMark x1="98333" y1="2143" x2="98611" y2="16786"/>
                        <a14:foregroundMark x1="98611" y1="50000" x2="99167" y2="76786"/>
                        <a14:foregroundMark x1="99167" y1="76786" x2="93889" y2="78929"/>
                        <a14:foregroundMark x1="93889" y1="78929" x2="92778" y2="61786"/>
                        <a14:foregroundMark x1="92778" y1="61786" x2="93889" y2="53214"/>
                        <a14:foregroundMark x1="93889" y1="53214" x2="93889" y2="53214"/>
                        <a14:foregroundMark x1="90000" y1="80714" x2="90000" y2="80714"/>
                        <a14:foregroundMark x1="90000" y1="80714" x2="10000" y2="80714"/>
                        <a14:foregroundMark x1="10000" y1="80714" x2="5833" y2="79286"/>
                        <a14:foregroundMark x1="5833" y1="79286" x2="6111" y2="78571"/>
                        <a14:foregroundMark x1="4722" y1="84286" x2="16389" y2="92500"/>
                        <a14:foregroundMark x1="16389" y1="92500" x2="52778" y2="95000"/>
                        <a14:foregroundMark x1="52778" y1="95000" x2="78056" y2="89643"/>
                        <a14:foregroundMark x1="78056" y1="89643" x2="92778" y2="91786"/>
                        <a14:foregroundMark x1="93056" y1="87857" x2="92778" y2="98571"/>
                        <a14:foregroundMark x1="92778" y1="98571" x2="92222" y2="99286"/>
                        <a14:foregroundMark x1="95556" y1="87143" x2="98611" y2="82143"/>
                        <a14:foregroundMark x1="98611" y1="82143" x2="98611" y2="87143"/>
                        <a14:foregroundMark x1="83889" y1="94286" x2="84444" y2="96071"/>
                        <a14:foregroundMark x1="15278" y1="96429" x2="278" y2="87500"/>
                        <a14:foregroundMark x1="278" y1="87500" x2="4167" y2="87143"/>
                        <a14:foregroundMark x1="4167" y1="87143" x2="8333" y2="95357"/>
                        <a14:foregroundMark x1="70833" y1="8214" x2="76111" y2="3571"/>
                        <a14:foregroundMark x1="76111" y1="3571" x2="67778" y2="2500"/>
                        <a14:foregroundMark x1="60000" y1="8571" x2="43889" y2="11071"/>
                        <a14:foregroundMark x1="43889" y1="11071" x2="43889" y2="10714"/>
                        <a14:foregroundMark x1="82500" y1="5000" x2="98056" y2="52500"/>
                        <a14:foregroundMark x1="95833" y1="17143" x2="97222" y2="46429"/>
                        <a14:foregroundMark x1="97222" y1="46429" x2="97778" y2="47143"/>
                        <a14:foregroundMark x1="98889" y1="17143" x2="99722" y2="44286"/>
                        <a14:backgroundMark x1="24444" y1="31429" x2="24444" y2="31429"/>
                        <a14:backgroundMark x1="73333" y1="44286" x2="73333" y2="44286"/>
                        <a14:backgroundMark x1="39167" y1="33214" x2="41111" y2="41071"/>
                        <a14:backgroundMark x1="41111" y1="41071" x2="55000" y2="43571"/>
                        <a14:backgroundMark x1="55000" y1="43571" x2="82955" y2="25952"/>
                        <a14:backgroundMark x1="83052" y1="26247" x2="78056" y2="35714"/>
                        <a14:backgroundMark x1="78056" y1="35714" x2="78611" y2="49286"/>
                        <a14:backgroundMark x1="78611" y1="49286" x2="76389" y2="56071"/>
                        <a14:backgroundMark x1="76389" y1="56071" x2="24444" y2="49643"/>
                        <a14:backgroundMark x1="24444" y1="49643" x2="15469" y2="32975"/>
                        <a14:backgroundMark x1="16716" y1="28799" x2="28231" y2="17284"/>
                        <a14:backgroundMark x1="13345" y1="40088" x2="18611" y2="57500"/>
                        <a14:backgroundMark x1="18611" y1="57500" x2="45556" y2="70357"/>
                        <a14:backgroundMark x1="45556" y1="70357" x2="76667" y2="58214"/>
                        <a14:backgroundMark x1="76667" y1="58214" x2="84444" y2="48214"/>
                        <a14:backgroundMark x1="84444" y1="48214" x2="85000" y2="47143"/>
                        <a14:backgroundMark x1="85833" y1="58571" x2="25833" y2="64286"/>
                        <a14:backgroundMark x1="25833" y1="64286" x2="20556" y2="71071"/>
                        <a14:backgroundMark x1="20556" y1="71071" x2="20000" y2="70357"/>
                        <a14:backgroundMark x1="60833" y1="73571" x2="89167" y2="67500"/>
                        <a14:backgroundMark x1="89167" y1="67500" x2="88611" y2="67143"/>
                        <a14:backgroundMark x1="11667" y1="37857" x2="7778" y2="43214"/>
                        <a14:backgroundMark x1="7778" y1="43214" x2="16667" y2="64643"/>
                        <a14:backgroundMark x1="16667" y1="64643" x2="16944" y2="66786"/>
                        <a14:backgroundMark x1="20556" y1="3929" x2="20278" y2="27857"/>
                        <a14:backgroundMark x1="20278" y1="3214" x2="20278" y2="3214"/>
                        <a14:backgroundMark x1="20000" y1="2857" x2="20000" y2="2857"/>
                        <a14:backgroundMark x1="20000" y1="2857" x2="21111" y2="12143"/>
                        <a14:backgroundMark x1="21111" y1="12143" x2="27500" y2="21786"/>
                        <a14:backgroundMark x1="27500" y1="21786" x2="49722" y2="34286"/>
                        <a14:backgroundMark x1="44444" y1="27500" x2="55000" y2="30714"/>
                        <a14:backgroundMark x1="55000" y1="30714" x2="75833" y2="26786"/>
                        <a14:backgroundMark x1="75833" y1="26786" x2="79167" y2="17500"/>
                        <a14:backgroundMark x1="79167" y1="17500" x2="79400" y2="15098"/>
                        <a14:backgroundMark x1="80278" y1="6071" x2="79722" y2="4643"/>
                        <a14:backgroundMark x1="14167" y1="66429" x2="19722" y2="71071"/>
                        <a14:backgroundMark x1="19722" y1="71071" x2="31944" y2="72857"/>
                        <a14:backgroundMark x1="31944" y1="72857" x2="38889" y2="71429"/>
                        <a14:backgroundMark x1="88333" y1="76429" x2="87896" y2="76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22376" y="-1362587"/>
            <a:ext cx="17036752" cy="958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4FE6BFE3-6EF8-86A1-F545-E64FA2954CC9}"/>
              </a:ext>
            </a:extLst>
          </p:cNvPr>
          <p:cNvGrpSpPr/>
          <p:nvPr/>
        </p:nvGrpSpPr>
        <p:grpSpPr>
          <a:xfrm>
            <a:off x="-776289" y="748924"/>
            <a:ext cx="2737071" cy="6109076"/>
            <a:chOff x="-1917968" y="2732562"/>
            <a:chExt cx="1782078" cy="3977555"/>
          </a:xfrm>
        </p:grpSpPr>
        <p:grpSp>
          <p:nvGrpSpPr>
            <p:cNvPr id="5" name="Graphic 3" descr="Female raising hand">
              <a:extLst>
                <a:ext uri="{FF2B5EF4-FFF2-40B4-BE49-F238E27FC236}">
                  <a16:creationId xmlns:a16="http://schemas.microsoft.com/office/drawing/2014/main" id="{6C1FDA1D-223A-DA90-37C3-2FA200B4F387}"/>
                </a:ext>
              </a:extLst>
            </p:cNvPr>
            <p:cNvGrpSpPr/>
            <p:nvPr/>
          </p:nvGrpSpPr>
          <p:grpSpPr>
            <a:xfrm>
              <a:off x="-1917968" y="3805482"/>
              <a:ext cx="1782078" cy="2904635"/>
              <a:chOff x="2069122" y="2563178"/>
              <a:chExt cx="2076058" cy="3655224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7752BE53-7A9C-FE83-E8C8-732534ACCFC2}"/>
                  </a:ext>
                </a:extLst>
              </p:cNvPr>
              <p:cNvSpPr/>
              <p:nvPr/>
            </p:nvSpPr>
            <p:spPr>
              <a:xfrm>
                <a:off x="2084045" y="2565101"/>
                <a:ext cx="2054424" cy="3646488"/>
              </a:xfrm>
              <a:custGeom>
                <a:avLst/>
                <a:gdLst>
                  <a:gd name="csX0" fmla="*/ 586073 w 2054424"/>
                  <a:gd name="csY0" fmla="*/ 0 h 3646488"/>
                  <a:gd name="csX1" fmla="*/ 870260 w 2054424"/>
                  <a:gd name="csY1" fmla="*/ 63856 h 3646488"/>
                  <a:gd name="csX2" fmla="*/ 867679 w 2054424"/>
                  <a:gd name="csY2" fmla="*/ 122025 h 3646488"/>
                  <a:gd name="csX3" fmla="*/ 931011 w 2054424"/>
                  <a:gd name="csY3" fmla="*/ 147876 h 3646488"/>
                  <a:gd name="csX4" fmla="*/ 1108090 w 2054424"/>
                  <a:gd name="csY4" fmla="*/ 215084 h 3646488"/>
                  <a:gd name="csX5" fmla="*/ 1207617 w 2054424"/>
                  <a:gd name="csY5" fmla="*/ 317192 h 3646488"/>
                  <a:gd name="csX6" fmla="*/ 1303267 w 2054424"/>
                  <a:gd name="csY6" fmla="*/ 433521 h 3646488"/>
                  <a:gd name="csX7" fmla="*/ 1470393 w 2054424"/>
                  <a:gd name="csY7" fmla="*/ 514436 h 3646488"/>
                  <a:gd name="csX8" fmla="*/ 1705765 w 2054424"/>
                  <a:gd name="csY8" fmla="*/ 296770 h 3646488"/>
                  <a:gd name="csX9" fmla="*/ 1730063 w 2054424"/>
                  <a:gd name="csY9" fmla="*/ 261614 h 3646488"/>
                  <a:gd name="csX10" fmla="*/ 1781765 w 2054424"/>
                  <a:gd name="csY10" fmla="*/ 48301 h 3646488"/>
                  <a:gd name="csX11" fmla="*/ 1792481 w 2054424"/>
                  <a:gd name="csY11" fmla="*/ 52730 h 3646488"/>
                  <a:gd name="csX12" fmla="*/ 1795462 w 2054424"/>
                  <a:gd name="csY12" fmla="*/ 63684 h 3646488"/>
                  <a:gd name="csX13" fmla="*/ 1797491 w 2054424"/>
                  <a:gd name="csY13" fmla="*/ 94431 h 3646488"/>
                  <a:gd name="csX14" fmla="*/ 1791585 w 2054424"/>
                  <a:gd name="csY14" fmla="*/ 141141 h 3646488"/>
                  <a:gd name="csX15" fmla="*/ 1895503 w 2054424"/>
                  <a:gd name="csY15" fmla="*/ 84782 h 3646488"/>
                  <a:gd name="csX16" fmla="*/ 2017004 w 2054424"/>
                  <a:gd name="csY16" fmla="*/ 23260 h 3646488"/>
                  <a:gd name="csX17" fmla="*/ 2036130 w 2054424"/>
                  <a:gd name="csY17" fmla="*/ 47044 h 3646488"/>
                  <a:gd name="csX18" fmla="*/ 2033549 w 2054424"/>
                  <a:gd name="csY18" fmla="*/ 96164 h 3646488"/>
                  <a:gd name="csX19" fmla="*/ 1964788 w 2054424"/>
                  <a:gd name="csY19" fmla="*/ 192843 h 3646488"/>
                  <a:gd name="csX20" fmla="*/ 1833209 w 2054424"/>
                  <a:gd name="csY20" fmla="*/ 291332 h 3646488"/>
                  <a:gd name="csX21" fmla="*/ 1798310 w 2054424"/>
                  <a:gd name="csY21" fmla="*/ 354663 h 3646488"/>
                  <a:gd name="csX22" fmla="*/ 1840706 w 2054424"/>
                  <a:gd name="csY22" fmla="*/ 454447 h 3646488"/>
                  <a:gd name="csX23" fmla="*/ 1501130 w 2054424"/>
                  <a:gd name="csY23" fmla="*/ 796928 h 3646488"/>
                  <a:gd name="csX24" fmla="*/ 1135236 w 2054424"/>
                  <a:gd name="csY24" fmla="*/ 671332 h 3646488"/>
                  <a:gd name="csX25" fmla="*/ 1084830 w 2054424"/>
                  <a:gd name="csY25" fmla="*/ 776030 h 3646488"/>
                  <a:gd name="csX26" fmla="*/ 1105509 w 2054424"/>
                  <a:gd name="csY26" fmla="*/ 913038 h 3646488"/>
                  <a:gd name="csX27" fmla="*/ 1102928 w 2054424"/>
                  <a:gd name="csY27" fmla="*/ 1096575 h 3646488"/>
                  <a:gd name="csX28" fmla="*/ 1105509 w 2054424"/>
                  <a:gd name="csY28" fmla="*/ 1218076 h 3646488"/>
                  <a:gd name="csX29" fmla="*/ 1172203 w 2054424"/>
                  <a:gd name="csY29" fmla="*/ 1475556 h 3646488"/>
                  <a:gd name="csX30" fmla="*/ 1256737 w 2054424"/>
                  <a:gd name="csY30" fmla="*/ 2055647 h 3646488"/>
                  <a:gd name="csX31" fmla="*/ 1294218 w 2054424"/>
                  <a:gd name="csY31" fmla="*/ 2469261 h 3646488"/>
                  <a:gd name="csX32" fmla="*/ 1307439 w 2054424"/>
                  <a:gd name="csY32" fmla="*/ 2994155 h 3646488"/>
                  <a:gd name="csX33" fmla="*/ 1292675 w 2054424"/>
                  <a:gd name="csY33" fmla="*/ 3311490 h 3646488"/>
                  <a:gd name="csX34" fmla="*/ 1094917 w 2054424"/>
                  <a:gd name="csY34" fmla="*/ 3353629 h 3646488"/>
                  <a:gd name="csX35" fmla="*/ 1157992 w 2054424"/>
                  <a:gd name="csY35" fmla="*/ 3452641 h 3646488"/>
                  <a:gd name="csX36" fmla="*/ 1225200 w 2054424"/>
                  <a:gd name="csY36" fmla="*/ 3508734 h 3646488"/>
                  <a:gd name="csX37" fmla="*/ 1322660 w 2054424"/>
                  <a:gd name="csY37" fmla="*/ 3623767 h 3646488"/>
                  <a:gd name="csX38" fmla="*/ 1070609 w 2054424"/>
                  <a:gd name="csY38" fmla="*/ 3611880 h 3646488"/>
                  <a:gd name="csX39" fmla="*/ 985046 w 2054424"/>
                  <a:gd name="csY39" fmla="*/ 3514677 h 3646488"/>
                  <a:gd name="csX40" fmla="*/ 983751 w 2054424"/>
                  <a:gd name="csY40" fmla="*/ 3566893 h 3646488"/>
                  <a:gd name="csX41" fmla="*/ 916800 w 2054424"/>
                  <a:gd name="csY41" fmla="*/ 3579562 h 3646488"/>
                  <a:gd name="csX42" fmla="*/ 840543 w 2054424"/>
                  <a:gd name="csY42" fmla="*/ 3556292 h 3646488"/>
                  <a:gd name="csX43" fmla="*/ 844934 w 2054424"/>
                  <a:gd name="csY43" fmla="*/ 3378956 h 3646488"/>
                  <a:gd name="csX44" fmla="*/ 564451 w 2054424"/>
                  <a:gd name="csY44" fmla="*/ 3381280 h 3646488"/>
                  <a:gd name="csX45" fmla="*/ 552564 w 2054424"/>
                  <a:gd name="csY45" fmla="*/ 3526308 h 3646488"/>
                  <a:gd name="csX46" fmla="*/ 524389 w 2054424"/>
                  <a:gd name="csY46" fmla="*/ 3549053 h 3646488"/>
                  <a:gd name="csX47" fmla="*/ 497242 w 2054424"/>
                  <a:gd name="csY47" fmla="*/ 3542071 h 3646488"/>
                  <a:gd name="csX48" fmla="*/ 385305 w 2054424"/>
                  <a:gd name="csY48" fmla="*/ 3634873 h 3646488"/>
                  <a:gd name="csX49" fmla="*/ 266909 w 2054424"/>
                  <a:gd name="csY49" fmla="*/ 3638236 h 3646488"/>
                  <a:gd name="csX50" fmla="*/ 245411 w 2054424"/>
                  <a:gd name="csY50" fmla="*/ 3579981 h 3646488"/>
                  <a:gd name="csX51" fmla="*/ 314477 w 2054424"/>
                  <a:gd name="csY51" fmla="*/ 3481321 h 3646488"/>
                  <a:gd name="csX52" fmla="*/ 363597 w 2054424"/>
                  <a:gd name="csY52" fmla="*/ 3367573 h 3646488"/>
                  <a:gd name="csX53" fmla="*/ 91382 w 2054424"/>
                  <a:gd name="csY53" fmla="*/ 3302175 h 3646488"/>
                  <a:gd name="csX54" fmla="*/ 67855 w 2054424"/>
                  <a:gd name="csY54" fmla="*/ 2813076 h 3646488"/>
                  <a:gd name="csX55" fmla="*/ 73028 w 2054424"/>
                  <a:gd name="csY55" fmla="*/ 2540089 h 3646488"/>
                  <a:gd name="csX56" fmla="*/ 119557 w 2054424"/>
                  <a:gd name="csY56" fmla="*/ 1816265 h 3646488"/>
                  <a:gd name="csX57" fmla="*/ 207454 w 2054424"/>
                  <a:gd name="csY57" fmla="*/ 1227896 h 3646488"/>
                  <a:gd name="csX58" fmla="*/ 212626 w 2054424"/>
                  <a:gd name="csY58" fmla="*/ 1006612 h 3646488"/>
                  <a:gd name="csX59" fmla="*/ 8924 w 2054424"/>
                  <a:gd name="csY59" fmla="*/ 958015 h 3646488"/>
                  <a:gd name="csX60" fmla="*/ 117500 w 2054424"/>
                  <a:gd name="csY60" fmla="*/ 378952 h 3646488"/>
                  <a:gd name="csX61" fmla="*/ 337746 w 2054424"/>
                  <a:gd name="csY61" fmla="*/ 164906 h 3646488"/>
                  <a:gd name="csX62" fmla="*/ 504748 w 2054424"/>
                  <a:gd name="csY62" fmla="*/ 102860 h 3646488"/>
                  <a:gd name="csX63" fmla="*/ 523874 w 2054424"/>
                  <a:gd name="csY63" fmla="*/ 105185 h 3646488"/>
                  <a:gd name="csX64" fmla="*/ 586073 w 2054424"/>
                  <a:gd name="csY64" fmla="*/ 0 h 364648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  <a:cxn ang="0">
                    <a:pos x="csX51" y="csY51"/>
                  </a:cxn>
                  <a:cxn ang="0">
                    <a:pos x="csX52" y="csY52"/>
                  </a:cxn>
                  <a:cxn ang="0">
                    <a:pos x="csX53" y="csY53"/>
                  </a:cxn>
                  <a:cxn ang="0">
                    <a:pos x="csX54" y="csY54"/>
                  </a:cxn>
                  <a:cxn ang="0">
                    <a:pos x="csX55" y="csY55"/>
                  </a:cxn>
                  <a:cxn ang="0">
                    <a:pos x="csX56" y="csY56"/>
                  </a:cxn>
                  <a:cxn ang="0">
                    <a:pos x="csX57" y="csY57"/>
                  </a:cxn>
                  <a:cxn ang="0">
                    <a:pos x="csX58" y="csY58"/>
                  </a:cxn>
                  <a:cxn ang="0">
                    <a:pos x="csX59" y="csY59"/>
                  </a:cxn>
                  <a:cxn ang="0">
                    <a:pos x="csX60" y="csY60"/>
                  </a:cxn>
                  <a:cxn ang="0">
                    <a:pos x="csX61" y="csY61"/>
                  </a:cxn>
                  <a:cxn ang="0">
                    <a:pos x="csX62" y="csY62"/>
                  </a:cxn>
                  <a:cxn ang="0">
                    <a:pos x="csX63" y="csY63"/>
                  </a:cxn>
                  <a:cxn ang="0">
                    <a:pos x="csX64" y="csY64"/>
                  </a:cxn>
                </a:cxnLst>
                <a:rect l="l" t="t" r="r" b="b"/>
                <a:pathLst>
                  <a:path w="2054424" h="3646488">
                    <a:moveTo>
                      <a:pt x="586073" y="0"/>
                    </a:moveTo>
                    <a:cubicBezTo>
                      <a:pt x="586073" y="0"/>
                      <a:pt x="753932" y="96164"/>
                      <a:pt x="870260" y="63856"/>
                    </a:cubicBezTo>
                    <a:lnTo>
                      <a:pt x="867679" y="122025"/>
                    </a:lnTo>
                    <a:lnTo>
                      <a:pt x="931011" y="147876"/>
                    </a:lnTo>
                    <a:cubicBezTo>
                      <a:pt x="931011" y="147876"/>
                      <a:pt x="1046044" y="171145"/>
                      <a:pt x="1108090" y="215084"/>
                    </a:cubicBezTo>
                    <a:cubicBezTo>
                      <a:pt x="1170136" y="259023"/>
                      <a:pt x="1207617" y="317192"/>
                      <a:pt x="1207617" y="317192"/>
                    </a:cubicBezTo>
                    <a:cubicBezTo>
                      <a:pt x="1207617" y="317192"/>
                      <a:pt x="1254147" y="401212"/>
                      <a:pt x="1303267" y="433521"/>
                    </a:cubicBezTo>
                    <a:cubicBezTo>
                      <a:pt x="1352387" y="465839"/>
                      <a:pt x="1470393" y="514436"/>
                      <a:pt x="1470393" y="514436"/>
                    </a:cubicBezTo>
                    <a:lnTo>
                      <a:pt x="1705765" y="296770"/>
                    </a:lnTo>
                    <a:cubicBezTo>
                      <a:pt x="1705765" y="296770"/>
                      <a:pt x="1733683" y="272987"/>
                      <a:pt x="1730063" y="261614"/>
                    </a:cubicBezTo>
                    <a:cubicBezTo>
                      <a:pt x="1711089" y="201968"/>
                      <a:pt x="1743713" y="83658"/>
                      <a:pt x="1781765" y="48301"/>
                    </a:cubicBezTo>
                    <a:cubicBezTo>
                      <a:pt x="1785727" y="44625"/>
                      <a:pt x="1792195" y="47330"/>
                      <a:pt x="1792481" y="52730"/>
                    </a:cubicBezTo>
                    <a:lnTo>
                      <a:pt x="1795462" y="63684"/>
                    </a:lnTo>
                    <a:cubicBezTo>
                      <a:pt x="1798186" y="73695"/>
                      <a:pt x="1798881" y="84153"/>
                      <a:pt x="1797491" y="94431"/>
                    </a:cubicBezTo>
                    <a:lnTo>
                      <a:pt x="1791585" y="141141"/>
                    </a:lnTo>
                    <a:lnTo>
                      <a:pt x="1895503" y="84782"/>
                    </a:lnTo>
                    <a:cubicBezTo>
                      <a:pt x="1895503" y="84782"/>
                      <a:pt x="1992182" y="-3115"/>
                      <a:pt x="2017004" y="23260"/>
                    </a:cubicBezTo>
                    <a:cubicBezTo>
                      <a:pt x="2017004" y="23260"/>
                      <a:pt x="2063533" y="-2076"/>
                      <a:pt x="2036130" y="47044"/>
                    </a:cubicBezTo>
                    <a:cubicBezTo>
                      <a:pt x="2036130" y="47044"/>
                      <a:pt x="2078964" y="31271"/>
                      <a:pt x="2033549" y="96164"/>
                    </a:cubicBezTo>
                    <a:cubicBezTo>
                      <a:pt x="2033549" y="96164"/>
                      <a:pt x="2087936" y="96603"/>
                      <a:pt x="1964788" y="192843"/>
                    </a:cubicBezTo>
                    <a:cubicBezTo>
                      <a:pt x="1964788" y="192843"/>
                      <a:pt x="1855698" y="267814"/>
                      <a:pt x="1833209" y="291332"/>
                    </a:cubicBezTo>
                    <a:cubicBezTo>
                      <a:pt x="1810721" y="314858"/>
                      <a:pt x="1798310" y="354663"/>
                      <a:pt x="1798310" y="354663"/>
                    </a:cubicBezTo>
                    <a:lnTo>
                      <a:pt x="1840706" y="454447"/>
                    </a:lnTo>
                    <a:cubicBezTo>
                      <a:pt x="1840706" y="454447"/>
                      <a:pt x="1666570" y="712918"/>
                      <a:pt x="1501130" y="796928"/>
                    </a:cubicBezTo>
                    <a:lnTo>
                      <a:pt x="1135236" y="671332"/>
                    </a:lnTo>
                    <a:lnTo>
                      <a:pt x="1084830" y="776030"/>
                    </a:lnTo>
                    <a:cubicBezTo>
                      <a:pt x="1084830" y="776030"/>
                      <a:pt x="1082249" y="840657"/>
                      <a:pt x="1105509" y="913038"/>
                    </a:cubicBezTo>
                    <a:cubicBezTo>
                      <a:pt x="1128779" y="985418"/>
                      <a:pt x="1102928" y="1096575"/>
                      <a:pt x="1102928" y="1096575"/>
                    </a:cubicBezTo>
                    <a:lnTo>
                      <a:pt x="1105509" y="1218076"/>
                    </a:lnTo>
                    <a:lnTo>
                      <a:pt x="1172203" y="1475556"/>
                    </a:lnTo>
                    <a:cubicBezTo>
                      <a:pt x="1172203" y="1475556"/>
                      <a:pt x="1245107" y="1939319"/>
                      <a:pt x="1256737" y="2055647"/>
                    </a:cubicBezTo>
                    <a:cubicBezTo>
                      <a:pt x="1268367" y="2171976"/>
                      <a:pt x="1294218" y="2469261"/>
                      <a:pt x="1294218" y="2469261"/>
                    </a:cubicBezTo>
                    <a:lnTo>
                      <a:pt x="1307439" y="2994155"/>
                    </a:lnTo>
                    <a:cubicBezTo>
                      <a:pt x="1308963" y="3037989"/>
                      <a:pt x="1292675" y="3311490"/>
                      <a:pt x="1292675" y="3311490"/>
                    </a:cubicBezTo>
                    <a:lnTo>
                      <a:pt x="1094917" y="3353629"/>
                    </a:lnTo>
                    <a:cubicBezTo>
                      <a:pt x="1094917" y="3353629"/>
                      <a:pt x="1137980" y="3420666"/>
                      <a:pt x="1157992" y="3452641"/>
                    </a:cubicBezTo>
                    <a:cubicBezTo>
                      <a:pt x="1167603" y="3467995"/>
                      <a:pt x="1194815" y="3489817"/>
                      <a:pt x="1225200" y="3508734"/>
                    </a:cubicBezTo>
                    <a:cubicBezTo>
                      <a:pt x="1274130" y="3539204"/>
                      <a:pt x="1329832" y="3571142"/>
                      <a:pt x="1322660" y="3623767"/>
                    </a:cubicBezTo>
                    <a:cubicBezTo>
                      <a:pt x="1322660" y="3623767"/>
                      <a:pt x="1123606" y="3646770"/>
                      <a:pt x="1070609" y="3611880"/>
                    </a:cubicBezTo>
                    <a:cubicBezTo>
                      <a:pt x="1070609" y="3611880"/>
                      <a:pt x="1022527" y="3522431"/>
                      <a:pt x="985046" y="3514677"/>
                    </a:cubicBezTo>
                    <a:lnTo>
                      <a:pt x="983751" y="3566893"/>
                    </a:lnTo>
                    <a:cubicBezTo>
                      <a:pt x="983751" y="3566893"/>
                      <a:pt x="958157" y="3580857"/>
                      <a:pt x="916800" y="3579562"/>
                    </a:cubicBezTo>
                    <a:cubicBezTo>
                      <a:pt x="875442" y="3578266"/>
                      <a:pt x="840543" y="3556292"/>
                      <a:pt x="840543" y="3556292"/>
                    </a:cubicBezTo>
                    <a:lnTo>
                      <a:pt x="844934" y="3378956"/>
                    </a:lnTo>
                    <a:lnTo>
                      <a:pt x="564451" y="3381280"/>
                    </a:lnTo>
                    <a:cubicBezTo>
                      <a:pt x="564451" y="3381280"/>
                      <a:pt x="563679" y="3513896"/>
                      <a:pt x="552564" y="3526308"/>
                    </a:cubicBezTo>
                    <a:cubicBezTo>
                      <a:pt x="541448" y="3538718"/>
                      <a:pt x="524389" y="3549053"/>
                      <a:pt x="524389" y="3549053"/>
                    </a:cubicBezTo>
                    <a:lnTo>
                      <a:pt x="497242" y="3542071"/>
                    </a:lnTo>
                    <a:cubicBezTo>
                      <a:pt x="497242" y="3542071"/>
                      <a:pt x="490003" y="3614709"/>
                      <a:pt x="385305" y="3634873"/>
                    </a:cubicBezTo>
                    <a:cubicBezTo>
                      <a:pt x="335670" y="3644436"/>
                      <a:pt x="291379" y="3653685"/>
                      <a:pt x="266909" y="3638236"/>
                    </a:cubicBezTo>
                    <a:cubicBezTo>
                      <a:pt x="251717" y="3628644"/>
                      <a:pt x="246402" y="3604736"/>
                      <a:pt x="245411" y="3579981"/>
                    </a:cubicBezTo>
                    <a:cubicBezTo>
                      <a:pt x="242830" y="3515354"/>
                      <a:pt x="314477" y="3481321"/>
                      <a:pt x="314477" y="3481321"/>
                    </a:cubicBezTo>
                    <a:lnTo>
                      <a:pt x="363597" y="3367573"/>
                    </a:lnTo>
                    <a:lnTo>
                      <a:pt x="91382" y="3302175"/>
                    </a:lnTo>
                    <a:lnTo>
                      <a:pt x="67855" y="2813076"/>
                    </a:lnTo>
                    <a:cubicBezTo>
                      <a:pt x="68894" y="2729322"/>
                      <a:pt x="71189" y="2606107"/>
                      <a:pt x="73028" y="2540089"/>
                    </a:cubicBezTo>
                    <a:cubicBezTo>
                      <a:pt x="73028" y="2540089"/>
                      <a:pt x="92678" y="2044522"/>
                      <a:pt x="119557" y="1816265"/>
                    </a:cubicBezTo>
                    <a:cubicBezTo>
                      <a:pt x="146437" y="1588008"/>
                      <a:pt x="207454" y="1227896"/>
                      <a:pt x="207454" y="1227896"/>
                    </a:cubicBezTo>
                    <a:cubicBezTo>
                      <a:pt x="207454" y="1227896"/>
                      <a:pt x="218827" y="1014889"/>
                      <a:pt x="212626" y="1006612"/>
                    </a:cubicBezTo>
                    <a:cubicBezTo>
                      <a:pt x="206425" y="998334"/>
                      <a:pt x="45110" y="998077"/>
                      <a:pt x="8924" y="958015"/>
                    </a:cubicBezTo>
                    <a:cubicBezTo>
                      <a:pt x="-27261" y="917953"/>
                      <a:pt x="54168" y="504330"/>
                      <a:pt x="117500" y="378952"/>
                    </a:cubicBezTo>
                    <a:cubicBezTo>
                      <a:pt x="161277" y="292294"/>
                      <a:pt x="224075" y="218999"/>
                      <a:pt x="337746" y="164906"/>
                    </a:cubicBezTo>
                    <a:cubicBezTo>
                      <a:pt x="383743" y="143018"/>
                      <a:pt x="440654" y="119129"/>
                      <a:pt x="504748" y="102860"/>
                    </a:cubicBezTo>
                    <a:cubicBezTo>
                      <a:pt x="511406" y="101175"/>
                      <a:pt x="517035" y="106880"/>
                      <a:pt x="523874" y="105185"/>
                    </a:cubicBezTo>
                    <a:cubicBezTo>
                      <a:pt x="523855" y="105213"/>
                      <a:pt x="605551" y="91516"/>
                      <a:pt x="58607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hu-HU" dirty="0"/>
              </a:p>
            </p:txBody>
          </p:sp>
          <p:grpSp>
            <p:nvGrpSpPr>
              <p:cNvPr id="8" name="Graphic 3" descr="Female raising hand">
                <a:extLst>
                  <a:ext uri="{FF2B5EF4-FFF2-40B4-BE49-F238E27FC236}">
                    <a16:creationId xmlns:a16="http://schemas.microsoft.com/office/drawing/2014/main" id="{AFBFC4A7-B422-DFF9-2B93-B254477A3113}"/>
                  </a:ext>
                </a:extLst>
              </p:cNvPr>
              <p:cNvGrpSpPr/>
              <p:nvPr/>
            </p:nvGrpSpPr>
            <p:grpSpPr>
              <a:xfrm>
                <a:off x="2336586" y="5941615"/>
                <a:ext cx="1070580" cy="263362"/>
                <a:chOff x="2336586" y="5941615"/>
                <a:chExt cx="1070580" cy="263362"/>
              </a:xfrm>
              <a:solidFill>
                <a:srgbClr val="FFFFFF"/>
              </a:solidFill>
            </p:grpSpPr>
            <p:sp>
              <p:nvSpPr>
                <p:cNvPr id="9" name="Freeform: Shape 8">
                  <a:extLst>
                    <a:ext uri="{FF2B5EF4-FFF2-40B4-BE49-F238E27FC236}">
                      <a16:creationId xmlns:a16="http://schemas.microsoft.com/office/drawing/2014/main" id="{76600A1D-CF9A-8E5B-2429-1D859560280C}"/>
                    </a:ext>
                  </a:extLst>
                </p:cNvPr>
                <p:cNvSpPr/>
                <p:nvPr/>
              </p:nvSpPr>
              <p:spPr>
                <a:xfrm>
                  <a:off x="2336586" y="5949291"/>
                  <a:ext cx="311681" cy="255687"/>
                </a:xfrm>
                <a:custGeom>
                  <a:avLst/>
                  <a:gdLst>
                    <a:gd name="csX0" fmla="*/ 306194 w 311681"/>
                    <a:gd name="csY0" fmla="*/ 2928 h 255687"/>
                    <a:gd name="csX1" fmla="*/ 257417 w 311681"/>
                    <a:gd name="csY1" fmla="*/ 14 h 255687"/>
                    <a:gd name="csX2" fmla="*/ 251311 w 311681"/>
                    <a:gd name="csY2" fmla="*/ 4662 h 255687"/>
                    <a:gd name="csX3" fmla="*/ 177245 w 311681"/>
                    <a:gd name="csY3" fmla="*/ 127344 h 255687"/>
                    <a:gd name="csX4" fmla="*/ 44114 w 311681"/>
                    <a:gd name="csY4" fmla="*/ 117514 h 255687"/>
                    <a:gd name="csX5" fmla="*/ 37542 w 311681"/>
                    <a:gd name="csY5" fmla="*/ 118705 h 255687"/>
                    <a:gd name="csX6" fmla="*/ 223 w 311681"/>
                    <a:gd name="csY6" fmla="*/ 178789 h 255687"/>
                    <a:gd name="csX7" fmla="*/ 10434 w 311681"/>
                    <a:gd name="csY7" fmla="*/ 245425 h 255687"/>
                    <a:gd name="csX8" fmla="*/ 13653 w 311681"/>
                    <a:gd name="csY8" fmla="*/ 248340 h 255687"/>
                    <a:gd name="csX9" fmla="*/ 149127 w 311681"/>
                    <a:gd name="csY9" fmla="*/ 241092 h 255687"/>
                    <a:gd name="csX10" fmla="*/ 229347 w 311681"/>
                    <a:gd name="csY10" fmla="*/ 185151 h 255687"/>
                    <a:gd name="csX11" fmla="*/ 239815 w 311681"/>
                    <a:gd name="csY11" fmla="*/ 164130 h 255687"/>
                    <a:gd name="csX12" fmla="*/ 274581 w 311681"/>
                    <a:gd name="csY12" fmla="*/ 162225 h 255687"/>
                    <a:gd name="csX13" fmla="*/ 297184 w 311681"/>
                    <a:gd name="csY13" fmla="*/ 141727 h 255687"/>
                    <a:gd name="csX14" fmla="*/ 300241 w 311681"/>
                    <a:gd name="csY14" fmla="*/ 136707 h 255687"/>
                    <a:gd name="csX15" fmla="*/ 310147 w 311681"/>
                    <a:gd name="csY15" fmla="*/ 22102 h 255687"/>
                    <a:gd name="csX16" fmla="*/ 306194 w 311681"/>
                    <a:gd name="csY16" fmla="*/ 2928 h 25568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</a:cxnLst>
                  <a:rect l="l" t="t" r="r" b="b"/>
                  <a:pathLst>
                    <a:path w="311681" h="255687">
                      <a:moveTo>
                        <a:pt x="306194" y="2928"/>
                      </a:moveTo>
                      <a:cubicBezTo>
                        <a:pt x="290430" y="2138"/>
                        <a:pt x="274019" y="1157"/>
                        <a:pt x="257417" y="14"/>
                      </a:cubicBezTo>
                      <a:cubicBezTo>
                        <a:pt x="254502" y="-186"/>
                        <a:pt x="251892" y="1804"/>
                        <a:pt x="251311" y="4662"/>
                      </a:cubicBezTo>
                      <a:cubicBezTo>
                        <a:pt x="245730" y="27494"/>
                        <a:pt x="201553" y="143422"/>
                        <a:pt x="177245" y="127344"/>
                      </a:cubicBezTo>
                      <a:cubicBezTo>
                        <a:pt x="136859" y="112790"/>
                        <a:pt x="85129" y="105856"/>
                        <a:pt x="44114" y="117514"/>
                      </a:cubicBezTo>
                      <a:cubicBezTo>
                        <a:pt x="41885" y="116485"/>
                        <a:pt x="39266" y="116962"/>
                        <a:pt x="37542" y="118705"/>
                      </a:cubicBezTo>
                      <a:cubicBezTo>
                        <a:pt x="16520" y="140108"/>
                        <a:pt x="3928" y="159824"/>
                        <a:pt x="223" y="178789"/>
                      </a:cubicBezTo>
                      <a:cubicBezTo>
                        <a:pt x="-730" y="201115"/>
                        <a:pt x="1137" y="226461"/>
                        <a:pt x="10434" y="245425"/>
                      </a:cubicBezTo>
                      <a:cubicBezTo>
                        <a:pt x="11091" y="246778"/>
                        <a:pt x="12243" y="247826"/>
                        <a:pt x="13653" y="248340"/>
                      </a:cubicBezTo>
                      <a:cubicBezTo>
                        <a:pt x="58325" y="264856"/>
                        <a:pt x="104522" y="249550"/>
                        <a:pt x="149127" y="241092"/>
                      </a:cubicBezTo>
                      <a:cubicBezTo>
                        <a:pt x="181274" y="232919"/>
                        <a:pt x="214507" y="224527"/>
                        <a:pt x="229347" y="185151"/>
                      </a:cubicBezTo>
                      <a:cubicBezTo>
                        <a:pt x="234128" y="176884"/>
                        <a:pt x="236738" y="172797"/>
                        <a:pt x="239815" y="164130"/>
                      </a:cubicBezTo>
                      <a:cubicBezTo>
                        <a:pt x="243396" y="154024"/>
                        <a:pt x="271028" y="165073"/>
                        <a:pt x="274581" y="162225"/>
                      </a:cubicBezTo>
                      <a:cubicBezTo>
                        <a:pt x="279801" y="158329"/>
                        <a:pt x="292088" y="144479"/>
                        <a:pt x="297184" y="141727"/>
                      </a:cubicBezTo>
                      <a:cubicBezTo>
                        <a:pt x="299032" y="140727"/>
                        <a:pt x="300203" y="138812"/>
                        <a:pt x="300241" y="136707"/>
                      </a:cubicBezTo>
                      <a:cubicBezTo>
                        <a:pt x="300937" y="98331"/>
                        <a:pt x="305623" y="59583"/>
                        <a:pt x="310147" y="22102"/>
                      </a:cubicBezTo>
                      <a:cubicBezTo>
                        <a:pt x="310100" y="15873"/>
                        <a:pt x="315548" y="4300"/>
                        <a:pt x="306194" y="292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</p:sp>
            <p:sp>
              <p:nvSpPr>
                <p:cNvPr id="10" name="Freeform: Shape 9">
                  <a:extLst>
                    <a:ext uri="{FF2B5EF4-FFF2-40B4-BE49-F238E27FC236}">
                      <a16:creationId xmlns:a16="http://schemas.microsoft.com/office/drawing/2014/main" id="{D7074B7F-A722-651F-B66A-6C87BF432ADE}"/>
                    </a:ext>
                  </a:extLst>
                </p:cNvPr>
                <p:cNvSpPr/>
                <p:nvPr/>
              </p:nvSpPr>
              <p:spPr>
                <a:xfrm>
                  <a:off x="2928252" y="5941615"/>
                  <a:ext cx="478914" cy="253407"/>
                </a:xfrm>
                <a:custGeom>
                  <a:avLst/>
                  <a:gdLst>
                    <a:gd name="csX0" fmla="*/ 478872 w 478914"/>
                    <a:gd name="csY0" fmla="*/ 240214 h 253407"/>
                    <a:gd name="csX1" fmla="*/ 371278 w 478914"/>
                    <a:gd name="csY1" fmla="*/ 130067 h 253407"/>
                    <a:gd name="csX2" fmla="*/ 316642 w 478914"/>
                    <a:gd name="csY2" fmla="*/ 145240 h 253407"/>
                    <a:gd name="csX3" fmla="*/ 249167 w 478914"/>
                    <a:gd name="csY3" fmla="*/ 128742 h 253407"/>
                    <a:gd name="csX4" fmla="*/ 121894 w 478914"/>
                    <a:gd name="csY4" fmla="*/ 3375 h 253407"/>
                    <a:gd name="csX5" fmla="*/ 116027 w 478914"/>
                    <a:gd name="csY5" fmla="*/ 31 h 253407"/>
                    <a:gd name="csX6" fmla="*/ 5470 w 478914"/>
                    <a:gd name="csY6" fmla="*/ 8956 h 253407"/>
                    <a:gd name="csX7" fmla="*/ 3 w 478914"/>
                    <a:gd name="csY7" fmla="*/ 14938 h 253407"/>
                    <a:gd name="csX8" fmla="*/ 1136 w 478914"/>
                    <a:gd name="csY8" fmla="*/ 179616 h 253407"/>
                    <a:gd name="csX9" fmla="*/ 72593 w 478914"/>
                    <a:gd name="csY9" fmla="*/ 205895 h 253407"/>
                    <a:gd name="csX10" fmla="*/ 129467 w 478914"/>
                    <a:gd name="csY10" fmla="*/ 194008 h 253407"/>
                    <a:gd name="csX11" fmla="*/ 138858 w 478914"/>
                    <a:gd name="csY11" fmla="*/ 183540 h 253407"/>
                    <a:gd name="csX12" fmla="*/ 139315 w 478914"/>
                    <a:gd name="csY12" fmla="*/ 144897 h 253407"/>
                    <a:gd name="csX13" fmla="*/ 145402 w 478914"/>
                    <a:gd name="csY13" fmla="*/ 134153 h 253407"/>
                    <a:gd name="csX14" fmla="*/ 230260 w 478914"/>
                    <a:gd name="csY14" fmla="*/ 234899 h 253407"/>
                    <a:gd name="csX15" fmla="*/ 289420 w 478914"/>
                    <a:gd name="csY15" fmla="*/ 248919 h 253407"/>
                    <a:gd name="csX16" fmla="*/ 470805 w 478914"/>
                    <a:gd name="csY16" fmla="*/ 246853 h 253407"/>
                    <a:gd name="csX17" fmla="*/ 478872 w 478914"/>
                    <a:gd name="csY17" fmla="*/ 240214 h 25340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</a:cxnLst>
                  <a:rect l="l" t="t" r="r" b="b"/>
                  <a:pathLst>
                    <a:path w="478914" h="253407">
                      <a:moveTo>
                        <a:pt x="478872" y="240214"/>
                      </a:moveTo>
                      <a:cubicBezTo>
                        <a:pt x="475196" y="179587"/>
                        <a:pt x="416817" y="155460"/>
                        <a:pt x="371278" y="130067"/>
                      </a:cubicBezTo>
                      <a:cubicBezTo>
                        <a:pt x="366458" y="127628"/>
                        <a:pt x="328853" y="140944"/>
                        <a:pt x="316642" y="145240"/>
                      </a:cubicBezTo>
                      <a:cubicBezTo>
                        <a:pt x="281943" y="159299"/>
                        <a:pt x="273275" y="153422"/>
                        <a:pt x="249167" y="128742"/>
                      </a:cubicBezTo>
                      <a:cubicBezTo>
                        <a:pt x="234432" y="113474"/>
                        <a:pt x="138334" y="38874"/>
                        <a:pt x="121894" y="3375"/>
                      </a:cubicBezTo>
                      <a:cubicBezTo>
                        <a:pt x="120856" y="1127"/>
                        <a:pt x="118494" y="-226"/>
                        <a:pt x="116027" y="31"/>
                      </a:cubicBezTo>
                      <a:cubicBezTo>
                        <a:pt x="79327" y="3765"/>
                        <a:pt x="42122" y="6765"/>
                        <a:pt x="5470" y="8956"/>
                      </a:cubicBezTo>
                      <a:cubicBezTo>
                        <a:pt x="2327" y="9147"/>
                        <a:pt x="-92" y="11795"/>
                        <a:pt x="3" y="14938"/>
                      </a:cubicBezTo>
                      <a:cubicBezTo>
                        <a:pt x="1641" y="69430"/>
                        <a:pt x="4365" y="124628"/>
                        <a:pt x="1136" y="179616"/>
                      </a:cubicBezTo>
                      <a:cubicBezTo>
                        <a:pt x="-378" y="190436"/>
                        <a:pt x="56181" y="203304"/>
                        <a:pt x="72593" y="205895"/>
                      </a:cubicBezTo>
                      <a:cubicBezTo>
                        <a:pt x="76736" y="206581"/>
                        <a:pt x="118494" y="194932"/>
                        <a:pt x="129467" y="194008"/>
                      </a:cubicBezTo>
                      <a:cubicBezTo>
                        <a:pt x="132915" y="193798"/>
                        <a:pt x="139744" y="186883"/>
                        <a:pt x="138858" y="183540"/>
                      </a:cubicBezTo>
                      <a:cubicBezTo>
                        <a:pt x="136906" y="175377"/>
                        <a:pt x="135515" y="149345"/>
                        <a:pt x="139315" y="144897"/>
                      </a:cubicBezTo>
                      <a:cubicBezTo>
                        <a:pt x="140344" y="143697"/>
                        <a:pt x="144316" y="133296"/>
                        <a:pt x="145402" y="134153"/>
                      </a:cubicBezTo>
                      <a:cubicBezTo>
                        <a:pt x="181645" y="162890"/>
                        <a:pt x="209200" y="203809"/>
                        <a:pt x="230260" y="234899"/>
                      </a:cubicBezTo>
                      <a:cubicBezTo>
                        <a:pt x="250339" y="238709"/>
                        <a:pt x="268979" y="245662"/>
                        <a:pt x="289420" y="248919"/>
                      </a:cubicBezTo>
                      <a:cubicBezTo>
                        <a:pt x="349408" y="257463"/>
                        <a:pt x="411149" y="252111"/>
                        <a:pt x="470805" y="246853"/>
                      </a:cubicBezTo>
                      <a:cubicBezTo>
                        <a:pt x="474814" y="247034"/>
                        <a:pt x="479406" y="245024"/>
                        <a:pt x="478872" y="24021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</p:sp>
          </p:grp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2F194D7B-73FE-2DBA-8C5F-BF76238A8045}"/>
                  </a:ext>
                </a:extLst>
              </p:cNvPr>
              <p:cNvSpPr/>
              <p:nvPr/>
            </p:nvSpPr>
            <p:spPr>
              <a:xfrm>
                <a:off x="2162969" y="3787158"/>
                <a:ext cx="1223874" cy="2159069"/>
              </a:xfrm>
              <a:custGeom>
                <a:avLst/>
                <a:gdLst>
                  <a:gd name="csX0" fmla="*/ 1206674 w 1223874"/>
                  <a:gd name="csY0" fmla="*/ 1135380 h 2159069"/>
                  <a:gd name="csX1" fmla="*/ 1155696 w 1223874"/>
                  <a:gd name="csY1" fmla="*/ 689362 h 2159069"/>
                  <a:gd name="csX2" fmla="*/ 1035719 w 1223874"/>
                  <a:gd name="csY2" fmla="*/ 32404 h 2159069"/>
                  <a:gd name="csX3" fmla="*/ 1024261 w 1223874"/>
                  <a:gd name="csY3" fmla="*/ 28375 h 2159069"/>
                  <a:gd name="csX4" fmla="*/ 131968 w 1223874"/>
                  <a:gd name="csY4" fmla="*/ 0 h 2159069"/>
                  <a:gd name="csX5" fmla="*/ 17668 w 1223874"/>
                  <a:gd name="csY5" fmla="*/ 917543 h 2159069"/>
                  <a:gd name="csX6" fmla="*/ 12706 w 1223874"/>
                  <a:gd name="csY6" fmla="*/ 2079793 h 2159069"/>
                  <a:gd name="csX7" fmla="*/ 608313 w 1223874"/>
                  <a:gd name="csY7" fmla="*/ 2159070 h 2159069"/>
                  <a:gd name="csX8" fmla="*/ 1208741 w 1223874"/>
                  <a:gd name="csY8" fmla="*/ 2087375 h 2159069"/>
                  <a:gd name="csX9" fmla="*/ 1206674 w 1223874"/>
                  <a:gd name="csY9" fmla="*/ 1135380 h 215906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</a:cxnLst>
                <a:rect l="l" t="t" r="r" b="b"/>
                <a:pathLst>
                  <a:path w="1223874" h="2159069">
                    <a:moveTo>
                      <a:pt x="1206674" y="1135380"/>
                    </a:moveTo>
                    <a:cubicBezTo>
                      <a:pt x="1195730" y="986790"/>
                      <a:pt x="1175460" y="838514"/>
                      <a:pt x="1155696" y="689362"/>
                    </a:cubicBezTo>
                    <a:cubicBezTo>
                      <a:pt x="1126445" y="468668"/>
                      <a:pt x="1086983" y="248526"/>
                      <a:pt x="1035719" y="32404"/>
                    </a:cubicBezTo>
                    <a:cubicBezTo>
                      <a:pt x="1034957" y="28889"/>
                      <a:pt x="1027661" y="26822"/>
                      <a:pt x="1024261" y="28375"/>
                    </a:cubicBezTo>
                    <a:cubicBezTo>
                      <a:pt x="784897" y="132416"/>
                      <a:pt x="479802" y="110909"/>
                      <a:pt x="131968" y="0"/>
                    </a:cubicBezTo>
                    <a:cubicBezTo>
                      <a:pt x="74666" y="289455"/>
                      <a:pt x="37518" y="595131"/>
                      <a:pt x="17668" y="917543"/>
                    </a:cubicBezTo>
                    <a:cubicBezTo>
                      <a:pt x="-4849" y="1283189"/>
                      <a:pt x="-5106" y="1670352"/>
                      <a:pt x="12706" y="2079793"/>
                    </a:cubicBezTo>
                    <a:cubicBezTo>
                      <a:pt x="197414" y="2139058"/>
                      <a:pt x="407145" y="2154450"/>
                      <a:pt x="608313" y="2159070"/>
                    </a:cubicBezTo>
                    <a:cubicBezTo>
                      <a:pt x="805500" y="2156479"/>
                      <a:pt x="1019412" y="2142887"/>
                      <a:pt x="1208741" y="2087375"/>
                    </a:cubicBezTo>
                    <a:cubicBezTo>
                      <a:pt x="1228619" y="1776784"/>
                      <a:pt x="1229905" y="1451981"/>
                      <a:pt x="1206674" y="113538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hu-HU" dirty="0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85A0C2FE-86E5-8D96-BB58-C689D00EBCDA}"/>
                  </a:ext>
                </a:extLst>
              </p:cNvPr>
              <p:cNvSpPr/>
              <p:nvPr/>
            </p:nvSpPr>
            <p:spPr>
              <a:xfrm>
                <a:off x="2088080" y="2669752"/>
                <a:ext cx="1832572" cy="1204770"/>
              </a:xfrm>
              <a:custGeom>
                <a:avLst/>
                <a:gdLst>
                  <a:gd name="csX0" fmla="*/ 1831879 w 1832572"/>
                  <a:gd name="csY0" fmla="*/ 347196 h 1204770"/>
                  <a:gd name="csX1" fmla="*/ 1782035 w 1832572"/>
                  <a:gd name="csY1" fmla="*/ 241926 h 1204770"/>
                  <a:gd name="csX2" fmla="*/ 1729485 w 1832572"/>
                  <a:gd name="csY2" fmla="*/ 175841 h 1204770"/>
                  <a:gd name="csX3" fmla="*/ 1720513 w 1832572"/>
                  <a:gd name="csY3" fmla="*/ 175851 h 1204770"/>
                  <a:gd name="csX4" fmla="*/ 1477159 w 1832572"/>
                  <a:gd name="csY4" fmla="*/ 400593 h 1204770"/>
                  <a:gd name="csX5" fmla="*/ 1456070 w 1832572"/>
                  <a:gd name="csY5" fmla="*/ 412642 h 1204770"/>
                  <a:gd name="csX6" fmla="*/ 1267933 w 1832572"/>
                  <a:gd name="csY6" fmla="*/ 305153 h 1204770"/>
                  <a:gd name="csX7" fmla="*/ 974782 w 1832572"/>
                  <a:gd name="csY7" fmla="*/ 59779 h 1204770"/>
                  <a:gd name="csX8" fmla="*/ 901411 w 1832572"/>
                  <a:gd name="csY8" fmla="*/ 34729 h 1204770"/>
                  <a:gd name="csX9" fmla="*/ 894695 w 1832572"/>
                  <a:gd name="csY9" fmla="*/ 43720 h 1204770"/>
                  <a:gd name="csX10" fmla="*/ 935396 w 1832572"/>
                  <a:gd name="csY10" fmla="*/ 196777 h 1204770"/>
                  <a:gd name="csX11" fmla="*/ 912498 w 1832572"/>
                  <a:gd name="csY11" fmla="*/ 249527 h 1204770"/>
                  <a:gd name="csX12" fmla="*/ 781910 w 1832572"/>
                  <a:gd name="csY12" fmla="*/ 279007 h 1204770"/>
                  <a:gd name="csX13" fmla="*/ 770051 w 1832572"/>
                  <a:gd name="csY13" fmla="*/ 279159 h 1204770"/>
                  <a:gd name="csX14" fmla="*/ 554262 w 1832572"/>
                  <a:gd name="csY14" fmla="*/ 171260 h 1204770"/>
                  <a:gd name="csX15" fmla="*/ 506190 w 1832572"/>
                  <a:gd name="csY15" fmla="*/ 6392 h 1204770"/>
                  <a:gd name="csX16" fmla="*/ 498065 w 1832572"/>
                  <a:gd name="csY16" fmla="*/ 524 h 1204770"/>
                  <a:gd name="csX17" fmla="*/ 239528 w 1832572"/>
                  <a:gd name="csY17" fmla="*/ 122873 h 1204770"/>
                  <a:gd name="csX18" fmla="*/ 26930 w 1832572"/>
                  <a:gd name="csY18" fmla="*/ 570062 h 1204770"/>
                  <a:gd name="csX19" fmla="*/ 5556 w 1832572"/>
                  <a:gd name="csY19" fmla="*/ 858908 h 1204770"/>
                  <a:gd name="csX20" fmla="*/ 192370 w 1832572"/>
                  <a:gd name="csY20" fmla="*/ 898198 h 1204770"/>
                  <a:gd name="csX21" fmla="*/ 212363 w 1832572"/>
                  <a:gd name="csY21" fmla="*/ 916810 h 1204770"/>
                  <a:gd name="csX22" fmla="*/ 214134 w 1832572"/>
                  <a:gd name="csY22" fmla="*/ 1109549 h 1204770"/>
                  <a:gd name="csX23" fmla="*/ 218058 w 1832572"/>
                  <a:gd name="csY23" fmla="*/ 1115683 h 1204770"/>
                  <a:gd name="csX24" fmla="*/ 726141 w 1832572"/>
                  <a:gd name="csY24" fmla="*/ 1204770 h 1204770"/>
                  <a:gd name="csX25" fmla="*/ 1096149 w 1832572"/>
                  <a:gd name="csY25" fmla="*/ 1146277 h 1204770"/>
                  <a:gd name="csX26" fmla="*/ 1100074 w 1832572"/>
                  <a:gd name="csY26" fmla="*/ 1140210 h 1204770"/>
                  <a:gd name="csX27" fmla="*/ 1090329 w 1832572"/>
                  <a:gd name="csY27" fmla="*/ 1013822 h 1204770"/>
                  <a:gd name="csX28" fmla="*/ 1103579 w 1832572"/>
                  <a:gd name="csY28" fmla="*/ 900503 h 1204770"/>
                  <a:gd name="csX29" fmla="*/ 1082452 w 1832572"/>
                  <a:gd name="csY29" fmla="*/ 650196 h 1204770"/>
                  <a:gd name="csX30" fmla="*/ 1123696 w 1832572"/>
                  <a:gd name="csY30" fmla="*/ 564147 h 1204770"/>
                  <a:gd name="csX31" fmla="*/ 1148613 w 1832572"/>
                  <a:gd name="csY31" fmla="*/ 563528 h 1204770"/>
                  <a:gd name="csX32" fmla="*/ 1392529 w 1832572"/>
                  <a:gd name="csY32" fmla="*/ 641404 h 1204770"/>
                  <a:gd name="csX33" fmla="*/ 1491942 w 1832572"/>
                  <a:gd name="csY33" fmla="*/ 686039 h 1204770"/>
                  <a:gd name="csX34" fmla="*/ 1497714 w 1832572"/>
                  <a:gd name="csY34" fmla="*/ 686286 h 1204770"/>
                  <a:gd name="csX35" fmla="*/ 1561341 w 1832572"/>
                  <a:gd name="csY35" fmla="*/ 638728 h 1204770"/>
                  <a:gd name="csX36" fmla="*/ 1831117 w 1832572"/>
                  <a:gd name="csY36" fmla="*/ 353807 h 1204770"/>
                  <a:gd name="csX37" fmla="*/ 1831879 w 1832572"/>
                  <a:gd name="csY37" fmla="*/ 347196 h 1204770"/>
                  <a:gd name="csX38" fmla="*/ 749706 w 1832572"/>
                  <a:gd name="csY38" fmla="*/ 831409 h 1204770"/>
                  <a:gd name="csX39" fmla="*/ 723874 w 1832572"/>
                  <a:gd name="csY39" fmla="*/ 830019 h 1204770"/>
                  <a:gd name="csX40" fmla="*/ 717950 w 1832572"/>
                  <a:gd name="csY40" fmla="*/ 834657 h 1204770"/>
                  <a:gd name="csX41" fmla="*/ 721560 w 1832572"/>
                  <a:gd name="csY41" fmla="*/ 841258 h 1204770"/>
                  <a:gd name="csX42" fmla="*/ 751563 w 1832572"/>
                  <a:gd name="csY42" fmla="*/ 854755 h 1204770"/>
                  <a:gd name="csX43" fmla="*/ 786777 w 1832572"/>
                  <a:gd name="csY43" fmla="*/ 870262 h 1204770"/>
                  <a:gd name="csX44" fmla="*/ 816171 w 1832572"/>
                  <a:gd name="csY44" fmla="*/ 892312 h 1204770"/>
                  <a:gd name="csX45" fmla="*/ 777481 w 1832572"/>
                  <a:gd name="csY45" fmla="*/ 898932 h 1204770"/>
                  <a:gd name="csX46" fmla="*/ 672277 w 1832572"/>
                  <a:gd name="csY46" fmla="*/ 882358 h 1204770"/>
                  <a:gd name="csX47" fmla="*/ 668801 w 1832572"/>
                  <a:gd name="csY47" fmla="*/ 893160 h 1204770"/>
                  <a:gd name="csX48" fmla="*/ 687022 w 1832572"/>
                  <a:gd name="csY48" fmla="*/ 900580 h 1204770"/>
                  <a:gd name="csX49" fmla="*/ 724588 w 1832572"/>
                  <a:gd name="csY49" fmla="*/ 921811 h 1204770"/>
                  <a:gd name="csX50" fmla="*/ 697976 w 1832572"/>
                  <a:gd name="csY50" fmla="*/ 929898 h 1204770"/>
                  <a:gd name="csX51" fmla="*/ 509819 w 1832572"/>
                  <a:gd name="csY51" fmla="*/ 883997 h 1204770"/>
                  <a:gd name="csX52" fmla="*/ 495112 w 1832572"/>
                  <a:gd name="csY52" fmla="*/ 873100 h 1204770"/>
                  <a:gd name="csX53" fmla="*/ 486902 w 1832572"/>
                  <a:gd name="csY53" fmla="*/ 743589 h 1204770"/>
                  <a:gd name="csX54" fmla="*/ 498789 w 1832572"/>
                  <a:gd name="csY54" fmla="*/ 731482 h 1204770"/>
                  <a:gd name="csX55" fmla="*/ 568855 w 1832572"/>
                  <a:gd name="csY55" fmla="*/ 696764 h 1204770"/>
                  <a:gd name="csX56" fmla="*/ 618032 w 1832572"/>
                  <a:gd name="csY56" fmla="*/ 680733 h 1204770"/>
                  <a:gd name="csX57" fmla="*/ 680288 w 1832572"/>
                  <a:gd name="csY57" fmla="*/ 648358 h 1204770"/>
                  <a:gd name="csX58" fmla="*/ 686936 w 1832572"/>
                  <a:gd name="csY58" fmla="*/ 677237 h 1204770"/>
                  <a:gd name="csX59" fmla="*/ 661952 w 1832572"/>
                  <a:gd name="csY59" fmla="*/ 720719 h 1204770"/>
                  <a:gd name="csX60" fmla="*/ 660580 w 1832572"/>
                  <a:gd name="csY60" fmla="*/ 727206 h 1204770"/>
                  <a:gd name="csX61" fmla="*/ 666181 w 1832572"/>
                  <a:gd name="csY61" fmla="*/ 730758 h 1204770"/>
                  <a:gd name="csX62" fmla="*/ 750811 w 1832572"/>
                  <a:gd name="csY62" fmla="*/ 730282 h 1204770"/>
                  <a:gd name="csX63" fmla="*/ 819753 w 1832572"/>
                  <a:gd name="csY63" fmla="*/ 742055 h 1204770"/>
                  <a:gd name="csX64" fmla="*/ 744848 w 1832572"/>
                  <a:gd name="csY64" fmla="*/ 776421 h 1204770"/>
                  <a:gd name="csX65" fmla="*/ 744191 w 1832572"/>
                  <a:gd name="csY65" fmla="*/ 787937 h 1204770"/>
                  <a:gd name="csX66" fmla="*/ 840451 w 1832572"/>
                  <a:gd name="csY66" fmla="*/ 811207 h 1204770"/>
                  <a:gd name="csX67" fmla="*/ 749706 w 1832572"/>
                  <a:gd name="csY67" fmla="*/ 831409 h 120477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  <a:cxn ang="0">
                    <a:pos x="csX51" y="csY51"/>
                  </a:cxn>
                  <a:cxn ang="0">
                    <a:pos x="csX52" y="csY52"/>
                  </a:cxn>
                  <a:cxn ang="0">
                    <a:pos x="csX53" y="csY53"/>
                  </a:cxn>
                  <a:cxn ang="0">
                    <a:pos x="csX54" y="csY54"/>
                  </a:cxn>
                  <a:cxn ang="0">
                    <a:pos x="csX55" y="csY55"/>
                  </a:cxn>
                  <a:cxn ang="0">
                    <a:pos x="csX56" y="csY56"/>
                  </a:cxn>
                  <a:cxn ang="0">
                    <a:pos x="csX57" y="csY57"/>
                  </a:cxn>
                  <a:cxn ang="0">
                    <a:pos x="csX58" y="csY58"/>
                  </a:cxn>
                  <a:cxn ang="0">
                    <a:pos x="csX59" y="csY59"/>
                  </a:cxn>
                  <a:cxn ang="0">
                    <a:pos x="csX60" y="csY60"/>
                  </a:cxn>
                  <a:cxn ang="0">
                    <a:pos x="csX61" y="csY61"/>
                  </a:cxn>
                  <a:cxn ang="0">
                    <a:pos x="csX62" y="csY62"/>
                  </a:cxn>
                  <a:cxn ang="0">
                    <a:pos x="csX63" y="csY63"/>
                  </a:cxn>
                  <a:cxn ang="0">
                    <a:pos x="csX64" y="csY64"/>
                  </a:cxn>
                  <a:cxn ang="0">
                    <a:pos x="csX65" y="csY65"/>
                  </a:cxn>
                  <a:cxn ang="0">
                    <a:pos x="csX66" y="csY66"/>
                  </a:cxn>
                  <a:cxn ang="0">
                    <a:pos x="csX67" y="csY67"/>
                  </a:cxn>
                </a:cxnLst>
                <a:rect l="l" t="t" r="r" b="b"/>
                <a:pathLst>
                  <a:path w="1832572" h="1204770">
                    <a:moveTo>
                      <a:pt x="1831879" y="347196"/>
                    </a:moveTo>
                    <a:cubicBezTo>
                      <a:pt x="1820640" y="309477"/>
                      <a:pt x="1783911" y="244850"/>
                      <a:pt x="1782035" y="241926"/>
                    </a:cubicBezTo>
                    <a:cubicBezTo>
                      <a:pt x="1767862" y="218818"/>
                      <a:pt x="1746678" y="196654"/>
                      <a:pt x="1729485" y="175841"/>
                    </a:cubicBezTo>
                    <a:cubicBezTo>
                      <a:pt x="1727285" y="173060"/>
                      <a:pt x="1722704" y="173051"/>
                      <a:pt x="1720513" y="175851"/>
                    </a:cubicBezTo>
                    <a:cubicBezTo>
                      <a:pt x="1662106" y="244517"/>
                      <a:pt x="1565513" y="344510"/>
                      <a:pt x="1477159" y="400593"/>
                    </a:cubicBezTo>
                    <a:cubicBezTo>
                      <a:pt x="1473815" y="402317"/>
                      <a:pt x="1460804" y="414681"/>
                      <a:pt x="1456070" y="412642"/>
                    </a:cubicBezTo>
                    <a:cubicBezTo>
                      <a:pt x="1392805" y="385391"/>
                      <a:pt x="1323368" y="353854"/>
                      <a:pt x="1267933" y="305153"/>
                    </a:cubicBezTo>
                    <a:cubicBezTo>
                      <a:pt x="1146079" y="171355"/>
                      <a:pt x="1174826" y="116710"/>
                      <a:pt x="974782" y="59779"/>
                    </a:cubicBezTo>
                    <a:cubicBezTo>
                      <a:pt x="950674" y="52207"/>
                      <a:pt x="925747" y="44377"/>
                      <a:pt x="901411" y="34729"/>
                    </a:cubicBezTo>
                    <a:cubicBezTo>
                      <a:pt x="896296" y="32509"/>
                      <a:pt x="890857" y="39243"/>
                      <a:pt x="894695" y="43720"/>
                    </a:cubicBezTo>
                    <a:cubicBezTo>
                      <a:pt x="932110" y="91459"/>
                      <a:pt x="935262" y="141332"/>
                      <a:pt x="935396" y="196777"/>
                    </a:cubicBezTo>
                    <a:cubicBezTo>
                      <a:pt x="935072" y="218352"/>
                      <a:pt x="927366" y="236097"/>
                      <a:pt x="912498" y="249527"/>
                    </a:cubicBezTo>
                    <a:cubicBezTo>
                      <a:pt x="874283" y="284055"/>
                      <a:pt x="802884" y="280816"/>
                      <a:pt x="781910" y="279007"/>
                    </a:cubicBezTo>
                    <a:cubicBezTo>
                      <a:pt x="780119" y="278854"/>
                      <a:pt x="771261" y="277854"/>
                      <a:pt x="770051" y="279159"/>
                    </a:cubicBezTo>
                    <a:cubicBezTo>
                      <a:pt x="675468" y="270768"/>
                      <a:pt x="597496" y="239935"/>
                      <a:pt x="554262" y="171260"/>
                    </a:cubicBezTo>
                    <a:cubicBezTo>
                      <a:pt x="518267" y="118634"/>
                      <a:pt x="501199" y="60084"/>
                      <a:pt x="506190" y="6392"/>
                    </a:cubicBezTo>
                    <a:cubicBezTo>
                      <a:pt x="506685" y="2210"/>
                      <a:pt x="501970" y="-1381"/>
                      <a:pt x="498065" y="524"/>
                    </a:cubicBezTo>
                    <a:cubicBezTo>
                      <a:pt x="410616" y="38729"/>
                      <a:pt x="317642" y="64447"/>
                      <a:pt x="239528" y="122873"/>
                    </a:cubicBezTo>
                    <a:cubicBezTo>
                      <a:pt x="112131" y="223914"/>
                      <a:pt x="60505" y="412138"/>
                      <a:pt x="26930" y="570062"/>
                    </a:cubicBezTo>
                    <a:cubicBezTo>
                      <a:pt x="6470" y="663922"/>
                      <a:pt x="-8627" y="773068"/>
                      <a:pt x="5556" y="858908"/>
                    </a:cubicBezTo>
                    <a:cubicBezTo>
                      <a:pt x="32178" y="873853"/>
                      <a:pt x="154517" y="894112"/>
                      <a:pt x="192370" y="898198"/>
                    </a:cubicBezTo>
                    <a:cubicBezTo>
                      <a:pt x="218001" y="900961"/>
                      <a:pt x="211801" y="913210"/>
                      <a:pt x="212363" y="916810"/>
                    </a:cubicBezTo>
                    <a:cubicBezTo>
                      <a:pt x="219116" y="972732"/>
                      <a:pt x="222049" y="1035778"/>
                      <a:pt x="214134" y="1109549"/>
                    </a:cubicBezTo>
                    <a:cubicBezTo>
                      <a:pt x="213839" y="1112263"/>
                      <a:pt x="215477" y="1114806"/>
                      <a:pt x="218058" y="1115683"/>
                    </a:cubicBezTo>
                    <a:cubicBezTo>
                      <a:pt x="393233" y="1174176"/>
                      <a:pt x="555729" y="1204113"/>
                      <a:pt x="726141" y="1204770"/>
                    </a:cubicBezTo>
                    <a:cubicBezTo>
                      <a:pt x="856872" y="1204770"/>
                      <a:pt x="981049" y="1185168"/>
                      <a:pt x="1096149" y="1146277"/>
                    </a:cubicBezTo>
                    <a:cubicBezTo>
                      <a:pt x="1098711" y="1145410"/>
                      <a:pt x="1100331" y="1142896"/>
                      <a:pt x="1100074" y="1140210"/>
                    </a:cubicBezTo>
                    <a:cubicBezTo>
                      <a:pt x="1096064" y="1098271"/>
                      <a:pt x="1090196" y="1056180"/>
                      <a:pt x="1090329" y="1013822"/>
                    </a:cubicBezTo>
                    <a:cubicBezTo>
                      <a:pt x="1091187" y="975465"/>
                      <a:pt x="1102093" y="938984"/>
                      <a:pt x="1103579" y="900503"/>
                    </a:cubicBezTo>
                    <a:cubicBezTo>
                      <a:pt x="1108227" y="815502"/>
                      <a:pt x="1050029" y="733683"/>
                      <a:pt x="1082452" y="650196"/>
                    </a:cubicBezTo>
                    <a:cubicBezTo>
                      <a:pt x="1088329" y="631822"/>
                      <a:pt x="1117161" y="575568"/>
                      <a:pt x="1123696" y="564147"/>
                    </a:cubicBezTo>
                    <a:cubicBezTo>
                      <a:pt x="1124515" y="562718"/>
                      <a:pt x="1145051" y="562766"/>
                      <a:pt x="1148613" y="563528"/>
                    </a:cubicBezTo>
                    <a:cubicBezTo>
                      <a:pt x="1237948" y="585359"/>
                      <a:pt x="1315815" y="612582"/>
                      <a:pt x="1392529" y="641404"/>
                    </a:cubicBezTo>
                    <a:cubicBezTo>
                      <a:pt x="1426400" y="653892"/>
                      <a:pt x="1461433" y="666808"/>
                      <a:pt x="1491942" y="686039"/>
                    </a:cubicBezTo>
                    <a:cubicBezTo>
                      <a:pt x="1493685" y="687134"/>
                      <a:pt x="1495885" y="687229"/>
                      <a:pt x="1497714" y="686286"/>
                    </a:cubicBezTo>
                    <a:cubicBezTo>
                      <a:pt x="1522022" y="673713"/>
                      <a:pt x="1542500" y="655873"/>
                      <a:pt x="1561341" y="638728"/>
                    </a:cubicBezTo>
                    <a:cubicBezTo>
                      <a:pt x="1659705" y="551174"/>
                      <a:pt x="1745392" y="451009"/>
                      <a:pt x="1831117" y="353807"/>
                    </a:cubicBezTo>
                    <a:cubicBezTo>
                      <a:pt x="1832727" y="351978"/>
                      <a:pt x="1833032" y="349339"/>
                      <a:pt x="1831879" y="347196"/>
                    </a:cubicBezTo>
                    <a:close/>
                    <a:moveTo>
                      <a:pt x="749706" y="831409"/>
                    </a:moveTo>
                    <a:cubicBezTo>
                      <a:pt x="741238" y="830885"/>
                      <a:pt x="732475" y="830352"/>
                      <a:pt x="723874" y="830019"/>
                    </a:cubicBezTo>
                    <a:cubicBezTo>
                      <a:pt x="721026" y="829895"/>
                      <a:pt x="718531" y="831866"/>
                      <a:pt x="717950" y="834657"/>
                    </a:cubicBezTo>
                    <a:cubicBezTo>
                      <a:pt x="717378" y="837438"/>
                      <a:pt x="718902" y="840239"/>
                      <a:pt x="721560" y="841258"/>
                    </a:cubicBezTo>
                    <a:cubicBezTo>
                      <a:pt x="731646" y="845144"/>
                      <a:pt x="741772" y="850031"/>
                      <a:pt x="751563" y="854755"/>
                    </a:cubicBezTo>
                    <a:cubicBezTo>
                      <a:pt x="762927" y="860241"/>
                      <a:pt x="774680" y="865909"/>
                      <a:pt x="786777" y="870262"/>
                    </a:cubicBezTo>
                    <a:cubicBezTo>
                      <a:pt x="797588" y="874938"/>
                      <a:pt x="817648" y="877520"/>
                      <a:pt x="816171" y="892312"/>
                    </a:cubicBezTo>
                    <a:cubicBezTo>
                      <a:pt x="813590" y="907866"/>
                      <a:pt x="789292" y="900275"/>
                      <a:pt x="777481" y="898932"/>
                    </a:cubicBezTo>
                    <a:cubicBezTo>
                      <a:pt x="742114" y="893960"/>
                      <a:pt x="708110" y="885616"/>
                      <a:pt x="672277" y="882358"/>
                    </a:cubicBezTo>
                    <a:cubicBezTo>
                      <a:pt x="666324" y="881568"/>
                      <a:pt x="663476" y="890302"/>
                      <a:pt x="668801" y="893160"/>
                    </a:cubicBezTo>
                    <a:cubicBezTo>
                      <a:pt x="673011" y="895636"/>
                      <a:pt x="679507" y="897932"/>
                      <a:pt x="687022" y="900580"/>
                    </a:cubicBezTo>
                    <a:cubicBezTo>
                      <a:pt x="700604" y="905371"/>
                      <a:pt x="721131" y="912600"/>
                      <a:pt x="724588" y="921811"/>
                    </a:cubicBezTo>
                    <a:cubicBezTo>
                      <a:pt x="727436" y="935632"/>
                      <a:pt x="712101" y="936051"/>
                      <a:pt x="697976" y="929898"/>
                    </a:cubicBezTo>
                    <a:cubicBezTo>
                      <a:pt x="640454" y="908685"/>
                      <a:pt x="581161" y="896208"/>
                      <a:pt x="509819" y="883997"/>
                    </a:cubicBezTo>
                    <a:cubicBezTo>
                      <a:pt x="507876" y="883663"/>
                      <a:pt x="495465" y="875862"/>
                      <a:pt x="495112" y="873100"/>
                    </a:cubicBezTo>
                    <a:cubicBezTo>
                      <a:pt x="490540" y="830723"/>
                      <a:pt x="485816" y="786908"/>
                      <a:pt x="486902" y="743589"/>
                    </a:cubicBezTo>
                    <a:cubicBezTo>
                      <a:pt x="487064" y="740160"/>
                      <a:pt x="497722" y="732892"/>
                      <a:pt x="498789" y="731482"/>
                    </a:cubicBezTo>
                    <a:cubicBezTo>
                      <a:pt x="515391" y="709432"/>
                      <a:pt x="541356" y="703279"/>
                      <a:pt x="568855" y="696764"/>
                    </a:cubicBezTo>
                    <a:cubicBezTo>
                      <a:pt x="585581" y="692801"/>
                      <a:pt x="602869" y="688696"/>
                      <a:pt x="618032" y="680733"/>
                    </a:cubicBezTo>
                    <a:cubicBezTo>
                      <a:pt x="638444" y="670618"/>
                      <a:pt x="656723" y="645910"/>
                      <a:pt x="680288" y="648358"/>
                    </a:cubicBezTo>
                    <a:cubicBezTo>
                      <a:pt x="693747" y="651625"/>
                      <a:pt x="692499" y="665569"/>
                      <a:pt x="686936" y="677237"/>
                    </a:cubicBezTo>
                    <a:cubicBezTo>
                      <a:pt x="681812" y="691916"/>
                      <a:pt x="674830" y="708565"/>
                      <a:pt x="661952" y="720719"/>
                    </a:cubicBezTo>
                    <a:cubicBezTo>
                      <a:pt x="660190" y="722386"/>
                      <a:pt x="659638" y="724967"/>
                      <a:pt x="660580" y="727206"/>
                    </a:cubicBezTo>
                    <a:cubicBezTo>
                      <a:pt x="661523" y="729444"/>
                      <a:pt x="663752" y="730863"/>
                      <a:pt x="666181" y="730758"/>
                    </a:cubicBezTo>
                    <a:cubicBezTo>
                      <a:pt x="677021" y="730311"/>
                      <a:pt x="715149" y="728958"/>
                      <a:pt x="750811" y="730282"/>
                    </a:cubicBezTo>
                    <a:cubicBezTo>
                      <a:pt x="811723" y="732530"/>
                      <a:pt x="819010" y="740836"/>
                      <a:pt x="819753" y="742055"/>
                    </a:cubicBezTo>
                    <a:cubicBezTo>
                      <a:pt x="835259" y="774697"/>
                      <a:pt x="764984" y="774126"/>
                      <a:pt x="744848" y="776421"/>
                    </a:cubicBezTo>
                    <a:cubicBezTo>
                      <a:pt x="738247" y="776726"/>
                      <a:pt x="737647" y="786880"/>
                      <a:pt x="744191" y="787937"/>
                    </a:cubicBezTo>
                    <a:cubicBezTo>
                      <a:pt x="774338" y="793671"/>
                      <a:pt x="817495" y="793614"/>
                      <a:pt x="840451" y="811207"/>
                    </a:cubicBezTo>
                    <a:cubicBezTo>
                      <a:pt x="860882" y="841944"/>
                      <a:pt x="764184" y="831609"/>
                      <a:pt x="749706" y="831409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hu-HU" dirty="0"/>
              </a:p>
            </p:txBody>
          </p:sp>
          <p:grpSp>
            <p:nvGrpSpPr>
              <p:cNvPr id="13" name="Graphic 3" descr="Female raising hand">
                <a:extLst>
                  <a:ext uri="{FF2B5EF4-FFF2-40B4-BE49-F238E27FC236}">
                    <a16:creationId xmlns:a16="http://schemas.microsoft.com/office/drawing/2014/main" id="{9A5802C5-F5B8-8D8D-D7CD-69DA60701DF7}"/>
                  </a:ext>
                </a:extLst>
              </p:cNvPr>
              <p:cNvGrpSpPr/>
              <p:nvPr/>
            </p:nvGrpSpPr>
            <p:grpSpPr>
              <a:xfrm>
                <a:off x="2069122" y="2563178"/>
                <a:ext cx="2076058" cy="3655224"/>
                <a:chOff x="2069122" y="2563178"/>
                <a:chExt cx="2076058" cy="3655224"/>
              </a:xfrm>
              <a:solidFill>
                <a:srgbClr val="000000"/>
              </a:solidFill>
            </p:grpSpPr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4851E824-68B9-A99D-91AC-0CF5772054EE}"/>
                    </a:ext>
                  </a:extLst>
                </p:cNvPr>
                <p:cNvSpPr/>
                <p:nvPr/>
              </p:nvSpPr>
              <p:spPr>
                <a:xfrm>
                  <a:off x="2929974" y="2692747"/>
                  <a:ext cx="15847" cy="47385"/>
                </a:xfrm>
                <a:custGeom>
                  <a:avLst/>
                  <a:gdLst>
                    <a:gd name="csX0" fmla="*/ 15387 w 15847"/>
                    <a:gd name="csY0" fmla="*/ 40128 h 47385"/>
                    <a:gd name="csX1" fmla="*/ 15607 w 15847"/>
                    <a:gd name="csY1" fmla="*/ 2618 h 47385"/>
                    <a:gd name="csX2" fmla="*/ 11282 w 15847"/>
                    <a:gd name="csY2" fmla="*/ 161 h 47385"/>
                    <a:gd name="csX3" fmla="*/ 3700 w 15847"/>
                    <a:gd name="csY3" fmla="*/ 43347 h 47385"/>
                    <a:gd name="csX4" fmla="*/ 15387 w 15847"/>
                    <a:gd name="csY4" fmla="*/ 40128 h 4738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</a:cxnLst>
                  <a:rect l="l" t="t" r="r" b="b"/>
                  <a:pathLst>
                    <a:path w="15847" h="47385">
                      <a:moveTo>
                        <a:pt x="15387" y="40128"/>
                      </a:moveTo>
                      <a:cubicBezTo>
                        <a:pt x="8720" y="27031"/>
                        <a:pt x="15378" y="15582"/>
                        <a:pt x="15607" y="2618"/>
                      </a:cubicBezTo>
                      <a:cubicBezTo>
                        <a:pt x="15349" y="875"/>
                        <a:pt x="12892" y="-477"/>
                        <a:pt x="11282" y="161"/>
                      </a:cubicBezTo>
                      <a:cubicBezTo>
                        <a:pt x="-3596" y="6076"/>
                        <a:pt x="-1062" y="31565"/>
                        <a:pt x="3700" y="43347"/>
                      </a:cubicBezTo>
                      <a:cubicBezTo>
                        <a:pt x="6586" y="50472"/>
                        <a:pt x="18293" y="47395"/>
                        <a:pt x="15387" y="40128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23FAA211-920B-8579-0088-11FB76E696AE}"/>
                    </a:ext>
                  </a:extLst>
                </p:cNvPr>
                <p:cNvSpPr/>
                <p:nvPr/>
              </p:nvSpPr>
              <p:spPr>
                <a:xfrm>
                  <a:off x="2840390" y="3303863"/>
                  <a:ext cx="151102" cy="13816"/>
                </a:xfrm>
                <a:custGeom>
                  <a:avLst/>
                  <a:gdLst>
                    <a:gd name="csX0" fmla="*/ 147958 w 151102"/>
                    <a:gd name="csY0" fmla="*/ 54 h 13816"/>
                    <a:gd name="csX1" fmla="*/ 3854 w 151102"/>
                    <a:gd name="csY1" fmla="*/ 3826 h 13816"/>
                    <a:gd name="csX2" fmla="*/ 3854 w 151102"/>
                    <a:gd name="csY2" fmla="*/ 11826 h 13816"/>
                    <a:gd name="csX3" fmla="*/ 77254 w 151102"/>
                    <a:gd name="csY3" fmla="*/ 13608 h 13816"/>
                    <a:gd name="csX4" fmla="*/ 147958 w 151102"/>
                    <a:gd name="csY4" fmla="*/ 54 h 13816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</a:cxnLst>
                  <a:rect l="l" t="t" r="r" b="b"/>
                  <a:pathLst>
                    <a:path w="151102" h="13816">
                      <a:moveTo>
                        <a:pt x="147958" y="54"/>
                      </a:moveTo>
                      <a:cubicBezTo>
                        <a:pt x="100047" y="-632"/>
                        <a:pt x="51917" y="5521"/>
                        <a:pt x="3854" y="3826"/>
                      </a:cubicBezTo>
                      <a:cubicBezTo>
                        <a:pt x="-1337" y="3778"/>
                        <a:pt x="-1232" y="11484"/>
                        <a:pt x="3854" y="11826"/>
                      </a:cubicBezTo>
                      <a:cubicBezTo>
                        <a:pt x="28324" y="13484"/>
                        <a:pt x="52727" y="14208"/>
                        <a:pt x="77254" y="13608"/>
                      </a:cubicBezTo>
                      <a:cubicBezTo>
                        <a:pt x="82959" y="13150"/>
                        <a:pt x="168370" y="12550"/>
                        <a:pt x="147958" y="5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CB82B6AB-96FE-7EFA-1CD5-18553E5002D2}"/>
                    </a:ext>
                  </a:extLst>
                </p:cNvPr>
                <p:cNvSpPr/>
                <p:nvPr/>
              </p:nvSpPr>
              <p:spPr>
                <a:xfrm>
                  <a:off x="2069122" y="2563178"/>
                  <a:ext cx="2076058" cy="3655224"/>
                </a:xfrm>
                <a:custGeom>
                  <a:avLst/>
                  <a:gdLst>
                    <a:gd name="csX0" fmla="*/ 2072360 w 2076058"/>
                    <a:gd name="csY0" fmla="*/ 69960 h 3655224"/>
                    <a:gd name="csX1" fmla="*/ 2061854 w 2076058"/>
                    <a:gd name="csY1" fmla="*/ 38118 h 3655224"/>
                    <a:gd name="csX2" fmla="*/ 2062969 w 2076058"/>
                    <a:gd name="csY2" fmla="*/ 17858 h 3655224"/>
                    <a:gd name="csX3" fmla="*/ 2031879 w 2076058"/>
                    <a:gd name="csY3" fmla="*/ 19687 h 3655224"/>
                    <a:gd name="csX4" fmla="*/ 1888290 w 2076058"/>
                    <a:gd name="csY4" fmla="*/ 91391 h 3655224"/>
                    <a:gd name="csX5" fmla="*/ 1811690 w 2076058"/>
                    <a:gd name="csY5" fmla="*/ 133482 h 3655224"/>
                    <a:gd name="csX6" fmla="*/ 1815023 w 2076058"/>
                    <a:gd name="csY6" fmla="*/ 53520 h 3655224"/>
                    <a:gd name="csX7" fmla="*/ 1789573 w 2076058"/>
                    <a:gd name="csY7" fmla="*/ 47338 h 3655224"/>
                    <a:gd name="csX8" fmla="*/ 1735137 w 2076058"/>
                    <a:gd name="csY8" fmla="*/ 261555 h 3655224"/>
                    <a:gd name="csX9" fmla="*/ 1644183 w 2076058"/>
                    <a:gd name="csY9" fmla="*/ 355339 h 3655224"/>
                    <a:gd name="csX10" fmla="*/ 1485030 w 2076058"/>
                    <a:gd name="csY10" fmla="*/ 504881 h 3655224"/>
                    <a:gd name="csX11" fmla="*/ 1305950 w 2076058"/>
                    <a:gd name="csY11" fmla="*/ 406783 h 3655224"/>
                    <a:gd name="csX12" fmla="*/ 1213424 w 2076058"/>
                    <a:gd name="csY12" fmla="*/ 288197 h 3655224"/>
                    <a:gd name="csX13" fmla="*/ 897995 w 2076058"/>
                    <a:gd name="csY13" fmla="*/ 123081 h 3655224"/>
                    <a:gd name="csX14" fmla="*/ 885822 w 2076058"/>
                    <a:gd name="csY14" fmla="*/ 139121 h 3655224"/>
                    <a:gd name="csX15" fmla="*/ 928484 w 2076058"/>
                    <a:gd name="csY15" fmla="*/ 210054 h 3655224"/>
                    <a:gd name="csX16" fmla="*/ 938095 w 2076058"/>
                    <a:gd name="csY16" fmla="*/ 287168 h 3655224"/>
                    <a:gd name="csX17" fmla="*/ 925027 w 2076058"/>
                    <a:gd name="csY17" fmla="*/ 340527 h 3655224"/>
                    <a:gd name="csX18" fmla="*/ 796715 w 2076058"/>
                    <a:gd name="csY18" fmla="*/ 370045 h 3655224"/>
                    <a:gd name="csX19" fmla="*/ 536197 w 2076058"/>
                    <a:gd name="csY19" fmla="*/ 115366 h 3655224"/>
                    <a:gd name="csX20" fmla="*/ 596966 w 2076058"/>
                    <a:gd name="csY20" fmla="*/ 79885 h 3655224"/>
                    <a:gd name="csX21" fmla="*/ 604520 w 2076058"/>
                    <a:gd name="csY21" fmla="*/ 3561 h 3655224"/>
                    <a:gd name="csX22" fmla="*/ 597128 w 2076058"/>
                    <a:gd name="csY22" fmla="*/ 3561 h 3655224"/>
                    <a:gd name="csX23" fmla="*/ 589032 w 2076058"/>
                    <a:gd name="csY23" fmla="*/ 65645 h 3655224"/>
                    <a:gd name="csX24" fmla="*/ 532644 w 2076058"/>
                    <a:gd name="csY24" fmla="*/ 100202 h 3655224"/>
                    <a:gd name="csX25" fmla="*/ 526310 w 2076058"/>
                    <a:gd name="csY25" fmla="*/ 97059 h 3655224"/>
                    <a:gd name="csX26" fmla="*/ 397180 w 2076058"/>
                    <a:gd name="csY26" fmla="*/ 136063 h 3655224"/>
                    <a:gd name="csX27" fmla="*/ 32772 w 2076058"/>
                    <a:gd name="csY27" fmla="*/ 655414 h 3655224"/>
                    <a:gd name="csX28" fmla="*/ 5635 w 2076058"/>
                    <a:gd name="csY28" fmla="*/ 934525 h 3655224"/>
                    <a:gd name="csX29" fmla="*/ 23104 w 2076058"/>
                    <a:gd name="csY29" fmla="*/ 971939 h 3655224"/>
                    <a:gd name="csX30" fmla="*/ 221358 w 2076058"/>
                    <a:gd name="csY30" fmla="*/ 1020079 h 3655224"/>
                    <a:gd name="csX31" fmla="*/ 220195 w 2076058"/>
                    <a:gd name="csY31" fmla="*/ 1075400 h 3655224"/>
                    <a:gd name="csX32" fmla="*/ 213357 w 2076058"/>
                    <a:gd name="csY32" fmla="*/ 1229791 h 3655224"/>
                    <a:gd name="csX33" fmla="*/ 75635 w 2076058"/>
                    <a:gd name="csY33" fmla="*/ 3078717 h 3655224"/>
                    <a:gd name="csX34" fmla="*/ 97599 w 2076058"/>
                    <a:gd name="csY34" fmla="*/ 3300859 h 3655224"/>
                    <a:gd name="csX35" fmla="*/ 365204 w 2076058"/>
                    <a:gd name="csY35" fmla="*/ 3375364 h 3655224"/>
                    <a:gd name="csX36" fmla="*/ 334076 w 2076058"/>
                    <a:gd name="csY36" fmla="*/ 3453097 h 3655224"/>
                    <a:gd name="csX37" fmla="*/ 315379 w 2076058"/>
                    <a:gd name="csY37" fmla="*/ 3480167 h 3655224"/>
                    <a:gd name="csX38" fmla="*/ 274231 w 2076058"/>
                    <a:gd name="csY38" fmla="*/ 3521125 h 3655224"/>
                    <a:gd name="csX39" fmla="*/ 254314 w 2076058"/>
                    <a:gd name="csY39" fmla="*/ 3583418 h 3655224"/>
                    <a:gd name="csX40" fmla="*/ 267001 w 2076058"/>
                    <a:gd name="csY40" fmla="*/ 3639616 h 3655224"/>
                    <a:gd name="csX41" fmla="*/ 341020 w 2076058"/>
                    <a:gd name="csY41" fmla="*/ 3654779 h 3655224"/>
                    <a:gd name="csX42" fmla="*/ 459587 w 2076058"/>
                    <a:gd name="csY42" fmla="*/ 3626319 h 3655224"/>
                    <a:gd name="csX43" fmla="*/ 516861 w 2076058"/>
                    <a:gd name="csY43" fmla="*/ 3554938 h 3655224"/>
                    <a:gd name="csX44" fmla="*/ 549789 w 2076058"/>
                    <a:gd name="csY44" fmla="*/ 3556015 h 3655224"/>
                    <a:gd name="csX45" fmla="*/ 573554 w 2076058"/>
                    <a:gd name="csY45" fmla="*/ 3533479 h 3655224"/>
                    <a:gd name="csX46" fmla="*/ 584546 w 2076058"/>
                    <a:gd name="csY46" fmla="*/ 3496941 h 3655224"/>
                    <a:gd name="csX47" fmla="*/ 584231 w 2076058"/>
                    <a:gd name="csY47" fmla="*/ 3395338 h 3655224"/>
                    <a:gd name="csX48" fmla="*/ 853503 w 2076058"/>
                    <a:gd name="csY48" fmla="*/ 3393842 h 3655224"/>
                    <a:gd name="csX49" fmla="*/ 849388 w 2076058"/>
                    <a:gd name="csY49" fmla="*/ 3525468 h 3655224"/>
                    <a:gd name="csX50" fmla="*/ 860980 w 2076058"/>
                    <a:gd name="csY50" fmla="*/ 3570302 h 3655224"/>
                    <a:gd name="csX51" fmla="*/ 940438 w 2076058"/>
                    <a:gd name="csY51" fmla="*/ 3589514 h 3655224"/>
                    <a:gd name="csX52" fmla="*/ 1001503 w 2076058"/>
                    <a:gd name="csY52" fmla="*/ 3572579 h 3655224"/>
                    <a:gd name="csX53" fmla="*/ 1006389 w 2076058"/>
                    <a:gd name="csY53" fmla="*/ 3566445 h 3655224"/>
                    <a:gd name="csX54" fmla="*/ 1007303 w 2076058"/>
                    <a:gd name="csY54" fmla="*/ 3530574 h 3655224"/>
                    <a:gd name="csX55" fmla="*/ 1065768 w 2076058"/>
                    <a:gd name="csY55" fmla="*/ 3595620 h 3655224"/>
                    <a:gd name="csX56" fmla="*/ 1085961 w 2076058"/>
                    <a:gd name="csY56" fmla="*/ 3617842 h 3655224"/>
                    <a:gd name="csX57" fmla="*/ 1281061 w 2076058"/>
                    <a:gd name="csY57" fmla="*/ 3638378 h 3655224"/>
                    <a:gd name="csX58" fmla="*/ 1315475 w 2076058"/>
                    <a:gd name="csY58" fmla="*/ 3634034 h 3655224"/>
                    <a:gd name="csX59" fmla="*/ 1343850 w 2076058"/>
                    <a:gd name="csY59" fmla="*/ 3621528 h 3655224"/>
                    <a:gd name="csX60" fmla="*/ 1329391 w 2076058"/>
                    <a:gd name="csY60" fmla="*/ 3566340 h 3655224"/>
                    <a:gd name="csX61" fmla="*/ 1227064 w 2076058"/>
                    <a:gd name="csY61" fmla="*/ 3494521 h 3655224"/>
                    <a:gd name="csX62" fmla="*/ 1120070 w 2076058"/>
                    <a:gd name="csY62" fmla="*/ 3365524 h 3655224"/>
                    <a:gd name="csX63" fmla="*/ 1297540 w 2076058"/>
                    <a:gd name="csY63" fmla="*/ 3327577 h 3655224"/>
                    <a:gd name="csX64" fmla="*/ 1319381 w 2076058"/>
                    <a:gd name="csY64" fmla="*/ 3317814 h 3655224"/>
                    <a:gd name="csX65" fmla="*/ 1323019 w 2076058"/>
                    <a:gd name="csY65" fmla="*/ 2521466 h 3655224"/>
                    <a:gd name="csX66" fmla="*/ 1139568 w 2076058"/>
                    <a:gd name="csY66" fmla="*/ 1252879 h 3655224"/>
                    <a:gd name="csX67" fmla="*/ 1140777 w 2076058"/>
                    <a:gd name="csY67" fmla="*/ 1232982 h 3655224"/>
                    <a:gd name="csX68" fmla="*/ 1138453 w 2076058"/>
                    <a:gd name="csY68" fmla="*/ 1214855 h 3655224"/>
                    <a:gd name="csX69" fmla="*/ 1135167 w 2076058"/>
                    <a:gd name="csY69" fmla="*/ 1084458 h 3655224"/>
                    <a:gd name="csX70" fmla="*/ 1143197 w 2076058"/>
                    <a:gd name="csY70" fmla="*/ 969034 h 3655224"/>
                    <a:gd name="csX71" fmla="*/ 1113955 w 2076058"/>
                    <a:gd name="csY71" fmla="*/ 774972 h 3655224"/>
                    <a:gd name="csX72" fmla="*/ 1126937 w 2076058"/>
                    <a:gd name="csY72" fmla="*/ 745806 h 3655224"/>
                    <a:gd name="csX73" fmla="*/ 1156341 w 2076058"/>
                    <a:gd name="csY73" fmla="*/ 687428 h 3655224"/>
                    <a:gd name="csX74" fmla="*/ 1494307 w 2076058"/>
                    <a:gd name="csY74" fmla="*/ 799851 h 3655224"/>
                    <a:gd name="csX75" fmla="*/ 1496069 w 2076058"/>
                    <a:gd name="csY75" fmla="*/ 811338 h 3655224"/>
                    <a:gd name="csX76" fmla="*/ 1541627 w 2076058"/>
                    <a:gd name="csY76" fmla="*/ 799080 h 3655224"/>
                    <a:gd name="csX77" fmla="*/ 1581289 w 2076058"/>
                    <a:gd name="csY77" fmla="*/ 772114 h 3655224"/>
                    <a:gd name="csX78" fmla="*/ 1795707 w 2076058"/>
                    <a:gd name="csY78" fmla="*/ 555116 h 3655224"/>
                    <a:gd name="csX79" fmla="*/ 1848028 w 2076058"/>
                    <a:gd name="csY79" fmla="*/ 486479 h 3655224"/>
                    <a:gd name="csX80" fmla="*/ 1864020 w 2076058"/>
                    <a:gd name="csY80" fmla="*/ 457008 h 3655224"/>
                    <a:gd name="csX81" fmla="*/ 1820900 w 2076058"/>
                    <a:gd name="csY81" fmla="*/ 358110 h 3655224"/>
                    <a:gd name="csX82" fmla="*/ 1836521 w 2076058"/>
                    <a:gd name="csY82" fmla="*/ 330488 h 3655224"/>
                    <a:gd name="csX83" fmla="*/ 1896310 w 2076058"/>
                    <a:gd name="csY83" fmla="*/ 260012 h 3655224"/>
                    <a:gd name="csX84" fmla="*/ 2011838 w 2076058"/>
                    <a:gd name="csY84" fmla="*/ 173078 h 3655224"/>
                    <a:gd name="csX85" fmla="*/ 2061692 w 2076058"/>
                    <a:gd name="csY85" fmla="*/ 112403 h 3655224"/>
                    <a:gd name="csX86" fmla="*/ 2057711 w 2076058"/>
                    <a:gd name="csY86" fmla="*/ 93068 h 3655224"/>
                    <a:gd name="csX87" fmla="*/ 2072360 w 2076058"/>
                    <a:gd name="csY87" fmla="*/ 69960 h 3655224"/>
                    <a:gd name="csX88" fmla="*/ 2042376 w 2076058"/>
                    <a:gd name="csY88" fmla="*/ 28279 h 3655224"/>
                    <a:gd name="csX89" fmla="*/ 2049472 w 2076058"/>
                    <a:gd name="csY89" fmla="*/ 35727 h 3655224"/>
                    <a:gd name="csX90" fmla="*/ 2030193 w 2076058"/>
                    <a:gd name="csY90" fmla="*/ 57511 h 3655224"/>
                    <a:gd name="csX91" fmla="*/ 1944097 w 2076058"/>
                    <a:gd name="csY91" fmla="*/ 127091 h 3655224"/>
                    <a:gd name="csX92" fmla="*/ 1926609 w 2076058"/>
                    <a:gd name="csY92" fmla="*/ 114699 h 3655224"/>
                    <a:gd name="csX93" fmla="*/ 2042376 w 2076058"/>
                    <a:gd name="csY93" fmla="*/ 28279 h 3655224"/>
                    <a:gd name="csX94" fmla="*/ 503317 w 2076058"/>
                    <a:gd name="csY94" fmla="*/ 3390356 h 3655224"/>
                    <a:gd name="csX95" fmla="*/ 452329 w 2076058"/>
                    <a:gd name="csY95" fmla="*/ 3503256 h 3655224"/>
                    <a:gd name="csX96" fmla="*/ 338591 w 2076058"/>
                    <a:gd name="csY96" fmla="*/ 3485358 h 3655224"/>
                    <a:gd name="csX97" fmla="*/ 381178 w 2076058"/>
                    <a:gd name="csY97" fmla="*/ 3377564 h 3655224"/>
                    <a:gd name="csX98" fmla="*/ 503317 w 2076058"/>
                    <a:gd name="csY98" fmla="*/ 3390356 h 3655224"/>
                    <a:gd name="csX99" fmla="*/ 282756 w 2076058"/>
                    <a:gd name="csY99" fmla="*/ 3628843 h 3655224"/>
                    <a:gd name="csX100" fmla="*/ 282756 w 2076058"/>
                    <a:gd name="csY100" fmla="*/ 3628843 h 3655224"/>
                    <a:gd name="csX101" fmla="*/ 282756 w 2076058"/>
                    <a:gd name="csY101" fmla="*/ 3628843 h 3655224"/>
                    <a:gd name="csX102" fmla="*/ 491544 w 2076058"/>
                    <a:gd name="csY102" fmla="*/ 3568759 h 3655224"/>
                    <a:gd name="csX103" fmla="*/ 415515 w 2076058"/>
                    <a:gd name="csY103" fmla="*/ 3621480 h 3655224"/>
                    <a:gd name="csX104" fmla="*/ 283137 w 2076058"/>
                    <a:gd name="csY104" fmla="*/ 3628995 h 3655224"/>
                    <a:gd name="csX105" fmla="*/ 281460 w 2076058"/>
                    <a:gd name="csY105" fmla="*/ 3626300 h 3655224"/>
                    <a:gd name="csX106" fmla="*/ 273497 w 2076058"/>
                    <a:gd name="csY106" fmla="*/ 3565283 h 3655224"/>
                    <a:gd name="csX107" fmla="*/ 309140 w 2076058"/>
                    <a:gd name="csY107" fmla="*/ 3508895 h 3655224"/>
                    <a:gd name="csX108" fmla="*/ 314769 w 2076058"/>
                    <a:gd name="csY108" fmla="*/ 3509180 h 3655224"/>
                    <a:gd name="csX109" fmla="*/ 386931 w 2076058"/>
                    <a:gd name="csY109" fmla="*/ 3505085 h 3655224"/>
                    <a:gd name="csX110" fmla="*/ 439356 w 2076058"/>
                    <a:gd name="csY110" fmla="*/ 3517781 h 3655224"/>
                    <a:gd name="csX111" fmla="*/ 457806 w 2076058"/>
                    <a:gd name="csY111" fmla="*/ 3519477 h 3655224"/>
                    <a:gd name="csX112" fmla="*/ 524481 w 2076058"/>
                    <a:gd name="csY112" fmla="*/ 3391918 h 3655224"/>
                    <a:gd name="csX113" fmla="*/ 573354 w 2076058"/>
                    <a:gd name="csY113" fmla="*/ 3394842 h 3655224"/>
                    <a:gd name="csX114" fmla="*/ 561886 w 2076058"/>
                    <a:gd name="csY114" fmla="*/ 3522715 h 3655224"/>
                    <a:gd name="csX115" fmla="*/ 546446 w 2076058"/>
                    <a:gd name="csY115" fmla="*/ 3533031 h 3655224"/>
                    <a:gd name="csX116" fmla="*/ 531492 w 2076058"/>
                    <a:gd name="csY116" fmla="*/ 3454545 h 3655224"/>
                    <a:gd name="csX117" fmla="*/ 512451 w 2076058"/>
                    <a:gd name="csY117" fmla="*/ 3513314 h 3655224"/>
                    <a:gd name="csX118" fmla="*/ 491544 w 2076058"/>
                    <a:gd name="csY118" fmla="*/ 3568759 h 3655224"/>
                    <a:gd name="csX119" fmla="*/ 530701 w 2076058"/>
                    <a:gd name="csY119" fmla="*/ 3498531 h 3655224"/>
                    <a:gd name="csX120" fmla="*/ 534044 w 2076058"/>
                    <a:gd name="csY120" fmla="*/ 3540842 h 3655224"/>
                    <a:gd name="csX121" fmla="*/ 521014 w 2076058"/>
                    <a:gd name="csY121" fmla="*/ 3539851 h 3655224"/>
                    <a:gd name="csX122" fmla="*/ 530701 w 2076058"/>
                    <a:gd name="csY122" fmla="*/ 3498531 h 3655224"/>
                    <a:gd name="csX123" fmla="*/ 989244 w 2076058"/>
                    <a:gd name="csY123" fmla="*/ 3542680 h 3655224"/>
                    <a:gd name="csX124" fmla="*/ 992330 w 2076058"/>
                    <a:gd name="csY124" fmla="*/ 3563349 h 3655224"/>
                    <a:gd name="csX125" fmla="*/ 945781 w 2076058"/>
                    <a:gd name="csY125" fmla="*/ 3575617 h 3655224"/>
                    <a:gd name="csX126" fmla="*/ 948896 w 2076058"/>
                    <a:gd name="csY126" fmla="*/ 3487387 h 3655224"/>
                    <a:gd name="csX127" fmla="*/ 994026 w 2076058"/>
                    <a:gd name="csY127" fmla="*/ 3519572 h 3655224"/>
                    <a:gd name="csX128" fmla="*/ 989244 w 2076058"/>
                    <a:gd name="csY128" fmla="*/ 3542680 h 3655224"/>
                    <a:gd name="csX129" fmla="*/ 1303569 w 2076058"/>
                    <a:gd name="csY129" fmla="*/ 3560987 h 3655224"/>
                    <a:gd name="csX130" fmla="*/ 1332211 w 2076058"/>
                    <a:gd name="csY130" fmla="*/ 3619261 h 3655224"/>
                    <a:gd name="csX131" fmla="*/ 1149350 w 2076058"/>
                    <a:gd name="csY131" fmla="*/ 3621623 h 3655224"/>
                    <a:gd name="csX132" fmla="*/ 1090447 w 2076058"/>
                    <a:gd name="csY132" fmla="*/ 3607640 h 3655224"/>
                    <a:gd name="csX133" fmla="*/ 946258 w 2076058"/>
                    <a:gd name="csY133" fmla="*/ 3475814 h 3655224"/>
                    <a:gd name="csX134" fmla="*/ 932742 w 2076058"/>
                    <a:gd name="csY134" fmla="*/ 3575065 h 3655224"/>
                    <a:gd name="csX135" fmla="*/ 866057 w 2076058"/>
                    <a:gd name="csY135" fmla="*/ 3558425 h 3655224"/>
                    <a:gd name="csX136" fmla="*/ 864933 w 2076058"/>
                    <a:gd name="csY136" fmla="*/ 3393213 h 3655224"/>
                    <a:gd name="csX137" fmla="*/ 975738 w 2076058"/>
                    <a:gd name="csY137" fmla="*/ 3384269 h 3655224"/>
                    <a:gd name="csX138" fmla="*/ 1097524 w 2076058"/>
                    <a:gd name="csY138" fmla="*/ 3504675 h 3655224"/>
                    <a:gd name="csX139" fmla="*/ 1135386 w 2076058"/>
                    <a:gd name="csY139" fmla="*/ 3535546 h 3655224"/>
                    <a:gd name="csX140" fmla="*/ 1190641 w 2076058"/>
                    <a:gd name="csY140" fmla="*/ 3524782 h 3655224"/>
                    <a:gd name="csX141" fmla="*/ 1227407 w 2076058"/>
                    <a:gd name="csY141" fmla="*/ 3513495 h 3655224"/>
                    <a:gd name="csX142" fmla="*/ 1303569 w 2076058"/>
                    <a:gd name="csY142" fmla="*/ 3560987 h 3655224"/>
                    <a:gd name="csX143" fmla="*/ 1110878 w 2076058"/>
                    <a:gd name="csY143" fmla="*/ 3368153 h 3655224"/>
                    <a:gd name="csX144" fmla="*/ 1140739 w 2076058"/>
                    <a:gd name="csY144" fmla="*/ 3420445 h 3655224"/>
                    <a:gd name="csX145" fmla="*/ 1204623 w 2076058"/>
                    <a:gd name="csY145" fmla="*/ 3497617 h 3655224"/>
                    <a:gd name="csX146" fmla="*/ 1147769 w 2076058"/>
                    <a:gd name="csY146" fmla="*/ 3523058 h 3655224"/>
                    <a:gd name="csX147" fmla="*/ 1088018 w 2076058"/>
                    <a:gd name="csY147" fmla="*/ 3470804 h 3655224"/>
                    <a:gd name="csX148" fmla="*/ 994949 w 2076058"/>
                    <a:gd name="csY148" fmla="*/ 3382260 h 3655224"/>
                    <a:gd name="csX149" fmla="*/ 1110631 w 2076058"/>
                    <a:gd name="csY149" fmla="*/ 3367039 h 3655224"/>
                    <a:gd name="csX150" fmla="*/ 1110878 w 2076058"/>
                    <a:gd name="csY150" fmla="*/ 3368153 h 3655224"/>
                    <a:gd name="csX151" fmla="*/ 1158637 w 2076058"/>
                    <a:gd name="csY151" fmla="*/ 1425491 h 3655224"/>
                    <a:gd name="csX152" fmla="*/ 1294616 w 2076058"/>
                    <a:gd name="csY152" fmla="*/ 3305317 h 3655224"/>
                    <a:gd name="csX153" fmla="*/ 113192 w 2076058"/>
                    <a:gd name="csY153" fmla="*/ 3296478 h 3655224"/>
                    <a:gd name="csX154" fmla="*/ 232883 w 2076058"/>
                    <a:gd name="csY154" fmla="*/ 1235906 h 3655224"/>
                    <a:gd name="csX155" fmla="*/ 1120365 w 2076058"/>
                    <a:gd name="csY155" fmla="*/ 1257709 h 3655224"/>
                    <a:gd name="csX156" fmla="*/ 1120699 w 2076058"/>
                    <a:gd name="csY156" fmla="*/ 1258004 h 3655224"/>
                    <a:gd name="csX157" fmla="*/ 1158637 w 2076058"/>
                    <a:gd name="csY157" fmla="*/ 1425491 h 3655224"/>
                    <a:gd name="csX158" fmla="*/ 1845723 w 2076058"/>
                    <a:gd name="csY158" fmla="*/ 456532 h 3655224"/>
                    <a:gd name="csX159" fmla="*/ 1576441 w 2076058"/>
                    <a:gd name="csY159" fmla="*/ 740949 h 3655224"/>
                    <a:gd name="csX160" fmla="*/ 1514005 w 2076058"/>
                    <a:gd name="csY160" fmla="*/ 787697 h 3655224"/>
                    <a:gd name="csX161" fmla="*/ 1375178 w 2076058"/>
                    <a:gd name="csY161" fmla="*/ 727985 h 3655224"/>
                    <a:gd name="csX162" fmla="*/ 1168914 w 2076058"/>
                    <a:gd name="csY162" fmla="*/ 664444 h 3655224"/>
                    <a:gd name="csX163" fmla="*/ 1191088 w 2076058"/>
                    <a:gd name="csY163" fmla="*/ 590177 h 3655224"/>
                    <a:gd name="csX164" fmla="*/ 1155293 w 2076058"/>
                    <a:gd name="csY164" fmla="*/ 412184 h 3655224"/>
                    <a:gd name="csX165" fmla="*/ 1138929 w 2076058"/>
                    <a:gd name="csY165" fmla="*/ 416699 h 3655224"/>
                    <a:gd name="csX166" fmla="*/ 1166342 w 2076058"/>
                    <a:gd name="csY166" fmla="*/ 581329 h 3655224"/>
                    <a:gd name="csX167" fmla="*/ 1117917 w 2076058"/>
                    <a:gd name="csY167" fmla="*/ 702144 h 3655224"/>
                    <a:gd name="csX168" fmla="*/ 1102077 w 2076058"/>
                    <a:gd name="csY168" fmla="*/ 735986 h 3655224"/>
                    <a:gd name="csX169" fmla="*/ 1086028 w 2076058"/>
                    <a:gd name="csY169" fmla="*/ 795146 h 3655224"/>
                    <a:gd name="csX170" fmla="*/ 1116727 w 2076058"/>
                    <a:gd name="csY170" fmla="*/ 1006868 h 3655224"/>
                    <a:gd name="csX171" fmla="*/ 1103468 w 2076058"/>
                    <a:gd name="csY171" fmla="*/ 1120291 h 3655224"/>
                    <a:gd name="csX172" fmla="*/ 1113250 w 2076058"/>
                    <a:gd name="csY172" fmla="*/ 1247345 h 3655224"/>
                    <a:gd name="csX173" fmla="*/ 238884 w 2076058"/>
                    <a:gd name="csY173" fmla="*/ 1216751 h 3655224"/>
                    <a:gd name="csX174" fmla="*/ 240579 w 2076058"/>
                    <a:gd name="csY174" fmla="*/ 1022698 h 3655224"/>
                    <a:gd name="csX175" fmla="*/ 516623 w 2076058"/>
                    <a:gd name="csY175" fmla="*/ 1014545 h 3655224"/>
                    <a:gd name="csX176" fmla="*/ 527777 w 2076058"/>
                    <a:gd name="csY176" fmla="*/ 996304 h 3655224"/>
                    <a:gd name="csX177" fmla="*/ 714905 w 2076058"/>
                    <a:gd name="csY177" fmla="*/ 1041929 h 3655224"/>
                    <a:gd name="csX178" fmla="*/ 747290 w 2076058"/>
                    <a:gd name="csY178" fmla="*/ 1039672 h 3655224"/>
                    <a:gd name="csX179" fmla="*/ 690702 w 2076058"/>
                    <a:gd name="csY179" fmla="*/ 994723 h 3655224"/>
                    <a:gd name="csX180" fmla="*/ 795610 w 2076058"/>
                    <a:gd name="csY180" fmla="*/ 1011278 h 3655224"/>
                    <a:gd name="csX181" fmla="*/ 828586 w 2076058"/>
                    <a:gd name="csY181" fmla="*/ 1013345 h 3655224"/>
                    <a:gd name="csX182" fmla="*/ 831720 w 2076058"/>
                    <a:gd name="csY182" fmla="*/ 981455 h 3655224"/>
                    <a:gd name="csX183" fmla="*/ 807726 w 2076058"/>
                    <a:gd name="csY183" fmla="*/ 971387 h 3655224"/>
                    <a:gd name="csX184" fmla="*/ 742594 w 2076058"/>
                    <a:gd name="csY184" fmla="*/ 942431 h 3655224"/>
                    <a:gd name="csX185" fmla="*/ 848760 w 2076058"/>
                    <a:gd name="csY185" fmla="*/ 942783 h 3655224"/>
                    <a:gd name="csX186" fmla="*/ 863276 w 2076058"/>
                    <a:gd name="csY186" fmla="*/ 913446 h 3655224"/>
                    <a:gd name="csX187" fmla="*/ 764216 w 2076058"/>
                    <a:gd name="csY187" fmla="*/ 888815 h 3655224"/>
                    <a:gd name="csX188" fmla="*/ 843835 w 2076058"/>
                    <a:gd name="csY188" fmla="*/ 845933 h 3655224"/>
                    <a:gd name="csX189" fmla="*/ 684873 w 2076058"/>
                    <a:gd name="csY189" fmla="*/ 831531 h 3655224"/>
                    <a:gd name="csX190" fmla="*/ 711352 w 2076058"/>
                    <a:gd name="csY190" fmla="*/ 785745 h 3655224"/>
                    <a:gd name="csX191" fmla="*/ 700189 w 2076058"/>
                    <a:gd name="csY191" fmla="*/ 749197 h 3655224"/>
                    <a:gd name="csX192" fmla="*/ 634314 w 2076058"/>
                    <a:gd name="csY192" fmla="*/ 782144 h 3655224"/>
                    <a:gd name="csX193" fmla="*/ 513089 w 2076058"/>
                    <a:gd name="csY193" fmla="*/ 834579 h 3655224"/>
                    <a:gd name="csX194" fmla="*/ 472656 w 2076058"/>
                    <a:gd name="csY194" fmla="*/ 826388 h 3655224"/>
                    <a:gd name="csX195" fmla="*/ 257905 w 2076058"/>
                    <a:gd name="csY195" fmla="*/ 793660 h 3655224"/>
                    <a:gd name="csX196" fmla="*/ 314207 w 2076058"/>
                    <a:gd name="csY196" fmla="*/ 411936 h 3655224"/>
                    <a:gd name="csX197" fmla="*/ 299301 w 2076058"/>
                    <a:gd name="csY197" fmla="*/ 416041 h 3655224"/>
                    <a:gd name="csX198" fmla="*/ 271973 w 2076058"/>
                    <a:gd name="csY198" fmla="*/ 720794 h 3655224"/>
                    <a:gd name="csX199" fmla="*/ 254981 w 2076058"/>
                    <a:gd name="csY199" fmla="*/ 758894 h 3655224"/>
                    <a:gd name="csX200" fmla="*/ 238684 w 2076058"/>
                    <a:gd name="csY200" fmla="*/ 802594 h 3655224"/>
                    <a:gd name="csX201" fmla="*/ 436813 w 2076058"/>
                    <a:gd name="csY201" fmla="*/ 843857 h 3655224"/>
                    <a:gd name="csX202" fmla="*/ 500021 w 2076058"/>
                    <a:gd name="csY202" fmla="*/ 850048 h 3655224"/>
                    <a:gd name="csX203" fmla="*/ 508270 w 2076058"/>
                    <a:gd name="csY203" fmla="*/ 980331 h 3655224"/>
                    <a:gd name="csX204" fmla="*/ 507022 w 2076058"/>
                    <a:gd name="csY204" fmla="*/ 990999 h 3655224"/>
                    <a:gd name="csX205" fmla="*/ 319379 w 2076058"/>
                    <a:gd name="csY205" fmla="*/ 1002562 h 3655224"/>
                    <a:gd name="csX206" fmla="*/ 120888 w 2076058"/>
                    <a:gd name="csY206" fmla="*/ 981541 h 3655224"/>
                    <a:gd name="csX207" fmla="*/ 32372 w 2076058"/>
                    <a:gd name="csY207" fmla="*/ 959033 h 3655224"/>
                    <a:gd name="csX208" fmla="*/ 57004 w 2076058"/>
                    <a:gd name="csY208" fmla="*/ 689695 h 3655224"/>
                    <a:gd name="csX209" fmla="*/ 261963 w 2076058"/>
                    <a:gd name="csY209" fmla="*/ 234133 h 3655224"/>
                    <a:gd name="csX210" fmla="*/ 519338 w 2076058"/>
                    <a:gd name="csY210" fmla="*/ 112461 h 3655224"/>
                    <a:gd name="csX211" fmla="*/ 568391 w 2076058"/>
                    <a:gd name="csY211" fmla="*/ 281148 h 3655224"/>
                    <a:gd name="csX212" fmla="*/ 791334 w 2076058"/>
                    <a:gd name="csY212" fmla="*/ 390791 h 3655224"/>
                    <a:gd name="csX213" fmla="*/ 820080 w 2076058"/>
                    <a:gd name="csY213" fmla="*/ 546296 h 3655224"/>
                    <a:gd name="csX214" fmla="*/ 823595 w 2076058"/>
                    <a:gd name="csY214" fmla="*/ 574128 h 3655224"/>
                    <a:gd name="csX215" fmla="*/ 828072 w 2076058"/>
                    <a:gd name="csY215" fmla="*/ 600293 h 3655224"/>
                    <a:gd name="csX216" fmla="*/ 841530 w 2076058"/>
                    <a:gd name="csY216" fmla="*/ 598531 h 3655224"/>
                    <a:gd name="csX217" fmla="*/ 839463 w 2076058"/>
                    <a:gd name="csY217" fmla="*/ 571975 h 3655224"/>
                    <a:gd name="csX218" fmla="*/ 800344 w 2076058"/>
                    <a:gd name="csY218" fmla="*/ 391400 h 3655224"/>
                    <a:gd name="csX219" fmla="*/ 960145 w 2076058"/>
                    <a:gd name="csY219" fmla="*/ 303484 h 3655224"/>
                    <a:gd name="csX220" fmla="*/ 918197 w 2076058"/>
                    <a:gd name="csY220" fmla="*/ 146751 h 3655224"/>
                    <a:gd name="csX221" fmla="*/ 1188821 w 2076058"/>
                    <a:gd name="csY221" fmla="*/ 293283 h 3655224"/>
                    <a:gd name="csX222" fmla="*/ 1282947 w 2076058"/>
                    <a:gd name="csY222" fmla="*/ 416060 h 3655224"/>
                    <a:gd name="csX223" fmla="*/ 1486963 w 2076058"/>
                    <a:gd name="csY223" fmla="*/ 530732 h 3655224"/>
                    <a:gd name="csX224" fmla="*/ 1498927 w 2076058"/>
                    <a:gd name="csY224" fmla="*/ 512282 h 3655224"/>
                    <a:gd name="csX225" fmla="*/ 1603130 w 2076058"/>
                    <a:gd name="csY225" fmla="*/ 430805 h 3655224"/>
                    <a:gd name="csX226" fmla="*/ 1743938 w 2076058"/>
                    <a:gd name="csY226" fmla="*/ 286177 h 3655224"/>
                    <a:gd name="csX227" fmla="*/ 1790725 w 2076058"/>
                    <a:gd name="csY227" fmla="*/ 351690 h 3655224"/>
                    <a:gd name="csX228" fmla="*/ 1797555 w 2076058"/>
                    <a:gd name="csY228" fmla="*/ 363092 h 3655224"/>
                    <a:gd name="csX229" fmla="*/ 1845723 w 2076058"/>
                    <a:gd name="csY229" fmla="*/ 456532 h 3655224"/>
                    <a:gd name="csX230" fmla="*/ 523767 w 2076058"/>
                    <a:gd name="csY230" fmla="*/ 967958 h 3655224"/>
                    <a:gd name="csX231" fmla="*/ 513156 w 2076058"/>
                    <a:gd name="csY231" fmla="*/ 848429 h 3655224"/>
                    <a:gd name="csX232" fmla="*/ 645572 w 2076058"/>
                    <a:gd name="csY232" fmla="*/ 790517 h 3655224"/>
                    <a:gd name="csX233" fmla="*/ 702046 w 2076058"/>
                    <a:gd name="csY233" fmla="*/ 762332 h 3655224"/>
                    <a:gd name="csX234" fmla="*/ 698760 w 2076058"/>
                    <a:gd name="csY234" fmla="*/ 788231 h 3655224"/>
                    <a:gd name="csX235" fmla="*/ 659631 w 2076058"/>
                    <a:gd name="csY235" fmla="*/ 834417 h 3655224"/>
                    <a:gd name="csX236" fmla="*/ 662784 w 2076058"/>
                    <a:gd name="csY236" fmla="*/ 842399 h 3655224"/>
                    <a:gd name="csX237" fmla="*/ 821452 w 2076058"/>
                    <a:gd name="csY237" fmla="*/ 848362 h 3655224"/>
                    <a:gd name="csX238" fmla="*/ 835177 w 2076058"/>
                    <a:gd name="csY238" fmla="*/ 861173 h 3655224"/>
                    <a:gd name="csX239" fmla="*/ 717972 w 2076058"/>
                    <a:gd name="csY239" fmla="*/ 880585 h 3655224"/>
                    <a:gd name="csX240" fmla="*/ 720934 w 2076058"/>
                    <a:gd name="csY240" fmla="*/ 891329 h 3655224"/>
                    <a:gd name="csX241" fmla="*/ 747985 w 2076058"/>
                    <a:gd name="csY241" fmla="*/ 897120 h 3655224"/>
                    <a:gd name="csX242" fmla="*/ 848331 w 2076058"/>
                    <a:gd name="csY242" fmla="*/ 917342 h 3655224"/>
                    <a:gd name="csX243" fmla="*/ 844169 w 2076058"/>
                    <a:gd name="csY243" fmla="*/ 931611 h 3655224"/>
                    <a:gd name="csX244" fmla="*/ 780104 w 2076058"/>
                    <a:gd name="csY244" fmla="*/ 930772 h 3655224"/>
                    <a:gd name="csX245" fmla="*/ 739318 w 2076058"/>
                    <a:gd name="csY245" fmla="*/ 928086 h 3655224"/>
                    <a:gd name="csX246" fmla="*/ 703742 w 2076058"/>
                    <a:gd name="csY246" fmla="*/ 930344 h 3655224"/>
                    <a:gd name="csX247" fmla="*/ 705161 w 2076058"/>
                    <a:gd name="csY247" fmla="*/ 941193 h 3655224"/>
                    <a:gd name="csX248" fmla="*/ 717943 w 2076058"/>
                    <a:gd name="csY248" fmla="*/ 942421 h 3655224"/>
                    <a:gd name="csX249" fmla="*/ 808888 w 2076058"/>
                    <a:gd name="csY249" fmla="*/ 982198 h 3655224"/>
                    <a:gd name="csX250" fmla="*/ 829500 w 2076058"/>
                    <a:gd name="csY250" fmla="*/ 992390 h 3655224"/>
                    <a:gd name="csX251" fmla="*/ 788705 w 2076058"/>
                    <a:gd name="csY251" fmla="*/ 999667 h 3655224"/>
                    <a:gd name="csX252" fmla="*/ 754796 w 2076058"/>
                    <a:gd name="csY252" fmla="*/ 993313 h 3655224"/>
                    <a:gd name="csX253" fmla="*/ 682872 w 2076058"/>
                    <a:gd name="csY253" fmla="*/ 982322 h 3655224"/>
                    <a:gd name="csX254" fmla="*/ 671766 w 2076058"/>
                    <a:gd name="csY254" fmla="*/ 988075 h 3655224"/>
                    <a:gd name="csX255" fmla="*/ 719163 w 2076058"/>
                    <a:gd name="csY255" fmla="*/ 1015945 h 3655224"/>
                    <a:gd name="csX256" fmla="*/ 738537 w 2076058"/>
                    <a:gd name="csY256" fmla="*/ 1033242 h 3655224"/>
                    <a:gd name="csX257" fmla="*/ 726773 w 2076058"/>
                    <a:gd name="csY257" fmla="*/ 1034271 h 3655224"/>
                    <a:gd name="csX258" fmla="*/ 685625 w 2076058"/>
                    <a:gd name="csY258" fmla="*/ 1019917 h 3655224"/>
                    <a:gd name="csX259" fmla="*/ 525719 w 2076058"/>
                    <a:gd name="csY259" fmla="*/ 982874 h 3655224"/>
                    <a:gd name="csX260" fmla="*/ 523767 w 2076058"/>
                    <a:gd name="csY260" fmla="*/ 967958 h 3655224"/>
                    <a:gd name="csX261" fmla="*/ 2059597 w 2076058"/>
                    <a:gd name="csY261" fmla="*/ 110670 h 3655224"/>
                    <a:gd name="csX262" fmla="*/ 2056025 w 2076058"/>
                    <a:gd name="csY262" fmla="*/ 112060 h 3655224"/>
                    <a:gd name="csX263" fmla="*/ 2034441 w 2076058"/>
                    <a:gd name="csY263" fmla="*/ 139331 h 3655224"/>
                    <a:gd name="csX264" fmla="*/ 1945868 w 2076058"/>
                    <a:gd name="csY264" fmla="*/ 212854 h 3655224"/>
                    <a:gd name="csX265" fmla="*/ 1886394 w 2076058"/>
                    <a:gd name="csY265" fmla="*/ 248735 h 3655224"/>
                    <a:gd name="csX266" fmla="*/ 1806737 w 2076058"/>
                    <a:gd name="csY266" fmla="*/ 337231 h 3655224"/>
                    <a:gd name="csX267" fmla="*/ 1753168 w 2076058"/>
                    <a:gd name="csY267" fmla="*/ 272404 h 3655224"/>
                    <a:gd name="csX268" fmla="*/ 1748339 w 2076058"/>
                    <a:gd name="csY268" fmla="*/ 254583 h 3655224"/>
                    <a:gd name="csX269" fmla="*/ 1793573 w 2076058"/>
                    <a:gd name="csY269" fmla="*/ 65255 h 3655224"/>
                    <a:gd name="csX270" fmla="*/ 1798336 w 2076058"/>
                    <a:gd name="csY270" fmla="*/ 57549 h 3655224"/>
                    <a:gd name="csX271" fmla="*/ 1802708 w 2076058"/>
                    <a:gd name="csY271" fmla="*/ 58587 h 3655224"/>
                    <a:gd name="csX272" fmla="*/ 1800850 w 2076058"/>
                    <a:gd name="csY272" fmla="*/ 116947 h 3655224"/>
                    <a:gd name="csX273" fmla="*/ 1801279 w 2076058"/>
                    <a:gd name="csY273" fmla="*/ 149494 h 3655224"/>
                    <a:gd name="csX274" fmla="*/ 1807870 w 2076058"/>
                    <a:gd name="csY274" fmla="*/ 153351 h 3655224"/>
                    <a:gd name="csX275" fmla="*/ 1912150 w 2076058"/>
                    <a:gd name="csY275" fmla="*/ 95201 h 3655224"/>
                    <a:gd name="csX276" fmla="*/ 2019268 w 2076058"/>
                    <a:gd name="csY276" fmla="*/ 27793 h 3655224"/>
                    <a:gd name="csX277" fmla="*/ 1963090 w 2076058"/>
                    <a:gd name="csY277" fmla="*/ 75008 h 3655224"/>
                    <a:gd name="csX278" fmla="*/ 1923266 w 2076058"/>
                    <a:gd name="csY278" fmla="*/ 112203 h 3655224"/>
                    <a:gd name="csX279" fmla="*/ 1915074 w 2076058"/>
                    <a:gd name="csY279" fmla="*/ 105641 h 3655224"/>
                    <a:gd name="csX280" fmla="*/ 1907235 w 2076058"/>
                    <a:gd name="csY280" fmla="*/ 113480 h 3655224"/>
                    <a:gd name="csX281" fmla="*/ 1968938 w 2076058"/>
                    <a:gd name="csY281" fmla="*/ 153885 h 3655224"/>
                    <a:gd name="csX282" fmla="*/ 2017087 w 2076058"/>
                    <a:gd name="csY282" fmla="*/ 123376 h 3655224"/>
                    <a:gd name="csX283" fmla="*/ 2045509 w 2076058"/>
                    <a:gd name="csY283" fmla="*/ 104164 h 3655224"/>
                    <a:gd name="csX284" fmla="*/ 2059597 w 2076058"/>
                    <a:gd name="csY284" fmla="*/ 110670 h 3655224"/>
                    <a:gd name="csX285" fmla="*/ 2048767 w 2076058"/>
                    <a:gd name="csY285" fmla="*/ 90048 h 3655224"/>
                    <a:gd name="csX286" fmla="*/ 2029031 w 2076058"/>
                    <a:gd name="csY286" fmla="*/ 98716 h 3655224"/>
                    <a:gd name="csX287" fmla="*/ 1964080 w 2076058"/>
                    <a:gd name="csY287" fmla="*/ 142779 h 3655224"/>
                    <a:gd name="csX288" fmla="*/ 1953165 w 2076058"/>
                    <a:gd name="csY288" fmla="*/ 133244 h 3655224"/>
                    <a:gd name="csX289" fmla="*/ 2060949 w 2076058"/>
                    <a:gd name="csY289" fmla="*/ 54558 h 3655224"/>
                    <a:gd name="csX290" fmla="*/ 2048815 w 2076058"/>
                    <a:gd name="csY290" fmla="*/ 90058 h 3655224"/>
                    <a:gd name="csX291" fmla="*/ 2048767 w 2076058"/>
                    <a:gd name="csY291" fmla="*/ 90048 h 3655224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  <a:cxn ang="0">
                      <a:pos x="csX101" y="csY101"/>
                    </a:cxn>
                    <a:cxn ang="0">
                      <a:pos x="csX102" y="csY102"/>
                    </a:cxn>
                    <a:cxn ang="0">
                      <a:pos x="csX103" y="csY103"/>
                    </a:cxn>
                    <a:cxn ang="0">
                      <a:pos x="csX104" y="csY104"/>
                    </a:cxn>
                    <a:cxn ang="0">
                      <a:pos x="csX105" y="csY105"/>
                    </a:cxn>
                    <a:cxn ang="0">
                      <a:pos x="csX106" y="csY106"/>
                    </a:cxn>
                    <a:cxn ang="0">
                      <a:pos x="csX107" y="csY107"/>
                    </a:cxn>
                    <a:cxn ang="0">
                      <a:pos x="csX108" y="csY108"/>
                    </a:cxn>
                    <a:cxn ang="0">
                      <a:pos x="csX109" y="csY109"/>
                    </a:cxn>
                    <a:cxn ang="0">
                      <a:pos x="csX110" y="csY110"/>
                    </a:cxn>
                    <a:cxn ang="0">
                      <a:pos x="csX111" y="csY111"/>
                    </a:cxn>
                    <a:cxn ang="0">
                      <a:pos x="csX112" y="csY112"/>
                    </a:cxn>
                    <a:cxn ang="0">
                      <a:pos x="csX113" y="csY113"/>
                    </a:cxn>
                    <a:cxn ang="0">
                      <a:pos x="csX114" y="csY114"/>
                    </a:cxn>
                    <a:cxn ang="0">
                      <a:pos x="csX115" y="csY115"/>
                    </a:cxn>
                    <a:cxn ang="0">
                      <a:pos x="csX116" y="csY116"/>
                    </a:cxn>
                    <a:cxn ang="0">
                      <a:pos x="csX117" y="csY117"/>
                    </a:cxn>
                    <a:cxn ang="0">
                      <a:pos x="csX118" y="csY118"/>
                    </a:cxn>
                    <a:cxn ang="0">
                      <a:pos x="csX119" y="csY119"/>
                    </a:cxn>
                    <a:cxn ang="0">
                      <a:pos x="csX120" y="csY120"/>
                    </a:cxn>
                    <a:cxn ang="0">
                      <a:pos x="csX121" y="csY121"/>
                    </a:cxn>
                    <a:cxn ang="0">
                      <a:pos x="csX122" y="csY122"/>
                    </a:cxn>
                    <a:cxn ang="0">
                      <a:pos x="csX123" y="csY123"/>
                    </a:cxn>
                    <a:cxn ang="0">
                      <a:pos x="csX124" y="csY124"/>
                    </a:cxn>
                    <a:cxn ang="0">
                      <a:pos x="csX125" y="csY125"/>
                    </a:cxn>
                    <a:cxn ang="0">
                      <a:pos x="csX126" y="csY126"/>
                    </a:cxn>
                    <a:cxn ang="0">
                      <a:pos x="csX127" y="csY127"/>
                    </a:cxn>
                    <a:cxn ang="0">
                      <a:pos x="csX128" y="csY128"/>
                    </a:cxn>
                    <a:cxn ang="0">
                      <a:pos x="csX129" y="csY129"/>
                    </a:cxn>
                    <a:cxn ang="0">
                      <a:pos x="csX130" y="csY130"/>
                    </a:cxn>
                    <a:cxn ang="0">
                      <a:pos x="csX131" y="csY131"/>
                    </a:cxn>
                    <a:cxn ang="0">
                      <a:pos x="csX132" y="csY132"/>
                    </a:cxn>
                    <a:cxn ang="0">
                      <a:pos x="csX133" y="csY133"/>
                    </a:cxn>
                    <a:cxn ang="0">
                      <a:pos x="csX134" y="csY134"/>
                    </a:cxn>
                    <a:cxn ang="0">
                      <a:pos x="csX135" y="csY135"/>
                    </a:cxn>
                    <a:cxn ang="0">
                      <a:pos x="csX136" y="csY136"/>
                    </a:cxn>
                    <a:cxn ang="0">
                      <a:pos x="csX137" y="csY137"/>
                    </a:cxn>
                    <a:cxn ang="0">
                      <a:pos x="csX138" y="csY138"/>
                    </a:cxn>
                    <a:cxn ang="0">
                      <a:pos x="csX139" y="csY139"/>
                    </a:cxn>
                    <a:cxn ang="0">
                      <a:pos x="csX140" y="csY140"/>
                    </a:cxn>
                    <a:cxn ang="0">
                      <a:pos x="csX141" y="csY141"/>
                    </a:cxn>
                    <a:cxn ang="0">
                      <a:pos x="csX142" y="csY142"/>
                    </a:cxn>
                    <a:cxn ang="0">
                      <a:pos x="csX143" y="csY143"/>
                    </a:cxn>
                    <a:cxn ang="0">
                      <a:pos x="csX144" y="csY144"/>
                    </a:cxn>
                    <a:cxn ang="0">
                      <a:pos x="csX145" y="csY145"/>
                    </a:cxn>
                    <a:cxn ang="0">
                      <a:pos x="csX146" y="csY146"/>
                    </a:cxn>
                    <a:cxn ang="0">
                      <a:pos x="csX147" y="csY147"/>
                    </a:cxn>
                    <a:cxn ang="0">
                      <a:pos x="csX148" y="csY148"/>
                    </a:cxn>
                    <a:cxn ang="0">
                      <a:pos x="csX149" y="csY149"/>
                    </a:cxn>
                    <a:cxn ang="0">
                      <a:pos x="csX150" y="csY150"/>
                    </a:cxn>
                    <a:cxn ang="0">
                      <a:pos x="csX151" y="csY151"/>
                    </a:cxn>
                    <a:cxn ang="0">
                      <a:pos x="csX152" y="csY152"/>
                    </a:cxn>
                    <a:cxn ang="0">
                      <a:pos x="csX153" y="csY153"/>
                    </a:cxn>
                    <a:cxn ang="0">
                      <a:pos x="csX154" y="csY154"/>
                    </a:cxn>
                    <a:cxn ang="0">
                      <a:pos x="csX155" y="csY155"/>
                    </a:cxn>
                    <a:cxn ang="0">
                      <a:pos x="csX156" y="csY156"/>
                    </a:cxn>
                    <a:cxn ang="0">
                      <a:pos x="csX157" y="csY157"/>
                    </a:cxn>
                    <a:cxn ang="0">
                      <a:pos x="csX158" y="csY158"/>
                    </a:cxn>
                    <a:cxn ang="0">
                      <a:pos x="csX159" y="csY159"/>
                    </a:cxn>
                    <a:cxn ang="0">
                      <a:pos x="csX160" y="csY160"/>
                    </a:cxn>
                    <a:cxn ang="0">
                      <a:pos x="csX161" y="csY161"/>
                    </a:cxn>
                    <a:cxn ang="0">
                      <a:pos x="csX162" y="csY162"/>
                    </a:cxn>
                    <a:cxn ang="0">
                      <a:pos x="csX163" y="csY163"/>
                    </a:cxn>
                    <a:cxn ang="0">
                      <a:pos x="csX164" y="csY164"/>
                    </a:cxn>
                    <a:cxn ang="0">
                      <a:pos x="csX165" y="csY165"/>
                    </a:cxn>
                    <a:cxn ang="0">
                      <a:pos x="csX166" y="csY166"/>
                    </a:cxn>
                    <a:cxn ang="0">
                      <a:pos x="csX167" y="csY167"/>
                    </a:cxn>
                    <a:cxn ang="0">
                      <a:pos x="csX168" y="csY168"/>
                    </a:cxn>
                    <a:cxn ang="0">
                      <a:pos x="csX169" y="csY169"/>
                    </a:cxn>
                    <a:cxn ang="0">
                      <a:pos x="csX170" y="csY170"/>
                    </a:cxn>
                    <a:cxn ang="0">
                      <a:pos x="csX171" y="csY171"/>
                    </a:cxn>
                    <a:cxn ang="0">
                      <a:pos x="csX172" y="csY172"/>
                    </a:cxn>
                    <a:cxn ang="0">
                      <a:pos x="csX173" y="csY173"/>
                    </a:cxn>
                    <a:cxn ang="0">
                      <a:pos x="csX174" y="csY174"/>
                    </a:cxn>
                    <a:cxn ang="0">
                      <a:pos x="csX175" y="csY175"/>
                    </a:cxn>
                    <a:cxn ang="0">
                      <a:pos x="csX176" y="csY176"/>
                    </a:cxn>
                    <a:cxn ang="0">
                      <a:pos x="csX177" y="csY177"/>
                    </a:cxn>
                    <a:cxn ang="0">
                      <a:pos x="csX178" y="csY178"/>
                    </a:cxn>
                    <a:cxn ang="0">
                      <a:pos x="csX179" y="csY179"/>
                    </a:cxn>
                    <a:cxn ang="0">
                      <a:pos x="csX180" y="csY180"/>
                    </a:cxn>
                    <a:cxn ang="0">
                      <a:pos x="csX181" y="csY181"/>
                    </a:cxn>
                    <a:cxn ang="0">
                      <a:pos x="csX182" y="csY182"/>
                    </a:cxn>
                    <a:cxn ang="0">
                      <a:pos x="csX183" y="csY183"/>
                    </a:cxn>
                    <a:cxn ang="0">
                      <a:pos x="csX184" y="csY184"/>
                    </a:cxn>
                    <a:cxn ang="0">
                      <a:pos x="csX185" y="csY185"/>
                    </a:cxn>
                    <a:cxn ang="0">
                      <a:pos x="csX186" y="csY186"/>
                    </a:cxn>
                    <a:cxn ang="0">
                      <a:pos x="csX187" y="csY187"/>
                    </a:cxn>
                    <a:cxn ang="0">
                      <a:pos x="csX188" y="csY188"/>
                    </a:cxn>
                    <a:cxn ang="0">
                      <a:pos x="csX189" y="csY189"/>
                    </a:cxn>
                    <a:cxn ang="0">
                      <a:pos x="csX190" y="csY190"/>
                    </a:cxn>
                    <a:cxn ang="0">
                      <a:pos x="csX191" y="csY191"/>
                    </a:cxn>
                    <a:cxn ang="0">
                      <a:pos x="csX192" y="csY192"/>
                    </a:cxn>
                    <a:cxn ang="0">
                      <a:pos x="csX193" y="csY193"/>
                    </a:cxn>
                    <a:cxn ang="0">
                      <a:pos x="csX194" y="csY194"/>
                    </a:cxn>
                    <a:cxn ang="0">
                      <a:pos x="csX195" y="csY195"/>
                    </a:cxn>
                    <a:cxn ang="0">
                      <a:pos x="csX196" y="csY196"/>
                    </a:cxn>
                    <a:cxn ang="0">
                      <a:pos x="csX197" y="csY197"/>
                    </a:cxn>
                    <a:cxn ang="0">
                      <a:pos x="csX198" y="csY198"/>
                    </a:cxn>
                    <a:cxn ang="0">
                      <a:pos x="csX199" y="csY199"/>
                    </a:cxn>
                    <a:cxn ang="0">
                      <a:pos x="csX200" y="csY200"/>
                    </a:cxn>
                    <a:cxn ang="0">
                      <a:pos x="csX201" y="csY201"/>
                    </a:cxn>
                    <a:cxn ang="0">
                      <a:pos x="csX202" y="csY202"/>
                    </a:cxn>
                    <a:cxn ang="0">
                      <a:pos x="csX203" y="csY203"/>
                    </a:cxn>
                    <a:cxn ang="0">
                      <a:pos x="csX204" y="csY204"/>
                    </a:cxn>
                    <a:cxn ang="0">
                      <a:pos x="csX205" y="csY205"/>
                    </a:cxn>
                    <a:cxn ang="0">
                      <a:pos x="csX206" y="csY206"/>
                    </a:cxn>
                    <a:cxn ang="0">
                      <a:pos x="csX207" y="csY207"/>
                    </a:cxn>
                    <a:cxn ang="0">
                      <a:pos x="csX208" y="csY208"/>
                    </a:cxn>
                    <a:cxn ang="0">
                      <a:pos x="csX209" y="csY209"/>
                    </a:cxn>
                    <a:cxn ang="0">
                      <a:pos x="csX210" y="csY210"/>
                    </a:cxn>
                    <a:cxn ang="0">
                      <a:pos x="csX211" y="csY211"/>
                    </a:cxn>
                    <a:cxn ang="0">
                      <a:pos x="csX212" y="csY212"/>
                    </a:cxn>
                    <a:cxn ang="0">
                      <a:pos x="csX213" y="csY213"/>
                    </a:cxn>
                    <a:cxn ang="0">
                      <a:pos x="csX214" y="csY214"/>
                    </a:cxn>
                    <a:cxn ang="0">
                      <a:pos x="csX215" y="csY215"/>
                    </a:cxn>
                    <a:cxn ang="0">
                      <a:pos x="csX216" y="csY216"/>
                    </a:cxn>
                    <a:cxn ang="0">
                      <a:pos x="csX217" y="csY217"/>
                    </a:cxn>
                    <a:cxn ang="0">
                      <a:pos x="csX218" y="csY218"/>
                    </a:cxn>
                    <a:cxn ang="0">
                      <a:pos x="csX219" y="csY219"/>
                    </a:cxn>
                    <a:cxn ang="0">
                      <a:pos x="csX220" y="csY220"/>
                    </a:cxn>
                    <a:cxn ang="0">
                      <a:pos x="csX221" y="csY221"/>
                    </a:cxn>
                    <a:cxn ang="0">
                      <a:pos x="csX222" y="csY222"/>
                    </a:cxn>
                    <a:cxn ang="0">
                      <a:pos x="csX223" y="csY223"/>
                    </a:cxn>
                    <a:cxn ang="0">
                      <a:pos x="csX224" y="csY224"/>
                    </a:cxn>
                    <a:cxn ang="0">
                      <a:pos x="csX225" y="csY225"/>
                    </a:cxn>
                    <a:cxn ang="0">
                      <a:pos x="csX226" y="csY226"/>
                    </a:cxn>
                    <a:cxn ang="0">
                      <a:pos x="csX227" y="csY227"/>
                    </a:cxn>
                    <a:cxn ang="0">
                      <a:pos x="csX228" y="csY228"/>
                    </a:cxn>
                    <a:cxn ang="0">
                      <a:pos x="csX229" y="csY229"/>
                    </a:cxn>
                    <a:cxn ang="0">
                      <a:pos x="csX230" y="csY230"/>
                    </a:cxn>
                    <a:cxn ang="0">
                      <a:pos x="csX231" y="csY231"/>
                    </a:cxn>
                    <a:cxn ang="0">
                      <a:pos x="csX232" y="csY232"/>
                    </a:cxn>
                    <a:cxn ang="0">
                      <a:pos x="csX233" y="csY233"/>
                    </a:cxn>
                    <a:cxn ang="0">
                      <a:pos x="csX234" y="csY234"/>
                    </a:cxn>
                    <a:cxn ang="0">
                      <a:pos x="csX235" y="csY235"/>
                    </a:cxn>
                    <a:cxn ang="0">
                      <a:pos x="csX236" y="csY236"/>
                    </a:cxn>
                    <a:cxn ang="0">
                      <a:pos x="csX237" y="csY237"/>
                    </a:cxn>
                    <a:cxn ang="0">
                      <a:pos x="csX238" y="csY238"/>
                    </a:cxn>
                    <a:cxn ang="0">
                      <a:pos x="csX239" y="csY239"/>
                    </a:cxn>
                    <a:cxn ang="0">
                      <a:pos x="csX240" y="csY240"/>
                    </a:cxn>
                    <a:cxn ang="0">
                      <a:pos x="csX241" y="csY241"/>
                    </a:cxn>
                    <a:cxn ang="0">
                      <a:pos x="csX242" y="csY242"/>
                    </a:cxn>
                    <a:cxn ang="0">
                      <a:pos x="csX243" y="csY243"/>
                    </a:cxn>
                    <a:cxn ang="0">
                      <a:pos x="csX244" y="csY244"/>
                    </a:cxn>
                    <a:cxn ang="0">
                      <a:pos x="csX245" y="csY245"/>
                    </a:cxn>
                    <a:cxn ang="0">
                      <a:pos x="csX246" y="csY246"/>
                    </a:cxn>
                    <a:cxn ang="0">
                      <a:pos x="csX247" y="csY247"/>
                    </a:cxn>
                    <a:cxn ang="0">
                      <a:pos x="csX248" y="csY248"/>
                    </a:cxn>
                    <a:cxn ang="0">
                      <a:pos x="csX249" y="csY249"/>
                    </a:cxn>
                    <a:cxn ang="0">
                      <a:pos x="csX250" y="csY250"/>
                    </a:cxn>
                    <a:cxn ang="0">
                      <a:pos x="csX251" y="csY251"/>
                    </a:cxn>
                    <a:cxn ang="0">
                      <a:pos x="csX252" y="csY252"/>
                    </a:cxn>
                    <a:cxn ang="0">
                      <a:pos x="csX253" y="csY253"/>
                    </a:cxn>
                    <a:cxn ang="0">
                      <a:pos x="csX254" y="csY254"/>
                    </a:cxn>
                    <a:cxn ang="0">
                      <a:pos x="csX255" y="csY255"/>
                    </a:cxn>
                    <a:cxn ang="0">
                      <a:pos x="csX256" y="csY256"/>
                    </a:cxn>
                    <a:cxn ang="0">
                      <a:pos x="csX257" y="csY257"/>
                    </a:cxn>
                    <a:cxn ang="0">
                      <a:pos x="csX258" y="csY258"/>
                    </a:cxn>
                    <a:cxn ang="0">
                      <a:pos x="csX259" y="csY259"/>
                    </a:cxn>
                    <a:cxn ang="0">
                      <a:pos x="csX260" y="csY260"/>
                    </a:cxn>
                    <a:cxn ang="0">
                      <a:pos x="csX261" y="csY261"/>
                    </a:cxn>
                    <a:cxn ang="0">
                      <a:pos x="csX262" y="csY262"/>
                    </a:cxn>
                    <a:cxn ang="0">
                      <a:pos x="csX263" y="csY263"/>
                    </a:cxn>
                    <a:cxn ang="0">
                      <a:pos x="csX264" y="csY264"/>
                    </a:cxn>
                    <a:cxn ang="0">
                      <a:pos x="csX265" y="csY265"/>
                    </a:cxn>
                    <a:cxn ang="0">
                      <a:pos x="csX266" y="csY266"/>
                    </a:cxn>
                    <a:cxn ang="0">
                      <a:pos x="csX267" y="csY267"/>
                    </a:cxn>
                    <a:cxn ang="0">
                      <a:pos x="csX268" y="csY268"/>
                    </a:cxn>
                    <a:cxn ang="0">
                      <a:pos x="csX269" y="csY269"/>
                    </a:cxn>
                    <a:cxn ang="0">
                      <a:pos x="csX270" y="csY270"/>
                    </a:cxn>
                    <a:cxn ang="0">
                      <a:pos x="csX271" y="csY271"/>
                    </a:cxn>
                    <a:cxn ang="0">
                      <a:pos x="csX272" y="csY272"/>
                    </a:cxn>
                    <a:cxn ang="0">
                      <a:pos x="csX273" y="csY273"/>
                    </a:cxn>
                    <a:cxn ang="0">
                      <a:pos x="csX274" y="csY274"/>
                    </a:cxn>
                    <a:cxn ang="0">
                      <a:pos x="csX275" y="csY275"/>
                    </a:cxn>
                    <a:cxn ang="0">
                      <a:pos x="csX276" y="csY276"/>
                    </a:cxn>
                    <a:cxn ang="0">
                      <a:pos x="csX277" y="csY277"/>
                    </a:cxn>
                    <a:cxn ang="0">
                      <a:pos x="csX278" y="csY278"/>
                    </a:cxn>
                    <a:cxn ang="0">
                      <a:pos x="csX279" y="csY279"/>
                    </a:cxn>
                    <a:cxn ang="0">
                      <a:pos x="csX280" y="csY280"/>
                    </a:cxn>
                    <a:cxn ang="0">
                      <a:pos x="csX281" y="csY281"/>
                    </a:cxn>
                    <a:cxn ang="0">
                      <a:pos x="csX282" y="csY282"/>
                    </a:cxn>
                    <a:cxn ang="0">
                      <a:pos x="csX283" y="csY283"/>
                    </a:cxn>
                    <a:cxn ang="0">
                      <a:pos x="csX284" y="csY284"/>
                    </a:cxn>
                    <a:cxn ang="0">
                      <a:pos x="csX285" y="csY285"/>
                    </a:cxn>
                    <a:cxn ang="0">
                      <a:pos x="csX286" y="csY286"/>
                    </a:cxn>
                    <a:cxn ang="0">
                      <a:pos x="csX287" y="csY287"/>
                    </a:cxn>
                    <a:cxn ang="0">
                      <a:pos x="csX288" y="csY288"/>
                    </a:cxn>
                    <a:cxn ang="0">
                      <a:pos x="csX289" y="csY289"/>
                    </a:cxn>
                    <a:cxn ang="0">
                      <a:pos x="csX290" y="csY290"/>
                    </a:cxn>
                    <a:cxn ang="0">
                      <a:pos x="csX291" y="csY291"/>
                    </a:cxn>
                  </a:cxnLst>
                  <a:rect l="l" t="t" r="r" b="b"/>
                  <a:pathLst>
                    <a:path w="2076058" h="3655224">
                      <a:moveTo>
                        <a:pt x="2072360" y="69960"/>
                      </a:moveTo>
                      <a:cubicBezTo>
                        <a:pt x="2077542" y="59101"/>
                        <a:pt x="2079761" y="35670"/>
                        <a:pt x="2061854" y="38118"/>
                      </a:cubicBezTo>
                      <a:cubicBezTo>
                        <a:pt x="2064883" y="31669"/>
                        <a:pt x="2066807" y="24269"/>
                        <a:pt x="2062969" y="17858"/>
                      </a:cubicBezTo>
                      <a:cubicBezTo>
                        <a:pt x="2055292" y="5361"/>
                        <a:pt x="2041280" y="14515"/>
                        <a:pt x="2031879" y="19687"/>
                      </a:cubicBezTo>
                      <a:cubicBezTo>
                        <a:pt x="2006476" y="-13393"/>
                        <a:pt x="1918093" y="79333"/>
                        <a:pt x="1888290" y="91391"/>
                      </a:cubicBezTo>
                      <a:cubicBezTo>
                        <a:pt x="1863458" y="106164"/>
                        <a:pt x="1831559" y="111622"/>
                        <a:pt x="1811690" y="133482"/>
                      </a:cubicBezTo>
                      <a:cubicBezTo>
                        <a:pt x="1813709" y="107155"/>
                        <a:pt x="1828368" y="78675"/>
                        <a:pt x="1815023" y="53520"/>
                      </a:cubicBezTo>
                      <a:cubicBezTo>
                        <a:pt x="1809423" y="44119"/>
                        <a:pt x="1798269" y="37280"/>
                        <a:pt x="1789573" y="47338"/>
                      </a:cubicBezTo>
                      <a:cubicBezTo>
                        <a:pt x="1751358" y="103193"/>
                        <a:pt x="1721383" y="194109"/>
                        <a:pt x="1735137" y="261555"/>
                      </a:cubicBezTo>
                      <a:cubicBezTo>
                        <a:pt x="1703495" y="291454"/>
                        <a:pt x="1675254" y="324811"/>
                        <a:pt x="1644183" y="355339"/>
                      </a:cubicBezTo>
                      <a:cubicBezTo>
                        <a:pt x="1594520" y="408659"/>
                        <a:pt x="1534236" y="451503"/>
                        <a:pt x="1485030" y="504881"/>
                      </a:cubicBezTo>
                      <a:cubicBezTo>
                        <a:pt x="1422946" y="477659"/>
                        <a:pt x="1359014" y="449741"/>
                        <a:pt x="1305950" y="406783"/>
                      </a:cubicBezTo>
                      <a:cubicBezTo>
                        <a:pt x="1267641" y="373807"/>
                        <a:pt x="1242466" y="328916"/>
                        <a:pt x="1213424" y="288197"/>
                      </a:cubicBezTo>
                      <a:cubicBezTo>
                        <a:pt x="1141730" y="173335"/>
                        <a:pt x="1017371" y="156352"/>
                        <a:pt x="897995" y="123081"/>
                      </a:cubicBezTo>
                      <a:cubicBezTo>
                        <a:pt x="889212" y="117318"/>
                        <a:pt x="878278" y="130034"/>
                        <a:pt x="885822" y="139121"/>
                      </a:cubicBezTo>
                      <a:cubicBezTo>
                        <a:pt x="903462" y="160371"/>
                        <a:pt x="919426" y="183765"/>
                        <a:pt x="928484" y="210054"/>
                      </a:cubicBezTo>
                      <a:cubicBezTo>
                        <a:pt x="937114" y="235085"/>
                        <a:pt x="936857" y="261031"/>
                        <a:pt x="938095" y="287168"/>
                      </a:cubicBezTo>
                      <a:cubicBezTo>
                        <a:pt x="939000" y="306351"/>
                        <a:pt x="938714" y="325544"/>
                        <a:pt x="925027" y="340527"/>
                      </a:cubicBezTo>
                      <a:cubicBezTo>
                        <a:pt x="892194" y="373846"/>
                        <a:pt x="840159" y="371817"/>
                        <a:pt x="796715" y="370045"/>
                      </a:cubicBezTo>
                      <a:cubicBezTo>
                        <a:pt x="643734" y="368616"/>
                        <a:pt x="541807" y="267832"/>
                        <a:pt x="536197" y="115366"/>
                      </a:cubicBezTo>
                      <a:cubicBezTo>
                        <a:pt x="558943" y="109584"/>
                        <a:pt x="581183" y="97316"/>
                        <a:pt x="596966" y="79885"/>
                      </a:cubicBezTo>
                      <a:cubicBezTo>
                        <a:pt x="615588" y="57997"/>
                        <a:pt x="607625" y="29383"/>
                        <a:pt x="604520" y="3561"/>
                      </a:cubicBezTo>
                      <a:cubicBezTo>
                        <a:pt x="603948" y="-1163"/>
                        <a:pt x="597671" y="-1211"/>
                        <a:pt x="597128" y="3561"/>
                      </a:cubicBezTo>
                      <a:cubicBezTo>
                        <a:pt x="593537" y="24097"/>
                        <a:pt x="599976" y="46957"/>
                        <a:pt x="589032" y="65645"/>
                      </a:cubicBezTo>
                      <a:cubicBezTo>
                        <a:pt x="575678" y="83428"/>
                        <a:pt x="553523" y="94077"/>
                        <a:pt x="532644" y="100202"/>
                      </a:cubicBezTo>
                      <a:cubicBezTo>
                        <a:pt x="531425" y="98106"/>
                        <a:pt x="529015" y="96535"/>
                        <a:pt x="526310" y="97059"/>
                      </a:cubicBezTo>
                      <a:cubicBezTo>
                        <a:pt x="482057" y="105603"/>
                        <a:pt x="439299" y="120119"/>
                        <a:pt x="397180" y="136063"/>
                      </a:cubicBezTo>
                      <a:cubicBezTo>
                        <a:pt x="144043" y="213445"/>
                        <a:pt x="84036" y="421499"/>
                        <a:pt x="32772" y="655414"/>
                      </a:cubicBezTo>
                      <a:cubicBezTo>
                        <a:pt x="13713" y="746502"/>
                        <a:pt x="-11357" y="841323"/>
                        <a:pt x="5635" y="934525"/>
                      </a:cubicBezTo>
                      <a:cubicBezTo>
                        <a:pt x="8036" y="945012"/>
                        <a:pt x="10226" y="972282"/>
                        <a:pt x="23104" y="971939"/>
                      </a:cubicBezTo>
                      <a:cubicBezTo>
                        <a:pt x="81388" y="1009535"/>
                        <a:pt x="155149" y="1007191"/>
                        <a:pt x="221358" y="1020079"/>
                      </a:cubicBezTo>
                      <a:cubicBezTo>
                        <a:pt x="217090" y="1037871"/>
                        <a:pt x="221300" y="1057141"/>
                        <a:pt x="220195" y="1075400"/>
                      </a:cubicBezTo>
                      <a:cubicBezTo>
                        <a:pt x="221196" y="1126930"/>
                        <a:pt x="216405" y="1178775"/>
                        <a:pt x="213357" y="1229791"/>
                      </a:cubicBezTo>
                      <a:cubicBezTo>
                        <a:pt x="88903" y="1836066"/>
                        <a:pt x="57994" y="2461011"/>
                        <a:pt x="75635" y="3078717"/>
                      </a:cubicBezTo>
                      <a:cubicBezTo>
                        <a:pt x="80245" y="3152917"/>
                        <a:pt x="78511" y="3228507"/>
                        <a:pt x="97599" y="3300859"/>
                      </a:cubicBezTo>
                      <a:cubicBezTo>
                        <a:pt x="79549" y="3330939"/>
                        <a:pt x="337667" y="3371973"/>
                        <a:pt x="365204" y="3375364"/>
                      </a:cubicBezTo>
                      <a:cubicBezTo>
                        <a:pt x="355489" y="3401519"/>
                        <a:pt x="347545" y="3428551"/>
                        <a:pt x="334076" y="3453097"/>
                      </a:cubicBezTo>
                      <a:cubicBezTo>
                        <a:pt x="329123" y="3463241"/>
                        <a:pt x="320360" y="3470290"/>
                        <a:pt x="315379" y="3480167"/>
                      </a:cubicBezTo>
                      <a:cubicBezTo>
                        <a:pt x="299815" y="3491816"/>
                        <a:pt x="285785" y="3505561"/>
                        <a:pt x="274231" y="3521125"/>
                      </a:cubicBezTo>
                      <a:cubicBezTo>
                        <a:pt x="260543" y="3538765"/>
                        <a:pt x="251237" y="3560758"/>
                        <a:pt x="254314" y="3583418"/>
                      </a:cubicBezTo>
                      <a:cubicBezTo>
                        <a:pt x="256133" y="3602297"/>
                        <a:pt x="257133" y="3622957"/>
                        <a:pt x="267001" y="3639616"/>
                      </a:cubicBezTo>
                      <a:cubicBezTo>
                        <a:pt x="282527" y="3657170"/>
                        <a:pt x="319179" y="3655599"/>
                        <a:pt x="341020" y="3654779"/>
                      </a:cubicBezTo>
                      <a:cubicBezTo>
                        <a:pt x="381463" y="3650798"/>
                        <a:pt x="422087" y="3642349"/>
                        <a:pt x="459587" y="3626319"/>
                      </a:cubicBezTo>
                      <a:cubicBezTo>
                        <a:pt x="491077" y="3614870"/>
                        <a:pt x="505755" y="3584276"/>
                        <a:pt x="516861" y="3554938"/>
                      </a:cubicBezTo>
                      <a:cubicBezTo>
                        <a:pt x="525072" y="3555015"/>
                        <a:pt x="544979" y="3563749"/>
                        <a:pt x="549789" y="3556015"/>
                      </a:cubicBezTo>
                      <a:cubicBezTo>
                        <a:pt x="560076" y="3548966"/>
                        <a:pt x="566401" y="3542251"/>
                        <a:pt x="573554" y="3533479"/>
                      </a:cubicBezTo>
                      <a:cubicBezTo>
                        <a:pt x="589099" y="3529802"/>
                        <a:pt x="582374" y="3508666"/>
                        <a:pt x="584546" y="3496941"/>
                      </a:cubicBezTo>
                      <a:cubicBezTo>
                        <a:pt x="586117" y="3463089"/>
                        <a:pt x="584498" y="3429199"/>
                        <a:pt x="584231" y="3395338"/>
                      </a:cubicBezTo>
                      <a:cubicBezTo>
                        <a:pt x="673938" y="3399414"/>
                        <a:pt x="763844" y="3398843"/>
                        <a:pt x="853503" y="3393842"/>
                      </a:cubicBezTo>
                      <a:cubicBezTo>
                        <a:pt x="851398" y="3437638"/>
                        <a:pt x="850331" y="3481605"/>
                        <a:pt x="849388" y="3525468"/>
                      </a:cubicBezTo>
                      <a:cubicBezTo>
                        <a:pt x="850627" y="3535660"/>
                        <a:pt x="840845" y="3578856"/>
                        <a:pt x="860980" y="3570302"/>
                      </a:cubicBezTo>
                      <a:cubicBezTo>
                        <a:pt x="878202" y="3579970"/>
                        <a:pt x="922321" y="3599716"/>
                        <a:pt x="940438" y="3589514"/>
                      </a:cubicBezTo>
                      <a:cubicBezTo>
                        <a:pt x="951906" y="3587323"/>
                        <a:pt x="999693" y="3584114"/>
                        <a:pt x="1001503" y="3572579"/>
                      </a:cubicBezTo>
                      <a:cubicBezTo>
                        <a:pt x="1004103" y="3571883"/>
                        <a:pt x="1006332" y="3569759"/>
                        <a:pt x="1006389" y="3566445"/>
                      </a:cubicBezTo>
                      <a:cubicBezTo>
                        <a:pt x="1006599" y="3554605"/>
                        <a:pt x="1007342" y="3542308"/>
                        <a:pt x="1007303" y="3530574"/>
                      </a:cubicBezTo>
                      <a:cubicBezTo>
                        <a:pt x="1029487" y="3549652"/>
                        <a:pt x="1048899" y="3571750"/>
                        <a:pt x="1065768" y="3595620"/>
                      </a:cubicBezTo>
                      <a:cubicBezTo>
                        <a:pt x="1071359" y="3601544"/>
                        <a:pt x="1076369" y="3620280"/>
                        <a:pt x="1085961" y="3617842"/>
                      </a:cubicBezTo>
                      <a:cubicBezTo>
                        <a:pt x="1144835" y="3649065"/>
                        <a:pt x="1216587" y="3644702"/>
                        <a:pt x="1281061" y="3638378"/>
                      </a:cubicBezTo>
                      <a:cubicBezTo>
                        <a:pt x="1292539" y="3636997"/>
                        <a:pt x="1304007" y="3635501"/>
                        <a:pt x="1315475" y="3634034"/>
                      </a:cubicBezTo>
                      <a:cubicBezTo>
                        <a:pt x="1323219" y="3632920"/>
                        <a:pt x="1347098" y="3633872"/>
                        <a:pt x="1343850" y="3621528"/>
                      </a:cubicBezTo>
                      <a:cubicBezTo>
                        <a:pt x="1353632" y="3608374"/>
                        <a:pt x="1338088" y="3577979"/>
                        <a:pt x="1329391" y="3566340"/>
                      </a:cubicBezTo>
                      <a:cubicBezTo>
                        <a:pt x="1303960" y="3531583"/>
                        <a:pt x="1262240" y="3516553"/>
                        <a:pt x="1227064" y="3494521"/>
                      </a:cubicBezTo>
                      <a:cubicBezTo>
                        <a:pt x="1179544" y="3462927"/>
                        <a:pt x="1156065" y="3407901"/>
                        <a:pt x="1120070" y="3365524"/>
                      </a:cubicBezTo>
                      <a:cubicBezTo>
                        <a:pt x="1179239" y="3354285"/>
                        <a:pt x="1240695" y="3347741"/>
                        <a:pt x="1297540" y="3327577"/>
                      </a:cubicBezTo>
                      <a:cubicBezTo>
                        <a:pt x="1304455" y="3333044"/>
                        <a:pt x="1318257" y="3329682"/>
                        <a:pt x="1319381" y="3317814"/>
                      </a:cubicBezTo>
                      <a:cubicBezTo>
                        <a:pt x="1342622" y="3053104"/>
                        <a:pt x="1336697" y="2786547"/>
                        <a:pt x="1323019" y="2521466"/>
                      </a:cubicBezTo>
                      <a:cubicBezTo>
                        <a:pt x="1293844" y="2095804"/>
                        <a:pt x="1258640" y="1664159"/>
                        <a:pt x="1139568" y="1252879"/>
                      </a:cubicBezTo>
                      <a:cubicBezTo>
                        <a:pt x="1143730" y="1246907"/>
                        <a:pt x="1142692" y="1239640"/>
                        <a:pt x="1140777" y="1232982"/>
                      </a:cubicBezTo>
                      <a:cubicBezTo>
                        <a:pt x="1139625" y="1227581"/>
                        <a:pt x="1139196" y="1220685"/>
                        <a:pt x="1138453" y="1214855"/>
                      </a:cubicBezTo>
                      <a:cubicBezTo>
                        <a:pt x="1133967" y="1171450"/>
                        <a:pt x="1128909" y="1127930"/>
                        <a:pt x="1135167" y="1084458"/>
                      </a:cubicBezTo>
                      <a:cubicBezTo>
                        <a:pt x="1140758" y="1045891"/>
                        <a:pt x="1148073" y="1008115"/>
                        <a:pt x="1143197" y="969034"/>
                      </a:cubicBezTo>
                      <a:cubicBezTo>
                        <a:pt x="1135291" y="904036"/>
                        <a:pt x="1106125" y="841418"/>
                        <a:pt x="1113955" y="774972"/>
                      </a:cubicBezTo>
                      <a:cubicBezTo>
                        <a:pt x="1122004" y="768000"/>
                        <a:pt x="1122394" y="755236"/>
                        <a:pt x="1126937" y="745806"/>
                      </a:cubicBezTo>
                      <a:cubicBezTo>
                        <a:pt x="1134300" y="725213"/>
                        <a:pt x="1145664" y="706411"/>
                        <a:pt x="1156341" y="687428"/>
                      </a:cubicBezTo>
                      <a:cubicBezTo>
                        <a:pt x="1267269" y="729766"/>
                        <a:pt x="1379864" y="768285"/>
                        <a:pt x="1494307" y="799851"/>
                      </a:cubicBezTo>
                      <a:cubicBezTo>
                        <a:pt x="1488725" y="802813"/>
                        <a:pt x="1489421" y="810519"/>
                        <a:pt x="1496069" y="811338"/>
                      </a:cubicBezTo>
                      <a:cubicBezTo>
                        <a:pt x="1511652" y="813367"/>
                        <a:pt x="1528140" y="806185"/>
                        <a:pt x="1541627" y="799080"/>
                      </a:cubicBezTo>
                      <a:cubicBezTo>
                        <a:pt x="1555867" y="791584"/>
                        <a:pt x="1568736" y="782125"/>
                        <a:pt x="1581289" y="772114"/>
                      </a:cubicBezTo>
                      <a:cubicBezTo>
                        <a:pt x="1659194" y="706735"/>
                        <a:pt x="1730632" y="633230"/>
                        <a:pt x="1795707" y="555116"/>
                      </a:cubicBezTo>
                      <a:cubicBezTo>
                        <a:pt x="1813814" y="532732"/>
                        <a:pt x="1831540" y="510082"/>
                        <a:pt x="1848028" y="486479"/>
                      </a:cubicBezTo>
                      <a:cubicBezTo>
                        <a:pt x="1853828" y="477192"/>
                        <a:pt x="1863230" y="468238"/>
                        <a:pt x="1864020" y="457008"/>
                      </a:cubicBezTo>
                      <a:cubicBezTo>
                        <a:pt x="1868535" y="434339"/>
                        <a:pt x="1833130" y="379522"/>
                        <a:pt x="1820900" y="358110"/>
                      </a:cubicBezTo>
                      <a:cubicBezTo>
                        <a:pt x="1828606" y="351614"/>
                        <a:pt x="1831778" y="339241"/>
                        <a:pt x="1836521" y="330488"/>
                      </a:cubicBezTo>
                      <a:cubicBezTo>
                        <a:pt x="1851228" y="303132"/>
                        <a:pt x="1872059" y="279329"/>
                        <a:pt x="1896310" y="260012"/>
                      </a:cubicBezTo>
                      <a:cubicBezTo>
                        <a:pt x="1935134" y="231409"/>
                        <a:pt x="1976901" y="206768"/>
                        <a:pt x="2011838" y="173078"/>
                      </a:cubicBezTo>
                      <a:cubicBezTo>
                        <a:pt x="2027707" y="156828"/>
                        <a:pt x="2057149" y="134559"/>
                        <a:pt x="2061692" y="112403"/>
                      </a:cubicBezTo>
                      <a:cubicBezTo>
                        <a:pt x="2068188" y="106946"/>
                        <a:pt x="2064817" y="96773"/>
                        <a:pt x="2057711" y="93068"/>
                      </a:cubicBezTo>
                      <a:cubicBezTo>
                        <a:pt x="2064359" y="86610"/>
                        <a:pt x="2069074" y="78561"/>
                        <a:pt x="2072360" y="69960"/>
                      </a:cubicBezTo>
                      <a:close/>
                      <a:moveTo>
                        <a:pt x="2042376" y="28279"/>
                      </a:moveTo>
                      <a:cubicBezTo>
                        <a:pt x="2054368" y="19925"/>
                        <a:pt x="2055615" y="24792"/>
                        <a:pt x="2049472" y="35727"/>
                      </a:cubicBezTo>
                      <a:cubicBezTo>
                        <a:pt x="2044443" y="44252"/>
                        <a:pt x="2038299" y="51948"/>
                        <a:pt x="2030193" y="57511"/>
                      </a:cubicBezTo>
                      <a:cubicBezTo>
                        <a:pt x="2000170" y="79028"/>
                        <a:pt x="1971453" y="102288"/>
                        <a:pt x="1944097" y="127091"/>
                      </a:cubicBezTo>
                      <a:cubicBezTo>
                        <a:pt x="1938248" y="123005"/>
                        <a:pt x="1932362" y="118938"/>
                        <a:pt x="1926609" y="114699"/>
                      </a:cubicBezTo>
                      <a:cubicBezTo>
                        <a:pt x="1973129" y="99021"/>
                        <a:pt x="2000437" y="51977"/>
                        <a:pt x="2042376" y="28279"/>
                      </a:cubicBezTo>
                      <a:close/>
                      <a:moveTo>
                        <a:pt x="503317" y="3390356"/>
                      </a:moveTo>
                      <a:cubicBezTo>
                        <a:pt x="489524" y="3429399"/>
                        <a:pt x="471732" y="3466718"/>
                        <a:pt x="452329" y="3503256"/>
                      </a:cubicBezTo>
                      <a:cubicBezTo>
                        <a:pt x="419049" y="3480510"/>
                        <a:pt x="377006" y="3479796"/>
                        <a:pt x="338591" y="3485358"/>
                      </a:cubicBezTo>
                      <a:cubicBezTo>
                        <a:pt x="364004" y="3455097"/>
                        <a:pt x="373005" y="3415045"/>
                        <a:pt x="381178" y="3377564"/>
                      </a:cubicBezTo>
                      <a:cubicBezTo>
                        <a:pt x="421764" y="3382917"/>
                        <a:pt x="462502" y="3387156"/>
                        <a:pt x="503317" y="3390356"/>
                      </a:cubicBezTo>
                      <a:close/>
                      <a:moveTo>
                        <a:pt x="282756" y="3628843"/>
                      </a:moveTo>
                      <a:cubicBezTo>
                        <a:pt x="282060" y="3628529"/>
                        <a:pt x="282365" y="3628567"/>
                        <a:pt x="282756" y="3628843"/>
                      </a:cubicBezTo>
                      <a:lnTo>
                        <a:pt x="282756" y="3628843"/>
                      </a:lnTo>
                      <a:close/>
                      <a:moveTo>
                        <a:pt x="491544" y="3568759"/>
                      </a:moveTo>
                      <a:cubicBezTo>
                        <a:pt x="478361" y="3604373"/>
                        <a:pt x="449196" y="3612889"/>
                        <a:pt x="415515" y="3621480"/>
                      </a:cubicBezTo>
                      <a:cubicBezTo>
                        <a:pt x="372215" y="3629614"/>
                        <a:pt x="326371" y="3644950"/>
                        <a:pt x="283137" y="3628995"/>
                      </a:cubicBezTo>
                      <a:cubicBezTo>
                        <a:pt x="282718" y="3628110"/>
                        <a:pt x="281889" y="3627081"/>
                        <a:pt x="281460" y="3626300"/>
                      </a:cubicBezTo>
                      <a:cubicBezTo>
                        <a:pt x="274783" y="3607574"/>
                        <a:pt x="272192" y="3584723"/>
                        <a:pt x="273497" y="3565283"/>
                      </a:cubicBezTo>
                      <a:cubicBezTo>
                        <a:pt x="277965" y="3544290"/>
                        <a:pt x="294071" y="3524144"/>
                        <a:pt x="309140" y="3508895"/>
                      </a:cubicBezTo>
                      <a:cubicBezTo>
                        <a:pt x="310673" y="3509600"/>
                        <a:pt x="312569" y="3509790"/>
                        <a:pt x="314769" y="3509180"/>
                      </a:cubicBezTo>
                      <a:cubicBezTo>
                        <a:pt x="337896" y="3502770"/>
                        <a:pt x="363204" y="3502037"/>
                        <a:pt x="386931" y="3505085"/>
                      </a:cubicBezTo>
                      <a:cubicBezTo>
                        <a:pt x="404752" y="3507828"/>
                        <a:pt x="422135" y="3512581"/>
                        <a:pt x="439356" y="3517781"/>
                      </a:cubicBezTo>
                      <a:cubicBezTo>
                        <a:pt x="445147" y="3519534"/>
                        <a:pt x="452205" y="3523439"/>
                        <a:pt x="457806" y="3519477"/>
                      </a:cubicBezTo>
                      <a:cubicBezTo>
                        <a:pt x="479371" y="3509790"/>
                        <a:pt x="519300" y="3417540"/>
                        <a:pt x="524481" y="3391918"/>
                      </a:cubicBezTo>
                      <a:cubicBezTo>
                        <a:pt x="540759" y="3393052"/>
                        <a:pt x="557057" y="3394023"/>
                        <a:pt x="573354" y="3394842"/>
                      </a:cubicBezTo>
                      <a:cubicBezTo>
                        <a:pt x="568258" y="3437410"/>
                        <a:pt x="562657" y="3479786"/>
                        <a:pt x="561886" y="3522715"/>
                      </a:cubicBezTo>
                      <a:cubicBezTo>
                        <a:pt x="556361" y="3525697"/>
                        <a:pt x="551656" y="3529135"/>
                        <a:pt x="546446" y="3533031"/>
                      </a:cubicBezTo>
                      <a:cubicBezTo>
                        <a:pt x="546122" y="3524163"/>
                        <a:pt x="547875" y="3442362"/>
                        <a:pt x="531492" y="3454545"/>
                      </a:cubicBezTo>
                      <a:cubicBezTo>
                        <a:pt x="525234" y="3473900"/>
                        <a:pt x="519109" y="3493883"/>
                        <a:pt x="512451" y="3513314"/>
                      </a:cubicBezTo>
                      <a:cubicBezTo>
                        <a:pt x="506403" y="3532240"/>
                        <a:pt x="501678" y="3551443"/>
                        <a:pt x="491544" y="3568759"/>
                      </a:cubicBezTo>
                      <a:close/>
                      <a:moveTo>
                        <a:pt x="530701" y="3498531"/>
                      </a:moveTo>
                      <a:cubicBezTo>
                        <a:pt x="531930" y="3512619"/>
                        <a:pt x="533368" y="3526716"/>
                        <a:pt x="534044" y="3540842"/>
                      </a:cubicBezTo>
                      <a:cubicBezTo>
                        <a:pt x="529729" y="3540289"/>
                        <a:pt x="525386" y="3540022"/>
                        <a:pt x="521014" y="3539851"/>
                      </a:cubicBezTo>
                      <a:cubicBezTo>
                        <a:pt x="524243" y="3526059"/>
                        <a:pt x="527558" y="3512352"/>
                        <a:pt x="530701" y="3498531"/>
                      </a:cubicBezTo>
                      <a:close/>
                      <a:moveTo>
                        <a:pt x="989244" y="3542680"/>
                      </a:moveTo>
                      <a:cubicBezTo>
                        <a:pt x="989520" y="3549786"/>
                        <a:pt x="990692" y="3556539"/>
                        <a:pt x="992330" y="3563349"/>
                      </a:cubicBezTo>
                      <a:cubicBezTo>
                        <a:pt x="976471" y="3564683"/>
                        <a:pt x="960945" y="3571169"/>
                        <a:pt x="945781" y="3575617"/>
                      </a:cubicBezTo>
                      <a:cubicBezTo>
                        <a:pt x="946639" y="3545509"/>
                        <a:pt x="946867" y="3517458"/>
                        <a:pt x="948896" y="3487387"/>
                      </a:cubicBezTo>
                      <a:cubicBezTo>
                        <a:pt x="963755" y="3498370"/>
                        <a:pt x="979490" y="3508123"/>
                        <a:pt x="994026" y="3519572"/>
                      </a:cubicBezTo>
                      <a:cubicBezTo>
                        <a:pt x="988139" y="3526440"/>
                        <a:pt x="988911" y="3533984"/>
                        <a:pt x="989244" y="3542680"/>
                      </a:cubicBezTo>
                      <a:close/>
                      <a:moveTo>
                        <a:pt x="1303569" y="3560987"/>
                      </a:moveTo>
                      <a:cubicBezTo>
                        <a:pt x="1321552" y="3577380"/>
                        <a:pt x="1329725" y="3595563"/>
                        <a:pt x="1332211" y="3619261"/>
                      </a:cubicBezTo>
                      <a:cubicBezTo>
                        <a:pt x="1271565" y="3624595"/>
                        <a:pt x="1209929" y="3630224"/>
                        <a:pt x="1149350" y="3621623"/>
                      </a:cubicBezTo>
                      <a:cubicBezTo>
                        <a:pt x="1129328" y="3618413"/>
                        <a:pt x="1110240" y="3611355"/>
                        <a:pt x="1090447" y="3607640"/>
                      </a:cubicBezTo>
                      <a:cubicBezTo>
                        <a:pt x="1061453" y="3553129"/>
                        <a:pt x="1006637" y="3492816"/>
                        <a:pt x="946258" y="3475814"/>
                      </a:cubicBezTo>
                      <a:cubicBezTo>
                        <a:pt x="924436" y="3458041"/>
                        <a:pt x="927703" y="3559863"/>
                        <a:pt x="932742" y="3575065"/>
                      </a:cubicBezTo>
                      <a:cubicBezTo>
                        <a:pt x="909910" y="3571855"/>
                        <a:pt x="887450" y="3567121"/>
                        <a:pt x="866057" y="3558425"/>
                      </a:cubicBezTo>
                      <a:cubicBezTo>
                        <a:pt x="869305" y="3503427"/>
                        <a:pt x="866600" y="3448221"/>
                        <a:pt x="864933" y="3393213"/>
                      </a:cubicBezTo>
                      <a:cubicBezTo>
                        <a:pt x="901928" y="3390994"/>
                        <a:pt x="938866" y="3388013"/>
                        <a:pt x="975738" y="3384269"/>
                      </a:cubicBezTo>
                      <a:cubicBezTo>
                        <a:pt x="1000522" y="3437810"/>
                        <a:pt x="1056433" y="3465651"/>
                        <a:pt x="1097524" y="3504675"/>
                      </a:cubicBezTo>
                      <a:cubicBezTo>
                        <a:pt x="1109183" y="3515962"/>
                        <a:pt x="1120079" y="3529135"/>
                        <a:pt x="1135386" y="3535546"/>
                      </a:cubicBezTo>
                      <a:cubicBezTo>
                        <a:pt x="1151302" y="3541670"/>
                        <a:pt x="1174581" y="3529345"/>
                        <a:pt x="1190641" y="3524782"/>
                      </a:cubicBezTo>
                      <a:cubicBezTo>
                        <a:pt x="1202680" y="3519963"/>
                        <a:pt x="1215015" y="3517496"/>
                        <a:pt x="1227407" y="3513495"/>
                      </a:cubicBezTo>
                      <a:cubicBezTo>
                        <a:pt x="1252972" y="3528840"/>
                        <a:pt x="1281719" y="3540146"/>
                        <a:pt x="1303569" y="3560987"/>
                      </a:cubicBezTo>
                      <a:close/>
                      <a:moveTo>
                        <a:pt x="1110878" y="3368153"/>
                      </a:moveTo>
                      <a:cubicBezTo>
                        <a:pt x="1118336" y="3387032"/>
                        <a:pt x="1129481" y="3403624"/>
                        <a:pt x="1140739" y="3420445"/>
                      </a:cubicBezTo>
                      <a:cubicBezTo>
                        <a:pt x="1159484" y="3447849"/>
                        <a:pt x="1178677" y="3476605"/>
                        <a:pt x="1204623" y="3497617"/>
                      </a:cubicBezTo>
                      <a:cubicBezTo>
                        <a:pt x="1185021" y="3504408"/>
                        <a:pt x="1165923" y="3513038"/>
                        <a:pt x="1147769" y="3523058"/>
                      </a:cubicBezTo>
                      <a:cubicBezTo>
                        <a:pt x="1126204" y="3507495"/>
                        <a:pt x="1109469" y="3486511"/>
                        <a:pt x="1088018" y="3470804"/>
                      </a:cubicBezTo>
                      <a:cubicBezTo>
                        <a:pt x="1054833" y="3444048"/>
                        <a:pt x="1017343" y="3419493"/>
                        <a:pt x="994949" y="3382260"/>
                      </a:cubicBezTo>
                      <a:cubicBezTo>
                        <a:pt x="1033611" y="3378050"/>
                        <a:pt x="1072207" y="3373030"/>
                        <a:pt x="1110631" y="3367039"/>
                      </a:cubicBezTo>
                      <a:cubicBezTo>
                        <a:pt x="1110659" y="3367391"/>
                        <a:pt x="1110726" y="3367763"/>
                        <a:pt x="1110878" y="3368153"/>
                      </a:cubicBezTo>
                      <a:close/>
                      <a:moveTo>
                        <a:pt x="1158637" y="1425491"/>
                      </a:moveTo>
                      <a:cubicBezTo>
                        <a:pt x="1286281" y="2041759"/>
                        <a:pt x="1334821" y="2677057"/>
                        <a:pt x="1294616" y="3305317"/>
                      </a:cubicBezTo>
                      <a:cubicBezTo>
                        <a:pt x="906805" y="3392309"/>
                        <a:pt x="499678" y="3393128"/>
                        <a:pt x="113192" y="3296478"/>
                      </a:cubicBezTo>
                      <a:cubicBezTo>
                        <a:pt x="81521" y="2608192"/>
                        <a:pt x="105524" y="1914581"/>
                        <a:pt x="232883" y="1235906"/>
                      </a:cubicBezTo>
                      <a:cubicBezTo>
                        <a:pt x="514737" y="1329832"/>
                        <a:pt x="839254" y="1377123"/>
                        <a:pt x="1120365" y="1257709"/>
                      </a:cubicBezTo>
                      <a:cubicBezTo>
                        <a:pt x="1120479" y="1257804"/>
                        <a:pt x="1120584" y="1257918"/>
                        <a:pt x="1120699" y="1258004"/>
                      </a:cubicBezTo>
                      <a:cubicBezTo>
                        <a:pt x="1132681" y="1313992"/>
                        <a:pt x="1146397" y="1369561"/>
                        <a:pt x="1158637" y="1425491"/>
                      </a:cubicBezTo>
                      <a:close/>
                      <a:moveTo>
                        <a:pt x="1845723" y="456532"/>
                      </a:moveTo>
                      <a:cubicBezTo>
                        <a:pt x="1759397" y="554421"/>
                        <a:pt x="1674206" y="654014"/>
                        <a:pt x="1576441" y="740949"/>
                      </a:cubicBezTo>
                      <a:cubicBezTo>
                        <a:pt x="1557153" y="758494"/>
                        <a:pt x="1537303" y="775648"/>
                        <a:pt x="1514005" y="787697"/>
                      </a:cubicBezTo>
                      <a:cubicBezTo>
                        <a:pt x="1471447" y="760875"/>
                        <a:pt x="1421698" y="746664"/>
                        <a:pt x="1375178" y="727985"/>
                      </a:cubicBezTo>
                      <a:cubicBezTo>
                        <a:pt x="1307265" y="704382"/>
                        <a:pt x="1238932" y="680941"/>
                        <a:pt x="1168914" y="664444"/>
                      </a:cubicBezTo>
                      <a:cubicBezTo>
                        <a:pt x="1180839" y="641203"/>
                        <a:pt x="1190069" y="616524"/>
                        <a:pt x="1191088" y="590177"/>
                      </a:cubicBezTo>
                      <a:cubicBezTo>
                        <a:pt x="1189488" y="529751"/>
                        <a:pt x="1171610" y="470086"/>
                        <a:pt x="1155293" y="412184"/>
                      </a:cubicBezTo>
                      <a:cubicBezTo>
                        <a:pt x="1151998" y="401840"/>
                        <a:pt x="1135881" y="406135"/>
                        <a:pt x="1138929" y="416699"/>
                      </a:cubicBezTo>
                      <a:cubicBezTo>
                        <a:pt x="1154322" y="470058"/>
                        <a:pt x="1165780" y="525607"/>
                        <a:pt x="1166342" y="581329"/>
                      </a:cubicBezTo>
                      <a:cubicBezTo>
                        <a:pt x="1166809" y="626925"/>
                        <a:pt x="1138767" y="663825"/>
                        <a:pt x="1117917" y="702144"/>
                      </a:cubicBezTo>
                      <a:cubicBezTo>
                        <a:pt x="1111955" y="713097"/>
                        <a:pt x="1106554" y="724337"/>
                        <a:pt x="1102077" y="735986"/>
                      </a:cubicBezTo>
                      <a:cubicBezTo>
                        <a:pt x="1096696" y="755369"/>
                        <a:pt x="1086828" y="775058"/>
                        <a:pt x="1086028" y="795146"/>
                      </a:cubicBezTo>
                      <a:cubicBezTo>
                        <a:pt x="1081208" y="867412"/>
                        <a:pt x="1119517" y="934744"/>
                        <a:pt x="1116727" y="1006868"/>
                      </a:cubicBezTo>
                      <a:cubicBezTo>
                        <a:pt x="1115241" y="1044987"/>
                        <a:pt x="1104249" y="1082115"/>
                        <a:pt x="1103468" y="1120291"/>
                      </a:cubicBezTo>
                      <a:cubicBezTo>
                        <a:pt x="1103315" y="1162801"/>
                        <a:pt x="1109202" y="1205197"/>
                        <a:pt x="1113250" y="1247345"/>
                      </a:cubicBezTo>
                      <a:cubicBezTo>
                        <a:pt x="828586" y="1343510"/>
                        <a:pt x="519490" y="1311515"/>
                        <a:pt x="238884" y="1216751"/>
                      </a:cubicBezTo>
                      <a:cubicBezTo>
                        <a:pt x="245770" y="1152505"/>
                        <a:pt x="248342" y="1086887"/>
                        <a:pt x="240579" y="1022698"/>
                      </a:cubicBezTo>
                      <a:cubicBezTo>
                        <a:pt x="331743" y="1033557"/>
                        <a:pt x="427507" y="1040691"/>
                        <a:pt x="516623" y="1014545"/>
                      </a:cubicBezTo>
                      <a:cubicBezTo>
                        <a:pt x="528891" y="1019126"/>
                        <a:pt x="530025" y="1004991"/>
                        <a:pt x="527777" y="996304"/>
                      </a:cubicBezTo>
                      <a:cubicBezTo>
                        <a:pt x="591128" y="1007144"/>
                        <a:pt x="654478" y="1019650"/>
                        <a:pt x="714905" y="1041929"/>
                      </a:cubicBezTo>
                      <a:cubicBezTo>
                        <a:pt x="725363" y="1045844"/>
                        <a:pt x="739041" y="1050216"/>
                        <a:pt x="747290" y="1039672"/>
                      </a:cubicBezTo>
                      <a:cubicBezTo>
                        <a:pt x="762416" y="1012887"/>
                        <a:pt x="705628" y="1003524"/>
                        <a:pt x="690702" y="994723"/>
                      </a:cubicBezTo>
                      <a:cubicBezTo>
                        <a:pt x="726002" y="997924"/>
                        <a:pt x="760549" y="1006363"/>
                        <a:pt x="795610" y="1011278"/>
                      </a:cubicBezTo>
                      <a:cubicBezTo>
                        <a:pt x="805954" y="1012725"/>
                        <a:pt x="818204" y="1015821"/>
                        <a:pt x="828586" y="1013345"/>
                      </a:cubicBezTo>
                      <a:cubicBezTo>
                        <a:pt x="843988" y="1010011"/>
                        <a:pt x="845178" y="988341"/>
                        <a:pt x="831720" y="981455"/>
                      </a:cubicBezTo>
                      <a:cubicBezTo>
                        <a:pt x="824490" y="976702"/>
                        <a:pt x="815784" y="974340"/>
                        <a:pt x="807726" y="971387"/>
                      </a:cubicBezTo>
                      <a:cubicBezTo>
                        <a:pt x="785419" y="963367"/>
                        <a:pt x="764559" y="950899"/>
                        <a:pt x="742594" y="942431"/>
                      </a:cubicBezTo>
                      <a:cubicBezTo>
                        <a:pt x="777837" y="943783"/>
                        <a:pt x="813736" y="948498"/>
                        <a:pt x="848760" y="942783"/>
                      </a:cubicBezTo>
                      <a:cubicBezTo>
                        <a:pt x="863171" y="941050"/>
                        <a:pt x="875544" y="925791"/>
                        <a:pt x="863276" y="913446"/>
                      </a:cubicBezTo>
                      <a:cubicBezTo>
                        <a:pt x="839082" y="894444"/>
                        <a:pt x="794286" y="894539"/>
                        <a:pt x="764216" y="888815"/>
                      </a:cubicBezTo>
                      <a:cubicBezTo>
                        <a:pt x="787771" y="887053"/>
                        <a:pt x="863352" y="885367"/>
                        <a:pt x="843835" y="845933"/>
                      </a:cubicBezTo>
                      <a:cubicBezTo>
                        <a:pt x="833301" y="826512"/>
                        <a:pt x="710362" y="830493"/>
                        <a:pt x="684873" y="831531"/>
                      </a:cubicBezTo>
                      <a:cubicBezTo>
                        <a:pt x="697998" y="819149"/>
                        <a:pt x="705504" y="802499"/>
                        <a:pt x="711352" y="785745"/>
                      </a:cubicBezTo>
                      <a:cubicBezTo>
                        <a:pt x="718220" y="771991"/>
                        <a:pt x="718210" y="753207"/>
                        <a:pt x="700189" y="749197"/>
                      </a:cubicBezTo>
                      <a:cubicBezTo>
                        <a:pt x="673862" y="746197"/>
                        <a:pt x="655650" y="771200"/>
                        <a:pt x="634314" y="782144"/>
                      </a:cubicBezTo>
                      <a:cubicBezTo>
                        <a:pt x="595471" y="802566"/>
                        <a:pt x="541664" y="796622"/>
                        <a:pt x="513089" y="834579"/>
                      </a:cubicBezTo>
                      <a:cubicBezTo>
                        <a:pt x="503783" y="823645"/>
                        <a:pt x="485581" y="828579"/>
                        <a:pt x="472656" y="826388"/>
                      </a:cubicBezTo>
                      <a:cubicBezTo>
                        <a:pt x="401075" y="815558"/>
                        <a:pt x="329733" y="802890"/>
                        <a:pt x="257905" y="793660"/>
                      </a:cubicBezTo>
                      <a:cubicBezTo>
                        <a:pt x="320332" y="682770"/>
                        <a:pt x="351574" y="535818"/>
                        <a:pt x="314207" y="411936"/>
                      </a:cubicBezTo>
                      <a:cubicBezTo>
                        <a:pt x="310988" y="402611"/>
                        <a:pt x="296167" y="406535"/>
                        <a:pt x="299301" y="416041"/>
                      </a:cubicBezTo>
                      <a:cubicBezTo>
                        <a:pt x="329600" y="516035"/>
                        <a:pt x="308130" y="625153"/>
                        <a:pt x="271973" y="720794"/>
                      </a:cubicBezTo>
                      <a:cubicBezTo>
                        <a:pt x="266868" y="733738"/>
                        <a:pt x="261210" y="746454"/>
                        <a:pt x="254981" y="758894"/>
                      </a:cubicBezTo>
                      <a:cubicBezTo>
                        <a:pt x="250514" y="769924"/>
                        <a:pt x="233492" y="791612"/>
                        <a:pt x="238684" y="802594"/>
                      </a:cubicBezTo>
                      <a:cubicBezTo>
                        <a:pt x="302520" y="821254"/>
                        <a:pt x="371071" y="830312"/>
                        <a:pt x="436813" y="843857"/>
                      </a:cubicBezTo>
                      <a:cubicBezTo>
                        <a:pt x="457616" y="846914"/>
                        <a:pt x="478942" y="852505"/>
                        <a:pt x="500021" y="850048"/>
                      </a:cubicBezTo>
                      <a:cubicBezTo>
                        <a:pt x="498926" y="893653"/>
                        <a:pt x="503593" y="937049"/>
                        <a:pt x="508270" y="980331"/>
                      </a:cubicBezTo>
                      <a:cubicBezTo>
                        <a:pt x="502259" y="980502"/>
                        <a:pt x="500469" y="989780"/>
                        <a:pt x="507022" y="990999"/>
                      </a:cubicBezTo>
                      <a:cubicBezTo>
                        <a:pt x="445176" y="1002448"/>
                        <a:pt x="382178" y="1006296"/>
                        <a:pt x="319379" y="1002562"/>
                      </a:cubicBezTo>
                      <a:cubicBezTo>
                        <a:pt x="252904" y="999286"/>
                        <a:pt x="186829" y="990123"/>
                        <a:pt x="120888" y="981541"/>
                      </a:cubicBezTo>
                      <a:cubicBezTo>
                        <a:pt x="90703" y="977607"/>
                        <a:pt x="59242" y="974111"/>
                        <a:pt x="32372" y="959033"/>
                      </a:cubicBezTo>
                      <a:cubicBezTo>
                        <a:pt x="26047" y="868536"/>
                        <a:pt x="35687" y="777791"/>
                        <a:pt x="57004" y="689695"/>
                      </a:cubicBezTo>
                      <a:cubicBezTo>
                        <a:pt x="93837" y="527979"/>
                        <a:pt x="128260" y="345985"/>
                        <a:pt x="261963" y="234133"/>
                      </a:cubicBezTo>
                      <a:cubicBezTo>
                        <a:pt x="338725" y="176516"/>
                        <a:pt x="432546" y="150408"/>
                        <a:pt x="519338" y="112461"/>
                      </a:cubicBezTo>
                      <a:cubicBezTo>
                        <a:pt x="513785" y="172097"/>
                        <a:pt x="535006" y="232333"/>
                        <a:pt x="568391" y="281148"/>
                      </a:cubicBezTo>
                      <a:cubicBezTo>
                        <a:pt x="617607" y="355215"/>
                        <a:pt x="705228" y="387895"/>
                        <a:pt x="791334" y="390791"/>
                      </a:cubicBezTo>
                      <a:cubicBezTo>
                        <a:pt x="803116" y="442187"/>
                        <a:pt x="812651" y="494080"/>
                        <a:pt x="820080" y="546296"/>
                      </a:cubicBezTo>
                      <a:cubicBezTo>
                        <a:pt x="821356" y="555564"/>
                        <a:pt x="822518" y="564841"/>
                        <a:pt x="823595" y="574128"/>
                      </a:cubicBezTo>
                      <a:cubicBezTo>
                        <a:pt x="824557" y="582386"/>
                        <a:pt x="823880" y="593016"/>
                        <a:pt x="828072" y="600293"/>
                      </a:cubicBezTo>
                      <a:cubicBezTo>
                        <a:pt x="831291" y="605884"/>
                        <a:pt x="839730" y="604522"/>
                        <a:pt x="841530" y="598531"/>
                      </a:cubicBezTo>
                      <a:cubicBezTo>
                        <a:pt x="843931" y="590539"/>
                        <a:pt x="840635" y="580109"/>
                        <a:pt x="839463" y="571975"/>
                      </a:cubicBezTo>
                      <a:cubicBezTo>
                        <a:pt x="830767" y="510929"/>
                        <a:pt x="817984" y="450512"/>
                        <a:pt x="800344" y="391400"/>
                      </a:cubicBezTo>
                      <a:cubicBezTo>
                        <a:pt x="863266" y="396858"/>
                        <a:pt x="958926" y="383799"/>
                        <a:pt x="960145" y="303484"/>
                      </a:cubicBezTo>
                      <a:cubicBezTo>
                        <a:pt x="960002" y="244829"/>
                        <a:pt x="955859" y="194785"/>
                        <a:pt x="918197" y="146751"/>
                      </a:cubicBezTo>
                      <a:cubicBezTo>
                        <a:pt x="1018581" y="186517"/>
                        <a:pt x="1123489" y="193995"/>
                        <a:pt x="1188821" y="293283"/>
                      </a:cubicBezTo>
                      <a:cubicBezTo>
                        <a:pt x="1219301" y="334698"/>
                        <a:pt x="1245362" y="380408"/>
                        <a:pt x="1282947" y="416060"/>
                      </a:cubicBezTo>
                      <a:cubicBezTo>
                        <a:pt x="1341822" y="467819"/>
                        <a:pt x="1415574" y="500109"/>
                        <a:pt x="1486963" y="530732"/>
                      </a:cubicBezTo>
                      <a:cubicBezTo>
                        <a:pt x="1497136" y="534466"/>
                        <a:pt x="1506575" y="519807"/>
                        <a:pt x="1498927" y="512282"/>
                      </a:cubicBezTo>
                      <a:cubicBezTo>
                        <a:pt x="1537475" y="490689"/>
                        <a:pt x="1569650" y="459247"/>
                        <a:pt x="1603130" y="430805"/>
                      </a:cubicBezTo>
                      <a:cubicBezTo>
                        <a:pt x="1652917" y="385390"/>
                        <a:pt x="1701028" y="338260"/>
                        <a:pt x="1743938" y="286177"/>
                      </a:cubicBezTo>
                      <a:cubicBezTo>
                        <a:pt x="1761045" y="306894"/>
                        <a:pt x="1776676" y="328792"/>
                        <a:pt x="1790725" y="351690"/>
                      </a:cubicBezTo>
                      <a:cubicBezTo>
                        <a:pt x="1790497" y="356415"/>
                        <a:pt x="1792773" y="361263"/>
                        <a:pt x="1797555" y="363092"/>
                      </a:cubicBezTo>
                      <a:cubicBezTo>
                        <a:pt x="1816376" y="392781"/>
                        <a:pt x="1829139" y="425700"/>
                        <a:pt x="1845723" y="456532"/>
                      </a:cubicBezTo>
                      <a:close/>
                      <a:moveTo>
                        <a:pt x="523767" y="967958"/>
                      </a:moveTo>
                      <a:cubicBezTo>
                        <a:pt x="518604" y="928220"/>
                        <a:pt x="515794" y="888405"/>
                        <a:pt x="513156" y="848429"/>
                      </a:cubicBezTo>
                      <a:cubicBezTo>
                        <a:pt x="544112" y="806281"/>
                        <a:pt x="604405" y="815872"/>
                        <a:pt x="645572" y="790517"/>
                      </a:cubicBezTo>
                      <a:cubicBezTo>
                        <a:pt x="659917" y="783459"/>
                        <a:pt x="685768" y="752426"/>
                        <a:pt x="702046" y="762332"/>
                      </a:cubicBezTo>
                      <a:cubicBezTo>
                        <a:pt x="708599" y="768142"/>
                        <a:pt x="701303" y="781668"/>
                        <a:pt x="698760" y="788231"/>
                      </a:cubicBezTo>
                      <a:cubicBezTo>
                        <a:pt x="688797" y="814767"/>
                        <a:pt x="679253" y="818101"/>
                        <a:pt x="659631" y="834417"/>
                      </a:cubicBezTo>
                      <a:cubicBezTo>
                        <a:pt x="657060" y="837142"/>
                        <a:pt x="658050" y="842657"/>
                        <a:pt x="662784" y="842399"/>
                      </a:cubicBezTo>
                      <a:cubicBezTo>
                        <a:pt x="715657" y="839618"/>
                        <a:pt x="768883" y="842314"/>
                        <a:pt x="821452" y="848362"/>
                      </a:cubicBezTo>
                      <a:cubicBezTo>
                        <a:pt x="827414" y="849029"/>
                        <a:pt x="839759" y="852067"/>
                        <a:pt x="835177" y="861173"/>
                      </a:cubicBezTo>
                      <a:cubicBezTo>
                        <a:pt x="813813" y="885529"/>
                        <a:pt x="749633" y="868574"/>
                        <a:pt x="717972" y="880585"/>
                      </a:cubicBezTo>
                      <a:cubicBezTo>
                        <a:pt x="710952" y="882604"/>
                        <a:pt x="713981" y="892501"/>
                        <a:pt x="720934" y="891329"/>
                      </a:cubicBezTo>
                      <a:cubicBezTo>
                        <a:pt x="729869" y="891082"/>
                        <a:pt x="738546" y="896311"/>
                        <a:pt x="747985" y="897120"/>
                      </a:cubicBezTo>
                      <a:cubicBezTo>
                        <a:pt x="781294" y="903931"/>
                        <a:pt x="816565" y="904369"/>
                        <a:pt x="848331" y="917342"/>
                      </a:cubicBezTo>
                      <a:cubicBezTo>
                        <a:pt x="862152" y="923533"/>
                        <a:pt x="856304" y="929744"/>
                        <a:pt x="844169" y="931611"/>
                      </a:cubicBezTo>
                      <a:cubicBezTo>
                        <a:pt x="823423" y="935735"/>
                        <a:pt x="800925" y="932639"/>
                        <a:pt x="780104" y="930772"/>
                      </a:cubicBezTo>
                      <a:cubicBezTo>
                        <a:pt x="766550" y="929553"/>
                        <a:pt x="752919" y="928705"/>
                        <a:pt x="739318" y="928086"/>
                      </a:cubicBezTo>
                      <a:cubicBezTo>
                        <a:pt x="727935" y="927572"/>
                        <a:pt x="714419" y="925753"/>
                        <a:pt x="703742" y="930344"/>
                      </a:cubicBezTo>
                      <a:cubicBezTo>
                        <a:pt x="699027" y="932373"/>
                        <a:pt x="700456" y="940174"/>
                        <a:pt x="705161" y="941193"/>
                      </a:cubicBezTo>
                      <a:cubicBezTo>
                        <a:pt x="709285" y="942088"/>
                        <a:pt x="713590" y="942374"/>
                        <a:pt x="717943" y="942421"/>
                      </a:cubicBezTo>
                      <a:cubicBezTo>
                        <a:pt x="749328" y="953194"/>
                        <a:pt x="777608" y="970863"/>
                        <a:pt x="808888" y="982198"/>
                      </a:cubicBezTo>
                      <a:cubicBezTo>
                        <a:pt x="815518" y="984598"/>
                        <a:pt x="824681" y="986856"/>
                        <a:pt x="829500" y="992390"/>
                      </a:cubicBezTo>
                      <a:cubicBezTo>
                        <a:pt x="839844" y="1012764"/>
                        <a:pt x="797649" y="1000229"/>
                        <a:pt x="788705" y="999667"/>
                      </a:cubicBezTo>
                      <a:cubicBezTo>
                        <a:pt x="777360" y="997790"/>
                        <a:pt x="766073" y="995590"/>
                        <a:pt x="754796" y="993313"/>
                      </a:cubicBezTo>
                      <a:cubicBezTo>
                        <a:pt x="731040" y="989303"/>
                        <a:pt x="706990" y="982026"/>
                        <a:pt x="682872" y="982322"/>
                      </a:cubicBezTo>
                      <a:cubicBezTo>
                        <a:pt x="677757" y="981941"/>
                        <a:pt x="672366" y="982703"/>
                        <a:pt x="671766" y="988075"/>
                      </a:cubicBezTo>
                      <a:cubicBezTo>
                        <a:pt x="672366" y="1001838"/>
                        <a:pt x="708276" y="1009449"/>
                        <a:pt x="719163" y="1015945"/>
                      </a:cubicBezTo>
                      <a:cubicBezTo>
                        <a:pt x="724020" y="1018669"/>
                        <a:pt x="742137" y="1026565"/>
                        <a:pt x="738537" y="1033242"/>
                      </a:cubicBezTo>
                      <a:cubicBezTo>
                        <a:pt x="736174" y="1036538"/>
                        <a:pt x="729812" y="1035081"/>
                        <a:pt x="726773" y="1034271"/>
                      </a:cubicBezTo>
                      <a:cubicBezTo>
                        <a:pt x="712867" y="1030575"/>
                        <a:pt x="699389" y="1024251"/>
                        <a:pt x="685625" y="1019917"/>
                      </a:cubicBezTo>
                      <a:cubicBezTo>
                        <a:pt x="633380" y="1003315"/>
                        <a:pt x="579250" y="994190"/>
                        <a:pt x="525719" y="982874"/>
                      </a:cubicBezTo>
                      <a:cubicBezTo>
                        <a:pt x="525034" y="977921"/>
                        <a:pt x="524386" y="972939"/>
                        <a:pt x="523767" y="967958"/>
                      </a:cubicBezTo>
                      <a:close/>
                      <a:moveTo>
                        <a:pt x="2059597" y="110670"/>
                      </a:moveTo>
                      <a:cubicBezTo>
                        <a:pt x="2058235" y="110232"/>
                        <a:pt x="2056682" y="110527"/>
                        <a:pt x="2056025" y="112060"/>
                      </a:cubicBezTo>
                      <a:cubicBezTo>
                        <a:pt x="2051301" y="123043"/>
                        <a:pt x="2043138" y="131368"/>
                        <a:pt x="2034441" y="139331"/>
                      </a:cubicBezTo>
                      <a:cubicBezTo>
                        <a:pt x="2006143" y="165239"/>
                        <a:pt x="1977349" y="190813"/>
                        <a:pt x="1945868" y="212854"/>
                      </a:cubicBezTo>
                      <a:cubicBezTo>
                        <a:pt x="1927428" y="227084"/>
                        <a:pt x="1906244" y="236800"/>
                        <a:pt x="1886394" y="248735"/>
                      </a:cubicBezTo>
                      <a:cubicBezTo>
                        <a:pt x="1852438" y="270166"/>
                        <a:pt x="1820824" y="298560"/>
                        <a:pt x="1806737" y="337231"/>
                      </a:cubicBezTo>
                      <a:cubicBezTo>
                        <a:pt x="1790439" y="314391"/>
                        <a:pt x="1772523" y="292721"/>
                        <a:pt x="1753168" y="272404"/>
                      </a:cubicBezTo>
                      <a:cubicBezTo>
                        <a:pt x="1757102" y="266394"/>
                        <a:pt x="1757359" y="255345"/>
                        <a:pt x="1748339" y="254583"/>
                      </a:cubicBezTo>
                      <a:cubicBezTo>
                        <a:pt x="1741700" y="189137"/>
                        <a:pt x="1760112" y="121528"/>
                        <a:pt x="1793573" y="65255"/>
                      </a:cubicBezTo>
                      <a:cubicBezTo>
                        <a:pt x="1795126" y="62664"/>
                        <a:pt x="1796764" y="60130"/>
                        <a:pt x="1798336" y="57549"/>
                      </a:cubicBezTo>
                      <a:cubicBezTo>
                        <a:pt x="1800193" y="54482"/>
                        <a:pt x="1800784" y="55844"/>
                        <a:pt x="1802708" y="58587"/>
                      </a:cubicBezTo>
                      <a:cubicBezTo>
                        <a:pt x="1814052" y="76694"/>
                        <a:pt x="1801450" y="97725"/>
                        <a:pt x="1800850" y="116947"/>
                      </a:cubicBezTo>
                      <a:cubicBezTo>
                        <a:pt x="1800022" y="127767"/>
                        <a:pt x="1803355" y="138950"/>
                        <a:pt x="1801279" y="149494"/>
                      </a:cubicBezTo>
                      <a:cubicBezTo>
                        <a:pt x="1799269" y="153980"/>
                        <a:pt x="1804965" y="157352"/>
                        <a:pt x="1807870" y="153351"/>
                      </a:cubicBezTo>
                      <a:cubicBezTo>
                        <a:pt x="1834254" y="122109"/>
                        <a:pt x="1880270" y="119357"/>
                        <a:pt x="1912150" y="95201"/>
                      </a:cubicBezTo>
                      <a:cubicBezTo>
                        <a:pt x="1940020" y="78028"/>
                        <a:pt x="1988759" y="30507"/>
                        <a:pt x="2019268" y="27793"/>
                      </a:cubicBezTo>
                      <a:cubicBezTo>
                        <a:pt x="1999161" y="41680"/>
                        <a:pt x="1981368" y="58854"/>
                        <a:pt x="1963090" y="75008"/>
                      </a:cubicBezTo>
                      <a:cubicBezTo>
                        <a:pt x="1950631" y="88200"/>
                        <a:pt x="1930933" y="95144"/>
                        <a:pt x="1923266" y="112203"/>
                      </a:cubicBezTo>
                      <a:cubicBezTo>
                        <a:pt x="1920484" y="110079"/>
                        <a:pt x="1917741" y="107908"/>
                        <a:pt x="1915074" y="105641"/>
                      </a:cubicBezTo>
                      <a:cubicBezTo>
                        <a:pt x="1909607" y="100983"/>
                        <a:pt x="1902663" y="107993"/>
                        <a:pt x="1907235" y="113480"/>
                      </a:cubicBezTo>
                      <a:cubicBezTo>
                        <a:pt x="1916246" y="124881"/>
                        <a:pt x="1954498" y="169172"/>
                        <a:pt x="1968938" y="153885"/>
                      </a:cubicBezTo>
                      <a:cubicBezTo>
                        <a:pt x="1987178" y="145569"/>
                        <a:pt x="2000494" y="133587"/>
                        <a:pt x="2017087" y="123376"/>
                      </a:cubicBezTo>
                      <a:cubicBezTo>
                        <a:pt x="2026421" y="117004"/>
                        <a:pt x="2035632" y="109651"/>
                        <a:pt x="2045509" y="104164"/>
                      </a:cubicBezTo>
                      <a:cubicBezTo>
                        <a:pt x="2051605" y="99507"/>
                        <a:pt x="2058968" y="103745"/>
                        <a:pt x="2059597" y="110670"/>
                      </a:cubicBezTo>
                      <a:close/>
                      <a:moveTo>
                        <a:pt x="2048767" y="90048"/>
                      </a:moveTo>
                      <a:cubicBezTo>
                        <a:pt x="2041290" y="89648"/>
                        <a:pt x="2034975" y="94877"/>
                        <a:pt x="2029031" y="98716"/>
                      </a:cubicBezTo>
                      <a:cubicBezTo>
                        <a:pt x="2005238" y="114851"/>
                        <a:pt x="1988217" y="123148"/>
                        <a:pt x="1964080" y="142779"/>
                      </a:cubicBezTo>
                      <a:cubicBezTo>
                        <a:pt x="1961166" y="138873"/>
                        <a:pt x="1957213" y="135911"/>
                        <a:pt x="1953165" y="133244"/>
                      </a:cubicBezTo>
                      <a:cubicBezTo>
                        <a:pt x="1988550" y="106326"/>
                        <a:pt x="2023850" y="79085"/>
                        <a:pt x="2060949" y="54558"/>
                      </a:cubicBezTo>
                      <a:cubicBezTo>
                        <a:pt x="2061283" y="74608"/>
                        <a:pt x="2045719" y="82381"/>
                        <a:pt x="2048815" y="90058"/>
                      </a:cubicBezTo>
                      <a:cubicBezTo>
                        <a:pt x="2048796" y="90058"/>
                        <a:pt x="2048776" y="90048"/>
                        <a:pt x="2048767" y="90048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hu-HU" dirty="0"/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D04CAB14-35AD-8841-42F1-253E68869549}"/>
                    </a:ext>
                  </a:extLst>
                </p:cNvPr>
                <p:cNvSpPr/>
                <p:nvPr/>
              </p:nvSpPr>
              <p:spPr>
                <a:xfrm>
                  <a:off x="3848668" y="2736411"/>
                  <a:ext cx="72605" cy="79956"/>
                </a:xfrm>
                <a:custGeom>
                  <a:avLst/>
                  <a:gdLst>
                    <a:gd name="csX0" fmla="*/ 70263 w 72605"/>
                    <a:gd name="csY0" fmla="*/ 987 h 79956"/>
                    <a:gd name="csX1" fmla="*/ 23542 w 72605"/>
                    <a:gd name="csY1" fmla="*/ 23800 h 79956"/>
                    <a:gd name="csX2" fmla="*/ 73 w 72605"/>
                    <a:gd name="csY2" fmla="*/ 73225 h 79956"/>
                    <a:gd name="csX3" fmla="*/ 10417 w 72605"/>
                    <a:gd name="csY3" fmla="*/ 76073 h 79956"/>
                    <a:gd name="csX4" fmla="*/ 70263 w 72605"/>
                    <a:gd name="csY4" fmla="*/ 987 h 79956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</a:cxnLst>
                  <a:rect l="l" t="t" r="r" b="b"/>
                  <a:pathLst>
                    <a:path w="72605" h="79956">
                      <a:moveTo>
                        <a:pt x="70263" y="987"/>
                      </a:moveTo>
                      <a:cubicBezTo>
                        <a:pt x="52784" y="-4204"/>
                        <a:pt x="35001" y="12208"/>
                        <a:pt x="23542" y="23800"/>
                      </a:cubicBezTo>
                      <a:cubicBezTo>
                        <a:pt x="11360" y="37792"/>
                        <a:pt x="2883" y="54832"/>
                        <a:pt x="73" y="73225"/>
                      </a:cubicBezTo>
                      <a:cubicBezTo>
                        <a:pt x="-937" y="79873"/>
                        <a:pt x="8836" y="82950"/>
                        <a:pt x="10417" y="76073"/>
                      </a:cubicBezTo>
                      <a:cubicBezTo>
                        <a:pt x="22495" y="18275"/>
                        <a:pt x="85427" y="14646"/>
                        <a:pt x="70263" y="98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</p:sp>
            <p:grpSp>
              <p:nvGrpSpPr>
                <p:cNvPr id="18" name="Graphic 3" descr="Female raising hand">
                  <a:extLst>
                    <a:ext uri="{FF2B5EF4-FFF2-40B4-BE49-F238E27FC236}">
                      <a16:creationId xmlns:a16="http://schemas.microsoft.com/office/drawing/2014/main" id="{E72AADCB-4D10-5D66-0723-9995899F3100}"/>
                    </a:ext>
                  </a:extLst>
                </p:cNvPr>
                <p:cNvGrpSpPr/>
                <p:nvPr/>
              </p:nvGrpSpPr>
              <p:grpSpPr>
                <a:xfrm>
                  <a:off x="2900851" y="2987056"/>
                  <a:ext cx="55270" cy="161694"/>
                  <a:chOff x="2900851" y="2987056"/>
                  <a:chExt cx="55270" cy="161694"/>
                </a:xfrm>
                <a:solidFill>
                  <a:srgbClr val="000000"/>
                </a:solidFill>
              </p:grpSpPr>
              <p:sp>
                <p:nvSpPr>
                  <p:cNvPr id="19" name="Freeform: Shape 18">
                    <a:extLst>
                      <a:ext uri="{FF2B5EF4-FFF2-40B4-BE49-F238E27FC236}">
                        <a16:creationId xmlns:a16="http://schemas.microsoft.com/office/drawing/2014/main" id="{6BB44A4B-C412-9AFC-CC02-8A3BDEB6EFFE}"/>
                      </a:ext>
                    </a:extLst>
                  </p:cNvPr>
                  <p:cNvSpPr/>
                  <p:nvPr/>
                </p:nvSpPr>
                <p:spPr>
                  <a:xfrm>
                    <a:off x="2900851" y="2987056"/>
                    <a:ext cx="30002" cy="29865"/>
                  </a:xfrm>
                  <a:custGeom>
                    <a:avLst/>
                    <a:gdLst>
                      <a:gd name="csX0" fmla="*/ 14935 w 30002"/>
                      <a:gd name="csY0" fmla="*/ 29853 h 29865"/>
                      <a:gd name="csX1" fmla="*/ 27965 w 30002"/>
                      <a:gd name="csY1" fmla="*/ 7794 h 29865"/>
                      <a:gd name="csX2" fmla="*/ 14935 w 30002"/>
                      <a:gd name="csY2" fmla="*/ 29853 h 29865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</a:cxnLst>
                    <a:rect l="l" t="t" r="r" b="b"/>
                    <a:pathLst>
                      <a:path w="30002" h="29865">
                        <a:moveTo>
                          <a:pt x="14935" y="29853"/>
                        </a:moveTo>
                        <a:cubicBezTo>
                          <a:pt x="24879" y="30311"/>
                          <a:pt x="34252" y="18119"/>
                          <a:pt x="27965" y="7794"/>
                        </a:cubicBezTo>
                        <a:cubicBezTo>
                          <a:pt x="8106" y="-17267"/>
                          <a:pt x="-16307" y="25767"/>
                          <a:pt x="14935" y="2985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</p:sp>
              <p:sp>
                <p:nvSpPr>
                  <p:cNvPr id="20" name="Freeform: Shape 19">
                    <a:extLst>
                      <a:ext uri="{FF2B5EF4-FFF2-40B4-BE49-F238E27FC236}">
                        <a16:creationId xmlns:a16="http://schemas.microsoft.com/office/drawing/2014/main" id="{2349CC87-2639-35D7-DEF0-C9EB15AC321F}"/>
                      </a:ext>
                    </a:extLst>
                  </p:cNvPr>
                  <p:cNvSpPr/>
                  <p:nvPr/>
                </p:nvSpPr>
                <p:spPr>
                  <a:xfrm>
                    <a:off x="2913826" y="3056310"/>
                    <a:ext cx="26889" cy="26865"/>
                  </a:xfrm>
                  <a:custGeom>
                    <a:avLst/>
                    <a:gdLst>
                      <a:gd name="csX0" fmla="*/ 3998 w 26889"/>
                      <a:gd name="csY0" fmla="*/ 3986 h 26865"/>
                      <a:gd name="csX1" fmla="*/ 22896 w 26889"/>
                      <a:gd name="csY1" fmla="*/ 22884 h 26865"/>
                      <a:gd name="csX2" fmla="*/ 3998 w 26889"/>
                      <a:gd name="csY2" fmla="*/ 3986 h 26865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</a:cxnLst>
                    <a:rect l="l" t="t" r="r" b="b"/>
                    <a:pathLst>
                      <a:path w="26889" h="26865">
                        <a:moveTo>
                          <a:pt x="3998" y="3986"/>
                        </a:moveTo>
                        <a:cubicBezTo>
                          <a:pt x="-8260" y="16369"/>
                          <a:pt x="10437" y="35124"/>
                          <a:pt x="22896" y="22884"/>
                        </a:cubicBezTo>
                        <a:cubicBezTo>
                          <a:pt x="35145" y="10492"/>
                          <a:pt x="16447" y="-8263"/>
                          <a:pt x="3998" y="3986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</p:sp>
              <p:sp>
                <p:nvSpPr>
                  <p:cNvPr id="21" name="Freeform: Shape 20">
                    <a:extLst>
                      <a:ext uri="{FF2B5EF4-FFF2-40B4-BE49-F238E27FC236}">
                        <a16:creationId xmlns:a16="http://schemas.microsoft.com/office/drawing/2014/main" id="{D986EABD-409D-D3BE-C3BA-55EF2230AB33}"/>
                      </a:ext>
                    </a:extLst>
                  </p:cNvPr>
                  <p:cNvSpPr/>
                  <p:nvPr/>
                </p:nvSpPr>
                <p:spPr>
                  <a:xfrm>
                    <a:off x="2929686" y="3122402"/>
                    <a:ext cx="26435" cy="26349"/>
                  </a:xfrm>
                  <a:custGeom>
                    <a:avLst/>
                    <a:gdLst>
                      <a:gd name="csX0" fmla="*/ 9217 w 26435"/>
                      <a:gd name="csY0" fmla="*/ 826 h 26349"/>
                      <a:gd name="csX1" fmla="*/ 17028 w 26435"/>
                      <a:gd name="csY1" fmla="*/ 25801 h 26349"/>
                      <a:gd name="csX2" fmla="*/ 9217 w 26435"/>
                      <a:gd name="csY2" fmla="*/ 826 h 26349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</a:cxnLst>
                    <a:rect l="l" t="t" r="r" b="b"/>
                    <a:pathLst>
                      <a:path w="26435" h="26349">
                        <a:moveTo>
                          <a:pt x="9217" y="826"/>
                        </a:moveTo>
                        <a:cubicBezTo>
                          <a:pt x="-7518" y="5951"/>
                          <a:pt x="616" y="30287"/>
                          <a:pt x="17028" y="25801"/>
                        </a:cubicBezTo>
                        <a:cubicBezTo>
                          <a:pt x="34001" y="20914"/>
                          <a:pt x="25943" y="-4908"/>
                          <a:pt x="9217" y="826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</p:sp>
            </p:grpSp>
          </p:grpSp>
        </p:grpSp>
        <p:pic>
          <p:nvPicPr>
            <p:cNvPr id="22" name="Picture 4" descr="Nemzeti Archívum | A magyar színészet „legnagyobb egyénisége”">
              <a:extLst>
                <a:ext uri="{FF2B5EF4-FFF2-40B4-BE49-F238E27FC236}">
                  <a16:creationId xmlns:a16="http://schemas.microsoft.com/office/drawing/2014/main" id="{60A03F50-4D5D-E378-FB75-353C7AABD61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6833" b="70250" l="44375" r="73438">
                          <a14:foregroundMark x1="62687" y1="22667" x2="70500" y2="32333"/>
                          <a14:foregroundMark x1="70500" y1="32333" x2="70000" y2="49083"/>
                          <a14:foregroundMark x1="70000" y1="49083" x2="68750" y2="54333"/>
                          <a14:foregroundMark x1="67938" y1="24750" x2="54125" y2="18917"/>
                          <a14:foregroundMark x1="54125" y1="18917" x2="46688" y2="29500"/>
                          <a14:foregroundMark x1="46688" y1="29500" x2="46125" y2="32667"/>
                          <a14:foregroundMark x1="61750" y1="32833" x2="67938" y2="39917"/>
                          <a14:foregroundMark x1="52875" y1="40417" x2="49813" y2="58750"/>
                          <a14:foregroundMark x1="49813" y1="58750" x2="51750" y2="42917"/>
                          <a14:foregroundMark x1="51750" y1="42917" x2="51563" y2="42000"/>
                          <a14:foregroundMark x1="47938" y1="57333" x2="53433" y2="66478"/>
                          <a14:foregroundMark x1="58249" y1="65160" x2="60500" y2="60500"/>
                          <a14:foregroundMark x1="60500" y1="60500" x2="60500" y2="60500"/>
                          <a14:foregroundMark x1="72375" y1="37167" x2="68188" y2="22500"/>
                          <a14:foregroundMark x1="68188" y1="22500" x2="58562" y2="18417"/>
                          <a14:foregroundMark x1="58562" y1="18417" x2="58562" y2="18417"/>
                          <a14:foregroundMark x1="63125" y1="19167" x2="72125" y2="27333"/>
                          <a14:foregroundMark x1="72125" y1="27333" x2="72000" y2="29250"/>
                          <a14:foregroundMark x1="72563" y1="27333" x2="63250" y2="18000"/>
                          <a14:foregroundMark x1="63250" y1="18000" x2="62063" y2="18917"/>
                          <a14:foregroundMark x1="63313" y1="19083" x2="57375" y2="17500"/>
                          <a14:foregroundMark x1="58688" y1="16833" x2="67063" y2="20750"/>
                          <a14:foregroundMark x1="62438" y1="18417" x2="58250" y2="17583"/>
                          <a14:foregroundMark x1="64500" y1="59083" x2="49813" y2="62583"/>
                          <a14:foregroundMark x1="49813" y1="62583" x2="48188" y2="59083"/>
                          <a14:backgroundMark x1="63625" y1="65333" x2="49313" y2="69250"/>
                          <a14:backgroundMark x1="55625" y1="70167" x2="53688" y2="70167"/>
                          <a14:backgroundMark x1="64938" y1="62667" x2="61063" y2="66167"/>
                          <a14:backgroundMark x1="61063" y1="66167" x2="66063" y2="60167"/>
                          <a14:backgroundMark x1="57063" y1="71500" x2="58062" y2="70000"/>
                          <a14:backgroundMark x1="57063" y1="69083" x2="52938" y2="69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49" t="14198" r="22886" b="28544"/>
            <a:stretch>
              <a:fillRect/>
            </a:stretch>
          </p:blipFill>
          <p:spPr bwMode="auto">
            <a:xfrm flipH="1">
              <a:off x="-1899056" y="2732562"/>
              <a:ext cx="1090763" cy="1337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Title 1">
            <a:extLst>
              <a:ext uri="{FF2B5EF4-FFF2-40B4-BE49-F238E27FC236}">
                <a16:creationId xmlns:a16="http://schemas.microsoft.com/office/drawing/2014/main" id="{75E2C677-4274-A3EC-1487-9CCA2CB05FA5}"/>
              </a:ext>
            </a:extLst>
          </p:cNvPr>
          <p:cNvSpPr txBox="1">
            <a:spLocks/>
          </p:cNvSpPr>
          <p:nvPr/>
        </p:nvSpPr>
        <p:spPr>
          <a:xfrm>
            <a:off x="3470340" y="55324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>
                <a:latin typeface="Footlight MT Light" panose="0204060206030A020304" pitchFamily="18" charset="0"/>
              </a:rPr>
              <a:t>Jászai Mari, mint Éva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2B3CD9EA-AB3F-BC98-321F-177BCE19247C}"/>
              </a:ext>
            </a:extLst>
          </p:cNvPr>
          <p:cNvSpPr txBox="1">
            <a:spLocks/>
          </p:cNvSpPr>
          <p:nvPr/>
        </p:nvSpPr>
        <p:spPr>
          <a:xfrm>
            <a:off x="17056805" y="2842549"/>
            <a:ext cx="5181600" cy="32084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300"/>
              </a:spcBef>
            </a:pPr>
            <a:r>
              <a:rPr lang="hu-HU" u="sng" dirty="0">
                <a:latin typeface="Constantia" panose="02030602050306030303" pitchFamily="18" charset="0"/>
              </a:rPr>
              <a:t>Élete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Született:  Ászár, 1850. február 24- én Kripl Maria Anna néven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Eredeti nevét nem szerette (német „Krüppel” = nyomorék, kripli)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Édesanyja korán elhunyt + apjuk hirtelen haragú volt és bántalmazta gyermekeit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Ötévesen szolgáló 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Elemi iskola: Györ, ursuliták (Szent Orsolya-rend), </a:t>
            </a:r>
            <a:r>
              <a:rPr lang="hu-HU" sz="1300" dirty="0">
                <a:latin typeface="Constantia" panose="02030602050306030303" pitchFamily="18" charset="0"/>
                <a:sym typeface="Wingdings" panose="05000000000000000000" pitchFamily="2" charset="2"/>
              </a:rPr>
              <a:t></a:t>
            </a:r>
            <a:r>
              <a:rPr lang="hu-HU" sz="1300" dirty="0">
                <a:latin typeface="Constantia" panose="02030602050306030303" pitchFamily="18" charset="0"/>
              </a:rPr>
              <a:t> elkezdett kibontakozni tehetsége.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Szolgálat Pesten, Bécsben + markotányosnő volt a königgrätzi csatában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1866: Hubay Gusztáv társulata után ment Székesfehérvárra, statisztálni kezdett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1867: Budán játszott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1869: a kolozsvári színházhoz szegődött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956DB550-BD87-01FB-4FDD-2EFBDF055520}"/>
              </a:ext>
            </a:extLst>
          </p:cNvPr>
          <p:cNvSpPr txBox="1">
            <a:spLocks/>
          </p:cNvSpPr>
          <p:nvPr/>
        </p:nvSpPr>
        <p:spPr>
          <a:xfrm>
            <a:off x="-7930833" y="858754"/>
            <a:ext cx="5181600" cy="264935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</a:pPr>
            <a:r>
              <a:rPr lang="hu-HU" sz="1300" dirty="0">
                <a:latin typeface="Constantia" panose="02030602050306030303" pitchFamily="18" charset="0"/>
              </a:rPr>
              <a:t>1872: tagja a budapesti Nemzeti Színháznak, haláláig hűséges maradt (egy év 1900-ban a Vígszínháznál) </a:t>
            </a:r>
          </a:p>
          <a:p>
            <a:pPr>
              <a:spcBef>
                <a:spcPts val="300"/>
              </a:spcBef>
            </a:pPr>
            <a:r>
              <a:rPr lang="hu-HU" sz="1300" dirty="0">
                <a:latin typeface="Constantia" panose="02030602050306030303" pitchFamily="18" charset="0"/>
              </a:rPr>
              <a:t>1901: a Nemzeti örökös tagja</a:t>
            </a:r>
          </a:p>
          <a:p>
            <a:pPr>
              <a:spcBef>
                <a:spcPts val="300"/>
              </a:spcBef>
            </a:pPr>
            <a:r>
              <a:rPr lang="hu-HU" sz="1300" dirty="0">
                <a:latin typeface="Constantia" panose="02030602050306030303" pitchFamily="18" charset="0"/>
              </a:rPr>
              <a:t>Bemutatkozó előadás: Bánk Bán (Gertrudis)</a:t>
            </a:r>
          </a:p>
          <a:p>
            <a:pPr>
              <a:spcBef>
                <a:spcPts val="300"/>
              </a:spcBef>
            </a:pPr>
            <a:r>
              <a:rPr lang="hu-HU" sz="1300" dirty="0">
                <a:latin typeface="Constantia" panose="02030602050306030303" pitchFamily="18" charset="0"/>
              </a:rPr>
              <a:t>Az első világháború: sebesült katonák segítése, és minden jövedelmét rájuk költötte</a:t>
            </a:r>
          </a:p>
          <a:p>
            <a:pPr>
              <a:spcBef>
                <a:spcPts val="300"/>
              </a:spcBef>
            </a:pPr>
            <a:r>
              <a:rPr lang="hu-HU" sz="1300" dirty="0">
                <a:latin typeface="Constantia" panose="02030602050306030303" pitchFamily="18" charset="0"/>
              </a:rPr>
              <a:t>A Petőfi Társaság:  méltányolta a Petőfi-kultuzsban szerzett nagy érdemeit </a:t>
            </a:r>
            <a:r>
              <a:rPr lang="hu-HU" sz="1300" dirty="0">
                <a:latin typeface="Constantia" panose="02030602050306030303" pitchFamily="18" charset="0"/>
                <a:sym typeface="Wingdings" panose="05000000000000000000" pitchFamily="2" charset="2"/>
              </a:rPr>
              <a:t></a:t>
            </a:r>
            <a:r>
              <a:rPr lang="hu-HU" sz="1300" dirty="0">
                <a:latin typeface="Constantia" panose="02030602050306030303" pitchFamily="18" charset="0"/>
              </a:rPr>
              <a:t>1908: tiszteletbeli tag</a:t>
            </a:r>
          </a:p>
          <a:p>
            <a:pPr>
              <a:spcBef>
                <a:spcPts val="300"/>
              </a:spcBef>
            </a:pPr>
            <a:r>
              <a:rPr lang="hu-HU" sz="1300" dirty="0">
                <a:latin typeface="Constantia" panose="02030602050306030303" pitchFamily="18" charset="0"/>
              </a:rPr>
              <a:t>1922. január 6: színészetének ötvenéves jubileumának ünneplése a Nemzeti Színház színpadán</a:t>
            </a:r>
          </a:p>
          <a:p>
            <a:pPr>
              <a:spcBef>
                <a:spcPts val="300"/>
              </a:spcBef>
            </a:pPr>
            <a:r>
              <a:rPr lang="hu-HU" sz="1300" dirty="0">
                <a:latin typeface="Constantia" panose="02030602050306030303" pitchFamily="18" charset="0"/>
              </a:rPr>
              <a:t>Utolsó fellépés: 1925. december 3.,  Az arany ember (Teréza mama)</a:t>
            </a:r>
          </a:p>
          <a:p>
            <a:pPr>
              <a:spcBef>
                <a:spcPts val="300"/>
              </a:spcBef>
            </a:pPr>
            <a:r>
              <a:rPr lang="hu-HU" sz="1300" dirty="0">
                <a:latin typeface="Constantia" panose="02030602050306030303" pitchFamily="18" charset="0"/>
              </a:rPr>
              <a:t>Elhunyt: 1926. október 5.</a:t>
            </a:r>
          </a:p>
        </p:txBody>
      </p:sp>
      <p:pic>
        <p:nvPicPr>
          <p:cNvPr id="1026" name="Picture 2" descr="Anekdota estére – Jászai Mari öltözőjében - Cultura.hu">
            <a:extLst>
              <a:ext uri="{FF2B5EF4-FFF2-40B4-BE49-F238E27FC236}">
                <a16:creationId xmlns:a16="http://schemas.microsoft.com/office/drawing/2014/main" id="{1C7B5206-13CF-BC5D-2CAD-091691C463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44" r="32278"/>
          <a:stretch>
            <a:fillRect/>
          </a:stretch>
        </p:blipFill>
        <p:spPr bwMode="auto">
          <a:xfrm flipH="1">
            <a:off x="9901629" y="-14496204"/>
            <a:ext cx="2184364" cy="3466425"/>
          </a:xfrm>
          <a:prstGeom prst="parallelogram">
            <a:avLst>
              <a:gd name="adj" fmla="val 18199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C4FBC50-AC74-C6BA-01FA-EEACCF363C4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655" y="8541019"/>
            <a:ext cx="1610793" cy="3466425"/>
          </a:xfrm>
          <a:prstGeom prst="trapezoid">
            <a:avLst/>
          </a:prstGeom>
        </p:spPr>
      </p:pic>
      <p:pic>
        <p:nvPicPr>
          <p:cNvPr id="2050" name="Picture 2" descr="Masquerade Printable Masks, Masquerade Mask, Printable Masquerade Mask, Masquerade  Costume, Party Masks, Masquerade, Halloween Costume - Etsy">
            <a:extLst>
              <a:ext uri="{FF2B5EF4-FFF2-40B4-BE49-F238E27FC236}">
                <a16:creationId xmlns:a16="http://schemas.microsoft.com/office/drawing/2014/main" id="{B5EC2879-1423-984D-6C94-D1A56EFDE7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1053" b="60526" l="57544" r="93158">
                        <a14:foregroundMark x1="59367" y1="49649" x2="59649" y2="56140"/>
                        <a14:foregroundMark x1="59352" y1="49298" x2="59367" y2="49649"/>
                        <a14:foregroundMark x1="59344" y1="49123" x2="59352" y2="49298"/>
                        <a14:foregroundMark x1="59123" y1="44035" x2="59344" y2="49123"/>
                        <a14:foregroundMark x1="59649" y1="56140" x2="68070" y2="57895"/>
                        <a14:foregroundMark x1="58070" y1="53860" x2="65439" y2="60175"/>
                        <a14:foregroundMark x1="65439" y1="60175" x2="67719" y2="60175"/>
                        <a14:foregroundMark x1="57544" y1="56667" x2="57544" y2="56667"/>
                        <a14:foregroundMark x1="66491" y1="41754" x2="66491" y2="41754"/>
                        <a14:foregroundMark x1="84737" y1="41404" x2="84737" y2="41404"/>
                        <a14:foregroundMark x1="91228" y1="43860" x2="91228" y2="43860"/>
                        <a14:foregroundMark x1="93333" y1="56140" x2="93333" y2="56140"/>
                        <a14:foregroundMark x1="87368" y1="60526" x2="87368" y2="60526"/>
                        <a14:foregroundMark x1="72105" y1="46316" x2="62982" y2="43860"/>
                        <a14:foregroundMark x1="62982" y1="43860" x2="58070" y2="550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33" t="39147" r="5303" b="38556"/>
          <a:stretch>
            <a:fillRect/>
          </a:stretch>
        </p:blipFill>
        <p:spPr bwMode="auto">
          <a:xfrm rot="21025240">
            <a:off x="-736430" y="1075823"/>
            <a:ext cx="1953960" cy="1103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8" descr="jászai mari-színjátszás">
            <a:extLst>
              <a:ext uri="{FF2B5EF4-FFF2-40B4-BE49-F238E27FC236}">
                <a16:creationId xmlns:a16="http://schemas.microsoft.com/office/drawing/2014/main" id="{89BE2DFD-1745-BEE9-4E27-C6B1401134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79" r="2022" b="18639"/>
          <a:stretch>
            <a:fillRect/>
          </a:stretch>
        </p:blipFill>
        <p:spPr bwMode="auto">
          <a:xfrm>
            <a:off x="5199748" y="6992105"/>
            <a:ext cx="1795316" cy="254316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0EA26717-2DF3-CC2A-11FB-6A5E251F6820}"/>
              </a:ext>
            </a:extLst>
          </p:cNvPr>
          <p:cNvGrpSpPr/>
          <p:nvPr/>
        </p:nvGrpSpPr>
        <p:grpSpPr>
          <a:xfrm>
            <a:off x="6605606" y="2865488"/>
            <a:ext cx="1759514" cy="3020505"/>
            <a:chOff x="15767879" y="-1987200"/>
            <a:chExt cx="2577852" cy="4425322"/>
          </a:xfrm>
        </p:grpSpPr>
        <p:pic>
          <p:nvPicPr>
            <p:cNvPr id="43" name="Picture 6">
              <a:extLst>
                <a:ext uri="{FF2B5EF4-FFF2-40B4-BE49-F238E27FC236}">
                  <a16:creationId xmlns:a16="http://schemas.microsoft.com/office/drawing/2014/main" id="{14EA2206-23C5-99B5-BA16-0DD51FBA847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4" r="3884"/>
            <a:stretch>
              <a:fillRect/>
            </a:stretch>
          </p:blipFill>
          <p:spPr bwMode="auto">
            <a:xfrm>
              <a:off x="15767879" y="-1987200"/>
              <a:ext cx="2577852" cy="397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A23ECD3-A829-6211-6BD2-88AB26CEAB41}"/>
                </a:ext>
              </a:extLst>
            </p:cNvPr>
            <p:cNvSpPr txBox="1"/>
            <p:nvPr/>
          </p:nvSpPr>
          <p:spPr>
            <a:xfrm>
              <a:off x="15767879" y="1987200"/>
              <a:ext cx="2577852" cy="45092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200" dirty="0">
                  <a:latin typeface="Constantia" panose="02030602050306030303" pitchFamily="18" charset="0"/>
                </a:rPr>
                <a:t>Élektra</a:t>
              </a:r>
              <a:r>
                <a:rPr lang="hu-HU" sz="1400" dirty="0">
                  <a:latin typeface="Constantia" panose="02030602050306030303" pitchFamily="18" charset="0"/>
                </a:rPr>
                <a:t> szerepében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9D93D58-E5C1-5B52-0D11-13702FB55173}"/>
              </a:ext>
            </a:extLst>
          </p:cNvPr>
          <p:cNvGrpSpPr/>
          <p:nvPr/>
        </p:nvGrpSpPr>
        <p:grpSpPr>
          <a:xfrm>
            <a:off x="10293437" y="2898319"/>
            <a:ext cx="1792556" cy="3040682"/>
            <a:chOff x="11006934" y="-6570420"/>
            <a:chExt cx="2577852" cy="4372767"/>
          </a:xfrm>
        </p:grpSpPr>
        <p:pic>
          <p:nvPicPr>
            <p:cNvPr id="46" name="Picture 8" descr="jászai mari-színjátszás">
              <a:extLst>
                <a:ext uri="{FF2B5EF4-FFF2-40B4-BE49-F238E27FC236}">
                  <a16:creationId xmlns:a16="http://schemas.microsoft.com/office/drawing/2014/main" id="{C81BC30A-919A-A0CD-9C8D-F844E293FAC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3" t="9720" r="68754" b="19851"/>
            <a:stretch>
              <a:fillRect/>
            </a:stretch>
          </p:blipFill>
          <p:spPr bwMode="auto">
            <a:xfrm>
              <a:off x="11007186" y="-6570420"/>
              <a:ext cx="2577600" cy="3974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2A5A623-7ABC-E710-2BC5-8F649085AC36}"/>
                </a:ext>
              </a:extLst>
            </p:cNvPr>
            <p:cNvSpPr txBox="1"/>
            <p:nvPr/>
          </p:nvSpPr>
          <p:spPr>
            <a:xfrm>
              <a:off x="11006934" y="-2596002"/>
              <a:ext cx="2577852" cy="39834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200" dirty="0">
                  <a:latin typeface="Constantia" panose="02030602050306030303" pitchFamily="18" charset="0"/>
                </a:rPr>
                <a:t>Cleopatra szerepében</a:t>
              </a:r>
            </a:p>
          </p:txBody>
        </p:sp>
      </p:grpSp>
      <p:sp>
        <p:nvSpPr>
          <p:cNvPr id="48" name="Title 1">
            <a:extLst>
              <a:ext uri="{FF2B5EF4-FFF2-40B4-BE49-F238E27FC236}">
                <a16:creationId xmlns:a16="http://schemas.microsoft.com/office/drawing/2014/main" id="{1E14FB1C-25E5-BD83-D914-DDC2EA00B0C0}"/>
              </a:ext>
            </a:extLst>
          </p:cNvPr>
          <p:cNvSpPr txBox="1">
            <a:spLocks/>
          </p:cNvSpPr>
          <p:nvPr/>
        </p:nvSpPr>
        <p:spPr>
          <a:xfrm>
            <a:off x="12148387" y="550390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5400" dirty="0">
                <a:latin typeface="Footlight MT Light" panose="0204060206030A020304" pitchFamily="18" charset="0"/>
              </a:rPr>
              <a:t>Miért volt számára fontos Éva szerepe?</a:t>
            </a:r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E2079763-E281-D47B-1936-ED089DB9969C}"/>
              </a:ext>
            </a:extLst>
          </p:cNvPr>
          <p:cNvSpPr txBox="1">
            <a:spLocks/>
          </p:cNvSpPr>
          <p:nvPr/>
        </p:nvSpPr>
        <p:spPr>
          <a:xfrm>
            <a:off x="12148387" y="4583502"/>
            <a:ext cx="9357853" cy="15244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400" dirty="0">
                <a:latin typeface="Constantia" panose="02030602050306030303" pitchFamily="18" charset="0"/>
              </a:rPr>
              <a:t>Ez a szerep azért lehetett fontos neki, mivel ennek a magas színvonalú, nehezen kivitelezhető műnek az ősbemutatójában játszhatta a legfontosabb női szerepet.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400" dirty="0">
                <a:latin typeface="Constantia" panose="02030602050306030303" pitchFamily="18" charset="0"/>
              </a:rPr>
              <a:t>Jászai saját elmondása szerint először megijedt a szereptől, mitöbb minden új szereptől megijedt: „Hogy fogom én eljátszani az Évát? Hiszen ez esténlént tíz külön alakítást kíván!” 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400" dirty="0">
                <a:latin typeface="Constantia" panose="02030602050306030303" pitchFamily="18" charset="0"/>
              </a:rPr>
              <a:t>Jászai Mari Paczka Ferenc és Feszty Árpád festőművészek segítségével minden egyes színhez új jelmezt csináltatott, ez is bizonyítja, milyen fontos volt számára a szerep alakítása.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F8A4D28-762C-F7D3-A1AB-36CBCF5B6CE1}"/>
              </a:ext>
            </a:extLst>
          </p:cNvPr>
          <p:cNvGrpSpPr/>
          <p:nvPr/>
        </p:nvGrpSpPr>
        <p:grpSpPr>
          <a:xfrm>
            <a:off x="779414" y="-3297144"/>
            <a:ext cx="1990044" cy="3173417"/>
            <a:chOff x="1704103" y="23749"/>
            <a:chExt cx="1990044" cy="3173417"/>
          </a:xfrm>
        </p:grpSpPr>
        <p:pic>
          <p:nvPicPr>
            <p:cNvPr id="52" name="Picture 4" descr="Kultúra - Jászai Mari színésznő">
              <a:extLst>
                <a:ext uri="{FF2B5EF4-FFF2-40B4-BE49-F238E27FC236}">
                  <a16:creationId xmlns:a16="http://schemas.microsoft.com/office/drawing/2014/main" id="{AF3EDE8D-1F39-DACC-DF42-212415F544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476"/>
            <a:stretch>
              <a:fillRect/>
            </a:stretch>
          </p:blipFill>
          <p:spPr bwMode="auto">
            <a:xfrm>
              <a:off x="1710547" y="23749"/>
              <a:ext cx="1983600" cy="3168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9328EF08-09F9-B51A-FFFF-D36B98D4DB64}"/>
                </a:ext>
              </a:extLst>
            </p:cNvPr>
            <p:cNvSpPr txBox="1"/>
            <p:nvPr/>
          </p:nvSpPr>
          <p:spPr>
            <a:xfrm>
              <a:off x="1704103" y="2920167"/>
              <a:ext cx="199004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200" dirty="0">
                  <a:latin typeface="Constantia" panose="02030602050306030303" pitchFamily="18" charset="0"/>
                </a:rPr>
                <a:t>        Paradicsom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31C7182-D78C-4A24-4AC0-88FFD74CA6C9}"/>
              </a:ext>
            </a:extLst>
          </p:cNvPr>
          <p:cNvGrpSpPr/>
          <p:nvPr/>
        </p:nvGrpSpPr>
        <p:grpSpPr>
          <a:xfrm>
            <a:off x="2991074" y="7293117"/>
            <a:ext cx="1990044" cy="3169620"/>
            <a:chOff x="3138034" y="1281233"/>
            <a:chExt cx="1990044" cy="3169620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69350648-756C-B673-E318-1DF6AD5E4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138034" y="1281233"/>
              <a:ext cx="1983600" cy="2894497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D38C0252-1E67-266F-A981-432B38B8AFF4}"/>
                </a:ext>
              </a:extLst>
            </p:cNvPr>
            <p:cNvSpPr txBox="1"/>
            <p:nvPr/>
          </p:nvSpPr>
          <p:spPr>
            <a:xfrm>
              <a:off x="3138034" y="4173854"/>
              <a:ext cx="199004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200" dirty="0">
                  <a:latin typeface="Constantia" panose="02030602050306030303" pitchFamily="18" charset="0"/>
                </a:rPr>
                <a:t>Egyiptomi szín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2369E25-B39E-323A-6AA0-B0A05F072B12}"/>
              </a:ext>
            </a:extLst>
          </p:cNvPr>
          <p:cNvGrpSpPr/>
          <p:nvPr/>
        </p:nvGrpSpPr>
        <p:grpSpPr>
          <a:xfrm>
            <a:off x="8427514" y="7339603"/>
            <a:ext cx="1990044" cy="3173416"/>
            <a:chOff x="3322928" y="1276448"/>
            <a:chExt cx="1990044" cy="3173416"/>
          </a:xfrm>
        </p:grpSpPr>
        <p:pic>
          <p:nvPicPr>
            <p:cNvPr id="58" name="Picture 6">
              <a:extLst>
                <a:ext uri="{FF2B5EF4-FFF2-40B4-BE49-F238E27FC236}">
                  <a16:creationId xmlns:a16="http://schemas.microsoft.com/office/drawing/2014/main" id="{27F02D68-7E7A-76A3-79AF-3303E9CAF40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41" t="11629" r="1764" b="85"/>
            <a:stretch>
              <a:fillRect/>
            </a:stretch>
          </p:blipFill>
          <p:spPr bwMode="auto">
            <a:xfrm>
              <a:off x="3322928" y="1276448"/>
              <a:ext cx="1983600" cy="31630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BA25D82D-B2C2-C80F-A62A-9F30FF950F91}"/>
                </a:ext>
              </a:extLst>
            </p:cNvPr>
            <p:cNvSpPr txBox="1"/>
            <p:nvPr/>
          </p:nvSpPr>
          <p:spPr>
            <a:xfrm>
              <a:off x="3322928" y="4172865"/>
              <a:ext cx="199004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200" dirty="0">
                  <a:latin typeface="Constantia" panose="02030602050306030303" pitchFamily="18" charset="0"/>
                </a:rPr>
                <a:t>Római szín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C77A6155-6488-C3B4-657B-0DBF4F026858}"/>
              </a:ext>
            </a:extLst>
          </p:cNvPr>
          <p:cNvGrpSpPr/>
          <p:nvPr/>
        </p:nvGrpSpPr>
        <p:grpSpPr>
          <a:xfrm>
            <a:off x="10124558" y="-3655020"/>
            <a:ext cx="1990044" cy="3178065"/>
            <a:chOff x="7640207" y="19101"/>
            <a:chExt cx="1990044" cy="3178065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6449C69D-C46B-FEE7-D319-73A5C3F585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15" t="14989" r="9746" b="25319"/>
            <a:stretch>
              <a:fillRect/>
            </a:stretch>
          </p:blipFill>
          <p:spPr>
            <a:xfrm>
              <a:off x="7644087" y="19101"/>
              <a:ext cx="1983600" cy="3168632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D360BA91-201A-8241-51DD-013424F91012}"/>
                </a:ext>
              </a:extLst>
            </p:cNvPr>
            <p:cNvSpPr txBox="1"/>
            <p:nvPr/>
          </p:nvSpPr>
          <p:spPr>
            <a:xfrm>
              <a:off x="7640207" y="2920167"/>
              <a:ext cx="199004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200" dirty="0">
                  <a:latin typeface="Constantia" panose="02030602050306030303" pitchFamily="18" charset="0"/>
                </a:rPr>
                <a:t>Párizsi szín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61F9A89-0E90-F30D-9A7F-09786BDEA725}"/>
              </a:ext>
            </a:extLst>
          </p:cNvPr>
          <p:cNvGrpSpPr/>
          <p:nvPr/>
        </p:nvGrpSpPr>
        <p:grpSpPr>
          <a:xfrm>
            <a:off x="5104731" y="-3640637"/>
            <a:ext cx="1990044" cy="3173417"/>
            <a:chOff x="9118299" y="725733"/>
            <a:chExt cx="1990044" cy="3173417"/>
          </a:xfrm>
        </p:grpSpPr>
        <p:pic>
          <p:nvPicPr>
            <p:cNvPr id="1024" name="Picture 2">
              <a:extLst>
                <a:ext uri="{FF2B5EF4-FFF2-40B4-BE49-F238E27FC236}">
                  <a16:creationId xmlns:a16="http://schemas.microsoft.com/office/drawing/2014/main" id="{1EC7A12A-1831-48BB-AB3A-AD78F92F4F5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38"/>
            <a:stretch>
              <a:fillRect/>
            </a:stretch>
          </p:blipFill>
          <p:spPr bwMode="auto">
            <a:xfrm>
              <a:off x="9126059" y="725733"/>
              <a:ext cx="1982284" cy="31696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5" name="TextBox 1024">
              <a:extLst>
                <a:ext uri="{FF2B5EF4-FFF2-40B4-BE49-F238E27FC236}">
                  <a16:creationId xmlns:a16="http://schemas.microsoft.com/office/drawing/2014/main" id="{0BF62A27-2D12-CFC3-A7E1-0A98CABE0FAE}"/>
                </a:ext>
              </a:extLst>
            </p:cNvPr>
            <p:cNvSpPr txBox="1"/>
            <p:nvPr/>
          </p:nvSpPr>
          <p:spPr>
            <a:xfrm>
              <a:off x="9118299" y="3622151"/>
              <a:ext cx="199004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200" dirty="0">
                  <a:latin typeface="Constantia" panose="02030602050306030303" pitchFamily="18" charset="0"/>
                </a:rPr>
                <a:t>Athéni szín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79C8713-2839-19F5-4A13-796B5F9A2B77}"/>
              </a:ext>
            </a:extLst>
          </p:cNvPr>
          <p:cNvGrpSpPr/>
          <p:nvPr/>
        </p:nvGrpSpPr>
        <p:grpSpPr>
          <a:xfrm>
            <a:off x="4293613" y="2030137"/>
            <a:ext cx="1761535" cy="2914977"/>
            <a:chOff x="4293613" y="2030137"/>
            <a:chExt cx="1761535" cy="2914977"/>
          </a:xfrm>
        </p:grpSpPr>
        <p:pic>
          <p:nvPicPr>
            <p:cNvPr id="24" name="Picture 6">
              <a:extLst>
                <a:ext uri="{FF2B5EF4-FFF2-40B4-BE49-F238E27FC236}">
                  <a16:creationId xmlns:a16="http://schemas.microsoft.com/office/drawing/2014/main" id="{F98C6522-CB5F-6606-DDA1-D7227E8BBAE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8" t="12183" r="4746" b="6972"/>
            <a:stretch>
              <a:fillRect/>
            </a:stretch>
          </p:blipFill>
          <p:spPr bwMode="auto">
            <a:xfrm>
              <a:off x="4295634" y="2030137"/>
              <a:ext cx="1759514" cy="27808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9819FBF-8532-49B7-0E77-26169DA42B34}"/>
                </a:ext>
              </a:extLst>
            </p:cNvPr>
            <p:cNvSpPr txBox="1"/>
            <p:nvPr/>
          </p:nvSpPr>
          <p:spPr>
            <a:xfrm>
              <a:off x="4293613" y="4637337"/>
              <a:ext cx="175951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200" dirty="0">
                  <a:latin typeface="Constantia" panose="02030602050306030303" pitchFamily="18" charset="0"/>
                </a:rPr>
                <a:t>Cleopatra</a:t>
              </a:r>
              <a:r>
                <a:rPr lang="hu-HU" sz="1400" dirty="0">
                  <a:latin typeface="Constantia" panose="02030602050306030303" pitchFamily="18" charset="0"/>
                </a:rPr>
                <a:t> szerepében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06915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B89272-8632-7C1E-93A8-C3DF06F2A1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0460B606-27AE-0FD6-FF54-AF7F21E46510}"/>
              </a:ext>
            </a:extLst>
          </p:cNvPr>
          <p:cNvGrpSpPr/>
          <p:nvPr/>
        </p:nvGrpSpPr>
        <p:grpSpPr>
          <a:xfrm>
            <a:off x="5364167" y="1281233"/>
            <a:ext cx="1990044" cy="3173417"/>
            <a:chOff x="9118299" y="725733"/>
            <a:chExt cx="1990044" cy="3173417"/>
          </a:xfrm>
        </p:grpSpPr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AE43DB4C-2580-97B2-9239-DBD3E0E513D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38"/>
            <a:stretch>
              <a:fillRect/>
            </a:stretch>
          </p:blipFill>
          <p:spPr bwMode="auto">
            <a:xfrm>
              <a:off x="9126059" y="725733"/>
              <a:ext cx="1982284" cy="31696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9920B43-1847-8786-505B-FD63BF3082D6}"/>
                </a:ext>
              </a:extLst>
            </p:cNvPr>
            <p:cNvSpPr txBox="1"/>
            <p:nvPr/>
          </p:nvSpPr>
          <p:spPr>
            <a:xfrm>
              <a:off x="9118299" y="3622151"/>
              <a:ext cx="199004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200" dirty="0">
                  <a:latin typeface="Constantia" panose="02030602050306030303" pitchFamily="18" charset="0"/>
                </a:rPr>
                <a:t>Athéni szín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8B0062C-1565-A03A-2D4F-433EB2044706}"/>
              </a:ext>
            </a:extLst>
          </p:cNvPr>
          <p:cNvGrpSpPr/>
          <p:nvPr/>
        </p:nvGrpSpPr>
        <p:grpSpPr>
          <a:xfrm>
            <a:off x="9655084" y="603263"/>
            <a:ext cx="1990044" cy="3178065"/>
            <a:chOff x="7640207" y="19101"/>
            <a:chExt cx="1990044" cy="3178065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D8BCB22D-5381-D0E7-05E6-746E1CA46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15" t="14989" r="9746" b="25319"/>
            <a:stretch>
              <a:fillRect/>
            </a:stretch>
          </p:blipFill>
          <p:spPr>
            <a:xfrm>
              <a:off x="7644087" y="19101"/>
              <a:ext cx="1983600" cy="3168632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8475421-9A84-28D5-33CA-6EA4B520F07B}"/>
                </a:ext>
              </a:extLst>
            </p:cNvPr>
            <p:cNvSpPr txBox="1"/>
            <p:nvPr/>
          </p:nvSpPr>
          <p:spPr>
            <a:xfrm>
              <a:off x="7640207" y="2920167"/>
              <a:ext cx="199004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200" dirty="0">
                  <a:latin typeface="Constantia" panose="02030602050306030303" pitchFamily="18" charset="0"/>
                </a:rPr>
                <a:t>Párizsi szín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81558D8-46BB-82F6-8C42-53EB4C33B016}"/>
              </a:ext>
            </a:extLst>
          </p:cNvPr>
          <p:cNvGrpSpPr/>
          <p:nvPr/>
        </p:nvGrpSpPr>
        <p:grpSpPr>
          <a:xfrm>
            <a:off x="7483255" y="1281233"/>
            <a:ext cx="1990044" cy="3173416"/>
            <a:chOff x="3322928" y="1276448"/>
            <a:chExt cx="1990044" cy="3173416"/>
          </a:xfrm>
        </p:grpSpPr>
        <p:pic>
          <p:nvPicPr>
            <p:cNvPr id="3078" name="Picture 6">
              <a:extLst>
                <a:ext uri="{FF2B5EF4-FFF2-40B4-BE49-F238E27FC236}">
                  <a16:creationId xmlns:a16="http://schemas.microsoft.com/office/drawing/2014/main" id="{8BE1EE2C-CFFE-B85F-5275-11761F8F97D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41" t="11629" r="1764" b="85"/>
            <a:stretch>
              <a:fillRect/>
            </a:stretch>
          </p:blipFill>
          <p:spPr bwMode="auto">
            <a:xfrm>
              <a:off x="3322928" y="1276448"/>
              <a:ext cx="1983600" cy="31630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071E96A6-DC41-6CD7-80B0-79434839EC71}"/>
                </a:ext>
              </a:extLst>
            </p:cNvPr>
            <p:cNvSpPr txBox="1"/>
            <p:nvPr/>
          </p:nvSpPr>
          <p:spPr>
            <a:xfrm>
              <a:off x="3322928" y="4172865"/>
              <a:ext cx="199004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200" dirty="0">
                  <a:latin typeface="Constantia" panose="02030602050306030303" pitchFamily="18" charset="0"/>
                </a:rPr>
                <a:t>Római szín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181A5A5-91B0-A825-BD55-898B9609B1AC}"/>
              </a:ext>
            </a:extLst>
          </p:cNvPr>
          <p:cNvGrpSpPr/>
          <p:nvPr/>
        </p:nvGrpSpPr>
        <p:grpSpPr>
          <a:xfrm>
            <a:off x="3182014" y="1285047"/>
            <a:ext cx="1990044" cy="3169620"/>
            <a:chOff x="3138034" y="1281233"/>
            <a:chExt cx="1990044" cy="3169620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ECB15CDC-F284-C122-203C-88EB4D0B5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38034" y="1281233"/>
              <a:ext cx="1983600" cy="2894497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983547D-7EB0-AF9C-55B0-4ECCC9103FAE}"/>
                </a:ext>
              </a:extLst>
            </p:cNvPr>
            <p:cNvSpPr txBox="1"/>
            <p:nvPr/>
          </p:nvSpPr>
          <p:spPr>
            <a:xfrm>
              <a:off x="3138034" y="4173854"/>
              <a:ext cx="199004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200" dirty="0">
                  <a:latin typeface="Constantia" panose="02030602050306030303" pitchFamily="18" charset="0"/>
                </a:rPr>
                <a:t>Egyiptomi szín</a:t>
              </a:r>
            </a:p>
          </p:txBody>
        </p:sp>
      </p:grp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9B7F7069-0E17-C990-89F5-42E6307D4E21}"/>
              </a:ext>
            </a:extLst>
          </p:cNvPr>
          <p:cNvSpPr txBox="1">
            <a:spLocks/>
          </p:cNvSpPr>
          <p:nvPr/>
        </p:nvSpPr>
        <p:spPr>
          <a:xfrm>
            <a:off x="1617722" y="-4343023"/>
            <a:ext cx="3524451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300"/>
              </a:spcBef>
            </a:pPr>
            <a:r>
              <a:rPr lang="hu-HU" u="sng" dirty="0">
                <a:latin typeface="Constantia" panose="02030602050306030303" pitchFamily="18" charset="0"/>
              </a:rPr>
              <a:t>Szerepei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200" dirty="0">
                <a:latin typeface="Constantia" panose="02030602050306030303" pitchFamily="18" charset="0"/>
              </a:rPr>
              <a:t>Goneril (Lear), 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200" dirty="0">
                <a:latin typeface="Constantia" panose="02030602050306030303" pitchFamily="18" charset="0"/>
              </a:rPr>
              <a:t>Margit királyné (III. Richárd), 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200" dirty="0">
                <a:latin typeface="Constantia" panose="02030602050306030303" pitchFamily="18" charset="0"/>
              </a:rPr>
              <a:t>Lady Macbeth, 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200" dirty="0">
                <a:latin typeface="Constantia" panose="02030602050306030303" pitchFamily="18" charset="0"/>
              </a:rPr>
              <a:t>Portia (Julius Caesar),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200" dirty="0">
                <a:latin typeface="Constantia" panose="02030602050306030303" pitchFamily="18" charset="0"/>
              </a:rPr>
              <a:t>Cleopatra (Antonius és Cleopatra) 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200" dirty="0">
                <a:latin typeface="Constantia" panose="02030602050306030303" pitchFamily="18" charset="0"/>
              </a:rPr>
              <a:t>Gertrud (Hamlet), 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200" dirty="0">
                <a:latin typeface="Constantia" panose="02030602050306030303" pitchFamily="18" charset="0"/>
              </a:rPr>
              <a:t>Volumnia (Coriolanus), 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200" dirty="0">
                <a:latin typeface="Constantia" panose="02030602050306030303" pitchFamily="18" charset="0"/>
              </a:rPr>
              <a:t>Imogen (Cymbeline), 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200" dirty="0">
                <a:latin typeface="Constantia" panose="02030602050306030303" pitchFamily="18" charset="0"/>
              </a:rPr>
              <a:t>Closter özvegye (II. Richárd).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200" dirty="0">
                <a:latin typeface="Constantia" panose="02030602050306030303" pitchFamily="18" charset="0"/>
              </a:rPr>
              <a:t>Mária (Schiller: Stuart Mária); 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200" dirty="0">
                <a:latin typeface="Constantia" panose="02030602050306030303" pitchFamily="18" charset="0"/>
              </a:rPr>
              <a:t>Antigone, 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200" dirty="0">
                <a:latin typeface="Constantia" panose="02030602050306030303" pitchFamily="18" charset="0"/>
              </a:rPr>
              <a:t>Elektra, 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200" dirty="0">
                <a:latin typeface="Constantia" panose="02030602050306030303" pitchFamily="18" charset="0"/>
              </a:rPr>
              <a:t>Iocaste (Szophoklész); 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200" dirty="0">
                <a:latin typeface="Constantia" panose="02030602050306030303" pitchFamily="18" charset="0"/>
              </a:rPr>
              <a:t>Phaedra (Racine);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200" dirty="0">
                <a:latin typeface="Constantia" panose="02030602050306030303" pitchFamily="18" charset="0"/>
              </a:rPr>
              <a:t>Medea, 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200" dirty="0">
                <a:latin typeface="Constantia" panose="02030602050306030303" pitchFamily="18" charset="0"/>
              </a:rPr>
              <a:t>Sappho (Grillparzer); 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200" dirty="0">
                <a:latin typeface="Constantia" panose="02030602050306030303" pitchFamily="18" charset="0"/>
              </a:rPr>
              <a:t>Ella (Ibsen: John Gabriel Borkman), 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200" dirty="0">
                <a:latin typeface="Constantia" panose="02030602050306030303" pitchFamily="18" charset="0"/>
              </a:rPr>
              <a:t>Alvigné (Ibsen: Kísértetek); 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200" dirty="0">
                <a:latin typeface="Constantia" panose="02030602050306030303" pitchFamily="18" charset="0"/>
              </a:rPr>
              <a:t>Léna (Verga: A farkas), 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200" dirty="0">
                <a:latin typeface="Constantia" panose="02030602050306030303" pitchFamily="18" charset="0"/>
              </a:rPr>
              <a:t>Predszlava (Szigligeti E.: Trónkereső).</a:t>
            </a:r>
            <a:endParaRPr lang="hu-HU" sz="1300" dirty="0">
              <a:latin typeface="Constantia" panose="02030602050306030303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1D32F76-9795-E588-92FC-FD67B0EF63DE}"/>
              </a:ext>
            </a:extLst>
          </p:cNvPr>
          <p:cNvGrpSpPr/>
          <p:nvPr/>
        </p:nvGrpSpPr>
        <p:grpSpPr>
          <a:xfrm>
            <a:off x="8427514" y="-3460707"/>
            <a:ext cx="1803704" cy="3057872"/>
            <a:chOff x="14365253" y="-6588888"/>
            <a:chExt cx="2577852" cy="4370306"/>
          </a:xfrm>
        </p:grpSpPr>
        <p:pic>
          <p:nvPicPr>
            <p:cNvPr id="40" name="Picture 4" descr="Jászai Mari-díj Archives – szinhaz.net">
              <a:extLst>
                <a:ext uri="{FF2B5EF4-FFF2-40B4-BE49-F238E27FC236}">
                  <a16:creationId xmlns:a16="http://schemas.microsoft.com/office/drawing/2014/main" id="{49AD3F74-BC9B-E3D7-4D48-FDD18A1F48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65253" y="-6588888"/>
              <a:ext cx="2577852" cy="3974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F2EA716-5D19-512B-8943-9CFEF297AC3C}"/>
                </a:ext>
              </a:extLst>
            </p:cNvPr>
            <p:cNvSpPr txBox="1"/>
            <p:nvPr/>
          </p:nvSpPr>
          <p:spPr>
            <a:xfrm>
              <a:off x="14365253" y="-2614469"/>
              <a:ext cx="2577852" cy="395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200" dirty="0">
                  <a:latin typeface="Constantia" panose="02030602050306030303" pitchFamily="18" charset="0"/>
                </a:rPr>
                <a:t>Gertrudis szerepében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5DBA973-00FC-0BF7-A61A-29500EFC948D}"/>
              </a:ext>
            </a:extLst>
          </p:cNvPr>
          <p:cNvGrpSpPr/>
          <p:nvPr/>
        </p:nvGrpSpPr>
        <p:grpSpPr>
          <a:xfrm>
            <a:off x="1077130" y="421444"/>
            <a:ext cx="1990044" cy="3173417"/>
            <a:chOff x="1704103" y="23749"/>
            <a:chExt cx="1990044" cy="3173417"/>
          </a:xfrm>
        </p:grpSpPr>
        <p:pic>
          <p:nvPicPr>
            <p:cNvPr id="3076" name="Picture 4" descr="Kultúra - Jászai Mari színésznő">
              <a:extLst>
                <a:ext uri="{FF2B5EF4-FFF2-40B4-BE49-F238E27FC236}">
                  <a16:creationId xmlns:a16="http://schemas.microsoft.com/office/drawing/2014/main" id="{02D79C19-93A9-07DD-90AD-501263B4B3B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476"/>
            <a:stretch>
              <a:fillRect/>
            </a:stretch>
          </p:blipFill>
          <p:spPr bwMode="auto">
            <a:xfrm>
              <a:off x="1710547" y="23749"/>
              <a:ext cx="1983600" cy="3168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EB9B711-2EAF-2648-BD6B-2B90BE310CF2}"/>
                </a:ext>
              </a:extLst>
            </p:cNvPr>
            <p:cNvSpPr txBox="1"/>
            <p:nvPr/>
          </p:nvSpPr>
          <p:spPr>
            <a:xfrm>
              <a:off x="1704103" y="2920167"/>
              <a:ext cx="199004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200" dirty="0">
                  <a:latin typeface="Constantia" panose="02030602050306030303" pitchFamily="18" charset="0"/>
                </a:rPr>
                <a:t>        Paradicsom</a:t>
              </a:r>
            </a:p>
          </p:txBody>
        </p:sp>
      </p:grpSp>
      <p:pic>
        <p:nvPicPr>
          <p:cNvPr id="7" name="Picture 2" descr="Theater stage in the hall with red curtains illustration isolated on white  background | Premium Vector">
            <a:extLst>
              <a:ext uri="{FF2B5EF4-FFF2-40B4-BE49-F238E27FC236}">
                <a16:creationId xmlns:a16="http://schemas.microsoft.com/office/drawing/2014/main" id="{889F063B-C947-8043-54FB-87C8DC3EB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29" b="99286" l="278" r="99722">
                        <a14:foregroundMark x1="4167" y1="4286" x2="14591" y2="8961"/>
                        <a14:foregroundMark x1="6465" y1="41947" x2="5695" y2="44527"/>
                        <a14:foregroundMark x1="14521" y1="14966" x2="8577" y2="34874"/>
                        <a14:foregroundMark x1="4196" y1="50705" x2="4444" y2="59643"/>
                        <a14:foregroundMark x1="4444" y1="59643" x2="6944" y2="67857"/>
                        <a14:foregroundMark x1="6944" y1="67857" x2="5833" y2="76786"/>
                        <a14:foregroundMark x1="5833" y1="76786" x2="1111" y2="75000"/>
                        <a14:foregroundMark x1="1111" y1="75000" x2="1111" y2="73929"/>
                        <a14:foregroundMark x1="4658" y1="36447" x2="6667" y2="16429"/>
                        <a14:foregroundMark x1="3722" y1="45769" x2="4314" y2="39871"/>
                        <a14:foregroundMark x1="1111" y1="71786" x2="3416" y2="48823"/>
                        <a14:foregroundMark x1="2778" y1="3571" x2="14650" y2="3927"/>
                        <a14:foregroundMark x1="19908" y1="2857" x2="19167" y2="2143"/>
                        <a14:foregroundMark x1="11944" y1="1429" x2="2222" y2="2143"/>
                        <a14:foregroundMark x1="2222" y1="2143" x2="1667" y2="2500"/>
                        <a14:foregroundMark x1="3299" y1="38891" x2="3333" y2="39643"/>
                        <a14:foregroundMark x1="1667" y1="2500" x2="3275" y2="38352"/>
                        <a14:foregroundMark x1="1111" y1="31786" x2="1944" y2="43571"/>
                        <a14:foregroundMark x1="28889" y1="5714" x2="35833" y2="13214"/>
                        <a14:foregroundMark x1="35833" y1="13214" x2="50000" y2="20357"/>
                        <a14:foregroundMark x1="50000" y1="20357" x2="65000" y2="5714"/>
                        <a14:foregroundMark x1="65000" y1="5714" x2="65278" y2="5357"/>
                        <a14:foregroundMark x1="29167" y1="3929" x2="46111" y2="1786"/>
                        <a14:foregroundMark x1="46111" y1="1786" x2="60278" y2="2500"/>
                        <a14:foregroundMark x1="60278" y1="2500" x2="64167" y2="6786"/>
                        <a14:foregroundMark x1="49444" y1="6071" x2="49444" y2="6071"/>
                        <a14:foregroundMark x1="45556" y1="11071" x2="45556" y2="11071"/>
                        <a14:foregroundMark x1="45556" y1="11071" x2="52500" y2="14286"/>
                        <a14:foregroundMark x1="52500" y1="14286" x2="42778" y2="9643"/>
                        <a14:foregroundMark x1="42778" y1="9643" x2="37222" y2="9643"/>
                        <a14:foregroundMark x1="37222" y1="9643" x2="37222" y2="9643"/>
                        <a14:foregroundMark x1="26429" y1="6743" x2="33056" y2="12500"/>
                        <a14:foregroundMark x1="33056" y1="12500" x2="39167" y2="14643"/>
                        <a14:foregroundMark x1="37500" y1="17500" x2="45000" y2="19643"/>
                        <a14:foregroundMark x1="45000" y1="19643" x2="61667" y2="15714"/>
                        <a14:foregroundMark x1="61667" y1="15714" x2="62778" y2="14286"/>
                        <a14:foregroundMark x1="48238" y1="21497" x2="51944" y2="21786"/>
                        <a14:foregroundMark x1="42778" y1="21071" x2="47946" y2="21474"/>
                        <a14:foregroundMark x1="51944" y1="21786" x2="65000" y2="16071"/>
                        <a14:foregroundMark x1="65000" y1="16071" x2="70556" y2="11429"/>
                        <a14:foregroundMark x1="70556" y1="11429" x2="66111" y2="5357"/>
                        <a14:foregroundMark x1="66111" y1="5357" x2="61944" y2="5000"/>
                        <a14:foregroundMark x1="61944" y1="5000" x2="61111" y2="4286"/>
                        <a14:foregroundMark x1="63611" y1="2143" x2="68056" y2="2143"/>
                        <a14:foregroundMark x1="70556" y1="11786" x2="71667" y2="9286"/>
                        <a14:foregroundMark x1="81839" y1="1919" x2="88611" y2="9286"/>
                        <a14:foregroundMark x1="81389" y1="1429" x2="81456" y2="1502"/>
                        <a14:foregroundMark x1="88611" y1="9286" x2="96667" y2="12857"/>
                        <a14:foregroundMark x1="5556" y1="52857" x2="278" y2="46429"/>
                        <a14:foregroundMark x1="85278" y1="2143" x2="92778" y2="1429"/>
                        <a14:foregroundMark x1="92778" y1="1429" x2="98333" y2="2143"/>
                        <a14:foregroundMark x1="98333" y1="2143" x2="98611" y2="16786"/>
                        <a14:foregroundMark x1="98611" y1="50000" x2="99167" y2="76786"/>
                        <a14:foregroundMark x1="99167" y1="76786" x2="93889" y2="78929"/>
                        <a14:foregroundMark x1="93889" y1="78929" x2="92778" y2="61786"/>
                        <a14:foregroundMark x1="92778" y1="61786" x2="93889" y2="53214"/>
                        <a14:foregroundMark x1="93889" y1="53214" x2="93889" y2="53214"/>
                        <a14:foregroundMark x1="90000" y1="80714" x2="90000" y2="80714"/>
                        <a14:foregroundMark x1="90000" y1="80714" x2="10000" y2="80714"/>
                        <a14:foregroundMark x1="10000" y1="80714" x2="5833" y2="79286"/>
                        <a14:foregroundMark x1="5833" y1="79286" x2="6111" y2="78571"/>
                        <a14:foregroundMark x1="4722" y1="84286" x2="16389" y2="92500"/>
                        <a14:foregroundMark x1="16389" y1="92500" x2="52778" y2="95000"/>
                        <a14:foregroundMark x1="52778" y1="95000" x2="78056" y2="89643"/>
                        <a14:foregroundMark x1="78056" y1="89643" x2="92778" y2="91786"/>
                        <a14:foregroundMark x1="93056" y1="87857" x2="92778" y2="98571"/>
                        <a14:foregroundMark x1="92778" y1="98571" x2="92222" y2="99286"/>
                        <a14:foregroundMark x1="95556" y1="87143" x2="98611" y2="82143"/>
                        <a14:foregroundMark x1="98611" y1="82143" x2="98611" y2="87143"/>
                        <a14:foregroundMark x1="83889" y1="94286" x2="84444" y2="96071"/>
                        <a14:foregroundMark x1="15278" y1="96429" x2="278" y2="87500"/>
                        <a14:foregroundMark x1="278" y1="87500" x2="4167" y2="87143"/>
                        <a14:foregroundMark x1="4167" y1="87143" x2="8333" y2="95357"/>
                        <a14:foregroundMark x1="70833" y1="8214" x2="76111" y2="3571"/>
                        <a14:foregroundMark x1="76111" y1="3571" x2="67778" y2="2500"/>
                        <a14:foregroundMark x1="60000" y1="8571" x2="43889" y2="11071"/>
                        <a14:foregroundMark x1="43889" y1="11071" x2="43889" y2="10714"/>
                        <a14:foregroundMark x1="82500" y1="5000" x2="98056" y2="52500"/>
                        <a14:foregroundMark x1="95833" y1="17143" x2="97222" y2="46429"/>
                        <a14:foregroundMark x1="97222" y1="46429" x2="97778" y2="47143"/>
                        <a14:foregroundMark x1="98889" y1="17143" x2="99722" y2="44286"/>
                        <a14:backgroundMark x1="24444" y1="31429" x2="24444" y2="31429"/>
                        <a14:backgroundMark x1="73333" y1="44286" x2="73333" y2="44286"/>
                        <a14:backgroundMark x1="39167" y1="33214" x2="41111" y2="41071"/>
                        <a14:backgroundMark x1="41111" y1="41071" x2="55000" y2="43571"/>
                        <a14:backgroundMark x1="55000" y1="43571" x2="82955" y2="25952"/>
                        <a14:backgroundMark x1="83052" y1="26247" x2="78056" y2="35714"/>
                        <a14:backgroundMark x1="78056" y1="35714" x2="78611" y2="49286"/>
                        <a14:backgroundMark x1="78611" y1="49286" x2="76389" y2="56071"/>
                        <a14:backgroundMark x1="76389" y1="56071" x2="24444" y2="49643"/>
                        <a14:backgroundMark x1="24444" y1="49643" x2="15469" y2="32975"/>
                        <a14:backgroundMark x1="16716" y1="28799" x2="28231" y2="17284"/>
                        <a14:backgroundMark x1="13345" y1="40088" x2="18611" y2="57500"/>
                        <a14:backgroundMark x1="18611" y1="57500" x2="45556" y2="70357"/>
                        <a14:backgroundMark x1="45556" y1="70357" x2="76667" y2="58214"/>
                        <a14:backgroundMark x1="76667" y1="58214" x2="84444" y2="48214"/>
                        <a14:backgroundMark x1="84444" y1="48214" x2="85000" y2="47143"/>
                        <a14:backgroundMark x1="85833" y1="58571" x2="25833" y2="64286"/>
                        <a14:backgroundMark x1="25833" y1="64286" x2="20556" y2="71071"/>
                        <a14:backgroundMark x1="20556" y1="71071" x2="20000" y2="70357"/>
                        <a14:backgroundMark x1="60833" y1="73571" x2="89167" y2="67500"/>
                        <a14:backgroundMark x1="89167" y1="67500" x2="88611" y2="67143"/>
                        <a14:backgroundMark x1="11667" y1="37857" x2="7778" y2="43214"/>
                        <a14:backgroundMark x1="7778" y1="43214" x2="16667" y2="64643"/>
                        <a14:backgroundMark x1="16667" y1="64643" x2="16944" y2="66786"/>
                        <a14:backgroundMark x1="20556" y1="3929" x2="20278" y2="27857"/>
                        <a14:backgroundMark x1="20278" y1="3214" x2="20278" y2="3214"/>
                        <a14:backgroundMark x1="20000" y1="2857" x2="20000" y2="2857"/>
                        <a14:backgroundMark x1="20000" y1="2857" x2="21111" y2="12143"/>
                        <a14:backgroundMark x1="21111" y1="12143" x2="27500" y2="21786"/>
                        <a14:backgroundMark x1="27500" y1="21786" x2="49722" y2="34286"/>
                        <a14:backgroundMark x1="44444" y1="27500" x2="55000" y2="30714"/>
                        <a14:backgroundMark x1="55000" y1="30714" x2="75833" y2="26786"/>
                        <a14:backgroundMark x1="75833" y1="26786" x2="79167" y2="17500"/>
                        <a14:backgroundMark x1="79167" y1="17500" x2="79400" y2="15098"/>
                        <a14:backgroundMark x1="80278" y1="6071" x2="79722" y2="4643"/>
                        <a14:backgroundMark x1="14167" y1="66429" x2="19722" y2="71071"/>
                        <a14:backgroundMark x1="19722" y1="71071" x2="31944" y2="72857"/>
                        <a14:backgroundMark x1="31944" y1="72857" x2="38889" y2="71429"/>
                        <a14:backgroundMark x1="88333" y1="76429" x2="87896" y2="76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22376" y="-1362587"/>
            <a:ext cx="17036752" cy="958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D9929B6B-B129-81FC-70EA-76A36459869A}"/>
              </a:ext>
            </a:extLst>
          </p:cNvPr>
          <p:cNvGrpSpPr/>
          <p:nvPr/>
        </p:nvGrpSpPr>
        <p:grpSpPr>
          <a:xfrm>
            <a:off x="0" y="1898223"/>
            <a:ext cx="2006497" cy="4478453"/>
            <a:chOff x="-1917968" y="2732562"/>
            <a:chExt cx="1782078" cy="3977555"/>
          </a:xfrm>
        </p:grpSpPr>
        <p:grpSp>
          <p:nvGrpSpPr>
            <p:cNvPr id="5" name="Graphic 3" descr="Female raising hand">
              <a:extLst>
                <a:ext uri="{FF2B5EF4-FFF2-40B4-BE49-F238E27FC236}">
                  <a16:creationId xmlns:a16="http://schemas.microsoft.com/office/drawing/2014/main" id="{83EC4D2D-1D54-BED7-D0CC-E441B3ED033D}"/>
                </a:ext>
              </a:extLst>
            </p:cNvPr>
            <p:cNvGrpSpPr/>
            <p:nvPr/>
          </p:nvGrpSpPr>
          <p:grpSpPr>
            <a:xfrm>
              <a:off x="-1917968" y="3805482"/>
              <a:ext cx="1782078" cy="2904635"/>
              <a:chOff x="2069122" y="2563178"/>
              <a:chExt cx="2076058" cy="3655224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A2D7405C-361E-7901-7C07-7A761347B0F0}"/>
                  </a:ext>
                </a:extLst>
              </p:cNvPr>
              <p:cNvSpPr/>
              <p:nvPr/>
            </p:nvSpPr>
            <p:spPr>
              <a:xfrm>
                <a:off x="2084045" y="2565101"/>
                <a:ext cx="2054424" cy="3646488"/>
              </a:xfrm>
              <a:custGeom>
                <a:avLst/>
                <a:gdLst>
                  <a:gd name="csX0" fmla="*/ 586073 w 2054424"/>
                  <a:gd name="csY0" fmla="*/ 0 h 3646488"/>
                  <a:gd name="csX1" fmla="*/ 870260 w 2054424"/>
                  <a:gd name="csY1" fmla="*/ 63856 h 3646488"/>
                  <a:gd name="csX2" fmla="*/ 867679 w 2054424"/>
                  <a:gd name="csY2" fmla="*/ 122025 h 3646488"/>
                  <a:gd name="csX3" fmla="*/ 931011 w 2054424"/>
                  <a:gd name="csY3" fmla="*/ 147876 h 3646488"/>
                  <a:gd name="csX4" fmla="*/ 1108090 w 2054424"/>
                  <a:gd name="csY4" fmla="*/ 215084 h 3646488"/>
                  <a:gd name="csX5" fmla="*/ 1207617 w 2054424"/>
                  <a:gd name="csY5" fmla="*/ 317192 h 3646488"/>
                  <a:gd name="csX6" fmla="*/ 1303267 w 2054424"/>
                  <a:gd name="csY6" fmla="*/ 433521 h 3646488"/>
                  <a:gd name="csX7" fmla="*/ 1470393 w 2054424"/>
                  <a:gd name="csY7" fmla="*/ 514436 h 3646488"/>
                  <a:gd name="csX8" fmla="*/ 1705765 w 2054424"/>
                  <a:gd name="csY8" fmla="*/ 296770 h 3646488"/>
                  <a:gd name="csX9" fmla="*/ 1730063 w 2054424"/>
                  <a:gd name="csY9" fmla="*/ 261614 h 3646488"/>
                  <a:gd name="csX10" fmla="*/ 1781765 w 2054424"/>
                  <a:gd name="csY10" fmla="*/ 48301 h 3646488"/>
                  <a:gd name="csX11" fmla="*/ 1792481 w 2054424"/>
                  <a:gd name="csY11" fmla="*/ 52730 h 3646488"/>
                  <a:gd name="csX12" fmla="*/ 1795462 w 2054424"/>
                  <a:gd name="csY12" fmla="*/ 63684 h 3646488"/>
                  <a:gd name="csX13" fmla="*/ 1797491 w 2054424"/>
                  <a:gd name="csY13" fmla="*/ 94431 h 3646488"/>
                  <a:gd name="csX14" fmla="*/ 1791585 w 2054424"/>
                  <a:gd name="csY14" fmla="*/ 141141 h 3646488"/>
                  <a:gd name="csX15" fmla="*/ 1895503 w 2054424"/>
                  <a:gd name="csY15" fmla="*/ 84782 h 3646488"/>
                  <a:gd name="csX16" fmla="*/ 2017004 w 2054424"/>
                  <a:gd name="csY16" fmla="*/ 23260 h 3646488"/>
                  <a:gd name="csX17" fmla="*/ 2036130 w 2054424"/>
                  <a:gd name="csY17" fmla="*/ 47044 h 3646488"/>
                  <a:gd name="csX18" fmla="*/ 2033549 w 2054424"/>
                  <a:gd name="csY18" fmla="*/ 96164 h 3646488"/>
                  <a:gd name="csX19" fmla="*/ 1964788 w 2054424"/>
                  <a:gd name="csY19" fmla="*/ 192843 h 3646488"/>
                  <a:gd name="csX20" fmla="*/ 1833209 w 2054424"/>
                  <a:gd name="csY20" fmla="*/ 291332 h 3646488"/>
                  <a:gd name="csX21" fmla="*/ 1798310 w 2054424"/>
                  <a:gd name="csY21" fmla="*/ 354663 h 3646488"/>
                  <a:gd name="csX22" fmla="*/ 1840706 w 2054424"/>
                  <a:gd name="csY22" fmla="*/ 454447 h 3646488"/>
                  <a:gd name="csX23" fmla="*/ 1501130 w 2054424"/>
                  <a:gd name="csY23" fmla="*/ 796928 h 3646488"/>
                  <a:gd name="csX24" fmla="*/ 1135236 w 2054424"/>
                  <a:gd name="csY24" fmla="*/ 671332 h 3646488"/>
                  <a:gd name="csX25" fmla="*/ 1084830 w 2054424"/>
                  <a:gd name="csY25" fmla="*/ 776030 h 3646488"/>
                  <a:gd name="csX26" fmla="*/ 1105509 w 2054424"/>
                  <a:gd name="csY26" fmla="*/ 913038 h 3646488"/>
                  <a:gd name="csX27" fmla="*/ 1102928 w 2054424"/>
                  <a:gd name="csY27" fmla="*/ 1096575 h 3646488"/>
                  <a:gd name="csX28" fmla="*/ 1105509 w 2054424"/>
                  <a:gd name="csY28" fmla="*/ 1218076 h 3646488"/>
                  <a:gd name="csX29" fmla="*/ 1172203 w 2054424"/>
                  <a:gd name="csY29" fmla="*/ 1475556 h 3646488"/>
                  <a:gd name="csX30" fmla="*/ 1256737 w 2054424"/>
                  <a:gd name="csY30" fmla="*/ 2055647 h 3646488"/>
                  <a:gd name="csX31" fmla="*/ 1294218 w 2054424"/>
                  <a:gd name="csY31" fmla="*/ 2469261 h 3646488"/>
                  <a:gd name="csX32" fmla="*/ 1307439 w 2054424"/>
                  <a:gd name="csY32" fmla="*/ 2994155 h 3646488"/>
                  <a:gd name="csX33" fmla="*/ 1292675 w 2054424"/>
                  <a:gd name="csY33" fmla="*/ 3311490 h 3646488"/>
                  <a:gd name="csX34" fmla="*/ 1094917 w 2054424"/>
                  <a:gd name="csY34" fmla="*/ 3353629 h 3646488"/>
                  <a:gd name="csX35" fmla="*/ 1157992 w 2054424"/>
                  <a:gd name="csY35" fmla="*/ 3452641 h 3646488"/>
                  <a:gd name="csX36" fmla="*/ 1225200 w 2054424"/>
                  <a:gd name="csY36" fmla="*/ 3508734 h 3646488"/>
                  <a:gd name="csX37" fmla="*/ 1322660 w 2054424"/>
                  <a:gd name="csY37" fmla="*/ 3623767 h 3646488"/>
                  <a:gd name="csX38" fmla="*/ 1070609 w 2054424"/>
                  <a:gd name="csY38" fmla="*/ 3611880 h 3646488"/>
                  <a:gd name="csX39" fmla="*/ 985046 w 2054424"/>
                  <a:gd name="csY39" fmla="*/ 3514677 h 3646488"/>
                  <a:gd name="csX40" fmla="*/ 983751 w 2054424"/>
                  <a:gd name="csY40" fmla="*/ 3566893 h 3646488"/>
                  <a:gd name="csX41" fmla="*/ 916800 w 2054424"/>
                  <a:gd name="csY41" fmla="*/ 3579562 h 3646488"/>
                  <a:gd name="csX42" fmla="*/ 840543 w 2054424"/>
                  <a:gd name="csY42" fmla="*/ 3556292 h 3646488"/>
                  <a:gd name="csX43" fmla="*/ 844934 w 2054424"/>
                  <a:gd name="csY43" fmla="*/ 3378956 h 3646488"/>
                  <a:gd name="csX44" fmla="*/ 564451 w 2054424"/>
                  <a:gd name="csY44" fmla="*/ 3381280 h 3646488"/>
                  <a:gd name="csX45" fmla="*/ 552564 w 2054424"/>
                  <a:gd name="csY45" fmla="*/ 3526308 h 3646488"/>
                  <a:gd name="csX46" fmla="*/ 524389 w 2054424"/>
                  <a:gd name="csY46" fmla="*/ 3549053 h 3646488"/>
                  <a:gd name="csX47" fmla="*/ 497242 w 2054424"/>
                  <a:gd name="csY47" fmla="*/ 3542071 h 3646488"/>
                  <a:gd name="csX48" fmla="*/ 385305 w 2054424"/>
                  <a:gd name="csY48" fmla="*/ 3634873 h 3646488"/>
                  <a:gd name="csX49" fmla="*/ 266909 w 2054424"/>
                  <a:gd name="csY49" fmla="*/ 3638236 h 3646488"/>
                  <a:gd name="csX50" fmla="*/ 245411 w 2054424"/>
                  <a:gd name="csY50" fmla="*/ 3579981 h 3646488"/>
                  <a:gd name="csX51" fmla="*/ 314477 w 2054424"/>
                  <a:gd name="csY51" fmla="*/ 3481321 h 3646488"/>
                  <a:gd name="csX52" fmla="*/ 363597 w 2054424"/>
                  <a:gd name="csY52" fmla="*/ 3367573 h 3646488"/>
                  <a:gd name="csX53" fmla="*/ 91382 w 2054424"/>
                  <a:gd name="csY53" fmla="*/ 3302175 h 3646488"/>
                  <a:gd name="csX54" fmla="*/ 67855 w 2054424"/>
                  <a:gd name="csY54" fmla="*/ 2813076 h 3646488"/>
                  <a:gd name="csX55" fmla="*/ 73028 w 2054424"/>
                  <a:gd name="csY55" fmla="*/ 2540089 h 3646488"/>
                  <a:gd name="csX56" fmla="*/ 119557 w 2054424"/>
                  <a:gd name="csY56" fmla="*/ 1816265 h 3646488"/>
                  <a:gd name="csX57" fmla="*/ 207454 w 2054424"/>
                  <a:gd name="csY57" fmla="*/ 1227896 h 3646488"/>
                  <a:gd name="csX58" fmla="*/ 212626 w 2054424"/>
                  <a:gd name="csY58" fmla="*/ 1006612 h 3646488"/>
                  <a:gd name="csX59" fmla="*/ 8924 w 2054424"/>
                  <a:gd name="csY59" fmla="*/ 958015 h 3646488"/>
                  <a:gd name="csX60" fmla="*/ 117500 w 2054424"/>
                  <a:gd name="csY60" fmla="*/ 378952 h 3646488"/>
                  <a:gd name="csX61" fmla="*/ 337746 w 2054424"/>
                  <a:gd name="csY61" fmla="*/ 164906 h 3646488"/>
                  <a:gd name="csX62" fmla="*/ 504748 w 2054424"/>
                  <a:gd name="csY62" fmla="*/ 102860 h 3646488"/>
                  <a:gd name="csX63" fmla="*/ 523874 w 2054424"/>
                  <a:gd name="csY63" fmla="*/ 105185 h 3646488"/>
                  <a:gd name="csX64" fmla="*/ 586073 w 2054424"/>
                  <a:gd name="csY64" fmla="*/ 0 h 364648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  <a:cxn ang="0">
                    <a:pos x="csX51" y="csY51"/>
                  </a:cxn>
                  <a:cxn ang="0">
                    <a:pos x="csX52" y="csY52"/>
                  </a:cxn>
                  <a:cxn ang="0">
                    <a:pos x="csX53" y="csY53"/>
                  </a:cxn>
                  <a:cxn ang="0">
                    <a:pos x="csX54" y="csY54"/>
                  </a:cxn>
                  <a:cxn ang="0">
                    <a:pos x="csX55" y="csY55"/>
                  </a:cxn>
                  <a:cxn ang="0">
                    <a:pos x="csX56" y="csY56"/>
                  </a:cxn>
                  <a:cxn ang="0">
                    <a:pos x="csX57" y="csY57"/>
                  </a:cxn>
                  <a:cxn ang="0">
                    <a:pos x="csX58" y="csY58"/>
                  </a:cxn>
                  <a:cxn ang="0">
                    <a:pos x="csX59" y="csY59"/>
                  </a:cxn>
                  <a:cxn ang="0">
                    <a:pos x="csX60" y="csY60"/>
                  </a:cxn>
                  <a:cxn ang="0">
                    <a:pos x="csX61" y="csY61"/>
                  </a:cxn>
                  <a:cxn ang="0">
                    <a:pos x="csX62" y="csY62"/>
                  </a:cxn>
                  <a:cxn ang="0">
                    <a:pos x="csX63" y="csY63"/>
                  </a:cxn>
                  <a:cxn ang="0">
                    <a:pos x="csX64" y="csY64"/>
                  </a:cxn>
                </a:cxnLst>
                <a:rect l="l" t="t" r="r" b="b"/>
                <a:pathLst>
                  <a:path w="2054424" h="3646488">
                    <a:moveTo>
                      <a:pt x="586073" y="0"/>
                    </a:moveTo>
                    <a:cubicBezTo>
                      <a:pt x="586073" y="0"/>
                      <a:pt x="753932" y="96164"/>
                      <a:pt x="870260" y="63856"/>
                    </a:cubicBezTo>
                    <a:lnTo>
                      <a:pt x="867679" y="122025"/>
                    </a:lnTo>
                    <a:lnTo>
                      <a:pt x="931011" y="147876"/>
                    </a:lnTo>
                    <a:cubicBezTo>
                      <a:pt x="931011" y="147876"/>
                      <a:pt x="1046044" y="171145"/>
                      <a:pt x="1108090" y="215084"/>
                    </a:cubicBezTo>
                    <a:cubicBezTo>
                      <a:pt x="1170136" y="259023"/>
                      <a:pt x="1207617" y="317192"/>
                      <a:pt x="1207617" y="317192"/>
                    </a:cubicBezTo>
                    <a:cubicBezTo>
                      <a:pt x="1207617" y="317192"/>
                      <a:pt x="1254147" y="401212"/>
                      <a:pt x="1303267" y="433521"/>
                    </a:cubicBezTo>
                    <a:cubicBezTo>
                      <a:pt x="1352387" y="465839"/>
                      <a:pt x="1470393" y="514436"/>
                      <a:pt x="1470393" y="514436"/>
                    </a:cubicBezTo>
                    <a:lnTo>
                      <a:pt x="1705765" y="296770"/>
                    </a:lnTo>
                    <a:cubicBezTo>
                      <a:pt x="1705765" y="296770"/>
                      <a:pt x="1733683" y="272987"/>
                      <a:pt x="1730063" y="261614"/>
                    </a:cubicBezTo>
                    <a:cubicBezTo>
                      <a:pt x="1711089" y="201968"/>
                      <a:pt x="1743713" y="83658"/>
                      <a:pt x="1781765" y="48301"/>
                    </a:cubicBezTo>
                    <a:cubicBezTo>
                      <a:pt x="1785727" y="44625"/>
                      <a:pt x="1792195" y="47330"/>
                      <a:pt x="1792481" y="52730"/>
                    </a:cubicBezTo>
                    <a:lnTo>
                      <a:pt x="1795462" y="63684"/>
                    </a:lnTo>
                    <a:cubicBezTo>
                      <a:pt x="1798186" y="73695"/>
                      <a:pt x="1798881" y="84153"/>
                      <a:pt x="1797491" y="94431"/>
                    </a:cubicBezTo>
                    <a:lnTo>
                      <a:pt x="1791585" y="141141"/>
                    </a:lnTo>
                    <a:lnTo>
                      <a:pt x="1895503" y="84782"/>
                    </a:lnTo>
                    <a:cubicBezTo>
                      <a:pt x="1895503" y="84782"/>
                      <a:pt x="1992182" y="-3115"/>
                      <a:pt x="2017004" y="23260"/>
                    </a:cubicBezTo>
                    <a:cubicBezTo>
                      <a:pt x="2017004" y="23260"/>
                      <a:pt x="2063533" y="-2076"/>
                      <a:pt x="2036130" y="47044"/>
                    </a:cubicBezTo>
                    <a:cubicBezTo>
                      <a:pt x="2036130" y="47044"/>
                      <a:pt x="2078964" y="31271"/>
                      <a:pt x="2033549" y="96164"/>
                    </a:cubicBezTo>
                    <a:cubicBezTo>
                      <a:pt x="2033549" y="96164"/>
                      <a:pt x="2087936" y="96603"/>
                      <a:pt x="1964788" y="192843"/>
                    </a:cubicBezTo>
                    <a:cubicBezTo>
                      <a:pt x="1964788" y="192843"/>
                      <a:pt x="1855698" y="267814"/>
                      <a:pt x="1833209" y="291332"/>
                    </a:cubicBezTo>
                    <a:cubicBezTo>
                      <a:pt x="1810721" y="314858"/>
                      <a:pt x="1798310" y="354663"/>
                      <a:pt x="1798310" y="354663"/>
                    </a:cubicBezTo>
                    <a:lnTo>
                      <a:pt x="1840706" y="454447"/>
                    </a:lnTo>
                    <a:cubicBezTo>
                      <a:pt x="1840706" y="454447"/>
                      <a:pt x="1666570" y="712918"/>
                      <a:pt x="1501130" y="796928"/>
                    </a:cubicBezTo>
                    <a:lnTo>
                      <a:pt x="1135236" y="671332"/>
                    </a:lnTo>
                    <a:lnTo>
                      <a:pt x="1084830" y="776030"/>
                    </a:lnTo>
                    <a:cubicBezTo>
                      <a:pt x="1084830" y="776030"/>
                      <a:pt x="1082249" y="840657"/>
                      <a:pt x="1105509" y="913038"/>
                    </a:cubicBezTo>
                    <a:cubicBezTo>
                      <a:pt x="1128779" y="985418"/>
                      <a:pt x="1102928" y="1096575"/>
                      <a:pt x="1102928" y="1096575"/>
                    </a:cubicBezTo>
                    <a:lnTo>
                      <a:pt x="1105509" y="1218076"/>
                    </a:lnTo>
                    <a:lnTo>
                      <a:pt x="1172203" y="1475556"/>
                    </a:lnTo>
                    <a:cubicBezTo>
                      <a:pt x="1172203" y="1475556"/>
                      <a:pt x="1245107" y="1939319"/>
                      <a:pt x="1256737" y="2055647"/>
                    </a:cubicBezTo>
                    <a:cubicBezTo>
                      <a:pt x="1268367" y="2171976"/>
                      <a:pt x="1294218" y="2469261"/>
                      <a:pt x="1294218" y="2469261"/>
                    </a:cubicBezTo>
                    <a:lnTo>
                      <a:pt x="1307439" y="2994155"/>
                    </a:lnTo>
                    <a:cubicBezTo>
                      <a:pt x="1308963" y="3037989"/>
                      <a:pt x="1292675" y="3311490"/>
                      <a:pt x="1292675" y="3311490"/>
                    </a:cubicBezTo>
                    <a:lnTo>
                      <a:pt x="1094917" y="3353629"/>
                    </a:lnTo>
                    <a:cubicBezTo>
                      <a:pt x="1094917" y="3353629"/>
                      <a:pt x="1137980" y="3420666"/>
                      <a:pt x="1157992" y="3452641"/>
                    </a:cubicBezTo>
                    <a:cubicBezTo>
                      <a:pt x="1167603" y="3467995"/>
                      <a:pt x="1194815" y="3489817"/>
                      <a:pt x="1225200" y="3508734"/>
                    </a:cubicBezTo>
                    <a:cubicBezTo>
                      <a:pt x="1274130" y="3539204"/>
                      <a:pt x="1329832" y="3571142"/>
                      <a:pt x="1322660" y="3623767"/>
                    </a:cubicBezTo>
                    <a:cubicBezTo>
                      <a:pt x="1322660" y="3623767"/>
                      <a:pt x="1123606" y="3646770"/>
                      <a:pt x="1070609" y="3611880"/>
                    </a:cubicBezTo>
                    <a:cubicBezTo>
                      <a:pt x="1070609" y="3611880"/>
                      <a:pt x="1022527" y="3522431"/>
                      <a:pt x="985046" y="3514677"/>
                    </a:cubicBezTo>
                    <a:lnTo>
                      <a:pt x="983751" y="3566893"/>
                    </a:lnTo>
                    <a:cubicBezTo>
                      <a:pt x="983751" y="3566893"/>
                      <a:pt x="958157" y="3580857"/>
                      <a:pt x="916800" y="3579562"/>
                    </a:cubicBezTo>
                    <a:cubicBezTo>
                      <a:pt x="875442" y="3578266"/>
                      <a:pt x="840543" y="3556292"/>
                      <a:pt x="840543" y="3556292"/>
                    </a:cubicBezTo>
                    <a:lnTo>
                      <a:pt x="844934" y="3378956"/>
                    </a:lnTo>
                    <a:lnTo>
                      <a:pt x="564451" y="3381280"/>
                    </a:lnTo>
                    <a:cubicBezTo>
                      <a:pt x="564451" y="3381280"/>
                      <a:pt x="563679" y="3513896"/>
                      <a:pt x="552564" y="3526308"/>
                    </a:cubicBezTo>
                    <a:cubicBezTo>
                      <a:pt x="541448" y="3538718"/>
                      <a:pt x="524389" y="3549053"/>
                      <a:pt x="524389" y="3549053"/>
                    </a:cubicBezTo>
                    <a:lnTo>
                      <a:pt x="497242" y="3542071"/>
                    </a:lnTo>
                    <a:cubicBezTo>
                      <a:pt x="497242" y="3542071"/>
                      <a:pt x="490003" y="3614709"/>
                      <a:pt x="385305" y="3634873"/>
                    </a:cubicBezTo>
                    <a:cubicBezTo>
                      <a:pt x="335670" y="3644436"/>
                      <a:pt x="291379" y="3653685"/>
                      <a:pt x="266909" y="3638236"/>
                    </a:cubicBezTo>
                    <a:cubicBezTo>
                      <a:pt x="251717" y="3628644"/>
                      <a:pt x="246402" y="3604736"/>
                      <a:pt x="245411" y="3579981"/>
                    </a:cubicBezTo>
                    <a:cubicBezTo>
                      <a:pt x="242830" y="3515354"/>
                      <a:pt x="314477" y="3481321"/>
                      <a:pt x="314477" y="3481321"/>
                    </a:cubicBezTo>
                    <a:lnTo>
                      <a:pt x="363597" y="3367573"/>
                    </a:lnTo>
                    <a:lnTo>
                      <a:pt x="91382" y="3302175"/>
                    </a:lnTo>
                    <a:lnTo>
                      <a:pt x="67855" y="2813076"/>
                    </a:lnTo>
                    <a:cubicBezTo>
                      <a:pt x="68894" y="2729322"/>
                      <a:pt x="71189" y="2606107"/>
                      <a:pt x="73028" y="2540089"/>
                    </a:cubicBezTo>
                    <a:cubicBezTo>
                      <a:pt x="73028" y="2540089"/>
                      <a:pt x="92678" y="2044522"/>
                      <a:pt x="119557" y="1816265"/>
                    </a:cubicBezTo>
                    <a:cubicBezTo>
                      <a:pt x="146437" y="1588008"/>
                      <a:pt x="207454" y="1227896"/>
                      <a:pt x="207454" y="1227896"/>
                    </a:cubicBezTo>
                    <a:cubicBezTo>
                      <a:pt x="207454" y="1227896"/>
                      <a:pt x="218827" y="1014889"/>
                      <a:pt x="212626" y="1006612"/>
                    </a:cubicBezTo>
                    <a:cubicBezTo>
                      <a:pt x="206425" y="998334"/>
                      <a:pt x="45110" y="998077"/>
                      <a:pt x="8924" y="958015"/>
                    </a:cubicBezTo>
                    <a:cubicBezTo>
                      <a:pt x="-27261" y="917953"/>
                      <a:pt x="54168" y="504330"/>
                      <a:pt x="117500" y="378952"/>
                    </a:cubicBezTo>
                    <a:cubicBezTo>
                      <a:pt x="161277" y="292294"/>
                      <a:pt x="224075" y="218999"/>
                      <a:pt x="337746" y="164906"/>
                    </a:cubicBezTo>
                    <a:cubicBezTo>
                      <a:pt x="383743" y="143018"/>
                      <a:pt x="440654" y="119129"/>
                      <a:pt x="504748" y="102860"/>
                    </a:cubicBezTo>
                    <a:cubicBezTo>
                      <a:pt x="511406" y="101175"/>
                      <a:pt x="517035" y="106880"/>
                      <a:pt x="523874" y="105185"/>
                    </a:cubicBezTo>
                    <a:cubicBezTo>
                      <a:pt x="523855" y="105213"/>
                      <a:pt x="605551" y="91516"/>
                      <a:pt x="58607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hu-HU" dirty="0"/>
              </a:p>
            </p:txBody>
          </p:sp>
          <p:grpSp>
            <p:nvGrpSpPr>
              <p:cNvPr id="8" name="Graphic 3" descr="Female raising hand">
                <a:extLst>
                  <a:ext uri="{FF2B5EF4-FFF2-40B4-BE49-F238E27FC236}">
                    <a16:creationId xmlns:a16="http://schemas.microsoft.com/office/drawing/2014/main" id="{5E7AF13F-3D19-1B60-2905-ED553D8AB75F}"/>
                  </a:ext>
                </a:extLst>
              </p:cNvPr>
              <p:cNvGrpSpPr/>
              <p:nvPr/>
            </p:nvGrpSpPr>
            <p:grpSpPr>
              <a:xfrm>
                <a:off x="2336586" y="5941615"/>
                <a:ext cx="1070580" cy="263362"/>
                <a:chOff x="2336586" y="5941615"/>
                <a:chExt cx="1070580" cy="263362"/>
              </a:xfrm>
              <a:solidFill>
                <a:srgbClr val="FFFFFF"/>
              </a:solidFill>
            </p:grpSpPr>
            <p:sp>
              <p:nvSpPr>
                <p:cNvPr id="9" name="Freeform: Shape 8">
                  <a:extLst>
                    <a:ext uri="{FF2B5EF4-FFF2-40B4-BE49-F238E27FC236}">
                      <a16:creationId xmlns:a16="http://schemas.microsoft.com/office/drawing/2014/main" id="{8111AAA4-A67A-AC6F-3C2C-E559C0CB059B}"/>
                    </a:ext>
                  </a:extLst>
                </p:cNvPr>
                <p:cNvSpPr/>
                <p:nvPr/>
              </p:nvSpPr>
              <p:spPr>
                <a:xfrm>
                  <a:off x="2336586" y="5949291"/>
                  <a:ext cx="311681" cy="255687"/>
                </a:xfrm>
                <a:custGeom>
                  <a:avLst/>
                  <a:gdLst>
                    <a:gd name="csX0" fmla="*/ 306194 w 311681"/>
                    <a:gd name="csY0" fmla="*/ 2928 h 255687"/>
                    <a:gd name="csX1" fmla="*/ 257417 w 311681"/>
                    <a:gd name="csY1" fmla="*/ 14 h 255687"/>
                    <a:gd name="csX2" fmla="*/ 251311 w 311681"/>
                    <a:gd name="csY2" fmla="*/ 4662 h 255687"/>
                    <a:gd name="csX3" fmla="*/ 177245 w 311681"/>
                    <a:gd name="csY3" fmla="*/ 127344 h 255687"/>
                    <a:gd name="csX4" fmla="*/ 44114 w 311681"/>
                    <a:gd name="csY4" fmla="*/ 117514 h 255687"/>
                    <a:gd name="csX5" fmla="*/ 37542 w 311681"/>
                    <a:gd name="csY5" fmla="*/ 118705 h 255687"/>
                    <a:gd name="csX6" fmla="*/ 223 w 311681"/>
                    <a:gd name="csY6" fmla="*/ 178789 h 255687"/>
                    <a:gd name="csX7" fmla="*/ 10434 w 311681"/>
                    <a:gd name="csY7" fmla="*/ 245425 h 255687"/>
                    <a:gd name="csX8" fmla="*/ 13653 w 311681"/>
                    <a:gd name="csY8" fmla="*/ 248340 h 255687"/>
                    <a:gd name="csX9" fmla="*/ 149127 w 311681"/>
                    <a:gd name="csY9" fmla="*/ 241092 h 255687"/>
                    <a:gd name="csX10" fmla="*/ 229347 w 311681"/>
                    <a:gd name="csY10" fmla="*/ 185151 h 255687"/>
                    <a:gd name="csX11" fmla="*/ 239815 w 311681"/>
                    <a:gd name="csY11" fmla="*/ 164130 h 255687"/>
                    <a:gd name="csX12" fmla="*/ 274581 w 311681"/>
                    <a:gd name="csY12" fmla="*/ 162225 h 255687"/>
                    <a:gd name="csX13" fmla="*/ 297184 w 311681"/>
                    <a:gd name="csY13" fmla="*/ 141727 h 255687"/>
                    <a:gd name="csX14" fmla="*/ 300241 w 311681"/>
                    <a:gd name="csY14" fmla="*/ 136707 h 255687"/>
                    <a:gd name="csX15" fmla="*/ 310147 w 311681"/>
                    <a:gd name="csY15" fmla="*/ 22102 h 255687"/>
                    <a:gd name="csX16" fmla="*/ 306194 w 311681"/>
                    <a:gd name="csY16" fmla="*/ 2928 h 25568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</a:cxnLst>
                  <a:rect l="l" t="t" r="r" b="b"/>
                  <a:pathLst>
                    <a:path w="311681" h="255687">
                      <a:moveTo>
                        <a:pt x="306194" y="2928"/>
                      </a:moveTo>
                      <a:cubicBezTo>
                        <a:pt x="290430" y="2138"/>
                        <a:pt x="274019" y="1157"/>
                        <a:pt x="257417" y="14"/>
                      </a:cubicBezTo>
                      <a:cubicBezTo>
                        <a:pt x="254502" y="-186"/>
                        <a:pt x="251892" y="1804"/>
                        <a:pt x="251311" y="4662"/>
                      </a:cubicBezTo>
                      <a:cubicBezTo>
                        <a:pt x="245730" y="27494"/>
                        <a:pt x="201553" y="143422"/>
                        <a:pt x="177245" y="127344"/>
                      </a:cubicBezTo>
                      <a:cubicBezTo>
                        <a:pt x="136859" y="112790"/>
                        <a:pt x="85129" y="105856"/>
                        <a:pt x="44114" y="117514"/>
                      </a:cubicBezTo>
                      <a:cubicBezTo>
                        <a:pt x="41885" y="116485"/>
                        <a:pt x="39266" y="116962"/>
                        <a:pt x="37542" y="118705"/>
                      </a:cubicBezTo>
                      <a:cubicBezTo>
                        <a:pt x="16520" y="140108"/>
                        <a:pt x="3928" y="159824"/>
                        <a:pt x="223" y="178789"/>
                      </a:cubicBezTo>
                      <a:cubicBezTo>
                        <a:pt x="-730" y="201115"/>
                        <a:pt x="1137" y="226461"/>
                        <a:pt x="10434" y="245425"/>
                      </a:cubicBezTo>
                      <a:cubicBezTo>
                        <a:pt x="11091" y="246778"/>
                        <a:pt x="12243" y="247826"/>
                        <a:pt x="13653" y="248340"/>
                      </a:cubicBezTo>
                      <a:cubicBezTo>
                        <a:pt x="58325" y="264856"/>
                        <a:pt x="104522" y="249550"/>
                        <a:pt x="149127" y="241092"/>
                      </a:cubicBezTo>
                      <a:cubicBezTo>
                        <a:pt x="181274" y="232919"/>
                        <a:pt x="214507" y="224527"/>
                        <a:pt x="229347" y="185151"/>
                      </a:cubicBezTo>
                      <a:cubicBezTo>
                        <a:pt x="234128" y="176884"/>
                        <a:pt x="236738" y="172797"/>
                        <a:pt x="239815" y="164130"/>
                      </a:cubicBezTo>
                      <a:cubicBezTo>
                        <a:pt x="243396" y="154024"/>
                        <a:pt x="271028" y="165073"/>
                        <a:pt x="274581" y="162225"/>
                      </a:cubicBezTo>
                      <a:cubicBezTo>
                        <a:pt x="279801" y="158329"/>
                        <a:pt x="292088" y="144479"/>
                        <a:pt x="297184" y="141727"/>
                      </a:cubicBezTo>
                      <a:cubicBezTo>
                        <a:pt x="299032" y="140727"/>
                        <a:pt x="300203" y="138812"/>
                        <a:pt x="300241" y="136707"/>
                      </a:cubicBezTo>
                      <a:cubicBezTo>
                        <a:pt x="300937" y="98331"/>
                        <a:pt x="305623" y="59583"/>
                        <a:pt x="310147" y="22102"/>
                      </a:cubicBezTo>
                      <a:cubicBezTo>
                        <a:pt x="310100" y="15873"/>
                        <a:pt x="315548" y="4300"/>
                        <a:pt x="306194" y="292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</p:sp>
            <p:sp>
              <p:nvSpPr>
                <p:cNvPr id="10" name="Freeform: Shape 9">
                  <a:extLst>
                    <a:ext uri="{FF2B5EF4-FFF2-40B4-BE49-F238E27FC236}">
                      <a16:creationId xmlns:a16="http://schemas.microsoft.com/office/drawing/2014/main" id="{0CC25752-8653-CE08-637E-B59FF98D68FC}"/>
                    </a:ext>
                  </a:extLst>
                </p:cNvPr>
                <p:cNvSpPr/>
                <p:nvPr/>
              </p:nvSpPr>
              <p:spPr>
                <a:xfrm>
                  <a:off x="2928252" y="5941615"/>
                  <a:ext cx="478914" cy="253407"/>
                </a:xfrm>
                <a:custGeom>
                  <a:avLst/>
                  <a:gdLst>
                    <a:gd name="csX0" fmla="*/ 478872 w 478914"/>
                    <a:gd name="csY0" fmla="*/ 240214 h 253407"/>
                    <a:gd name="csX1" fmla="*/ 371278 w 478914"/>
                    <a:gd name="csY1" fmla="*/ 130067 h 253407"/>
                    <a:gd name="csX2" fmla="*/ 316642 w 478914"/>
                    <a:gd name="csY2" fmla="*/ 145240 h 253407"/>
                    <a:gd name="csX3" fmla="*/ 249167 w 478914"/>
                    <a:gd name="csY3" fmla="*/ 128742 h 253407"/>
                    <a:gd name="csX4" fmla="*/ 121894 w 478914"/>
                    <a:gd name="csY4" fmla="*/ 3375 h 253407"/>
                    <a:gd name="csX5" fmla="*/ 116027 w 478914"/>
                    <a:gd name="csY5" fmla="*/ 31 h 253407"/>
                    <a:gd name="csX6" fmla="*/ 5470 w 478914"/>
                    <a:gd name="csY6" fmla="*/ 8956 h 253407"/>
                    <a:gd name="csX7" fmla="*/ 3 w 478914"/>
                    <a:gd name="csY7" fmla="*/ 14938 h 253407"/>
                    <a:gd name="csX8" fmla="*/ 1136 w 478914"/>
                    <a:gd name="csY8" fmla="*/ 179616 h 253407"/>
                    <a:gd name="csX9" fmla="*/ 72593 w 478914"/>
                    <a:gd name="csY9" fmla="*/ 205895 h 253407"/>
                    <a:gd name="csX10" fmla="*/ 129467 w 478914"/>
                    <a:gd name="csY10" fmla="*/ 194008 h 253407"/>
                    <a:gd name="csX11" fmla="*/ 138858 w 478914"/>
                    <a:gd name="csY11" fmla="*/ 183540 h 253407"/>
                    <a:gd name="csX12" fmla="*/ 139315 w 478914"/>
                    <a:gd name="csY12" fmla="*/ 144897 h 253407"/>
                    <a:gd name="csX13" fmla="*/ 145402 w 478914"/>
                    <a:gd name="csY13" fmla="*/ 134153 h 253407"/>
                    <a:gd name="csX14" fmla="*/ 230260 w 478914"/>
                    <a:gd name="csY14" fmla="*/ 234899 h 253407"/>
                    <a:gd name="csX15" fmla="*/ 289420 w 478914"/>
                    <a:gd name="csY15" fmla="*/ 248919 h 253407"/>
                    <a:gd name="csX16" fmla="*/ 470805 w 478914"/>
                    <a:gd name="csY16" fmla="*/ 246853 h 253407"/>
                    <a:gd name="csX17" fmla="*/ 478872 w 478914"/>
                    <a:gd name="csY17" fmla="*/ 240214 h 25340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</a:cxnLst>
                  <a:rect l="l" t="t" r="r" b="b"/>
                  <a:pathLst>
                    <a:path w="478914" h="253407">
                      <a:moveTo>
                        <a:pt x="478872" y="240214"/>
                      </a:moveTo>
                      <a:cubicBezTo>
                        <a:pt x="475196" y="179587"/>
                        <a:pt x="416817" y="155460"/>
                        <a:pt x="371278" y="130067"/>
                      </a:cubicBezTo>
                      <a:cubicBezTo>
                        <a:pt x="366458" y="127628"/>
                        <a:pt x="328853" y="140944"/>
                        <a:pt x="316642" y="145240"/>
                      </a:cubicBezTo>
                      <a:cubicBezTo>
                        <a:pt x="281943" y="159299"/>
                        <a:pt x="273275" y="153422"/>
                        <a:pt x="249167" y="128742"/>
                      </a:cubicBezTo>
                      <a:cubicBezTo>
                        <a:pt x="234432" y="113474"/>
                        <a:pt x="138334" y="38874"/>
                        <a:pt x="121894" y="3375"/>
                      </a:cubicBezTo>
                      <a:cubicBezTo>
                        <a:pt x="120856" y="1127"/>
                        <a:pt x="118494" y="-226"/>
                        <a:pt x="116027" y="31"/>
                      </a:cubicBezTo>
                      <a:cubicBezTo>
                        <a:pt x="79327" y="3765"/>
                        <a:pt x="42122" y="6765"/>
                        <a:pt x="5470" y="8956"/>
                      </a:cubicBezTo>
                      <a:cubicBezTo>
                        <a:pt x="2327" y="9147"/>
                        <a:pt x="-92" y="11795"/>
                        <a:pt x="3" y="14938"/>
                      </a:cubicBezTo>
                      <a:cubicBezTo>
                        <a:pt x="1641" y="69430"/>
                        <a:pt x="4365" y="124628"/>
                        <a:pt x="1136" y="179616"/>
                      </a:cubicBezTo>
                      <a:cubicBezTo>
                        <a:pt x="-378" y="190436"/>
                        <a:pt x="56181" y="203304"/>
                        <a:pt x="72593" y="205895"/>
                      </a:cubicBezTo>
                      <a:cubicBezTo>
                        <a:pt x="76736" y="206581"/>
                        <a:pt x="118494" y="194932"/>
                        <a:pt x="129467" y="194008"/>
                      </a:cubicBezTo>
                      <a:cubicBezTo>
                        <a:pt x="132915" y="193798"/>
                        <a:pt x="139744" y="186883"/>
                        <a:pt x="138858" y="183540"/>
                      </a:cubicBezTo>
                      <a:cubicBezTo>
                        <a:pt x="136906" y="175377"/>
                        <a:pt x="135515" y="149345"/>
                        <a:pt x="139315" y="144897"/>
                      </a:cubicBezTo>
                      <a:cubicBezTo>
                        <a:pt x="140344" y="143697"/>
                        <a:pt x="144316" y="133296"/>
                        <a:pt x="145402" y="134153"/>
                      </a:cubicBezTo>
                      <a:cubicBezTo>
                        <a:pt x="181645" y="162890"/>
                        <a:pt x="209200" y="203809"/>
                        <a:pt x="230260" y="234899"/>
                      </a:cubicBezTo>
                      <a:cubicBezTo>
                        <a:pt x="250339" y="238709"/>
                        <a:pt x="268979" y="245662"/>
                        <a:pt x="289420" y="248919"/>
                      </a:cubicBezTo>
                      <a:cubicBezTo>
                        <a:pt x="349408" y="257463"/>
                        <a:pt x="411149" y="252111"/>
                        <a:pt x="470805" y="246853"/>
                      </a:cubicBezTo>
                      <a:cubicBezTo>
                        <a:pt x="474814" y="247034"/>
                        <a:pt x="479406" y="245024"/>
                        <a:pt x="478872" y="24021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</p:sp>
          </p:grp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2E645C25-E7BB-13BB-1C16-B0B82906369E}"/>
                  </a:ext>
                </a:extLst>
              </p:cNvPr>
              <p:cNvSpPr/>
              <p:nvPr/>
            </p:nvSpPr>
            <p:spPr>
              <a:xfrm>
                <a:off x="2162969" y="3787158"/>
                <a:ext cx="1223874" cy="2159069"/>
              </a:xfrm>
              <a:custGeom>
                <a:avLst/>
                <a:gdLst>
                  <a:gd name="csX0" fmla="*/ 1206674 w 1223874"/>
                  <a:gd name="csY0" fmla="*/ 1135380 h 2159069"/>
                  <a:gd name="csX1" fmla="*/ 1155696 w 1223874"/>
                  <a:gd name="csY1" fmla="*/ 689362 h 2159069"/>
                  <a:gd name="csX2" fmla="*/ 1035719 w 1223874"/>
                  <a:gd name="csY2" fmla="*/ 32404 h 2159069"/>
                  <a:gd name="csX3" fmla="*/ 1024261 w 1223874"/>
                  <a:gd name="csY3" fmla="*/ 28375 h 2159069"/>
                  <a:gd name="csX4" fmla="*/ 131968 w 1223874"/>
                  <a:gd name="csY4" fmla="*/ 0 h 2159069"/>
                  <a:gd name="csX5" fmla="*/ 17668 w 1223874"/>
                  <a:gd name="csY5" fmla="*/ 917543 h 2159069"/>
                  <a:gd name="csX6" fmla="*/ 12706 w 1223874"/>
                  <a:gd name="csY6" fmla="*/ 2079793 h 2159069"/>
                  <a:gd name="csX7" fmla="*/ 608313 w 1223874"/>
                  <a:gd name="csY7" fmla="*/ 2159070 h 2159069"/>
                  <a:gd name="csX8" fmla="*/ 1208741 w 1223874"/>
                  <a:gd name="csY8" fmla="*/ 2087375 h 2159069"/>
                  <a:gd name="csX9" fmla="*/ 1206674 w 1223874"/>
                  <a:gd name="csY9" fmla="*/ 1135380 h 215906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</a:cxnLst>
                <a:rect l="l" t="t" r="r" b="b"/>
                <a:pathLst>
                  <a:path w="1223874" h="2159069">
                    <a:moveTo>
                      <a:pt x="1206674" y="1135380"/>
                    </a:moveTo>
                    <a:cubicBezTo>
                      <a:pt x="1195730" y="986790"/>
                      <a:pt x="1175460" y="838514"/>
                      <a:pt x="1155696" y="689362"/>
                    </a:cubicBezTo>
                    <a:cubicBezTo>
                      <a:pt x="1126445" y="468668"/>
                      <a:pt x="1086983" y="248526"/>
                      <a:pt x="1035719" y="32404"/>
                    </a:cubicBezTo>
                    <a:cubicBezTo>
                      <a:pt x="1034957" y="28889"/>
                      <a:pt x="1027661" y="26822"/>
                      <a:pt x="1024261" y="28375"/>
                    </a:cubicBezTo>
                    <a:cubicBezTo>
                      <a:pt x="784897" y="132416"/>
                      <a:pt x="479802" y="110909"/>
                      <a:pt x="131968" y="0"/>
                    </a:cubicBezTo>
                    <a:cubicBezTo>
                      <a:pt x="74666" y="289455"/>
                      <a:pt x="37518" y="595131"/>
                      <a:pt x="17668" y="917543"/>
                    </a:cubicBezTo>
                    <a:cubicBezTo>
                      <a:pt x="-4849" y="1283189"/>
                      <a:pt x="-5106" y="1670352"/>
                      <a:pt x="12706" y="2079793"/>
                    </a:cubicBezTo>
                    <a:cubicBezTo>
                      <a:pt x="197414" y="2139058"/>
                      <a:pt x="407145" y="2154450"/>
                      <a:pt x="608313" y="2159070"/>
                    </a:cubicBezTo>
                    <a:cubicBezTo>
                      <a:pt x="805500" y="2156479"/>
                      <a:pt x="1019412" y="2142887"/>
                      <a:pt x="1208741" y="2087375"/>
                    </a:cubicBezTo>
                    <a:cubicBezTo>
                      <a:pt x="1228619" y="1776784"/>
                      <a:pt x="1229905" y="1451981"/>
                      <a:pt x="1206674" y="113538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hu-HU" dirty="0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6A09D979-167E-B205-397A-5E329BD3783A}"/>
                  </a:ext>
                </a:extLst>
              </p:cNvPr>
              <p:cNvSpPr/>
              <p:nvPr/>
            </p:nvSpPr>
            <p:spPr>
              <a:xfrm>
                <a:off x="2088080" y="2669752"/>
                <a:ext cx="1832572" cy="1204770"/>
              </a:xfrm>
              <a:custGeom>
                <a:avLst/>
                <a:gdLst>
                  <a:gd name="csX0" fmla="*/ 1831879 w 1832572"/>
                  <a:gd name="csY0" fmla="*/ 347196 h 1204770"/>
                  <a:gd name="csX1" fmla="*/ 1782035 w 1832572"/>
                  <a:gd name="csY1" fmla="*/ 241926 h 1204770"/>
                  <a:gd name="csX2" fmla="*/ 1729485 w 1832572"/>
                  <a:gd name="csY2" fmla="*/ 175841 h 1204770"/>
                  <a:gd name="csX3" fmla="*/ 1720513 w 1832572"/>
                  <a:gd name="csY3" fmla="*/ 175851 h 1204770"/>
                  <a:gd name="csX4" fmla="*/ 1477159 w 1832572"/>
                  <a:gd name="csY4" fmla="*/ 400593 h 1204770"/>
                  <a:gd name="csX5" fmla="*/ 1456070 w 1832572"/>
                  <a:gd name="csY5" fmla="*/ 412642 h 1204770"/>
                  <a:gd name="csX6" fmla="*/ 1267933 w 1832572"/>
                  <a:gd name="csY6" fmla="*/ 305153 h 1204770"/>
                  <a:gd name="csX7" fmla="*/ 974782 w 1832572"/>
                  <a:gd name="csY7" fmla="*/ 59779 h 1204770"/>
                  <a:gd name="csX8" fmla="*/ 901411 w 1832572"/>
                  <a:gd name="csY8" fmla="*/ 34729 h 1204770"/>
                  <a:gd name="csX9" fmla="*/ 894695 w 1832572"/>
                  <a:gd name="csY9" fmla="*/ 43720 h 1204770"/>
                  <a:gd name="csX10" fmla="*/ 935396 w 1832572"/>
                  <a:gd name="csY10" fmla="*/ 196777 h 1204770"/>
                  <a:gd name="csX11" fmla="*/ 912498 w 1832572"/>
                  <a:gd name="csY11" fmla="*/ 249527 h 1204770"/>
                  <a:gd name="csX12" fmla="*/ 781910 w 1832572"/>
                  <a:gd name="csY12" fmla="*/ 279007 h 1204770"/>
                  <a:gd name="csX13" fmla="*/ 770051 w 1832572"/>
                  <a:gd name="csY13" fmla="*/ 279159 h 1204770"/>
                  <a:gd name="csX14" fmla="*/ 554262 w 1832572"/>
                  <a:gd name="csY14" fmla="*/ 171260 h 1204770"/>
                  <a:gd name="csX15" fmla="*/ 506190 w 1832572"/>
                  <a:gd name="csY15" fmla="*/ 6392 h 1204770"/>
                  <a:gd name="csX16" fmla="*/ 498065 w 1832572"/>
                  <a:gd name="csY16" fmla="*/ 524 h 1204770"/>
                  <a:gd name="csX17" fmla="*/ 239528 w 1832572"/>
                  <a:gd name="csY17" fmla="*/ 122873 h 1204770"/>
                  <a:gd name="csX18" fmla="*/ 26930 w 1832572"/>
                  <a:gd name="csY18" fmla="*/ 570062 h 1204770"/>
                  <a:gd name="csX19" fmla="*/ 5556 w 1832572"/>
                  <a:gd name="csY19" fmla="*/ 858908 h 1204770"/>
                  <a:gd name="csX20" fmla="*/ 192370 w 1832572"/>
                  <a:gd name="csY20" fmla="*/ 898198 h 1204770"/>
                  <a:gd name="csX21" fmla="*/ 212363 w 1832572"/>
                  <a:gd name="csY21" fmla="*/ 916810 h 1204770"/>
                  <a:gd name="csX22" fmla="*/ 214134 w 1832572"/>
                  <a:gd name="csY22" fmla="*/ 1109549 h 1204770"/>
                  <a:gd name="csX23" fmla="*/ 218058 w 1832572"/>
                  <a:gd name="csY23" fmla="*/ 1115683 h 1204770"/>
                  <a:gd name="csX24" fmla="*/ 726141 w 1832572"/>
                  <a:gd name="csY24" fmla="*/ 1204770 h 1204770"/>
                  <a:gd name="csX25" fmla="*/ 1096149 w 1832572"/>
                  <a:gd name="csY25" fmla="*/ 1146277 h 1204770"/>
                  <a:gd name="csX26" fmla="*/ 1100074 w 1832572"/>
                  <a:gd name="csY26" fmla="*/ 1140210 h 1204770"/>
                  <a:gd name="csX27" fmla="*/ 1090329 w 1832572"/>
                  <a:gd name="csY27" fmla="*/ 1013822 h 1204770"/>
                  <a:gd name="csX28" fmla="*/ 1103579 w 1832572"/>
                  <a:gd name="csY28" fmla="*/ 900503 h 1204770"/>
                  <a:gd name="csX29" fmla="*/ 1082452 w 1832572"/>
                  <a:gd name="csY29" fmla="*/ 650196 h 1204770"/>
                  <a:gd name="csX30" fmla="*/ 1123696 w 1832572"/>
                  <a:gd name="csY30" fmla="*/ 564147 h 1204770"/>
                  <a:gd name="csX31" fmla="*/ 1148613 w 1832572"/>
                  <a:gd name="csY31" fmla="*/ 563528 h 1204770"/>
                  <a:gd name="csX32" fmla="*/ 1392529 w 1832572"/>
                  <a:gd name="csY32" fmla="*/ 641404 h 1204770"/>
                  <a:gd name="csX33" fmla="*/ 1491942 w 1832572"/>
                  <a:gd name="csY33" fmla="*/ 686039 h 1204770"/>
                  <a:gd name="csX34" fmla="*/ 1497714 w 1832572"/>
                  <a:gd name="csY34" fmla="*/ 686286 h 1204770"/>
                  <a:gd name="csX35" fmla="*/ 1561341 w 1832572"/>
                  <a:gd name="csY35" fmla="*/ 638728 h 1204770"/>
                  <a:gd name="csX36" fmla="*/ 1831117 w 1832572"/>
                  <a:gd name="csY36" fmla="*/ 353807 h 1204770"/>
                  <a:gd name="csX37" fmla="*/ 1831879 w 1832572"/>
                  <a:gd name="csY37" fmla="*/ 347196 h 1204770"/>
                  <a:gd name="csX38" fmla="*/ 749706 w 1832572"/>
                  <a:gd name="csY38" fmla="*/ 831409 h 1204770"/>
                  <a:gd name="csX39" fmla="*/ 723874 w 1832572"/>
                  <a:gd name="csY39" fmla="*/ 830019 h 1204770"/>
                  <a:gd name="csX40" fmla="*/ 717950 w 1832572"/>
                  <a:gd name="csY40" fmla="*/ 834657 h 1204770"/>
                  <a:gd name="csX41" fmla="*/ 721560 w 1832572"/>
                  <a:gd name="csY41" fmla="*/ 841258 h 1204770"/>
                  <a:gd name="csX42" fmla="*/ 751563 w 1832572"/>
                  <a:gd name="csY42" fmla="*/ 854755 h 1204770"/>
                  <a:gd name="csX43" fmla="*/ 786777 w 1832572"/>
                  <a:gd name="csY43" fmla="*/ 870262 h 1204770"/>
                  <a:gd name="csX44" fmla="*/ 816171 w 1832572"/>
                  <a:gd name="csY44" fmla="*/ 892312 h 1204770"/>
                  <a:gd name="csX45" fmla="*/ 777481 w 1832572"/>
                  <a:gd name="csY45" fmla="*/ 898932 h 1204770"/>
                  <a:gd name="csX46" fmla="*/ 672277 w 1832572"/>
                  <a:gd name="csY46" fmla="*/ 882358 h 1204770"/>
                  <a:gd name="csX47" fmla="*/ 668801 w 1832572"/>
                  <a:gd name="csY47" fmla="*/ 893160 h 1204770"/>
                  <a:gd name="csX48" fmla="*/ 687022 w 1832572"/>
                  <a:gd name="csY48" fmla="*/ 900580 h 1204770"/>
                  <a:gd name="csX49" fmla="*/ 724588 w 1832572"/>
                  <a:gd name="csY49" fmla="*/ 921811 h 1204770"/>
                  <a:gd name="csX50" fmla="*/ 697976 w 1832572"/>
                  <a:gd name="csY50" fmla="*/ 929898 h 1204770"/>
                  <a:gd name="csX51" fmla="*/ 509819 w 1832572"/>
                  <a:gd name="csY51" fmla="*/ 883997 h 1204770"/>
                  <a:gd name="csX52" fmla="*/ 495112 w 1832572"/>
                  <a:gd name="csY52" fmla="*/ 873100 h 1204770"/>
                  <a:gd name="csX53" fmla="*/ 486902 w 1832572"/>
                  <a:gd name="csY53" fmla="*/ 743589 h 1204770"/>
                  <a:gd name="csX54" fmla="*/ 498789 w 1832572"/>
                  <a:gd name="csY54" fmla="*/ 731482 h 1204770"/>
                  <a:gd name="csX55" fmla="*/ 568855 w 1832572"/>
                  <a:gd name="csY55" fmla="*/ 696764 h 1204770"/>
                  <a:gd name="csX56" fmla="*/ 618032 w 1832572"/>
                  <a:gd name="csY56" fmla="*/ 680733 h 1204770"/>
                  <a:gd name="csX57" fmla="*/ 680288 w 1832572"/>
                  <a:gd name="csY57" fmla="*/ 648358 h 1204770"/>
                  <a:gd name="csX58" fmla="*/ 686936 w 1832572"/>
                  <a:gd name="csY58" fmla="*/ 677237 h 1204770"/>
                  <a:gd name="csX59" fmla="*/ 661952 w 1832572"/>
                  <a:gd name="csY59" fmla="*/ 720719 h 1204770"/>
                  <a:gd name="csX60" fmla="*/ 660580 w 1832572"/>
                  <a:gd name="csY60" fmla="*/ 727206 h 1204770"/>
                  <a:gd name="csX61" fmla="*/ 666181 w 1832572"/>
                  <a:gd name="csY61" fmla="*/ 730758 h 1204770"/>
                  <a:gd name="csX62" fmla="*/ 750811 w 1832572"/>
                  <a:gd name="csY62" fmla="*/ 730282 h 1204770"/>
                  <a:gd name="csX63" fmla="*/ 819753 w 1832572"/>
                  <a:gd name="csY63" fmla="*/ 742055 h 1204770"/>
                  <a:gd name="csX64" fmla="*/ 744848 w 1832572"/>
                  <a:gd name="csY64" fmla="*/ 776421 h 1204770"/>
                  <a:gd name="csX65" fmla="*/ 744191 w 1832572"/>
                  <a:gd name="csY65" fmla="*/ 787937 h 1204770"/>
                  <a:gd name="csX66" fmla="*/ 840451 w 1832572"/>
                  <a:gd name="csY66" fmla="*/ 811207 h 1204770"/>
                  <a:gd name="csX67" fmla="*/ 749706 w 1832572"/>
                  <a:gd name="csY67" fmla="*/ 831409 h 120477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  <a:cxn ang="0">
                    <a:pos x="csX51" y="csY51"/>
                  </a:cxn>
                  <a:cxn ang="0">
                    <a:pos x="csX52" y="csY52"/>
                  </a:cxn>
                  <a:cxn ang="0">
                    <a:pos x="csX53" y="csY53"/>
                  </a:cxn>
                  <a:cxn ang="0">
                    <a:pos x="csX54" y="csY54"/>
                  </a:cxn>
                  <a:cxn ang="0">
                    <a:pos x="csX55" y="csY55"/>
                  </a:cxn>
                  <a:cxn ang="0">
                    <a:pos x="csX56" y="csY56"/>
                  </a:cxn>
                  <a:cxn ang="0">
                    <a:pos x="csX57" y="csY57"/>
                  </a:cxn>
                  <a:cxn ang="0">
                    <a:pos x="csX58" y="csY58"/>
                  </a:cxn>
                  <a:cxn ang="0">
                    <a:pos x="csX59" y="csY59"/>
                  </a:cxn>
                  <a:cxn ang="0">
                    <a:pos x="csX60" y="csY60"/>
                  </a:cxn>
                  <a:cxn ang="0">
                    <a:pos x="csX61" y="csY61"/>
                  </a:cxn>
                  <a:cxn ang="0">
                    <a:pos x="csX62" y="csY62"/>
                  </a:cxn>
                  <a:cxn ang="0">
                    <a:pos x="csX63" y="csY63"/>
                  </a:cxn>
                  <a:cxn ang="0">
                    <a:pos x="csX64" y="csY64"/>
                  </a:cxn>
                  <a:cxn ang="0">
                    <a:pos x="csX65" y="csY65"/>
                  </a:cxn>
                  <a:cxn ang="0">
                    <a:pos x="csX66" y="csY66"/>
                  </a:cxn>
                  <a:cxn ang="0">
                    <a:pos x="csX67" y="csY67"/>
                  </a:cxn>
                </a:cxnLst>
                <a:rect l="l" t="t" r="r" b="b"/>
                <a:pathLst>
                  <a:path w="1832572" h="1204770">
                    <a:moveTo>
                      <a:pt x="1831879" y="347196"/>
                    </a:moveTo>
                    <a:cubicBezTo>
                      <a:pt x="1820640" y="309477"/>
                      <a:pt x="1783911" y="244850"/>
                      <a:pt x="1782035" y="241926"/>
                    </a:cubicBezTo>
                    <a:cubicBezTo>
                      <a:pt x="1767862" y="218818"/>
                      <a:pt x="1746678" y="196654"/>
                      <a:pt x="1729485" y="175841"/>
                    </a:cubicBezTo>
                    <a:cubicBezTo>
                      <a:pt x="1727285" y="173060"/>
                      <a:pt x="1722704" y="173051"/>
                      <a:pt x="1720513" y="175851"/>
                    </a:cubicBezTo>
                    <a:cubicBezTo>
                      <a:pt x="1662106" y="244517"/>
                      <a:pt x="1565513" y="344510"/>
                      <a:pt x="1477159" y="400593"/>
                    </a:cubicBezTo>
                    <a:cubicBezTo>
                      <a:pt x="1473815" y="402317"/>
                      <a:pt x="1460804" y="414681"/>
                      <a:pt x="1456070" y="412642"/>
                    </a:cubicBezTo>
                    <a:cubicBezTo>
                      <a:pt x="1392805" y="385391"/>
                      <a:pt x="1323368" y="353854"/>
                      <a:pt x="1267933" y="305153"/>
                    </a:cubicBezTo>
                    <a:cubicBezTo>
                      <a:pt x="1146079" y="171355"/>
                      <a:pt x="1174826" y="116710"/>
                      <a:pt x="974782" y="59779"/>
                    </a:cubicBezTo>
                    <a:cubicBezTo>
                      <a:pt x="950674" y="52207"/>
                      <a:pt x="925747" y="44377"/>
                      <a:pt x="901411" y="34729"/>
                    </a:cubicBezTo>
                    <a:cubicBezTo>
                      <a:pt x="896296" y="32509"/>
                      <a:pt x="890857" y="39243"/>
                      <a:pt x="894695" y="43720"/>
                    </a:cubicBezTo>
                    <a:cubicBezTo>
                      <a:pt x="932110" y="91459"/>
                      <a:pt x="935262" y="141332"/>
                      <a:pt x="935396" y="196777"/>
                    </a:cubicBezTo>
                    <a:cubicBezTo>
                      <a:pt x="935072" y="218352"/>
                      <a:pt x="927366" y="236097"/>
                      <a:pt x="912498" y="249527"/>
                    </a:cubicBezTo>
                    <a:cubicBezTo>
                      <a:pt x="874283" y="284055"/>
                      <a:pt x="802884" y="280816"/>
                      <a:pt x="781910" y="279007"/>
                    </a:cubicBezTo>
                    <a:cubicBezTo>
                      <a:pt x="780119" y="278854"/>
                      <a:pt x="771261" y="277854"/>
                      <a:pt x="770051" y="279159"/>
                    </a:cubicBezTo>
                    <a:cubicBezTo>
                      <a:pt x="675468" y="270768"/>
                      <a:pt x="597496" y="239935"/>
                      <a:pt x="554262" y="171260"/>
                    </a:cubicBezTo>
                    <a:cubicBezTo>
                      <a:pt x="518267" y="118634"/>
                      <a:pt x="501199" y="60084"/>
                      <a:pt x="506190" y="6392"/>
                    </a:cubicBezTo>
                    <a:cubicBezTo>
                      <a:pt x="506685" y="2210"/>
                      <a:pt x="501970" y="-1381"/>
                      <a:pt x="498065" y="524"/>
                    </a:cubicBezTo>
                    <a:cubicBezTo>
                      <a:pt x="410616" y="38729"/>
                      <a:pt x="317642" y="64447"/>
                      <a:pt x="239528" y="122873"/>
                    </a:cubicBezTo>
                    <a:cubicBezTo>
                      <a:pt x="112131" y="223914"/>
                      <a:pt x="60505" y="412138"/>
                      <a:pt x="26930" y="570062"/>
                    </a:cubicBezTo>
                    <a:cubicBezTo>
                      <a:pt x="6470" y="663922"/>
                      <a:pt x="-8627" y="773068"/>
                      <a:pt x="5556" y="858908"/>
                    </a:cubicBezTo>
                    <a:cubicBezTo>
                      <a:pt x="32178" y="873853"/>
                      <a:pt x="154517" y="894112"/>
                      <a:pt x="192370" y="898198"/>
                    </a:cubicBezTo>
                    <a:cubicBezTo>
                      <a:pt x="218001" y="900961"/>
                      <a:pt x="211801" y="913210"/>
                      <a:pt x="212363" y="916810"/>
                    </a:cubicBezTo>
                    <a:cubicBezTo>
                      <a:pt x="219116" y="972732"/>
                      <a:pt x="222049" y="1035778"/>
                      <a:pt x="214134" y="1109549"/>
                    </a:cubicBezTo>
                    <a:cubicBezTo>
                      <a:pt x="213839" y="1112263"/>
                      <a:pt x="215477" y="1114806"/>
                      <a:pt x="218058" y="1115683"/>
                    </a:cubicBezTo>
                    <a:cubicBezTo>
                      <a:pt x="393233" y="1174176"/>
                      <a:pt x="555729" y="1204113"/>
                      <a:pt x="726141" y="1204770"/>
                    </a:cubicBezTo>
                    <a:cubicBezTo>
                      <a:pt x="856872" y="1204770"/>
                      <a:pt x="981049" y="1185168"/>
                      <a:pt x="1096149" y="1146277"/>
                    </a:cubicBezTo>
                    <a:cubicBezTo>
                      <a:pt x="1098711" y="1145410"/>
                      <a:pt x="1100331" y="1142896"/>
                      <a:pt x="1100074" y="1140210"/>
                    </a:cubicBezTo>
                    <a:cubicBezTo>
                      <a:pt x="1096064" y="1098271"/>
                      <a:pt x="1090196" y="1056180"/>
                      <a:pt x="1090329" y="1013822"/>
                    </a:cubicBezTo>
                    <a:cubicBezTo>
                      <a:pt x="1091187" y="975465"/>
                      <a:pt x="1102093" y="938984"/>
                      <a:pt x="1103579" y="900503"/>
                    </a:cubicBezTo>
                    <a:cubicBezTo>
                      <a:pt x="1108227" y="815502"/>
                      <a:pt x="1050029" y="733683"/>
                      <a:pt x="1082452" y="650196"/>
                    </a:cubicBezTo>
                    <a:cubicBezTo>
                      <a:pt x="1088329" y="631822"/>
                      <a:pt x="1117161" y="575568"/>
                      <a:pt x="1123696" y="564147"/>
                    </a:cubicBezTo>
                    <a:cubicBezTo>
                      <a:pt x="1124515" y="562718"/>
                      <a:pt x="1145051" y="562766"/>
                      <a:pt x="1148613" y="563528"/>
                    </a:cubicBezTo>
                    <a:cubicBezTo>
                      <a:pt x="1237948" y="585359"/>
                      <a:pt x="1315815" y="612582"/>
                      <a:pt x="1392529" y="641404"/>
                    </a:cubicBezTo>
                    <a:cubicBezTo>
                      <a:pt x="1426400" y="653892"/>
                      <a:pt x="1461433" y="666808"/>
                      <a:pt x="1491942" y="686039"/>
                    </a:cubicBezTo>
                    <a:cubicBezTo>
                      <a:pt x="1493685" y="687134"/>
                      <a:pt x="1495885" y="687229"/>
                      <a:pt x="1497714" y="686286"/>
                    </a:cubicBezTo>
                    <a:cubicBezTo>
                      <a:pt x="1522022" y="673713"/>
                      <a:pt x="1542500" y="655873"/>
                      <a:pt x="1561341" y="638728"/>
                    </a:cubicBezTo>
                    <a:cubicBezTo>
                      <a:pt x="1659705" y="551174"/>
                      <a:pt x="1745392" y="451009"/>
                      <a:pt x="1831117" y="353807"/>
                    </a:cubicBezTo>
                    <a:cubicBezTo>
                      <a:pt x="1832727" y="351978"/>
                      <a:pt x="1833032" y="349339"/>
                      <a:pt x="1831879" y="347196"/>
                    </a:cubicBezTo>
                    <a:close/>
                    <a:moveTo>
                      <a:pt x="749706" y="831409"/>
                    </a:moveTo>
                    <a:cubicBezTo>
                      <a:pt x="741238" y="830885"/>
                      <a:pt x="732475" y="830352"/>
                      <a:pt x="723874" y="830019"/>
                    </a:cubicBezTo>
                    <a:cubicBezTo>
                      <a:pt x="721026" y="829895"/>
                      <a:pt x="718531" y="831866"/>
                      <a:pt x="717950" y="834657"/>
                    </a:cubicBezTo>
                    <a:cubicBezTo>
                      <a:pt x="717378" y="837438"/>
                      <a:pt x="718902" y="840239"/>
                      <a:pt x="721560" y="841258"/>
                    </a:cubicBezTo>
                    <a:cubicBezTo>
                      <a:pt x="731646" y="845144"/>
                      <a:pt x="741772" y="850031"/>
                      <a:pt x="751563" y="854755"/>
                    </a:cubicBezTo>
                    <a:cubicBezTo>
                      <a:pt x="762927" y="860241"/>
                      <a:pt x="774680" y="865909"/>
                      <a:pt x="786777" y="870262"/>
                    </a:cubicBezTo>
                    <a:cubicBezTo>
                      <a:pt x="797588" y="874938"/>
                      <a:pt x="817648" y="877520"/>
                      <a:pt x="816171" y="892312"/>
                    </a:cubicBezTo>
                    <a:cubicBezTo>
                      <a:pt x="813590" y="907866"/>
                      <a:pt x="789292" y="900275"/>
                      <a:pt x="777481" y="898932"/>
                    </a:cubicBezTo>
                    <a:cubicBezTo>
                      <a:pt x="742114" y="893960"/>
                      <a:pt x="708110" y="885616"/>
                      <a:pt x="672277" y="882358"/>
                    </a:cubicBezTo>
                    <a:cubicBezTo>
                      <a:pt x="666324" y="881568"/>
                      <a:pt x="663476" y="890302"/>
                      <a:pt x="668801" y="893160"/>
                    </a:cubicBezTo>
                    <a:cubicBezTo>
                      <a:pt x="673011" y="895636"/>
                      <a:pt x="679507" y="897932"/>
                      <a:pt x="687022" y="900580"/>
                    </a:cubicBezTo>
                    <a:cubicBezTo>
                      <a:pt x="700604" y="905371"/>
                      <a:pt x="721131" y="912600"/>
                      <a:pt x="724588" y="921811"/>
                    </a:cubicBezTo>
                    <a:cubicBezTo>
                      <a:pt x="727436" y="935632"/>
                      <a:pt x="712101" y="936051"/>
                      <a:pt x="697976" y="929898"/>
                    </a:cubicBezTo>
                    <a:cubicBezTo>
                      <a:pt x="640454" y="908685"/>
                      <a:pt x="581161" y="896208"/>
                      <a:pt x="509819" y="883997"/>
                    </a:cubicBezTo>
                    <a:cubicBezTo>
                      <a:pt x="507876" y="883663"/>
                      <a:pt x="495465" y="875862"/>
                      <a:pt x="495112" y="873100"/>
                    </a:cubicBezTo>
                    <a:cubicBezTo>
                      <a:pt x="490540" y="830723"/>
                      <a:pt x="485816" y="786908"/>
                      <a:pt x="486902" y="743589"/>
                    </a:cubicBezTo>
                    <a:cubicBezTo>
                      <a:pt x="487064" y="740160"/>
                      <a:pt x="497722" y="732892"/>
                      <a:pt x="498789" y="731482"/>
                    </a:cubicBezTo>
                    <a:cubicBezTo>
                      <a:pt x="515391" y="709432"/>
                      <a:pt x="541356" y="703279"/>
                      <a:pt x="568855" y="696764"/>
                    </a:cubicBezTo>
                    <a:cubicBezTo>
                      <a:pt x="585581" y="692801"/>
                      <a:pt x="602869" y="688696"/>
                      <a:pt x="618032" y="680733"/>
                    </a:cubicBezTo>
                    <a:cubicBezTo>
                      <a:pt x="638444" y="670618"/>
                      <a:pt x="656723" y="645910"/>
                      <a:pt x="680288" y="648358"/>
                    </a:cubicBezTo>
                    <a:cubicBezTo>
                      <a:pt x="693747" y="651625"/>
                      <a:pt x="692499" y="665569"/>
                      <a:pt x="686936" y="677237"/>
                    </a:cubicBezTo>
                    <a:cubicBezTo>
                      <a:pt x="681812" y="691916"/>
                      <a:pt x="674830" y="708565"/>
                      <a:pt x="661952" y="720719"/>
                    </a:cubicBezTo>
                    <a:cubicBezTo>
                      <a:pt x="660190" y="722386"/>
                      <a:pt x="659638" y="724967"/>
                      <a:pt x="660580" y="727206"/>
                    </a:cubicBezTo>
                    <a:cubicBezTo>
                      <a:pt x="661523" y="729444"/>
                      <a:pt x="663752" y="730863"/>
                      <a:pt x="666181" y="730758"/>
                    </a:cubicBezTo>
                    <a:cubicBezTo>
                      <a:pt x="677021" y="730311"/>
                      <a:pt x="715149" y="728958"/>
                      <a:pt x="750811" y="730282"/>
                    </a:cubicBezTo>
                    <a:cubicBezTo>
                      <a:pt x="811723" y="732530"/>
                      <a:pt x="819010" y="740836"/>
                      <a:pt x="819753" y="742055"/>
                    </a:cubicBezTo>
                    <a:cubicBezTo>
                      <a:pt x="835259" y="774697"/>
                      <a:pt x="764984" y="774126"/>
                      <a:pt x="744848" y="776421"/>
                    </a:cubicBezTo>
                    <a:cubicBezTo>
                      <a:pt x="738247" y="776726"/>
                      <a:pt x="737647" y="786880"/>
                      <a:pt x="744191" y="787937"/>
                    </a:cubicBezTo>
                    <a:cubicBezTo>
                      <a:pt x="774338" y="793671"/>
                      <a:pt x="817495" y="793614"/>
                      <a:pt x="840451" y="811207"/>
                    </a:cubicBezTo>
                    <a:cubicBezTo>
                      <a:pt x="860882" y="841944"/>
                      <a:pt x="764184" y="831609"/>
                      <a:pt x="749706" y="831409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hu-HU" dirty="0"/>
              </a:p>
            </p:txBody>
          </p:sp>
          <p:grpSp>
            <p:nvGrpSpPr>
              <p:cNvPr id="13" name="Graphic 3" descr="Female raising hand">
                <a:extLst>
                  <a:ext uri="{FF2B5EF4-FFF2-40B4-BE49-F238E27FC236}">
                    <a16:creationId xmlns:a16="http://schemas.microsoft.com/office/drawing/2014/main" id="{24F20C25-35CE-39E0-E18E-ADF145720E4F}"/>
                  </a:ext>
                </a:extLst>
              </p:cNvPr>
              <p:cNvGrpSpPr/>
              <p:nvPr/>
            </p:nvGrpSpPr>
            <p:grpSpPr>
              <a:xfrm>
                <a:off x="2069122" y="2563178"/>
                <a:ext cx="2076058" cy="3655224"/>
                <a:chOff x="2069122" y="2563178"/>
                <a:chExt cx="2076058" cy="3655224"/>
              </a:xfrm>
              <a:solidFill>
                <a:srgbClr val="000000"/>
              </a:solidFill>
            </p:grpSpPr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B9A28395-F646-EC77-0179-5DD336BC52B1}"/>
                    </a:ext>
                  </a:extLst>
                </p:cNvPr>
                <p:cNvSpPr/>
                <p:nvPr/>
              </p:nvSpPr>
              <p:spPr>
                <a:xfrm>
                  <a:off x="2929974" y="2692747"/>
                  <a:ext cx="15847" cy="47385"/>
                </a:xfrm>
                <a:custGeom>
                  <a:avLst/>
                  <a:gdLst>
                    <a:gd name="csX0" fmla="*/ 15387 w 15847"/>
                    <a:gd name="csY0" fmla="*/ 40128 h 47385"/>
                    <a:gd name="csX1" fmla="*/ 15607 w 15847"/>
                    <a:gd name="csY1" fmla="*/ 2618 h 47385"/>
                    <a:gd name="csX2" fmla="*/ 11282 w 15847"/>
                    <a:gd name="csY2" fmla="*/ 161 h 47385"/>
                    <a:gd name="csX3" fmla="*/ 3700 w 15847"/>
                    <a:gd name="csY3" fmla="*/ 43347 h 47385"/>
                    <a:gd name="csX4" fmla="*/ 15387 w 15847"/>
                    <a:gd name="csY4" fmla="*/ 40128 h 4738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</a:cxnLst>
                  <a:rect l="l" t="t" r="r" b="b"/>
                  <a:pathLst>
                    <a:path w="15847" h="47385">
                      <a:moveTo>
                        <a:pt x="15387" y="40128"/>
                      </a:moveTo>
                      <a:cubicBezTo>
                        <a:pt x="8720" y="27031"/>
                        <a:pt x="15378" y="15582"/>
                        <a:pt x="15607" y="2618"/>
                      </a:cubicBezTo>
                      <a:cubicBezTo>
                        <a:pt x="15349" y="875"/>
                        <a:pt x="12892" y="-477"/>
                        <a:pt x="11282" y="161"/>
                      </a:cubicBezTo>
                      <a:cubicBezTo>
                        <a:pt x="-3596" y="6076"/>
                        <a:pt x="-1062" y="31565"/>
                        <a:pt x="3700" y="43347"/>
                      </a:cubicBezTo>
                      <a:cubicBezTo>
                        <a:pt x="6586" y="50472"/>
                        <a:pt x="18293" y="47395"/>
                        <a:pt x="15387" y="40128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EBF9C098-66D1-66FA-E8AA-6BD5135FDFA8}"/>
                    </a:ext>
                  </a:extLst>
                </p:cNvPr>
                <p:cNvSpPr/>
                <p:nvPr/>
              </p:nvSpPr>
              <p:spPr>
                <a:xfrm>
                  <a:off x="2840390" y="3303863"/>
                  <a:ext cx="151102" cy="13816"/>
                </a:xfrm>
                <a:custGeom>
                  <a:avLst/>
                  <a:gdLst>
                    <a:gd name="csX0" fmla="*/ 147958 w 151102"/>
                    <a:gd name="csY0" fmla="*/ 54 h 13816"/>
                    <a:gd name="csX1" fmla="*/ 3854 w 151102"/>
                    <a:gd name="csY1" fmla="*/ 3826 h 13816"/>
                    <a:gd name="csX2" fmla="*/ 3854 w 151102"/>
                    <a:gd name="csY2" fmla="*/ 11826 h 13816"/>
                    <a:gd name="csX3" fmla="*/ 77254 w 151102"/>
                    <a:gd name="csY3" fmla="*/ 13608 h 13816"/>
                    <a:gd name="csX4" fmla="*/ 147958 w 151102"/>
                    <a:gd name="csY4" fmla="*/ 54 h 13816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</a:cxnLst>
                  <a:rect l="l" t="t" r="r" b="b"/>
                  <a:pathLst>
                    <a:path w="151102" h="13816">
                      <a:moveTo>
                        <a:pt x="147958" y="54"/>
                      </a:moveTo>
                      <a:cubicBezTo>
                        <a:pt x="100047" y="-632"/>
                        <a:pt x="51917" y="5521"/>
                        <a:pt x="3854" y="3826"/>
                      </a:cubicBezTo>
                      <a:cubicBezTo>
                        <a:pt x="-1337" y="3778"/>
                        <a:pt x="-1232" y="11484"/>
                        <a:pt x="3854" y="11826"/>
                      </a:cubicBezTo>
                      <a:cubicBezTo>
                        <a:pt x="28324" y="13484"/>
                        <a:pt x="52727" y="14208"/>
                        <a:pt x="77254" y="13608"/>
                      </a:cubicBezTo>
                      <a:cubicBezTo>
                        <a:pt x="82959" y="13150"/>
                        <a:pt x="168370" y="12550"/>
                        <a:pt x="147958" y="5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B765FAF0-7FB4-8CB2-C3D3-C8287A035716}"/>
                    </a:ext>
                  </a:extLst>
                </p:cNvPr>
                <p:cNvSpPr/>
                <p:nvPr/>
              </p:nvSpPr>
              <p:spPr>
                <a:xfrm>
                  <a:off x="2069122" y="2563178"/>
                  <a:ext cx="2076058" cy="3655224"/>
                </a:xfrm>
                <a:custGeom>
                  <a:avLst/>
                  <a:gdLst>
                    <a:gd name="csX0" fmla="*/ 2072360 w 2076058"/>
                    <a:gd name="csY0" fmla="*/ 69960 h 3655224"/>
                    <a:gd name="csX1" fmla="*/ 2061854 w 2076058"/>
                    <a:gd name="csY1" fmla="*/ 38118 h 3655224"/>
                    <a:gd name="csX2" fmla="*/ 2062969 w 2076058"/>
                    <a:gd name="csY2" fmla="*/ 17858 h 3655224"/>
                    <a:gd name="csX3" fmla="*/ 2031879 w 2076058"/>
                    <a:gd name="csY3" fmla="*/ 19687 h 3655224"/>
                    <a:gd name="csX4" fmla="*/ 1888290 w 2076058"/>
                    <a:gd name="csY4" fmla="*/ 91391 h 3655224"/>
                    <a:gd name="csX5" fmla="*/ 1811690 w 2076058"/>
                    <a:gd name="csY5" fmla="*/ 133482 h 3655224"/>
                    <a:gd name="csX6" fmla="*/ 1815023 w 2076058"/>
                    <a:gd name="csY6" fmla="*/ 53520 h 3655224"/>
                    <a:gd name="csX7" fmla="*/ 1789573 w 2076058"/>
                    <a:gd name="csY7" fmla="*/ 47338 h 3655224"/>
                    <a:gd name="csX8" fmla="*/ 1735137 w 2076058"/>
                    <a:gd name="csY8" fmla="*/ 261555 h 3655224"/>
                    <a:gd name="csX9" fmla="*/ 1644183 w 2076058"/>
                    <a:gd name="csY9" fmla="*/ 355339 h 3655224"/>
                    <a:gd name="csX10" fmla="*/ 1485030 w 2076058"/>
                    <a:gd name="csY10" fmla="*/ 504881 h 3655224"/>
                    <a:gd name="csX11" fmla="*/ 1305950 w 2076058"/>
                    <a:gd name="csY11" fmla="*/ 406783 h 3655224"/>
                    <a:gd name="csX12" fmla="*/ 1213424 w 2076058"/>
                    <a:gd name="csY12" fmla="*/ 288197 h 3655224"/>
                    <a:gd name="csX13" fmla="*/ 897995 w 2076058"/>
                    <a:gd name="csY13" fmla="*/ 123081 h 3655224"/>
                    <a:gd name="csX14" fmla="*/ 885822 w 2076058"/>
                    <a:gd name="csY14" fmla="*/ 139121 h 3655224"/>
                    <a:gd name="csX15" fmla="*/ 928484 w 2076058"/>
                    <a:gd name="csY15" fmla="*/ 210054 h 3655224"/>
                    <a:gd name="csX16" fmla="*/ 938095 w 2076058"/>
                    <a:gd name="csY16" fmla="*/ 287168 h 3655224"/>
                    <a:gd name="csX17" fmla="*/ 925027 w 2076058"/>
                    <a:gd name="csY17" fmla="*/ 340527 h 3655224"/>
                    <a:gd name="csX18" fmla="*/ 796715 w 2076058"/>
                    <a:gd name="csY18" fmla="*/ 370045 h 3655224"/>
                    <a:gd name="csX19" fmla="*/ 536197 w 2076058"/>
                    <a:gd name="csY19" fmla="*/ 115366 h 3655224"/>
                    <a:gd name="csX20" fmla="*/ 596966 w 2076058"/>
                    <a:gd name="csY20" fmla="*/ 79885 h 3655224"/>
                    <a:gd name="csX21" fmla="*/ 604520 w 2076058"/>
                    <a:gd name="csY21" fmla="*/ 3561 h 3655224"/>
                    <a:gd name="csX22" fmla="*/ 597128 w 2076058"/>
                    <a:gd name="csY22" fmla="*/ 3561 h 3655224"/>
                    <a:gd name="csX23" fmla="*/ 589032 w 2076058"/>
                    <a:gd name="csY23" fmla="*/ 65645 h 3655224"/>
                    <a:gd name="csX24" fmla="*/ 532644 w 2076058"/>
                    <a:gd name="csY24" fmla="*/ 100202 h 3655224"/>
                    <a:gd name="csX25" fmla="*/ 526310 w 2076058"/>
                    <a:gd name="csY25" fmla="*/ 97059 h 3655224"/>
                    <a:gd name="csX26" fmla="*/ 397180 w 2076058"/>
                    <a:gd name="csY26" fmla="*/ 136063 h 3655224"/>
                    <a:gd name="csX27" fmla="*/ 32772 w 2076058"/>
                    <a:gd name="csY27" fmla="*/ 655414 h 3655224"/>
                    <a:gd name="csX28" fmla="*/ 5635 w 2076058"/>
                    <a:gd name="csY28" fmla="*/ 934525 h 3655224"/>
                    <a:gd name="csX29" fmla="*/ 23104 w 2076058"/>
                    <a:gd name="csY29" fmla="*/ 971939 h 3655224"/>
                    <a:gd name="csX30" fmla="*/ 221358 w 2076058"/>
                    <a:gd name="csY30" fmla="*/ 1020079 h 3655224"/>
                    <a:gd name="csX31" fmla="*/ 220195 w 2076058"/>
                    <a:gd name="csY31" fmla="*/ 1075400 h 3655224"/>
                    <a:gd name="csX32" fmla="*/ 213357 w 2076058"/>
                    <a:gd name="csY32" fmla="*/ 1229791 h 3655224"/>
                    <a:gd name="csX33" fmla="*/ 75635 w 2076058"/>
                    <a:gd name="csY33" fmla="*/ 3078717 h 3655224"/>
                    <a:gd name="csX34" fmla="*/ 97599 w 2076058"/>
                    <a:gd name="csY34" fmla="*/ 3300859 h 3655224"/>
                    <a:gd name="csX35" fmla="*/ 365204 w 2076058"/>
                    <a:gd name="csY35" fmla="*/ 3375364 h 3655224"/>
                    <a:gd name="csX36" fmla="*/ 334076 w 2076058"/>
                    <a:gd name="csY36" fmla="*/ 3453097 h 3655224"/>
                    <a:gd name="csX37" fmla="*/ 315379 w 2076058"/>
                    <a:gd name="csY37" fmla="*/ 3480167 h 3655224"/>
                    <a:gd name="csX38" fmla="*/ 274231 w 2076058"/>
                    <a:gd name="csY38" fmla="*/ 3521125 h 3655224"/>
                    <a:gd name="csX39" fmla="*/ 254314 w 2076058"/>
                    <a:gd name="csY39" fmla="*/ 3583418 h 3655224"/>
                    <a:gd name="csX40" fmla="*/ 267001 w 2076058"/>
                    <a:gd name="csY40" fmla="*/ 3639616 h 3655224"/>
                    <a:gd name="csX41" fmla="*/ 341020 w 2076058"/>
                    <a:gd name="csY41" fmla="*/ 3654779 h 3655224"/>
                    <a:gd name="csX42" fmla="*/ 459587 w 2076058"/>
                    <a:gd name="csY42" fmla="*/ 3626319 h 3655224"/>
                    <a:gd name="csX43" fmla="*/ 516861 w 2076058"/>
                    <a:gd name="csY43" fmla="*/ 3554938 h 3655224"/>
                    <a:gd name="csX44" fmla="*/ 549789 w 2076058"/>
                    <a:gd name="csY44" fmla="*/ 3556015 h 3655224"/>
                    <a:gd name="csX45" fmla="*/ 573554 w 2076058"/>
                    <a:gd name="csY45" fmla="*/ 3533479 h 3655224"/>
                    <a:gd name="csX46" fmla="*/ 584546 w 2076058"/>
                    <a:gd name="csY46" fmla="*/ 3496941 h 3655224"/>
                    <a:gd name="csX47" fmla="*/ 584231 w 2076058"/>
                    <a:gd name="csY47" fmla="*/ 3395338 h 3655224"/>
                    <a:gd name="csX48" fmla="*/ 853503 w 2076058"/>
                    <a:gd name="csY48" fmla="*/ 3393842 h 3655224"/>
                    <a:gd name="csX49" fmla="*/ 849388 w 2076058"/>
                    <a:gd name="csY49" fmla="*/ 3525468 h 3655224"/>
                    <a:gd name="csX50" fmla="*/ 860980 w 2076058"/>
                    <a:gd name="csY50" fmla="*/ 3570302 h 3655224"/>
                    <a:gd name="csX51" fmla="*/ 940438 w 2076058"/>
                    <a:gd name="csY51" fmla="*/ 3589514 h 3655224"/>
                    <a:gd name="csX52" fmla="*/ 1001503 w 2076058"/>
                    <a:gd name="csY52" fmla="*/ 3572579 h 3655224"/>
                    <a:gd name="csX53" fmla="*/ 1006389 w 2076058"/>
                    <a:gd name="csY53" fmla="*/ 3566445 h 3655224"/>
                    <a:gd name="csX54" fmla="*/ 1007303 w 2076058"/>
                    <a:gd name="csY54" fmla="*/ 3530574 h 3655224"/>
                    <a:gd name="csX55" fmla="*/ 1065768 w 2076058"/>
                    <a:gd name="csY55" fmla="*/ 3595620 h 3655224"/>
                    <a:gd name="csX56" fmla="*/ 1085961 w 2076058"/>
                    <a:gd name="csY56" fmla="*/ 3617842 h 3655224"/>
                    <a:gd name="csX57" fmla="*/ 1281061 w 2076058"/>
                    <a:gd name="csY57" fmla="*/ 3638378 h 3655224"/>
                    <a:gd name="csX58" fmla="*/ 1315475 w 2076058"/>
                    <a:gd name="csY58" fmla="*/ 3634034 h 3655224"/>
                    <a:gd name="csX59" fmla="*/ 1343850 w 2076058"/>
                    <a:gd name="csY59" fmla="*/ 3621528 h 3655224"/>
                    <a:gd name="csX60" fmla="*/ 1329391 w 2076058"/>
                    <a:gd name="csY60" fmla="*/ 3566340 h 3655224"/>
                    <a:gd name="csX61" fmla="*/ 1227064 w 2076058"/>
                    <a:gd name="csY61" fmla="*/ 3494521 h 3655224"/>
                    <a:gd name="csX62" fmla="*/ 1120070 w 2076058"/>
                    <a:gd name="csY62" fmla="*/ 3365524 h 3655224"/>
                    <a:gd name="csX63" fmla="*/ 1297540 w 2076058"/>
                    <a:gd name="csY63" fmla="*/ 3327577 h 3655224"/>
                    <a:gd name="csX64" fmla="*/ 1319381 w 2076058"/>
                    <a:gd name="csY64" fmla="*/ 3317814 h 3655224"/>
                    <a:gd name="csX65" fmla="*/ 1323019 w 2076058"/>
                    <a:gd name="csY65" fmla="*/ 2521466 h 3655224"/>
                    <a:gd name="csX66" fmla="*/ 1139568 w 2076058"/>
                    <a:gd name="csY66" fmla="*/ 1252879 h 3655224"/>
                    <a:gd name="csX67" fmla="*/ 1140777 w 2076058"/>
                    <a:gd name="csY67" fmla="*/ 1232982 h 3655224"/>
                    <a:gd name="csX68" fmla="*/ 1138453 w 2076058"/>
                    <a:gd name="csY68" fmla="*/ 1214855 h 3655224"/>
                    <a:gd name="csX69" fmla="*/ 1135167 w 2076058"/>
                    <a:gd name="csY69" fmla="*/ 1084458 h 3655224"/>
                    <a:gd name="csX70" fmla="*/ 1143197 w 2076058"/>
                    <a:gd name="csY70" fmla="*/ 969034 h 3655224"/>
                    <a:gd name="csX71" fmla="*/ 1113955 w 2076058"/>
                    <a:gd name="csY71" fmla="*/ 774972 h 3655224"/>
                    <a:gd name="csX72" fmla="*/ 1126937 w 2076058"/>
                    <a:gd name="csY72" fmla="*/ 745806 h 3655224"/>
                    <a:gd name="csX73" fmla="*/ 1156341 w 2076058"/>
                    <a:gd name="csY73" fmla="*/ 687428 h 3655224"/>
                    <a:gd name="csX74" fmla="*/ 1494307 w 2076058"/>
                    <a:gd name="csY74" fmla="*/ 799851 h 3655224"/>
                    <a:gd name="csX75" fmla="*/ 1496069 w 2076058"/>
                    <a:gd name="csY75" fmla="*/ 811338 h 3655224"/>
                    <a:gd name="csX76" fmla="*/ 1541627 w 2076058"/>
                    <a:gd name="csY76" fmla="*/ 799080 h 3655224"/>
                    <a:gd name="csX77" fmla="*/ 1581289 w 2076058"/>
                    <a:gd name="csY77" fmla="*/ 772114 h 3655224"/>
                    <a:gd name="csX78" fmla="*/ 1795707 w 2076058"/>
                    <a:gd name="csY78" fmla="*/ 555116 h 3655224"/>
                    <a:gd name="csX79" fmla="*/ 1848028 w 2076058"/>
                    <a:gd name="csY79" fmla="*/ 486479 h 3655224"/>
                    <a:gd name="csX80" fmla="*/ 1864020 w 2076058"/>
                    <a:gd name="csY80" fmla="*/ 457008 h 3655224"/>
                    <a:gd name="csX81" fmla="*/ 1820900 w 2076058"/>
                    <a:gd name="csY81" fmla="*/ 358110 h 3655224"/>
                    <a:gd name="csX82" fmla="*/ 1836521 w 2076058"/>
                    <a:gd name="csY82" fmla="*/ 330488 h 3655224"/>
                    <a:gd name="csX83" fmla="*/ 1896310 w 2076058"/>
                    <a:gd name="csY83" fmla="*/ 260012 h 3655224"/>
                    <a:gd name="csX84" fmla="*/ 2011838 w 2076058"/>
                    <a:gd name="csY84" fmla="*/ 173078 h 3655224"/>
                    <a:gd name="csX85" fmla="*/ 2061692 w 2076058"/>
                    <a:gd name="csY85" fmla="*/ 112403 h 3655224"/>
                    <a:gd name="csX86" fmla="*/ 2057711 w 2076058"/>
                    <a:gd name="csY86" fmla="*/ 93068 h 3655224"/>
                    <a:gd name="csX87" fmla="*/ 2072360 w 2076058"/>
                    <a:gd name="csY87" fmla="*/ 69960 h 3655224"/>
                    <a:gd name="csX88" fmla="*/ 2042376 w 2076058"/>
                    <a:gd name="csY88" fmla="*/ 28279 h 3655224"/>
                    <a:gd name="csX89" fmla="*/ 2049472 w 2076058"/>
                    <a:gd name="csY89" fmla="*/ 35727 h 3655224"/>
                    <a:gd name="csX90" fmla="*/ 2030193 w 2076058"/>
                    <a:gd name="csY90" fmla="*/ 57511 h 3655224"/>
                    <a:gd name="csX91" fmla="*/ 1944097 w 2076058"/>
                    <a:gd name="csY91" fmla="*/ 127091 h 3655224"/>
                    <a:gd name="csX92" fmla="*/ 1926609 w 2076058"/>
                    <a:gd name="csY92" fmla="*/ 114699 h 3655224"/>
                    <a:gd name="csX93" fmla="*/ 2042376 w 2076058"/>
                    <a:gd name="csY93" fmla="*/ 28279 h 3655224"/>
                    <a:gd name="csX94" fmla="*/ 503317 w 2076058"/>
                    <a:gd name="csY94" fmla="*/ 3390356 h 3655224"/>
                    <a:gd name="csX95" fmla="*/ 452329 w 2076058"/>
                    <a:gd name="csY95" fmla="*/ 3503256 h 3655224"/>
                    <a:gd name="csX96" fmla="*/ 338591 w 2076058"/>
                    <a:gd name="csY96" fmla="*/ 3485358 h 3655224"/>
                    <a:gd name="csX97" fmla="*/ 381178 w 2076058"/>
                    <a:gd name="csY97" fmla="*/ 3377564 h 3655224"/>
                    <a:gd name="csX98" fmla="*/ 503317 w 2076058"/>
                    <a:gd name="csY98" fmla="*/ 3390356 h 3655224"/>
                    <a:gd name="csX99" fmla="*/ 282756 w 2076058"/>
                    <a:gd name="csY99" fmla="*/ 3628843 h 3655224"/>
                    <a:gd name="csX100" fmla="*/ 282756 w 2076058"/>
                    <a:gd name="csY100" fmla="*/ 3628843 h 3655224"/>
                    <a:gd name="csX101" fmla="*/ 282756 w 2076058"/>
                    <a:gd name="csY101" fmla="*/ 3628843 h 3655224"/>
                    <a:gd name="csX102" fmla="*/ 491544 w 2076058"/>
                    <a:gd name="csY102" fmla="*/ 3568759 h 3655224"/>
                    <a:gd name="csX103" fmla="*/ 415515 w 2076058"/>
                    <a:gd name="csY103" fmla="*/ 3621480 h 3655224"/>
                    <a:gd name="csX104" fmla="*/ 283137 w 2076058"/>
                    <a:gd name="csY104" fmla="*/ 3628995 h 3655224"/>
                    <a:gd name="csX105" fmla="*/ 281460 w 2076058"/>
                    <a:gd name="csY105" fmla="*/ 3626300 h 3655224"/>
                    <a:gd name="csX106" fmla="*/ 273497 w 2076058"/>
                    <a:gd name="csY106" fmla="*/ 3565283 h 3655224"/>
                    <a:gd name="csX107" fmla="*/ 309140 w 2076058"/>
                    <a:gd name="csY107" fmla="*/ 3508895 h 3655224"/>
                    <a:gd name="csX108" fmla="*/ 314769 w 2076058"/>
                    <a:gd name="csY108" fmla="*/ 3509180 h 3655224"/>
                    <a:gd name="csX109" fmla="*/ 386931 w 2076058"/>
                    <a:gd name="csY109" fmla="*/ 3505085 h 3655224"/>
                    <a:gd name="csX110" fmla="*/ 439356 w 2076058"/>
                    <a:gd name="csY110" fmla="*/ 3517781 h 3655224"/>
                    <a:gd name="csX111" fmla="*/ 457806 w 2076058"/>
                    <a:gd name="csY111" fmla="*/ 3519477 h 3655224"/>
                    <a:gd name="csX112" fmla="*/ 524481 w 2076058"/>
                    <a:gd name="csY112" fmla="*/ 3391918 h 3655224"/>
                    <a:gd name="csX113" fmla="*/ 573354 w 2076058"/>
                    <a:gd name="csY113" fmla="*/ 3394842 h 3655224"/>
                    <a:gd name="csX114" fmla="*/ 561886 w 2076058"/>
                    <a:gd name="csY114" fmla="*/ 3522715 h 3655224"/>
                    <a:gd name="csX115" fmla="*/ 546446 w 2076058"/>
                    <a:gd name="csY115" fmla="*/ 3533031 h 3655224"/>
                    <a:gd name="csX116" fmla="*/ 531492 w 2076058"/>
                    <a:gd name="csY116" fmla="*/ 3454545 h 3655224"/>
                    <a:gd name="csX117" fmla="*/ 512451 w 2076058"/>
                    <a:gd name="csY117" fmla="*/ 3513314 h 3655224"/>
                    <a:gd name="csX118" fmla="*/ 491544 w 2076058"/>
                    <a:gd name="csY118" fmla="*/ 3568759 h 3655224"/>
                    <a:gd name="csX119" fmla="*/ 530701 w 2076058"/>
                    <a:gd name="csY119" fmla="*/ 3498531 h 3655224"/>
                    <a:gd name="csX120" fmla="*/ 534044 w 2076058"/>
                    <a:gd name="csY120" fmla="*/ 3540842 h 3655224"/>
                    <a:gd name="csX121" fmla="*/ 521014 w 2076058"/>
                    <a:gd name="csY121" fmla="*/ 3539851 h 3655224"/>
                    <a:gd name="csX122" fmla="*/ 530701 w 2076058"/>
                    <a:gd name="csY122" fmla="*/ 3498531 h 3655224"/>
                    <a:gd name="csX123" fmla="*/ 989244 w 2076058"/>
                    <a:gd name="csY123" fmla="*/ 3542680 h 3655224"/>
                    <a:gd name="csX124" fmla="*/ 992330 w 2076058"/>
                    <a:gd name="csY124" fmla="*/ 3563349 h 3655224"/>
                    <a:gd name="csX125" fmla="*/ 945781 w 2076058"/>
                    <a:gd name="csY125" fmla="*/ 3575617 h 3655224"/>
                    <a:gd name="csX126" fmla="*/ 948896 w 2076058"/>
                    <a:gd name="csY126" fmla="*/ 3487387 h 3655224"/>
                    <a:gd name="csX127" fmla="*/ 994026 w 2076058"/>
                    <a:gd name="csY127" fmla="*/ 3519572 h 3655224"/>
                    <a:gd name="csX128" fmla="*/ 989244 w 2076058"/>
                    <a:gd name="csY128" fmla="*/ 3542680 h 3655224"/>
                    <a:gd name="csX129" fmla="*/ 1303569 w 2076058"/>
                    <a:gd name="csY129" fmla="*/ 3560987 h 3655224"/>
                    <a:gd name="csX130" fmla="*/ 1332211 w 2076058"/>
                    <a:gd name="csY130" fmla="*/ 3619261 h 3655224"/>
                    <a:gd name="csX131" fmla="*/ 1149350 w 2076058"/>
                    <a:gd name="csY131" fmla="*/ 3621623 h 3655224"/>
                    <a:gd name="csX132" fmla="*/ 1090447 w 2076058"/>
                    <a:gd name="csY132" fmla="*/ 3607640 h 3655224"/>
                    <a:gd name="csX133" fmla="*/ 946258 w 2076058"/>
                    <a:gd name="csY133" fmla="*/ 3475814 h 3655224"/>
                    <a:gd name="csX134" fmla="*/ 932742 w 2076058"/>
                    <a:gd name="csY134" fmla="*/ 3575065 h 3655224"/>
                    <a:gd name="csX135" fmla="*/ 866057 w 2076058"/>
                    <a:gd name="csY135" fmla="*/ 3558425 h 3655224"/>
                    <a:gd name="csX136" fmla="*/ 864933 w 2076058"/>
                    <a:gd name="csY136" fmla="*/ 3393213 h 3655224"/>
                    <a:gd name="csX137" fmla="*/ 975738 w 2076058"/>
                    <a:gd name="csY137" fmla="*/ 3384269 h 3655224"/>
                    <a:gd name="csX138" fmla="*/ 1097524 w 2076058"/>
                    <a:gd name="csY138" fmla="*/ 3504675 h 3655224"/>
                    <a:gd name="csX139" fmla="*/ 1135386 w 2076058"/>
                    <a:gd name="csY139" fmla="*/ 3535546 h 3655224"/>
                    <a:gd name="csX140" fmla="*/ 1190641 w 2076058"/>
                    <a:gd name="csY140" fmla="*/ 3524782 h 3655224"/>
                    <a:gd name="csX141" fmla="*/ 1227407 w 2076058"/>
                    <a:gd name="csY141" fmla="*/ 3513495 h 3655224"/>
                    <a:gd name="csX142" fmla="*/ 1303569 w 2076058"/>
                    <a:gd name="csY142" fmla="*/ 3560987 h 3655224"/>
                    <a:gd name="csX143" fmla="*/ 1110878 w 2076058"/>
                    <a:gd name="csY143" fmla="*/ 3368153 h 3655224"/>
                    <a:gd name="csX144" fmla="*/ 1140739 w 2076058"/>
                    <a:gd name="csY144" fmla="*/ 3420445 h 3655224"/>
                    <a:gd name="csX145" fmla="*/ 1204623 w 2076058"/>
                    <a:gd name="csY145" fmla="*/ 3497617 h 3655224"/>
                    <a:gd name="csX146" fmla="*/ 1147769 w 2076058"/>
                    <a:gd name="csY146" fmla="*/ 3523058 h 3655224"/>
                    <a:gd name="csX147" fmla="*/ 1088018 w 2076058"/>
                    <a:gd name="csY147" fmla="*/ 3470804 h 3655224"/>
                    <a:gd name="csX148" fmla="*/ 994949 w 2076058"/>
                    <a:gd name="csY148" fmla="*/ 3382260 h 3655224"/>
                    <a:gd name="csX149" fmla="*/ 1110631 w 2076058"/>
                    <a:gd name="csY149" fmla="*/ 3367039 h 3655224"/>
                    <a:gd name="csX150" fmla="*/ 1110878 w 2076058"/>
                    <a:gd name="csY150" fmla="*/ 3368153 h 3655224"/>
                    <a:gd name="csX151" fmla="*/ 1158637 w 2076058"/>
                    <a:gd name="csY151" fmla="*/ 1425491 h 3655224"/>
                    <a:gd name="csX152" fmla="*/ 1294616 w 2076058"/>
                    <a:gd name="csY152" fmla="*/ 3305317 h 3655224"/>
                    <a:gd name="csX153" fmla="*/ 113192 w 2076058"/>
                    <a:gd name="csY153" fmla="*/ 3296478 h 3655224"/>
                    <a:gd name="csX154" fmla="*/ 232883 w 2076058"/>
                    <a:gd name="csY154" fmla="*/ 1235906 h 3655224"/>
                    <a:gd name="csX155" fmla="*/ 1120365 w 2076058"/>
                    <a:gd name="csY155" fmla="*/ 1257709 h 3655224"/>
                    <a:gd name="csX156" fmla="*/ 1120699 w 2076058"/>
                    <a:gd name="csY156" fmla="*/ 1258004 h 3655224"/>
                    <a:gd name="csX157" fmla="*/ 1158637 w 2076058"/>
                    <a:gd name="csY157" fmla="*/ 1425491 h 3655224"/>
                    <a:gd name="csX158" fmla="*/ 1845723 w 2076058"/>
                    <a:gd name="csY158" fmla="*/ 456532 h 3655224"/>
                    <a:gd name="csX159" fmla="*/ 1576441 w 2076058"/>
                    <a:gd name="csY159" fmla="*/ 740949 h 3655224"/>
                    <a:gd name="csX160" fmla="*/ 1514005 w 2076058"/>
                    <a:gd name="csY160" fmla="*/ 787697 h 3655224"/>
                    <a:gd name="csX161" fmla="*/ 1375178 w 2076058"/>
                    <a:gd name="csY161" fmla="*/ 727985 h 3655224"/>
                    <a:gd name="csX162" fmla="*/ 1168914 w 2076058"/>
                    <a:gd name="csY162" fmla="*/ 664444 h 3655224"/>
                    <a:gd name="csX163" fmla="*/ 1191088 w 2076058"/>
                    <a:gd name="csY163" fmla="*/ 590177 h 3655224"/>
                    <a:gd name="csX164" fmla="*/ 1155293 w 2076058"/>
                    <a:gd name="csY164" fmla="*/ 412184 h 3655224"/>
                    <a:gd name="csX165" fmla="*/ 1138929 w 2076058"/>
                    <a:gd name="csY165" fmla="*/ 416699 h 3655224"/>
                    <a:gd name="csX166" fmla="*/ 1166342 w 2076058"/>
                    <a:gd name="csY166" fmla="*/ 581329 h 3655224"/>
                    <a:gd name="csX167" fmla="*/ 1117917 w 2076058"/>
                    <a:gd name="csY167" fmla="*/ 702144 h 3655224"/>
                    <a:gd name="csX168" fmla="*/ 1102077 w 2076058"/>
                    <a:gd name="csY168" fmla="*/ 735986 h 3655224"/>
                    <a:gd name="csX169" fmla="*/ 1086028 w 2076058"/>
                    <a:gd name="csY169" fmla="*/ 795146 h 3655224"/>
                    <a:gd name="csX170" fmla="*/ 1116727 w 2076058"/>
                    <a:gd name="csY170" fmla="*/ 1006868 h 3655224"/>
                    <a:gd name="csX171" fmla="*/ 1103468 w 2076058"/>
                    <a:gd name="csY171" fmla="*/ 1120291 h 3655224"/>
                    <a:gd name="csX172" fmla="*/ 1113250 w 2076058"/>
                    <a:gd name="csY172" fmla="*/ 1247345 h 3655224"/>
                    <a:gd name="csX173" fmla="*/ 238884 w 2076058"/>
                    <a:gd name="csY173" fmla="*/ 1216751 h 3655224"/>
                    <a:gd name="csX174" fmla="*/ 240579 w 2076058"/>
                    <a:gd name="csY174" fmla="*/ 1022698 h 3655224"/>
                    <a:gd name="csX175" fmla="*/ 516623 w 2076058"/>
                    <a:gd name="csY175" fmla="*/ 1014545 h 3655224"/>
                    <a:gd name="csX176" fmla="*/ 527777 w 2076058"/>
                    <a:gd name="csY176" fmla="*/ 996304 h 3655224"/>
                    <a:gd name="csX177" fmla="*/ 714905 w 2076058"/>
                    <a:gd name="csY177" fmla="*/ 1041929 h 3655224"/>
                    <a:gd name="csX178" fmla="*/ 747290 w 2076058"/>
                    <a:gd name="csY178" fmla="*/ 1039672 h 3655224"/>
                    <a:gd name="csX179" fmla="*/ 690702 w 2076058"/>
                    <a:gd name="csY179" fmla="*/ 994723 h 3655224"/>
                    <a:gd name="csX180" fmla="*/ 795610 w 2076058"/>
                    <a:gd name="csY180" fmla="*/ 1011278 h 3655224"/>
                    <a:gd name="csX181" fmla="*/ 828586 w 2076058"/>
                    <a:gd name="csY181" fmla="*/ 1013345 h 3655224"/>
                    <a:gd name="csX182" fmla="*/ 831720 w 2076058"/>
                    <a:gd name="csY182" fmla="*/ 981455 h 3655224"/>
                    <a:gd name="csX183" fmla="*/ 807726 w 2076058"/>
                    <a:gd name="csY183" fmla="*/ 971387 h 3655224"/>
                    <a:gd name="csX184" fmla="*/ 742594 w 2076058"/>
                    <a:gd name="csY184" fmla="*/ 942431 h 3655224"/>
                    <a:gd name="csX185" fmla="*/ 848760 w 2076058"/>
                    <a:gd name="csY185" fmla="*/ 942783 h 3655224"/>
                    <a:gd name="csX186" fmla="*/ 863276 w 2076058"/>
                    <a:gd name="csY186" fmla="*/ 913446 h 3655224"/>
                    <a:gd name="csX187" fmla="*/ 764216 w 2076058"/>
                    <a:gd name="csY187" fmla="*/ 888815 h 3655224"/>
                    <a:gd name="csX188" fmla="*/ 843835 w 2076058"/>
                    <a:gd name="csY188" fmla="*/ 845933 h 3655224"/>
                    <a:gd name="csX189" fmla="*/ 684873 w 2076058"/>
                    <a:gd name="csY189" fmla="*/ 831531 h 3655224"/>
                    <a:gd name="csX190" fmla="*/ 711352 w 2076058"/>
                    <a:gd name="csY190" fmla="*/ 785745 h 3655224"/>
                    <a:gd name="csX191" fmla="*/ 700189 w 2076058"/>
                    <a:gd name="csY191" fmla="*/ 749197 h 3655224"/>
                    <a:gd name="csX192" fmla="*/ 634314 w 2076058"/>
                    <a:gd name="csY192" fmla="*/ 782144 h 3655224"/>
                    <a:gd name="csX193" fmla="*/ 513089 w 2076058"/>
                    <a:gd name="csY193" fmla="*/ 834579 h 3655224"/>
                    <a:gd name="csX194" fmla="*/ 472656 w 2076058"/>
                    <a:gd name="csY194" fmla="*/ 826388 h 3655224"/>
                    <a:gd name="csX195" fmla="*/ 257905 w 2076058"/>
                    <a:gd name="csY195" fmla="*/ 793660 h 3655224"/>
                    <a:gd name="csX196" fmla="*/ 314207 w 2076058"/>
                    <a:gd name="csY196" fmla="*/ 411936 h 3655224"/>
                    <a:gd name="csX197" fmla="*/ 299301 w 2076058"/>
                    <a:gd name="csY197" fmla="*/ 416041 h 3655224"/>
                    <a:gd name="csX198" fmla="*/ 271973 w 2076058"/>
                    <a:gd name="csY198" fmla="*/ 720794 h 3655224"/>
                    <a:gd name="csX199" fmla="*/ 254981 w 2076058"/>
                    <a:gd name="csY199" fmla="*/ 758894 h 3655224"/>
                    <a:gd name="csX200" fmla="*/ 238684 w 2076058"/>
                    <a:gd name="csY200" fmla="*/ 802594 h 3655224"/>
                    <a:gd name="csX201" fmla="*/ 436813 w 2076058"/>
                    <a:gd name="csY201" fmla="*/ 843857 h 3655224"/>
                    <a:gd name="csX202" fmla="*/ 500021 w 2076058"/>
                    <a:gd name="csY202" fmla="*/ 850048 h 3655224"/>
                    <a:gd name="csX203" fmla="*/ 508270 w 2076058"/>
                    <a:gd name="csY203" fmla="*/ 980331 h 3655224"/>
                    <a:gd name="csX204" fmla="*/ 507022 w 2076058"/>
                    <a:gd name="csY204" fmla="*/ 990999 h 3655224"/>
                    <a:gd name="csX205" fmla="*/ 319379 w 2076058"/>
                    <a:gd name="csY205" fmla="*/ 1002562 h 3655224"/>
                    <a:gd name="csX206" fmla="*/ 120888 w 2076058"/>
                    <a:gd name="csY206" fmla="*/ 981541 h 3655224"/>
                    <a:gd name="csX207" fmla="*/ 32372 w 2076058"/>
                    <a:gd name="csY207" fmla="*/ 959033 h 3655224"/>
                    <a:gd name="csX208" fmla="*/ 57004 w 2076058"/>
                    <a:gd name="csY208" fmla="*/ 689695 h 3655224"/>
                    <a:gd name="csX209" fmla="*/ 261963 w 2076058"/>
                    <a:gd name="csY209" fmla="*/ 234133 h 3655224"/>
                    <a:gd name="csX210" fmla="*/ 519338 w 2076058"/>
                    <a:gd name="csY210" fmla="*/ 112461 h 3655224"/>
                    <a:gd name="csX211" fmla="*/ 568391 w 2076058"/>
                    <a:gd name="csY211" fmla="*/ 281148 h 3655224"/>
                    <a:gd name="csX212" fmla="*/ 791334 w 2076058"/>
                    <a:gd name="csY212" fmla="*/ 390791 h 3655224"/>
                    <a:gd name="csX213" fmla="*/ 820080 w 2076058"/>
                    <a:gd name="csY213" fmla="*/ 546296 h 3655224"/>
                    <a:gd name="csX214" fmla="*/ 823595 w 2076058"/>
                    <a:gd name="csY214" fmla="*/ 574128 h 3655224"/>
                    <a:gd name="csX215" fmla="*/ 828072 w 2076058"/>
                    <a:gd name="csY215" fmla="*/ 600293 h 3655224"/>
                    <a:gd name="csX216" fmla="*/ 841530 w 2076058"/>
                    <a:gd name="csY216" fmla="*/ 598531 h 3655224"/>
                    <a:gd name="csX217" fmla="*/ 839463 w 2076058"/>
                    <a:gd name="csY217" fmla="*/ 571975 h 3655224"/>
                    <a:gd name="csX218" fmla="*/ 800344 w 2076058"/>
                    <a:gd name="csY218" fmla="*/ 391400 h 3655224"/>
                    <a:gd name="csX219" fmla="*/ 960145 w 2076058"/>
                    <a:gd name="csY219" fmla="*/ 303484 h 3655224"/>
                    <a:gd name="csX220" fmla="*/ 918197 w 2076058"/>
                    <a:gd name="csY220" fmla="*/ 146751 h 3655224"/>
                    <a:gd name="csX221" fmla="*/ 1188821 w 2076058"/>
                    <a:gd name="csY221" fmla="*/ 293283 h 3655224"/>
                    <a:gd name="csX222" fmla="*/ 1282947 w 2076058"/>
                    <a:gd name="csY222" fmla="*/ 416060 h 3655224"/>
                    <a:gd name="csX223" fmla="*/ 1486963 w 2076058"/>
                    <a:gd name="csY223" fmla="*/ 530732 h 3655224"/>
                    <a:gd name="csX224" fmla="*/ 1498927 w 2076058"/>
                    <a:gd name="csY224" fmla="*/ 512282 h 3655224"/>
                    <a:gd name="csX225" fmla="*/ 1603130 w 2076058"/>
                    <a:gd name="csY225" fmla="*/ 430805 h 3655224"/>
                    <a:gd name="csX226" fmla="*/ 1743938 w 2076058"/>
                    <a:gd name="csY226" fmla="*/ 286177 h 3655224"/>
                    <a:gd name="csX227" fmla="*/ 1790725 w 2076058"/>
                    <a:gd name="csY227" fmla="*/ 351690 h 3655224"/>
                    <a:gd name="csX228" fmla="*/ 1797555 w 2076058"/>
                    <a:gd name="csY228" fmla="*/ 363092 h 3655224"/>
                    <a:gd name="csX229" fmla="*/ 1845723 w 2076058"/>
                    <a:gd name="csY229" fmla="*/ 456532 h 3655224"/>
                    <a:gd name="csX230" fmla="*/ 523767 w 2076058"/>
                    <a:gd name="csY230" fmla="*/ 967958 h 3655224"/>
                    <a:gd name="csX231" fmla="*/ 513156 w 2076058"/>
                    <a:gd name="csY231" fmla="*/ 848429 h 3655224"/>
                    <a:gd name="csX232" fmla="*/ 645572 w 2076058"/>
                    <a:gd name="csY232" fmla="*/ 790517 h 3655224"/>
                    <a:gd name="csX233" fmla="*/ 702046 w 2076058"/>
                    <a:gd name="csY233" fmla="*/ 762332 h 3655224"/>
                    <a:gd name="csX234" fmla="*/ 698760 w 2076058"/>
                    <a:gd name="csY234" fmla="*/ 788231 h 3655224"/>
                    <a:gd name="csX235" fmla="*/ 659631 w 2076058"/>
                    <a:gd name="csY235" fmla="*/ 834417 h 3655224"/>
                    <a:gd name="csX236" fmla="*/ 662784 w 2076058"/>
                    <a:gd name="csY236" fmla="*/ 842399 h 3655224"/>
                    <a:gd name="csX237" fmla="*/ 821452 w 2076058"/>
                    <a:gd name="csY237" fmla="*/ 848362 h 3655224"/>
                    <a:gd name="csX238" fmla="*/ 835177 w 2076058"/>
                    <a:gd name="csY238" fmla="*/ 861173 h 3655224"/>
                    <a:gd name="csX239" fmla="*/ 717972 w 2076058"/>
                    <a:gd name="csY239" fmla="*/ 880585 h 3655224"/>
                    <a:gd name="csX240" fmla="*/ 720934 w 2076058"/>
                    <a:gd name="csY240" fmla="*/ 891329 h 3655224"/>
                    <a:gd name="csX241" fmla="*/ 747985 w 2076058"/>
                    <a:gd name="csY241" fmla="*/ 897120 h 3655224"/>
                    <a:gd name="csX242" fmla="*/ 848331 w 2076058"/>
                    <a:gd name="csY242" fmla="*/ 917342 h 3655224"/>
                    <a:gd name="csX243" fmla="*/ 844169 w 2076058"/>
                    <a:gd name="csY243" fmla="*/ 931611 h 3655224"/>
                    <a:gd name="csX244" fmla="*/ 780104 w 2076058"/>
                    <a:gd name="csY244" fmla="*/ 930772 h 3655224"/>
                    <a:gd name="csX245" fmla="*/ 739318 w 2076058"/>
                    <a:gd name="csY245" fmla="*/ 928086 h 3655224"/>
                    <a:gd name="csX246" fmla="*/ 703742 w 2076058"/>
                    <a:gd name="csY246" fmla="*/ 930344 h 3655224"/>
                    <a:gd name="csX247" fmla="*/ 705161 w 2076058"/>
                    <a:gd name="csY247" fmla="*/ 941193 h 3655224"/>
                    <a:gd name="csX248" fmla="*/ 717943 w 2076058"/>
                    <a:gd name="csY248" fmla="*/ 942421 h 3655224"/>
                    <a:gd name="csX249" fmla="*/ 808888 w 2076058"/>
                    <a:gd name="csY249" fmla="*/ 982198 h 3655224"/>
                    <a:gd name="csX250" fmla="*/ 829500 w 2076058"/>
                    <a:gd name="csY250" fmla="*/ 992390 h 3655224"/>
                    <a:gd name="csX251" fmla="*/ 788705 w 2076058"/>
                    <a:gd name="csY251" fmla="*/ 999667 h 3655224"/>
                    <a:gd name="csX252" fmla="*/ 754796 w 2076058"/>
                    <a:gd name="csY252" fmla="*/ 993313 h 3655224"/>
                    <a:gd name="csX253" fmla="*/ 682872 w 2076058"/>
                    <a:gd name="csY253" fmla="*/ 982322 h 3655224"/>
                    <a:gd name="csX254" fmla="*/ 671766 w 2076058"/>
                    <a:gd name="csY254" fmla="*/ 988075 h 3655224"/>
                    <a:gd name="csX255" fmla="*/ 719163 w 2076058"/>
                    <a:gd name="csY255" fmla="*/ 1015945 h 3655224"/>
                    <a:gd name="csX256" fmla="*/ 738537 w 2076058"/>
                    <a:gd name="csY256" fmla="*/ 1033242 h 3655224"/>
                    <a:gd name="csX257" fmla="*/ 726773 w 2076058"/>
                    <a:gd name="csY257" fmla="*/ 1034271 h 3655224"/>
                    <a:gd name="csX258" fmla="*/ 685625 w 2076058"/>
                    <a:gd name="csY258" fmla="*/ 1019917 h 3655224"/>
                    <a:gd name="csX259" fmla="*/ 525719 w 2076058"/>
                    <a:gd name="csY259" fmla="*/ 982874 h 3655224"/>
                    <a:gd name="csX260" fmla="*/ 523767 w 2076058"/>
                    <a:gd name="csY260" fmla="*/ 967958 h 3655224"/>
                    <a:gd name="csX261" fmla="*/ 2059597 w 2076058"/>
                    <a:gd name="csY261" fmla="*/ 110670 h 3655224"/>
                    <a:gd name="csX262" fmla="*/ 2056025 w 2076058"/>
                    <a:gd name="csY262" fmla="*/ 112060 h 3655224"/>
                    <a:gd name="csX263" fmla="*/ 2034441 w 2076058"/>
                    <a:gd name="csY263" fmla="*/ 139331 h 3655224"/>
                    <a:gd name="csX264" fmla="*/ 1945868 w 2076058"/>
                    <a:gd name="csY264" fmla="*/ 212854 h 3655224"/>
                    <a:gd name="csX265" fmla="*/ 1886394 w 2076058"/>
                    <a:gd name="csY265" fmla="*/ 248735 h 3655224"/>
                    <a:gd name="csX266" fmla="*/ 1806737 w 2076058"/>
                    <a:gd name="csY266" fmla="*/ 337231 h 3655224"/>
                    <a:gd name="csX267" fmla="*/ 1753168 w 2076058"/>
                    <a:gd name="csY267" fmla="*/ 272404 h 3655224"/>
                    <a:gd name="csX268" fmla="*/ 1748339 w 2076058"/>
                    <a:gd name="csY268" fmla="*/ 254583 h 3655224"/>
                    <a:gd name="csX269" fmla="*/ 1793573 w 2076058"/>
                    <a:gd name="csY269" fmla="*/ 65255 h 3655224"/>
                    <a:gd name="csX270" fmla="*/ 1798336 w 2076058"/>
                    <a:gd name="csY270" fmla="*/ 57549 h 3655224"/>
                    <a:gd name="csX271" fmla="*/ 1802708 w 2076058"/>
                    <a:gd name="csY271" fmla="*/ 58587 h 3655224"/>
                    <a:gd name="csX272" fmla="*/ 1800850 w 2076058"/>
                    <a:gd name="csY272" fmla="*/ 116947 h 3655224"/>
                    <a:gd name="csX273" fmla="*/ 1801279 w 2076058"/>
                    <a:gd name="csY273" fmla="*/ 149494 h 3655224"/>
                    <a:gd name="csX274" fmla="*/ 1807870 w 2076058"/>
                    <a:gd name="csY274" fmla="*/ 153351 h 3655224"/>
                    <a:gd name="csX275" fmla="*/ 1912150 w 2076058"/>
                    <a:gd name="csY275" fmla="*/ 95201 h 3655224"/>
                    <a:gd name="csX276" fmla="*/ 2019268 w 2076058"/>
                    <a:gd name="csY276" fmla="*/ 27793 h 3655224"/>
                    <a:gd name="csX277" fmla="*/ 1963090 w 2076058"/>
                    <a:gd name="csY277" fmla="*/ 75008 h 3655224"/>
                    <a:gd name="csX278" fmla="*/ 1923266 w 2076058"/>
                    <a:gd name="csY278" fmla="*/ 112203 h 3655224"/>
                    <a:gd name="csX279" fmla="*/ 1915074 w 2076058"/>
                    <a:gd name="csY279" fmla="*/ 105641 h 3655224"/>
                    <a:gd name="csX280" fmla="*/ 1907235 w 2076058"/>
                    <a:gd name="csY280" fmla="*/ 113480 h 3655224"/>
                    <a:gd name="csX281" fmla="*/ 1968938 w 2076058"/>
                    <a:gd name="csY281" fmla="*/ 153885 h 3655224"/>
                    <a:gd name="csX282" fmla="*/ 2017087 w 2076058"/>
                    <a:gd name="csY282" fmla="*/ 123376 h 3655224"/>
                    <a:gd name="csX283" fmla="*/ 2045509 w 2076058"/>
                    <a:gd name="csY283" fmla="*/ 104164 h 3655224"/>
                    <a:gd name="csX284" fmla="*/ 2059597 w 2076058"/>
                    <a:gd name="csY284" fmla="*/ 110670 h 3655224"/>
                    <a:gd name="csX285" fmla="*/ 2048767 w 2076058"/>
                    <a:gd name="csY285" fmla="*/ 90048 h 3655224"/>
                    <a:gd name="csX286" fmla="*/ 2029031 w 2076058"/>
                    <a:gd name="csY286" fmla="*/ 98716 h 3655224"/>
                    <a:gd name="csX287" fmla="*/ 1964080 w 2076058"/>
                    <a:gd name="csY287" fmla="*/ 142779 h 3655224"/>
                    <a:gd name="csX288" fmla="*/ 1953165 w 2076058"/>
                    <a:gd name="csY288" fmla="*/ 133244 h 3655224"/>
                    <a:gd name="csX289" fmla="*/ 2060949 w 2076058"/>
                    <a:gd name="csY289" fmla="*/ 54558 h 3655224"/>
                    <a:gd name="csX290" fmla="*/ 2048815 w 2076058"/>
                    <a:gd name="csY290" fmla="*/ 90058 h 3655224"/>
                    <a:gd name="csX291" fmla="*/ 2048767 w 2076058"/>
                    <a:gd name="csY291" fmla="*/ 90048 h 3655224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  <a:cxn ang="0">
                      <a:pos x="csX101" y="csY101"/>
                    </a:cxn>
                    <a:cxn ang="0">
                      <a:pos x="csX102" y="csY102"/>
                    </a:cxn>
                    <a:cxn ang="0">
                      <a:pos x="csX103" y="csY103"/>
                    </a:cxn>
                    <a:cxn ang="0">
                      <a:pos x="csX104" y="csY104"/>
                    </a:cxn>
                    <a:cxn ang="0">
                      <a:pos x="csX105" y="csY105"/>
                    </a:cxn>
                    <a:cxn ang="0">
                      <a:pos x="csX106" y="csY106"/>
                    </a:cxn>
                    <a:cxn ang="0">
                      <a:pos x="csX107" y="csY107"/>
                    </a:cxn>
                    <a:cxn ang="0">
                      <a:pos x="csX108" y="csY108"/>
                    </a:cxn>
                    <a:cxn ang="0">
                      <a:pos x="csX109" y="csY109"/>
                    </a:cxn>
                    <a:cxn ang="0">
                      <a:pos x="csX110" y="csY110"/>
                    </a:cxn>
                    <a:cxn ang="0">
                      <a:pos x="csX111" y="csY111"/>
                    </a:cxn>
                    <a:cxn ang="0">
                      <a:pos x="csX112" y="csY112"/>
                    </a:cxn>
                    <a:cxn ang="0">
                      <a:pos x="csX113" y="csY113"/>
                    </a:cxn>
                    <a:cxn ang="0">
                      <a:pos x="csX114" y="csY114"/>
                    </a:cxn>
                    <a:cxn ang="0">
                      <a:pos x="csX115" y="csY115"/>
                    </a:cxn>
                    <a:cxn ang="0">
                      <a:pos x="csX116" y="csY116"/>
                    </a:cxn>
                    <a:cxn ang="0">
                      <a:pos x="csX117" y="csY117"/>
                    </a:cxn>
                    <a:cxn ang="0">
                      <a:pos x="csX118" y="csY118"/>
                    </a:cxn>
                    <a:cxn ang="0">
                      <a:pos x="csX119" y="csY119"/>
                    </a:cxn>
                    <a:cxn ang="0">
                      <a:pos x="csX120" y="csY120"/>
                    </a:cxn>
                    <a:cxn ang="0">
                      <a:pos x="csX121" y="csY121"/>
                    </a:cxn>
                    <a:cxn ang="0">
                      <a:pos x="csX122" y="csY122"/>
                    </a:cxn>
                    <a:cxn ang="0">
                      <a:pos x="csX123" y="csY123"/>
                    </a:cxn>
                    <a:cxn ang="0">
                      <a:pos x="csX124" y="csY124"/>
                    </a:cxn>
                    <a:cxn ang="0">
                      <a:pos x="csX125" y="csY125"/>
                    </a:cxn>
                    <a:cxn ang="0">
                      <a:pos x="csX126" y="csY126"/>
                    </a:cxn>
                    <a:cxn ang="0">
                      <a:pos x="csX127" y="csY127"/>
                    </a:cxn>
                    <a:cxn ang="0">
                      <a:pos x="csX128" y="csY128"/>
                    </a:cxn>
                    <a:cxn ang="0">
                      <a:pos x="csX129" y="csY129"/>
                    </a:cxn>
                    <a:cxn ang="0">
                      <a:pos x="csX130" y="csY130"/>
                    </a:cxn>
                    <a:cxn ang="0">
                      <a:pos x="csX131" y="csY131"/>
                    </a:cxn>
                    <a:cxn ang="0">
                      <a:pos x="csX132" y="csY132"/>
                    </a:cxn>
                    <a:cxn ang="0">
                      <a:pos x="csX133" y="csY133"/>
                    </a:cxn>
                    <a:cxn ang="0">
                      <a:pos x="csX134" y="csY134"/>
                    </a:cxn>
                    <a:cxn ang="0">
                      <a:pos x="csX135" y="csY135"/>
                    </a:cxn>
                    <a:cxn ang="0">
                      <a:pos x="csX136" y="csY136"/>
                    </a:cxn>
                    <a:cxn ang="0">
                      <a:pos x="csX137" y="csY137"/>
                    </a:cxn>
                    <a:cxn ang="0">
                      <a:pos x="csX138" y="csY138"/>
                    </a:cxn>
                    <a:cxn ang="0">
                      <a:pos x="csX139" y="csY139"/>
                    </a:cxn>
                    <a:cxn ang="0">
                      <a:pos x="csX140" y="csY140"/>
                    </a:cxn>
                    <a:cxn ang="0">
                      <a:pos x="csX141" y="csY141"/>
                    </a:cxn>
                    <a:cxn ang="0">
                      <a:pos x="csX142" y="csY142"/>
                    </a:cxn>
                    <a:cxn ang="0">
                      <a:pos x="csX143" y="csY143"/>
                    </a:cxn>
                    <a:cxn ang="0">
                      <a:pos x="csX144" y="csY144"/>
                    </a:cxn>
                    <a:cxn ang="0">
                      <a:pos x="csX145" y="csY145"/>
                    </a:cxn>
                    <a:cxn ang="0">
                      <a:pos x="csX146" y="csY146"/>
                    </a:cxn>
                    <a:cxn ang="0">
                      <a:pos x="csX147" y="csY147"/>
                    </a:cxn>
                    <a:cxn ang="0">
                      <a:pos x="csX148" y="csY148"/>
                    </a:cxn>
                    <a:cxn ang="0">
                      <a:pos x="csX149" y="csY149"/>
                    </a:cxn>
                    <a:cxn ang="0">
                      <a:pos x="csX150" y="csY150"/>
                    </a:cxn>
                    <a:cxn ang="0">
                      <a:pos x="csX151" y="csY151"/>
                    </a:cxn>
                    <a:cxn ang="0">
                      <a:pos x="csX152" y="csY152"/>
                    </a:cxn>
                    <a:cxn ang="0">
                      <a:pos x="csX153" y="csY153"/>
                    </a:cxn>
                    <a:cxn ang="0">
                      <a:pos x="csX154" y="csY154"/>
                    </a:cxn>
                    <a:cxn ang="0">
                      <a:pos x="csX155" y="csY155"/>
                    </a:cxn>
                    <a:cxn ang="0">
                      <a:pos x="csX156" y="csY156"/>
                    </a:cxn>
                    <a:cxn ang="0">
                      <a:pos x="csX157" y="csY157"/>
                    </a:cxn>
                    <a:cxn ang="0">
                      <a:pos x="csX158" y="csY158"/>
                    </a:cxn>
                    <a:cxn ang="0">
                      <a:pos x="csX159" y="csY159"/>
                    </a:cxn>
                    <a:cxn ang="0">
                      <a:pos x="csX160" y="csY160"/>
                    </a:cxn>
                    <a:cxn ang="0">
                      <a:pos x="csX161" y="csY161"/>
                    </a:cxn>
                    <a:cxn ang="0">
                      <a:pos x="csX162" y="csY162"/>
                    </a:cxn>
                    <a:cxn ang="0">
                      <a:pos x="csX163" y="csY163"/>
                    </a:cxn>
                    <a:cxn ang="0">
                      <a:pos x="csX164" y="csY164"/>
                    </a:cxn>
                    <a:cxn ang="0">
                      <a:pos x="csX165" y="csY165"/>
                    </a:cxn>
                    <a:cxn ang="0">
                      <a:pos x="csX166" y="csY166"/>
                    </a:cxn>
                    <a:cxn ang="0">
                      <a:pos x="csX167" y="csY167"/>
                    </a:cxn>
                    <a:cxn ang="0">
                      <a:pos x="csX168" y="csY168"/>
                    </a:cxn>
                    <a:cxn ang="0">
                      <a:pos x="csX169" y="csY169"/>
                    </a:cxn>
                    <a:cxn ang="0">
                      <a:pos x="csX170" y="csY170"/>
                    </a:cxn>
                    <a:cxn ang="0">
                      <a:pos x="csX171" y="csY171"/>
                    </a:cxn>
                    <a:cxn ang="0">
                      <a:pos x="csX172" y="csY172"/>
                    </a:cxn>
                    <a:cxn ang="0">
                      <a:pos x="csX173" y="csY173"/>
                    </a:cxn>
                    <a:cxn ang="0">
                      <a:pos x="csX174" y="csY174"/>
                    </a:cxn>
                    <a:cxn ang="0">
                      <a:pos x="csX175" y="csY175"/>
                    </a:cxn>
                    <a:cxn ang="0">
                      <a:pos x="csX176" y="csY176"/>
                    </a:cxn>
                    <a:cxn ang="0">
                      <a:pos x="csX177" y="csY177"/>
                    </a:cxn>
                    <a:cxn ang="0">
                      <a:pos x="csX178" y="csY178"/>
                    </a:cxn>
                    <a:cxn ang="0">
                      <a:pos x="csX179" y="csY179"/>
                    </a:cxn>
                    <a:cxn ang="0">
                      <a:pos x="csX180" y="csY180"/>
                    </a:cxn>
                    <a:cxn ang="0">
                      <a:pos x="csX181" y="csY181"/>
                    </a:cxn>
                    <a:cxn ang="0">
                      <a:pos x="csX182" y="csY182"/>
                    </a:cxn>
                    <a:cxn ang="0">
                      <a:pos x="csX183" y="csY183"/>
                    </a:cxn>
                    <a:cxn ang="0">
                      <a:pos x="csX184" y="csY184"/>
                    </a:cxn>
                    <a:cxn ang="0">
                      <a:pos x="csX185" y="csY185"/>
                    </a:cxn>
                    <a:cxn ang="0">
                      <a:pos x="csX186" y="csY186"/>
                    </a:cxn>
                    <a:cxn ang="0">
                      <a:pos x="csX187" y="csY187"/>
                    </a:cxn>
                    <a:cxn ang="0">
                      <a:pos x="csX188" y="csY188"/>
                    </a:cxn>
                    <a:cxn ang="0">
                      <a:pos x="csX189" y="csY189"/>
                    </a:cxn>
                    <a:cxn ang="0">
                      <a:pos x="csX190" y="csY190"/>
                    </a:cxn>
                    <a:cxn ang="0">
                      <a:pos x="csX191" y="csY191"/>
                    </a:cxn>
                    <a:cxn ang="0">
                      <a:pos x="csX192" y="csY192"/>
                    </a:cxn>
                    <a:cxn ang="0">
                      <a:pos x="csX193" y="csY193"/>
                    </a:cxn>
                    <a:cxn ang="0">
                      <a:pos x="csX194" y="csY194"/>
                    </a:cxn>
                    <a:cxn ang="0">
                      <a:pos x="csX195" y="csY195"/>
                    </a:cxn>
                    <a:cxn ang="0">
                      <a:pos x="csX196" y="csY196"/>
                    </a:cxn>
                    <a:cxn ang="0">
                      <a:pos x="csX197" y="csY197"/>
                    </a:cxn>
                    <a:cxn ang="0">
                      <a:pos x="csX198" y="csY198"/>
                    </a:cxn>
                    <a:cxn ang="0">
                      <a:pos x="csX199" y="csY199"/>
                    </a:cxn>
                    <a:cxn ang="0">
                      <a:pos x="csX200" y="csY200"/>
                    </a:cxn>
                    <a:cxn ang="0">
                      <a:pos x="csX201" y="csY201"/>
                    </a:cxn>
                    <a:cxn ang="0">
                      <a:pos x="csX202" y="csY202"/>
                    </a:cxn>
                    <a:cxn ang="0">
                      <a:pos x="csX203" y="csY203"/>
                    </a:cxn>
                    <a:cxn ang="0">
                      <a:pos x="csX204" y="csY204"/>
                    </a:cxn>
                    <a:cxn ang="0">
                      <a:pos x="csX205" y="csY205"/>
                    </a:cxn>
                    <a:cxn ang="0">
                      <a:pos x="csX206" y="csY206"/>
                    </a:cxn>
                    <a:cxn ang="0">
                      <a:pos x="csX207" y="csY207"/>
                    </a:cxn>
                    <a:cxn ang="0">
                      <a:pos x="csX208" y="csY208"/>
                    </a:cxn>
                    <a:cxn ang="0">
                      <a:pos x="csX209" y="csY209"/>
                    </a:cxn>
                    <a:cxn ang="0">
                      <a:pos x="csX210" y="csY210"/>
                    </a:cxn>
                    <a:cxn ang="0">
                      <a:pos x="csX211" y="csY211"/>
                    </a:cxn>
                    <a:cxn ang="0">
                      <a:pos x="csX212" y="csY212"/>
                    </a:cxn>
                    <a:cxn ang="0">
                      <a:pos x="csX213" y="csY213"/>
                    </a:cxn>
                    <a:cxn ang="0">
                      <a:pos x="csX214" y="csY214"/>
                    </a:cxn>
                    <a:cxn ang="0">
                      <a:pos x="csX215" y="csY215"/>
                    </a:cxn>
                    <a:cxn ang="0">
                      <a:pos x="csX216" y="csY216"/>
                    </a:cxn>
                    <a:cxn ang="0">
                      <a:pos x="csX217" y="csY217"/>
                    </a:cxn>
                    <a:cxn ang="0">
                      <a:pos x="csX218" y="csY218"/>
                    </a:cxn>
                    <a:cxn ang="0">
                      <a:pos x="csX219" y="csY219"/>
                    </a:cxn>
                    <a:cxn ang="0">
                      <a:pos x="csX220" y="csY220"/>
                    </a:cxn>
                    <a:cxn ang="0">
                      <a:pos x="csX221" y="csY221"/>
                    </a:cxn>
                    <a:cxn ang="0">
                      <a:pos x="csX222" y="csY222"/>
                    </a:cxn>
                    <a:cxn ang="0">
                      <a:pos x="csX223" y="csY223"/>
                    </a:cxn>
                    <a:cxn ang="0">
                      <a:pos x="csX224" y="csY224"/>
                    </a:cxn>
                    <a:cxn ang="0">
                      <a:pos x="csX225" y="csY225"/>
                    </a:cxn>
                    <a:cxn ang="0">
                      <a:pos x="csX226" y="csY226"/>
                    </a:cxn>
                    <a:cxn ang="0">
                      <a:pos x="csX227" y="csY227"/>
                    </a:cxn>
                    <a:cxn ang="0">
                      <a:pos x="csX228" y="csY228"/>
                    </a:cxn>
                    <a:cxn ang="0">
                      <a:pos x="csX229" y="csY229"/>
                    </a:cxn>
                    <a:cxn ang="0">
                      <a:pos x="csX230" y="csY230"/>
                    </a:cxn>
                    <a:cxn ang="0">
                      <a:pos x="csX231" y="csY231"/>
                    </a:cxn>
                    <a:cxn ang="0">
                      <a:pos x="csX232" y="csY232"/>
                    </a:cxn>
                    <a:cxn ang="0">
                      <a:pos x="csX233" y="csY233"/>
                    </a:cxn>
                    <a:cxn ang="0">
                      <a:pos x="csX234" y="csY234"/>
                    </a:cxn>
                    <a:cxn ang="0">
                      <a:pos x="csX235" y="csY235"/>
                    </a:cxn>
                    <a:cxn ang="0">
                      <a:pos x="csX236" y="csY236"/>
                    </a:cxn>
                    <a:cxn ang="0">
                      <a:pos x="csX237" y="csY237"/>
                    </a:cxn>
                    <a:cxn ang="0">
                      <a:pos x="csX238" y="csY238"/>
                    </a:cxn>
                    <a:cxn ang="0">
                      <a:pos x="csX239" y="csY239"/>
                    </a:cxn>
                    <a:cxn ang="0">
                      <a:pos x="csX240" y="csY240"/>
                    </a:cxn>
                    <a:cxn ang="0">
                      <a:pos x="csX241" y="csY241"/>
                    </a:cxn>
                    <a:cxn ang="0">
                      <a:pos x="csX242" y="csY242"/>
                    </a:cxn>
                    <a:cxn ang="0">
                      <a:pos x="csX243" y="csY243"/>
                    </a:cxn>
                    <a:cxn ang="0">
                      <a:pos x="csX244" y="csY244"/>
                    </a:cxn>
                    <a:cxn ang="0">
                      <a:pos x="csX245" y="csY245"/>
                    </a:cxn>
                    <a:cxn ang="0">
                      <a:pos x="csX246" y="csY246"/>
                    </a:cxn>
                    <a:cxn ang="0">
                      <a:pos x="csX247" y="csY247"/>
                    </a:cxn>
                    <a:cxn ang="0">
                      <a:pos x="csX248" y="csY248"/>
                    </a:cxn>
                    <a:cxn ang="0">
                      <a:pos x="csX249" y="csY249"/>
                    </a:cxn>
                    <a:cxn ang="0">
                      <a:pos x="csX250" y="csY250"/>
                    </a:cxn>
                    <a:cxn ang="0">
                      <a:pos x="csX251" y="csY251"/>
                    </a:cxn>
                    <a:cxn ang="0">
                      <a:pos x="csX252" y="csY252"/>
                    </a:cxn>
                    <a:cxn ang="0">
                      <a:pos x="csX253" y="csY253"/>
                    </a:cxn>
                    <a:cxn ang="0">
                      <a:pos x="csX254" y="csY254"/>
                    </a:cxn>
                    <a:cxn ang="0">
                      <a:pos x="csX255" y="csY255"/>
                    </a:cxn>
                    <a:cxn ang="0">
                      <a:pos x="csX256" y="csY256"/>
                    </a:cxn>
                    <a:cxn ang="0">
                      <a:pos x="csX257" y="csY257"/>
                    </a:cxn>
                    <a:cxn ang="0">
                      <a:pos x="csX258" y="csY258"/>
                    </a:cxn>
                    <a:cxn ang="0">
                      <a:pos x="csX259" y="csY259"/>
                    </a:cxn>
                    <a:cxn ang="0">
                      <a:pos x="csX260" y="csY260"/>
                    </a:cxn>
                    <a:cxn ang="0">
                      <a:pos x="csX261" y="csY261"/>
                    </a:cxn>
                    <a:cxn ang="0">
                      <a:pos x="csX262" y="csY262"/>
                    </a:cxn>
                    <a:cxn ang="0">
                      <a:pos x="csX263" y="csY263"/>
                    </a:cxn>
                    <a:cxn ang="0">
                      <a:pos x="csX264" y="csY264"/>
                    </a:cxn>
                    <a:cxn ang="0">
                      <a:pos x="csX265" y="csY265"/>
                    </a:cxn>
                    <a:cxn ang="0">
                      <a:pos x="csX266" y="csY266"/>
                    </a:cxn>
                    <a:cxn ang="0">
                      <a:pos x="csX267" y="csY267"/>
                    </a:cxn>
                    <a:cxn ang="0">
                      <a:pos x="csX268" y="csY268"/>
                    </a:cxn>
                    <a:cxn ang="0">
                      <a:pos x="csX269" y="csY269"/>
                    </a:cxn>
                    <a:cxn ang="0">
                      <a:pos x="csX270" y="csY270"/>
                    </a:cxn>
                    <a:cxn ang="0">
                      <a:pos x="csX271" y="csY271"/>
                    </a:cxn>
                    <a:cxn ang="0">
                      <a:pos x="csX272" y="csY272"/>
                    </a:cxn>
                    <a:cxn ang="0">
                      <a:pos x="csX273" y="csY273"/>
                    </a:cxn>
                    <a:cxn ang="0">
                      <a:pos x="csX274" y="csY274"/>
                    </a:cxn>
                    <a:cxn ang="0">
                      <a:pos x="csX275" y="csY275"/>
                    </a:cxn>
                    <a:cxn ang="0">
                      <a:pos x="csX276" y="csY276"/>
                    </a:cxn>
                    <a:cxn ang="0">
                      <a:pos x="csX277" y="csY277"/>
                    </a:cxn>
                    <a:cxn ang="0">
                      <a:pos x="csX278" y="csY278"/>
                    </a:cxn>
                    <a:cxn ang="0">
                      <a:pos x="csX279" y="csY279"/>
                    </a:cxn>
                    <a:cxn ang="0">
                      <a:pos x="csX280" y="csY280"/>
                    </a:cxn>
                    <a:cxn ang="0">
                      <a:pos x="csX281" y="csY281"/>
                    </a:cxn>
                    <a:cxn ang="0">
                      <a:pos x="csX282" y="csY282"/>
                    </a:cxn>
                    <a:cxn ang="0">
                      <a:pos x="csX283" y="csY283"/>
                    </a:cxn>
                    <a:cxn ang="0">
                      <a:pos x="csX284" y="csY284"/>
                    </a:cxn>
                    <a:cxn ang="0">
                      <a:pos x="csX285" y="csY285"/>
                    </a:cxn>
                    <a:cxn ang="0">
                      <a:pos x="csX286" y="csY286"/>
                    </a:cxn>
                    <a:cxn ang="0">
                      <a:pos x="csX287" y="csY287"/>
                    </a:cxn>
                    <a:cxn ang="0">
                      <a:pos x="csX288" y="csY288"/>
                    </a:cxn>
                    <a:cxn ang="0">
                      <a:pos x="csX289" y="csY289"/>
                    </a:cxn>
                    <a:cxn ang="0">
                      <a:pos x="csX290" y="csY290"/>
                    </a:cxn>
                    <a:cxn ang="0">
                      <a:pos x="csX291" y="csY291"/>
                    </a:cxn>
                  </a:cxnLst>
                  <a:rect l="l" t="t" r="r" b="b"/>
                  <a:pathLst>
                    <a:path w="2076058" h="3655224">
                      <a:moveTo>
                        <a:pt x="2072360" y="69960"/>
                      </a:moveTo>
                      <a:cubicBezTo>
                        <a:pt x="2077542" y="59101"/>
                        <a:pt x="2079761" y="35670"/>
                        <a:pt x="2061854" y="38118"/>
                      </a:cubicBezTo>
                      <a:cubicBezTo>
                        <a:pt x="2064883" y="31669"/>
                        <a:pt x="2066807" y="24269"/>
                        <a:pt x="2062969" y="17858"/>
                      </a:cubicBezTo>
                      <a:cubicBezTo>
                        <a:pt x="2055292" y="5361"/>
                        <a:pt x="2041280" y="14515"/>
                        <a:pt x="2031879" y="19687"/>
                      </a:cubicBezTo>
                      <a:cubicBezTo>
                        <a:pt x="2006476" y="-13393"/>
                        <a:pt x="1918093" y="79333"/>
                        <a:pt x="1888290" y="91391"/>
                      </a:cubicBezTo>
                      <a:cubicBezTo>
                        <a:pt x="1863458" y="106164"/>
                        <a:pt x="1831559" y="111622"/>
                        <a:pt x="1811690" y="133482"/>
                      </a:cubicBezTo>
                      <a:cubicBezTo>
                        <a:pt x="1813709" y="107155"/>
                        <a:pt x="1828368" y="78675"/>
                        <a:pt x="1815023" y="53520"/>
                      </a:cubicBezTo>
                      <a:cubicBezTo>
                        <a:pt x="1809423" y="44119"/>
                        <a:pt x="1798269" y="37280"/>
                        <a:pt x="1789573" y="47338"/>
                      </a:cubicBezTo>
                      <a:cubicBezTo>
                        <a:pt x="1751358" y="103193"/>
                        <a:pt x="1721383" y="194109"/>
                        <a:pt x="1735137" y="261555"/>
                      </a:cubicBezTo>
                      <a:cubicBezTo>
                        <a:pt x="1703495" y="291454"/>
                        <a:pt x="1675254" y="324811"/>
                        <a:pt x="1644183" y="355339"/>
                      </a:cubicBezTo>
                      <a:cubicBezTo>
                        <a:pt x="1594520" y="408659"/>
                        <a:pt x="1534236" y="451503"/>
                        <a:pt x="1485030" y="504881"/>
                      </a:cubicBezTo>
                      <a:cubicBezTo>
                        <a:pt x="1422946" y="477659"/>
                        <a:pt x="1359014" y="449741"/>
                        <a:pt x="1305950" y="406783"/>
                      </a:cubicBezTo>
                      <a:cubicBezTo>
                        <a:pt x="1267641" y="373807"/>
                        <a:pt x="1242466" y="328916"/>
                        <a:pt x="1213424" y="288197"/>
                      </a:cubicBezTo>
                      <a:cubicBezTo>
                        <a:pt x="1141730" y="173335"/>
                        <a:pt x="1017371" y="156352"/>
                        <a:pt x="897995" y="123081"/>
                      </a:cubicBezTo>
                      <a:cubicBezTo>
                        <a:pt x="889212" y="117318"/>
                        <a:pt x="878278" y="130034"/>
                        <a:pt x="885822" y="139121"/>
                      </a:cubicBezTo>
                      <a:cubicBezTo>
                        <a:pt x="903462" y="160371"/>
                        <a:pt x="919426" y="183765"/>
                        <a:pt x="928484" y="210054"/>
                      </a:cubicBezTo>
                      <a:cubicBezTo>
                        <a:pt x="937114" y="235085"/>
                        <a:pt x="936857" y="261031"/>
                        <a:pt x="938095" y="287168"/>
                      </a:cubicBezTo>
                      <a:cubicBezTo>
                        <a:pt x="939000" y="306351"/>
                        <a:pt x="938714" y="325544"/>
                        <a:pt x="925027" y="340527"/>
                      </a:cubicBezTo>
                      <a:cubicBezTo>
                        <a:pt x="892194" y="373846"/>
                        <a:pt x="840159" y="371817"/>
                        <a:pt x="796715" y="370045"/>
                      </a:cubicBezTo>
                      <a:cubicBezTo>
                        <a:pt x="643734" y="368616"/>
                        <a:pt x="541807" y="267832"/>
                        <a:pt x="536197" y="115366"/>
                      </a:cubicBezTo>
                      <a:cubicBezTo>
                        <a:pt x="558943" y="109584"/>
                        <a:pt x="581183" y="97316"/>
                        <a:pt x="596966" y="79885"/>
                      </a:cubicBezTo>
                      <a:cubicBezTo>
                        <a:pt x="615588" y="57997"/>
                        <a:pt x="607625" y="29383"/>
                        <a:pt x="604520" y="3561"/>
                      </a:cubicBezTo>
                      <a:cubicBezTo>
                        <a:pt x="603948" y="-1163"/>
                        <a:pt x="597671" y="-1211"/>
                        <a:pt x="597128" y="3561"/>
                      </a:cubicBezTo>
                      <a:cubicBezTo>
                        <a:pt x="593537" y="24097"/>
                        <a:pt x="599976" y="46957"/>
                        <a:pt x="589032" y="65645"/>
                      </a:cubicBezTo>
                      <a:cubicBezTo>
                        <a:pt x="575678" y="83428"/>
                        <a:pt x="553523" y="94077"/>
                        <a:pt x="532644" y="100202"/>
                      </a:cubicBezTo>
                      <a:cubicBezTo>
                        <a:pt x="531425" y="98106"/>
                        <a:pt x="529015" y="96535"/>
                        <a:pt x="526310" y="97059"/>
                      </a:cubicBezTo>
                      <a:cubicBezTo>
                        <a:pt x="482057" y="105603"/>
                        <a:pt x="439299" y="120119"/>
                        <a:pt x="397180" y="136063"/>
                      </a:cubicBezTo>
                      <a:cubicBezTo>
                        <a:pt x="144043" y="213445"/>
                        <a:pt x="84036" y="421499"/>
                        <a:pt x="32772" y="655414"/>
                      </a:cubicBezTo>
                      <a:cubicBezTo>
                        <a:pt x="13713" y="746502"/>
                        <a:pt x="-11357" y="841323"/>
                        <a:pt x="5635" y="934525"/>
                      </a:cubicBezTo>
                      <a:cubicBezTo>
                        <a:pt x="8036" y="945012"/>
                        <a:pt x="10226" y="972282"/>
                        <a:pt x="23104" y="971939"/>
                      </a:cubicBezTo>
                      <a:cubicBezTo>
                        <a:pt x="81388" y="1009535"/>
                        <a:pt x="155149" y="1007191"/>
                        <a:pt x="221358" y="1020079"/>
                      </a:cubicBezTo>
                      <a:cubicBezTo>
                        <a:pt x="217090" y="1037871"/>
                        <a:pt x="221300" y="1057141"/>
                        <a:pt x="220195" y="1075400"/>
                      </a:cubicBezTo>
                      <a:cubicBezTo>
                        <a:pt x="221196" y="1126930"/>
                        <a:pt x="216405" y="1178775"/>
                        <a:pt x="213357" y="1229791"/>
                      </a:cubicBezTo>
                      <a:cubicBezTo>
                        <a:pt x="88903" y="1836066"/>
                        <a:pt x="57994" y="2461011"/>
                        <a:pt x="75635" y="3078717"/>
                      </a:cubicBezTo>
                      <a:cubicBezTo>
                        <a:pt x="80245" y="3152917"/>
                        <a:pt x="78511" y="3228507"/>
                        <a:pt x="97599" y="3300859"/>
                      </a:cubicBezTo>
                      <a:cubicBezTo>
                        <a:pt x="79549" y="3330939"/>
                        <a:pt x="337667" y="3371973"/>
                        <a:pt x="365204" y="3375364"/>
                      </a:cubicBezTo>
                      <a:cubicBezTo>
                        <a:pt x="355489" y="3401519"/>
                        <a:pt x="347545" y="3428551"/>
                        <a:pt x="334076" y="3453097"/>
                      </a:cubicBezTo>
                      <a:cubicBezTo>
                        <a:pt x="329123" y="3463241"/>
                        <a:pt x="320360" y="3470290"/>
                        <a:pt x="315379" y="3480167"/>
                      </a:cubicBezTo>
                      <a:cubicBezTo>
                        <a:pt x="299815" y="3491816"/>
                        <a:pt x="285785" y="3505561"/>
                        <a:pt x="274231" y="3521125"/>
                      </a:cubicBezTo>
                      <a:cubicBezTo>
                        <a:pt x="260543" y="3538765"/>
                        <a:pt x="251237" y="3560758"/>
                        <a:pt x="254314" y="3583418"/>
                      </a:cubicBezTo>
                      <a:cubicBezTo>
                        <a:pt x="256133" y="3602297"/>
                        <a:pt x="257133" y="3622957"/>
                        <a:pt x="267001" y="3639616"/>
                      </a:cubicBezTo>
                      <a:cubicBezTo>
                        <a:pt x="282527" y="3657170"/>
                        <a:pt x="319179" y="3655599"/>
                        <a:pt x="341020" y="3654779"/>
                      </a:cubicBezTo>
                      <a:cubicBezTo>
                        <a:pt x="381463" y="3650798"/>
                        <a:pt x="422087" y="3642349"/>
                        <a:pt x="459587" y="3626319"/>
                      </a:cubicBezTo>
                      <a:cubicBezTo>
                        <a:pt x="491077" y="3614870"/>
                        <a:pt x="505755" y="3584276"/>
                        <a:pt x="516861" y="3554938"/>
                      </a:cubicBezTo>
                      <a:cubicBezTo>
                        <a:pt x="525072" y="3555015"/>
                        <a:pt x="544979" y="3563749"/>
                        <a:pt x="549789" y="3556015"/>
                      </a:cubicBezTo>
                      <a:cubicBezTo>
                        <a:pt x="560076" y="3548966"/>
                        <a:pt x="566401" y="3542251"/>
                        <a:pt x="573554" y="3533479"/>
                      </a:cubicBezTo>
                      <a:cubicBezTo>
                        <a:pt x="589099" y="3529802"/>
                        <a:pt x="582374" y="3508666"/>
                        <a:pt x="584546" y="3496941"/>
                      </a:cubicBezTo>
                      <a:cubicBezTo>
                        <a:pt x="586117" y="3463089"/>
                        <a:pt x="584498" y="3429199"/>
                        <a:pt x="584231" y="3395338"/>
                      </a:cubicBezTo>
                      <a:cubicBezTo>
                        <a:pt x="673938" y="3399414"/>
                        <a:pt x="763844" y="3398843"/>
                        <a:pt x="853503" y="3393842"/>
                      </a:cubicBezTo>
                      <a:cubicBezTo>
                        <a:pt x="851398" y="3437638"/>
                        <a:pt x="850331" y="3481605"/>
                        <a:pt x="849388" y="3525468"/>
                      </a:cubicBezTo>
                      <a:cubicBezTo>
                        <a:pt x="850627" y="3535660"/>
                        <a:pt x="840845" y="3578856"/>
                        <a:pt x="860980" y="3570302"/>
                      </a:cubicBezTo>
                      <a:cubicBezTo>
                        <a:pt x="878202" y="3579970"/>
                        <a:pt x="922321" y="3599716"/>
                        <a:pt x="940438" y="3589514"/>
                      </a:cubicBezTo>
                      <a:cubicBezTo>
                        <a:pt x="951906" y="3587323"/>
                        <a:pt x="999693" y="3584114"/>
                        <a:pt x="1001503" y="3572579"/>
                      </a:cubicBezTo>
                      <a:cubicBezTo>
                        <a:pt x="1004103" y="3571883"/>
                        <a:pt x="1006332" y="3569759"/>
                        <a:pt x="1006389" y="3566445"/>
                      </a:cubicBezTo>
                      <a:cubicBezTo>
                        <a:pt x="1006599" y="3554605"/>
                        <a:pt x="1007342" y="3542308"/>
                        <a:pt x="1007303" y="3530574"/>
                      </a:cubicBezTo>
                      <a:cubicBezTo>
                        <a:pt x="1029487" y="3549652"/>
                        <a:pt x="1048899" y="3571750"/>
                        <a:pt x="1065768" y="3595620"/>
                      </a:cubicBezTo>
                      <a:cubicBezTo>
                        <a:pt x="1071359" y="3601544"/>
                        <a:pt x="1076369" y="3620280"/>
                        <a:pt x="1085961" y="3617842"/>
                      </a:cubicBezTo>
                      <a:cubicBezTo>
                        <a:pt x="1144835" y="3649065"/>
                        <a:pt x="1216587" y="3644702"/>
                        <a:pt x="1281061" y="3638378"/>
                      </a:cubicBezTo>
                      <a:cubicBezTo>
                        <a:pt x="1292539" y="3636997"/>
                        <a:pt x="1304007" y="3635501"/>
                        <a:pt x="1315475" y="3634034"/>
                      </a:cubicBezTo>
                      <a:cubicBezTo>
                        <a:pt x="1323219" y="3632920"/>
                        <a:pt x="1347098" y="3633872"/>
                        <a:pt x="1343850" y="3621528"/>
                      </a:cubicBezTo>
                      <a:cubicBezTo>
                        <a:pt x="1353632" y="3608374"/>
                        <a:pt x="1338088" y="3577979"/>
                        <a:pt x="1329391" y="3566340"/>
                      </a:cubicBezTo>
                      <a:cubicBezTo>
                        <a:pt x="1303960" y="3531583"/>
                        <a:pt x="1262240" y="3516553"/>
                        <a:pt x="1227064" y="3494521"/>
                      </a:cubicBezTo>
                      <a:cubicBezTo>
                        <a:pt x="1179544" y="3462927"/>
                        <a:pt x="1156065" y="3407901"/>
                        <a:pt x="1120070" y="3365524"/>
                      </a:cubicBezTo>
                      <a:cubicBezTo>
                        <a:pt x="1179239" y="3354285"/>
                        <a:pt x="1240695" y="3347741"/>
                        <a:pt x="1297540" y="3327577"/>
                      </a:cubicBezTo>
                      <a:cubicBezTo>
                        <a:pt x="1304455" y="3333044"/>
                        <a:pt x="1318257" y="3329682"/>
                        <a:pt x="1319381" y="3317814"/>
                      </a:cubicBezTo>
                      <a:cubicBezTo>
                        <a:pt x="1342622" y="3053104"/>
                        <a:pt x="1336697" y="2786547"/>
                        <a:pt x="1323019" y="2521466"/>
                      </a:cubicBezTo>
                      <a:cubicBezTo>
                        <a:pt x="1293844" y="2095804"/>
                        <a:pt x="1258640" y="1664159"/>
                        <a:pt x="1139568" y="1252879"/>
                      </a:cubicBezTo>
                      <a:cubicBezTo>
                        <a:pt x="1143730" y="1246907"/>
                        <a:pt x="1142692" y="1239640"/>
                        <a:pt x="1140777" y="1232982"/>
                      </a:cubicBezTo>
                      <a:cubicBezTo>
                        <a:pt x="1139625" y="1227581"/>
                        <a:pt x="1139196" y="1220685"/>
                        <a:pt x="1138453" y="1214855"/>
                      </a:cubicBezTo>
                      <a:cubicBezTo>
                        <a:pt x="1133967" y="1171450"/>
                        <a:pt x="1128909" y="1127930"/>
                        <a:pt x="1135167" y="1084458"/>
                      </a:cubicBezTo>
                      <a:cubicBezTo>
                        <a:pt x="1140758" y="1045891"/>
                        <a:pt x="1148073" y="1008115"/>
                        <a:pt x="1143197" y="969034"/>
                      </a:cubicBezTo>
                      <a:cubicBezTo>
                        <a:pt x="1135291" y="904036"/>
                        <a:pt x="1106125" y="841418"/>
                        <a:pt x="1113955" y="774972"/>
                      </a:cubicBezTo>
                      <a:cubicBezTo>
                        <a:pt x="1122004" y="768000"/>
                        <a:pt x="1122394" y="755236"/>
                        <a:pt x="1126937" y="745806"/>
                      </a:cubicBezTo>
                      <a:cubicBezTo>
                        <a:pt x="1134300" y="725213"/>
                        <a:pt x="1145664" y="706411"/>
                        <a:pt x="1156341" y="687428"/>
                      </a:cubicBezTo>
                      <a:cubicBezTo>
                        <a:pt x="1267269" y="729766"/>
                        <a:pt x="1379864" y="768285"/>
                        <a:pt x="1494307" y="799851"/>
                      </a:cubicBezTo>
                      <a:cubicBezTo>
                        <a:pt x="1488725" y="802813"/>
                        <a:pt x="1489421" y="810519"/>
                        <a:pt x="1496069" y="811338"/>
                      </a:cubicBezTo>
                      <a:cubicBezTo>
                        <a:pt x="1511652" y="813367"/>
                        <a:pt x="1528140" y="806185"/>
                        <a:pt x="1541627" y="799080"/>
                      </a:cubicBezTo>
                      <a:cubicBezTo>
                        <a:pt x="1555867" y="791584"/>
                        <a:pt x="1568736" y="782125"/>
                        <a:pt x="1581289" y="772114"/>
                      </a:cubicBezTo>
                      <a:cubicBezTo>
                        <a:pt x="1659194" y="706735"/>
                        <a:pt x="1730632" y="633230"/>
                        <a:pt x="1795707" y="555116"/>
                      </a:cubicBezTo>
                      <a:cubicBezTo>
                        <a:pt x="1813814" y="532732"/>
                        <a:pt x="1831540" y="510082"/>
                        <a:pt x="1848028" y="486479"/>
                      </a:cubicBezTo>
                      <a:cubicBezTo>
                        <a:pt x="1853828" y="477192"/>
                        <a:pt x="1863230" y="468238"/>
                        <a:pt x="1864020" y="457008"/>
                      </a:cubicBezTo>
                      <a:cubicBezTo>
                        <a:pt x="1868535" y="434339"/>
                        <a:pt x="1833130" y="379522"/>
                        <a:pt x="1820900" y="358110"/>
                      </a:cubicBezTo>
                      <a:cubicBezTo>
                        <a:pt x="1828606" y="351614"/>
                        <a:pt x="1831778" y="339241"/>
                        <a:pt x="1836521" y="330488"/>
                      </a:cubicBezTo>
                      <a:cubicBezTo>
                        <a:pt x="1851228" y="303132"/>
                        <a:pt x="1872059" y="279329"/>
                        <a:pt x="1896310" y="260012"/>
                      </a:cubicBezTo>
                      <a:cubicBezTo>
                        <a:pt x="1935134" y="231409"/>
                        <a:pt x="1976901" y="206768"/>
                        <a:pt x="2011838" y="173078"/>
                      </a:cubicBezTo>
                      <a:cubicBezTo>
                        <a:pt x="2027707" y="156828"/>
                        <a:pt x="2057149" y="134559"/>
                        <a:pt x="2061692" y="112403"/>
                      </a:cubicBezTo>
                      <a:cubicBezTo>
                        <a:pt x="2068188" y="106946"/>
                        <a:pt x="2064817" y="96773"/>
                        <a:pt x="2057711" y="93068"/>
                      </a:cubicBezTo>
                      <a:cubicBezTo>
                        <a:pt x="2064359" y="86610"/>
                        <a:pt x="2069074" y="78561"/>
                        <a:pt x="2072360" y="69960"/>
                      </a:cubicBezTo>
                      <a:close/>
                      <a:moveTo>
                        <a:pt x="2042376" y="28279"/>
                      </a:moveTo>
                      <a:cubicBezTo>
                        <a:pt x="2054368" y="19925"/>
                        <a:pt x="2055615" y="24792"/>
                        <a:pt x="2049472" y="35727"/>
                      </a:cubicBezTo>
                      <a:cubicBezTo>
                        <a:pt x="2044443" y="44252"/>
                        <a:pt x="2038299" y="51948"/>
                        <a:pt x="2030193" y="57511"/>
                      </a:cubicBezTo>
                      <a:cubicBezTo>
                        <a:pt x="2000170" y="79028"/>
                        <a:pt x="1971453" y="102288"/>
                        <a:pt x="1944097" y="127091"/>
                      </a:cubicBezTo>
                      <a:cubicBezTo>
                        <a:pt x="1938248" y="123005"/>
                        <a:pt x="1932362" y="118938"/>
                        <a:pt x="1926609" y="114699"/>
                      </a:cubicBezTo>
                      <a:cubicBezTo>
                        <a:pt x="1973129" y="99021"/>
                        <a:pt x="2000437" y="51977"/>
                        <a:pt x="2042376" y="28279"/>
                      </a:cubicBezTo>
                      <a:close/>
                      <a:moveTo>
                        <a:pt x="503317" y="3390356"/>
                      </a:moveTo>
                      <a:cubicBezTo>
                        <a:pt x="489524" y="3429399"/>
                        <a:pt x="471732" y="3466718"/>
                        <a:pt x="452329" y="3503256"/>
                      </a:cubicBezTo>
                      <a:cubicBezTo>
                        <a:pt x="419049" y="3480510"/>
                        <a:pt x="377006" y="3479796"/>
                        <a:pt x="338591" y="3485358"/>
                      </a:cubicBezTo>
                      <a:cubicBezTo>
                        <a:pt x="364004" y="3455097"/>
                        <a:pt x="373005" y="3415045"/>
                        <a:pt x="381178" y="3377564"/>
                      </a:cubicBezTo>
                      <a:cubicBezTo>
                        <a:pt x="421764" y="3382917"/>
                        <a:pt x="462502" y="3387156"/>
                        <a:pt x="503317" y="3390356"/>
                      </a:cubicBezTo>
                      <a:close/>
                      <a:moveTo>
                        <a:pt x="282756" y="3628843"/>
                      </a:moveTo>
                      <a:cubicBezTo>
                        <a:pt x="282060" y="3628529"/>
                        <a:pt x="282365" y="3628567"/>
                        <a:pt x="282756" y="3628843"/>
                      </a:cubicBezTo>
                      <a:lnTo>
                        <a:pt x="282756" y="3628843"/>
                      </a:lnTo>
                      <a:close/>
                      <a:moveTo>
                        <a:pt x="491544" y="3568759"/>
                      </a:moveTo>
                      <a:cubicBezTo>
                        <a:pt x="478361" y="3604373"/>
                        <a:pt x="449196" y="3612889"/>
                        <a:pt x="415515" y="3621480"/>
                      </a:cubicBezTo>
                      <a:cubicBezTo>
                        <a:pt x="372215" y="3629614"/>
                        <a:pt x="326371" y="3644950"/>
                        <a:pt x="283137" y="3628995"/>
                      </a:cubicBezTo>
                      <a:cubicBezTo>
                        <a:pt x="282718" y="3628110"/>
                        <a:pt x="281889" y="3627081"/>
                        <a:pt x="281460" y="3626300"/>
                      </a:cubicBezTo>
                      <a:cubicBezTo>
                        <a:pt x="274783" y="3607574"/>
                        <a:pt x="272192" y="3584723"/>
                        <a:pt x="273497" y="3565283"/>
                      </a:cubicBezTo>
                      <a:cubicBezTo>
                        <a:pt x="277965" y="3544290"/>
                        <a:pt x="294071" y="3524144"/>
                        <a:pt x="309140" y="3508895"/>
                      </a:cubicBezTo>
                      <a:cubicBezTo>
                        <a:pt x="310673" y="3509600"/>
                        <a:pt x="312569" y="3509790"/>
                        <a:pt x="314769" y="3509180"/>
                      </a:cubicBezTo>
                      <a:cubicBezTo>
                        <a:pt x="337896" y="3502770"/>
                        <a:pt x="363204" y="3502037"/>
                        <a:pt x="386931" y="3505085"/>
                      </a:cubicBezTo>
                      <a:cubicBezTo>
                        <a:pt x="404752" y="3507828"/>
                        <a:pt x="422135" y="3512581"/>
                        <a:pt x="439356" y="3517781"/>
                      </a:cubicBezTo>
                      <a:cubicBezTo>
                        <a:pt x="445147" y="3519534"/>
                        <a:pt x="452205" y="3523439"/>
                        <a:pt x="457806" y="3519477"/>
                      </a:cubicBezTo>
                      <a:cubicBezTo>
                        <a:pt x="479371" y="3509790"/>
                        <a:pt x="519300" y="3417540"/>
                        <a:pt x="524481" y="3391918"/>
                      </a:cubicBezTo>
                      <a:cubicBezTo>
                        <a:pt x="540759" y="3393052"/>
                        <a:pt x="557057" y="3394023"/>
                        <a:pt x="573354" y="3394842"/>
                      </a:cubicBezTo>
                      <a:cubicBezTo>
                        <a:pt x="568258" y="3437410"/>
                        <a:pt x="562657" y="3479786"/>
                        <a:pt x="561886" y="3522715"/>
                      </a:cubicBezTo>
                      <a:cubicBezTo>
                        <a:pt x="556361" y="3525697"/>
                        <a:pt x="551656" y="3529135"/>
                        <a:pt x="546446" y="3533031"/>
                      </a:cubicBezTo>
                      <a:cubicBezTo>
                        <a:pt x="546122" y="3524163"/>
                        <a:pt x="547875" y="3442362"/>
                        <a:pt x="531492" y="3454545"/>
                      </a:cubicBezTo>
                      <a:cubicBezTo>
                        <a:pt x="525234" y="3473900"/>
                        <a:pt x="519109" y="3493883"/>
                        <a:pt x="512451" y="3513314"/>
                      </a:cubicBezTo>
                      <a:cubicBezTo>
                        <a:pt x="506403" y="3532240"/>
                        <a:pt x="501678" y="3551443"/>
                        <a:pt x="491544" y="3568759"/>
                      </a:cubicBezTo>
                      <a:close/>
                      <a:moveTo>
                        <a:pt x="530701" y="3498531"/>
                      </a:moveTo>
                      <a:cubicBezTo>
                        <a:pt x="531930" y="3512619"/>
                        <a:pt x="533368" y="3526716"/>
                        <a:pt x="534044" y="3540842"/>
                      </a:cubicBezTo>
                      <a:cubicBezTo>
                        <a:pt x="529729" y="3540289"/>
                        <a:pt x="525386" y="3540022"/>
                        <a:pt x="521014" y="3539851"/>
                      </a:cubicBezTo>
                      <a:cubicBezTo>
                        <a:pt x="524243" y="3526059"/>
                        <a:pt x="527558" y="3512352"/>
                        <a:pt x="530701" y="3498531"/>
                      </a:cubicBezTo>
                      <a:close/>
                      <a:moveTo>
                        <a:pt x="989244" y="3542680"/>
                      </a:moveTo>
                      <a:cubicBezTo>
                        <a:pt x="989520" y="3549786"/>
                        <a:pt x="990692" y="3556539"/>
                        <a:pt x="992330" y="3563349"/>
                      </a:cubicBezTo>
                      <a:cubicBezTo>
                        <a:pt x="976471" y="3564683"/>
                        <a:pt x="960945" y="3571169"/>
                        <a:pt x="945781" y="3575617"/>
                      </a:cubicBezTo>
                      <a:cubicBezTo>
                        <a:pt x="946639" y="3545509"/>
                        <a:pt x="946867" y="3517458"/>
                        <a:pt x="948896" y="3487387"/>
                      </a:cubicBezTo>
                      <a:cubicBezTo>
                        <a:pt x="963755" y="3498370"/>
                        <a:pt x="979490" y="3508123"/>
                        <a:pt x="994026" y="3519572"/>
                      </a:cubicBezTo>
                      <a:cubicBezTo>
                        <a:pt x="988139" y="3526440"/>
                        <a:pt x="988911" y="3533984"/>
                        <a:pt x="989244" y="3542680"/>
                      </a:cubicBezTo>
                      <a:close/>
                      <a:moveTo>
                        <a:pt x="1303569" y="3560987"/>
                      </a:moveTo>
                      <a:cubicBezTo>
                        <a:pt x="1321552" y="3577380"/>
                        <a:pt x="1329725" y="3595563"/>
                        <a:pt x="1332211" y="3619261"/>
                      </a:cubicBezTo>
                      <a:cubicBezTo>
                        <a:pt x="1271565" y="3624595"/>
                        <a:pt x="1209929" y="3630224"/>
                        <a:pt x="1149350" y="3621623"/>
                      </a:cubicBezTo>
                      <a:cubicBezTo>
                        <a:pt x="1129328" y="3618413"/>
                        <a:pt x="1110240" y="3611355"/>
                        <a:pt x="1090447" y="3607640"/>
                      </a:cubicBezTo>
                      <a:cubicBezTo>
                        <a:pt x="1061453" y="3553129"/>
                        <a:pt x="1006637" y="3492816"/>
                        <a:pt x="946258" y="3475814"/>
                      </a:cubicBezTo>
                      <a:cubicBezTo>
                        <a:pt x="924436" y="3458041"/>
                        <a:pt x="927703" y="3559863"/>
                        <a:pt x="932742" y="3575065"/>
                      </a:cubicBezTo>
                      <a:cubicBezTo>
                        <a:pt x="909910" y="3571855"/>
                        <a:pt x="887450" y="3567121"/>
                        <a:pt x="866057" y="3558425"/>
                      </a:cubicBezTo>
                      <a:cubicBezTo>
                        <a:pt x="869305" y="3503427"/>
                        <a:pt x="866600" y="3448221"/>
                        <a:pt x="864933" y="3393213"/>
                      </a:cubicBezTo>
                      <a:cubicBezTo>
                        <a:pt x="901928" y="3390994"/>
                        <a:pt x="938866" y="3388013"/>
                        <a:pt x="975738" y="3384269"/>
                      </a:cubicBezTo>
                      <a:cubicBezTo>
                        <a:pt x="1000522" y="3437810"/>
                        <a:pt x="1056433" y="3465651"/>
                        <a:pt x="1097524" y="3504675"/>
                      </a:cubicBezTo>
                      <a:cubicBezTo>
                        <a:pt x="1109183" y="3515962"/>
                        <a:pt x="1120079" y="3529135"/>
                        <a:pt x="1135386" y="3535546"/>
                      </a:cubicBezTo>
                      <a:cubicBezTo>
                        <a:pt x="1151302" y="3541670"/>
                        <a:pt x="1174581" y="3529345"/>
                        <a:pt x="1190641" y="3524782"/>
                      </a:cubicBezTo>
                      <a:cubicBezTo>
                        <a:pt x="1202680" y="3519963"/>
                        <a:pt x="1215015" y="3517496"/>
                        <a:pt x="1227407" y="3513495"/>
                      </a:cubicBezTo>
                      <a:cubicBezTo>
                        <a:pt x="1252972" y="3528840"/>
                        <a:pt x="1281719" y="3540146"/>
                        <a:pt x="1303569" y="3560987"/>
                      </a:cubicBezTo>
                      <a:close/>
                      <a:moveTo>
                        <a:pt x="1110878" y="3368153"/>
                      </a:moveTo>
                      <a:cubicBezTo>
                        <a:pt x="1118336" y="3387032"/>
                        <a:pt x="1129481" y="3403624"/>
                        <a:pt x="1140739" y="3420445"/>
                      </a:cubicBezTo>
                      <a:cubicBezTo>
                        <a:pt x="1159484" y="3447849"/>
                        <a:pt x="1178677" y="3476605"/>
                        <a:pt x="1204623" y="3497617"/>
                      </a:cubicBezTo>
                      <a:cubicBezTo>
                        <a:pt x="1185021" y="3504408"/>
                        <a:pt x="1165923" y="3513038"/>
                        <a:pt x="1147769" y="3523058"/>
                      </a:cubicBezTo>
                      <a:cubicBezTo>
                        <a:pt x="1126204" y="3507495"/>
                        <a:pt x="1109469" y="3486511"/>
                        <a:pt x="1088018" y="3470804"/>
                      </a:cubicBezTo>
                      <a:cubicBezTo>
                        <a:pt x="1054833" y="3444048"/>
                        <a:pt x="1017343" y="3419493"/>
                        <a:pt x="994949" y="3382260"/>
                      </a:cubicBezTo>
                      <a:cubicBezTo>
                        <a:pt x="1033611" y="3378050"/>
                        <a:pt x="1072207" y="3373030"/>
                        <a:pt x="1110631" y="3367039"/>
                      </a:cubicBezTo>
                      <a:cubicBezTo>
                        <a:pt x="1110659" y="3367391"/>
                        <a:pt x="1110726" y="3367763"/>
                        <a:pt x="1110878" y="3368153"/>
                      </a:cubicBezTo>
                      <a:close/>
                      <a:moveTo>
                        <a:pt x="1158637" y="1425491"/>
                      </a:moveTo>
                      <a:cubicBezTo>
                        <a:pt x="1286281" y="2041759"/>
                        <a:pt x="1334821" y="2677057"/>
                        <a:pt x="1294616" y="3305317"/>
                      </a:cubicBezTo>
                      <a:cubicBezTo>
                        <a:pt x="906805" y="3392309"/>
                        <a:pt x="499678" y="3393128"/>
                        <a:pt x="113192" y="3296478"/>
                      </a:cubicBezTo>
                      <a:cubicBezTo>
                        <a:pt x="81521" y="2608192"/>
                        <a:pt x="105524" y="1914581"/>
                        <a:pt x="232883" y="1235906"/>
                      </a:cubicBezTo>
                      <a:cubicBezTo>
                        <a:pt x="514737" y="1329832"/>
                        <a:pt x="839254" y="1377123"/>
                        <a:pt x="1120365" y="1257709"/>
                      </a:cubicBezTo>
                      <a:cubicBezTo>
                        <a:pt x="1120479" y="1257804"/>
                        <a:pt x="1120584" y="1257918"/>
                        <a:pt x="1120699" y="1258004"/>
                      </a:cubicBezTo>
                      <a:cubicBezTo>
                        <a:pt x="1132681" y="1313992"/>
                        <a:pt x="1146397" y="1369561"/>
                        <a:pt x="1158637" y="1425491"/>
                      </a:cubicBezTo>
                      <a:close/>
                      <a:moveTo>
                        <a:pt x="1845723" y="456532"/>
                      </a:moveTo>
                      <a:cubicBezTo>
                        <a:pt x="1759397" y="554421"/>
                        <a:pt x="1674206" y="654014"/>
                        <a:pt x="1576441" y="740949"/>
                      </a:cubicBezTo>
                      <a:cubicBezTo>
                        <a:pt x="1557153" y="758494"/>
                        <a:pt x="1537303" y="775648"/>
                        <a:pt x="1514005" y="787697"/>
                      </a:cubicBezTo>
                      <a:cubicBezTo>
                        <a:pt x="1471447" y="760875"/>
                        <a:pt x="1421698" y="746664"/>
                        <a:pt x="1375178" y="727985"/>
                      </a:cubicBezTo>
                      <a:cubicBezTo>
                        <a:pt x="1307265" y="704382"/>
                        <a:pt x="1238932" y="680941"/>
                        <a:pt x="1168914" y="664444"/>
                      </a:cubicBezTo>
                      <a:cubicBezTo>
                        <a:pt x="1180839" y="641203"/>
                        <a:pt x="1190069" y="616524"/>
                        <a:pt x="1191088" y="590177"/>
                      </a:cubicBezTo>
                      <a:cubicBezTo>
                        <a:pt x="1189488" y="529751"/>
                        <a:pt x="1171610" y="470086"/>
                        <a:pt x="1155293" y="412184"/>
                      </a:cubicBezTo>
                      <a:cubicBezTo>
                        <a:pt x="1151998" y="401840"/>
                        <a:pt x="1135881" y="406135"/>
                        <a:pt x="1138929" y="416699"/>
                      </a:cubicBezTo>
                      <a:cubicBezTo>
                        <a:pt x="1154322" y="470058"/>
                        <a:pt x="1165780" y="525607"/>
                        <a:pt x="1166342" y="581329"/>
                      </a:cubicBezTo>
                      <a:cubicBezTo>
                        <a:pt x="1166809" y="626925"/>
                        <a:pt x="1138767" y="663825"/>
                        <a:pt x="1117917" y="702144"/>
                      </a:cubicBezTo>
                      <a:cubicBezTo>
                        <a:pt x="1111955" y="713097"/>
                        <a:pt x="1106554" y="724337"/>
                        <a:pt x="1102077" y="735986"/>
                      </a:cubicBezTo>
                      <a:cubicBezTo>
                        <a:pt x="1096696" y="755369"/>
                        <a:pt x="1086828" y="775058"/>
                        <a:pt x="1086028" y="795146"/>
                      </a:cubicBezTo>
                      <a:cubicBezTo>
                        <a:pt x="1081208" y="867412"/>
                        <a:pt x="1119517" y="934744"/>
                        <a:pt x="1116727" y="1006868"/>
                      </a:cubicBezTo>
                      <a:cubicBezTo>
                        <a:pt x="1115241" y="1044987"/>
                        <a:pt x="1104249" y="1082115"/>
                        <a:pt x="1103468" y="1120291"/>
                      </a:cubicBezTo>
                      <a:cubicBezTo>
                        <a:pt x="1103315" y="1162801"/>
                        <a:pt x="1109202" y="1205197"/>
                        <a:pt x="1113250" y="1247345"/>
                      </a:cubicBezTo>
                      <a:cubicBezTo>
                        <a:pt x="828586" y="1343510"/>
                        <a:pt x="519490" y="1311515"/>
                        <a:pt x="238884" y="1216751"/>
                      </a:cubicBezTo>
                      <a:cubicBezTo>
                        <a:pt x="245770" y="1152505"/>
                        <a:pt x="248342" y="1086887"/>
                        <a:pt x="240579" y="1022698"/>
                      </a:cubicBezTo>
                      <a:cubicBezTo>
                        <a:pt x="331743" y="1033557"/>
                        <a:pt x="427507" y="1040691"/>
                        <a:pt x="516623" y="1014545"/>
                      </a:cubicBezTo>
                      <a:cubicBezTo>
                        <a:pt x="528891" y="1019126"/>
                        <a:pt x="530025" y="1004991"/>
                        <a:pt x="527777" y="996304"/>
                      </a:cubicBezTo>
                      <a:cubicBezTo>
                        <a:pt x="591128" y="1007144"/>
                        <a:pt x="654478" y="1019650"/>
                        <a:pt x="714905" y="1041929"/>
                      </a:cubicBezTo>
                      <a:cubicBezTo>
                        <a:pt x="725363" y="1045844"/>
                        <a:pt x="739041" y="1050216"/>
                        <a:pt x="747290" y="1039672"/>
                      </a:cubicBezTo>
                      <a:cubicBezTo>
                        <a:pt x="762416" y="1012887"/>
                        <a:pt x="705628" y="1003524"/>
                        <a:pt x="690702" y="994723"/>
                      </a:cubicBezTo>
                      <a:cubicBezTo>
                        <a:pt x="726002" y="997924"/>
                        <a:pt x="760549" y="1006363"/>
                        <a:pt x="795610" y="1011278"/>
                      </a:cubicBezTo>
                      <a:cubicBezTo>
                        <a:pt x="805954" y="1012725"/>
                        <a:pt x="818204" y="1015821"/>
                        <a:pt x="828586" y="1013345"/>
                      </a:cubicBezTo>
                      <a:cubicBezTo>
                        <a:pt x="843988" y="1010011"/>
                        <a:pt x="845178" y="988341"/>
                        <a:pt x="831720" y="981455"/>
                      </a:cubicBezTo>
                      <a:cubicBezTo>
                        <a:pt x="824490" y="976702"/>
                        <a:pt x="815784" y="974340"/>
                        <a:pt x="807726" y="971387"/>
                      </a:cubicBezTo>
                      <a:cubicBezTo>
                        <a:pt x="785419" y="963367"/>
                        <a:pt x="764559" y="950899"/>
                        <a:pt x="742594" y="942431"/>
                      </a:cubicBezTo>
                      <a:cubicBezTo>
                        <a:pt x="777837" y="943783"/>
                        <a:pt x="813736" y="948498"/>
                        <a:pt x="848760" y="942783"/>
                      </a:cubicBezTo>
                      <a:cubicBezTo>
                        <a:pt x="863171" y="941050"/>
                        <a:pt x="875544" y="925791"/>
                        <a:pt x="863276" y="913446"/>
                      </a:cubicBezTo>
                      <a:cubicBezTo>
                        <a:pt x="839082" y="894444"/>
                        <a:pt x="794286" y="894539"/>
                        <a:pt x="764216" y="888815"/>
                      </a:cubicBezTo>
                      <a:cubicBezTo>
                        <a:pt x="787771" y="887053"/>
                        <a:pt x="863352" y="885367"/>
                        <a:pt x="843835" y="845933"/>
                      </a:cubicBezTo>
                      <a:cubicBezTo>
                        <a:pt x="833301" y="826512"/>
                        <a:pt x="710362" y="830493"/>
                        <a:pt x="684873" y="831531"/>
                      </a:cubicBezTo>
                      <a:cubicBezTo>
                        <a:pt x="697998" y="819149"/>
                        <a:pt x="705504" y="802499"/>
                        <a:pt x="711352" y="785745"/>
                      </a:cubicBezTo>
                      <a:cubicBezTo>
                        <a:pt x="718220" y="771991"/>
                        <a:pt x="718210" y="753207"/>
                        <a:pt x="700189" y="749197"/>
                      </a:cubicBezTo>
                      <a:cubicBezTo>
                        <a:pt x="673862" y="746197"/>
                        <a:pt x="655650" y="771200"/>
                        <a:pt x="634314" y="782144"/>
                      </a:cubicBezTo>
                      <a:cubicBezTo>
                        <a:pt x="595471" y="802566"/>
                        <a:pt x="541664" y="796622"/>
                        <a:pt x="513089" y="834579"/>
                      </a:cubicBezTo>
                      <a:cubicBezTo>
                        <a:pt x="503783" y="823645"/>
                        <a:pt x="485581" y="828579"/>
                        <a:pt x="472656" y="826388"/>
                      </a:cubicBezTo>
                      <a:cubicBezTo>
                        <a:pt x="401075" y="815558"/>
                        <a:pt x="329733" y="802890"/>
                        <a:pt x="257905" y="793660"/>
                      </a:cubicBezTo>
                      <a:cubicBezTo>
                        <a:pt x="320332" y="682770"/>
                        <a:pt x="351574" y="535818"/>
                        <a:pt x="314207" y="411936"/>
                      </a:cubicBezTo>
                      <a:cubicBezTo>
                        <a:pt x="310988" y="402611"/>
                        <a:pt x="296167" y="406535"/>
                        <a:pt x="299301" y="416041"/>
                      </a:cubicBezTo>
                      <a:cubicBezTo>
                        <a:pt x="329600" y="516035"/>
                        <a:pt x="308130" y="625153"/>
                        <a:pt x="271973" y="720794"/>
                      </a:cubicBezTo>
                      <a:cubicBezTo>
                        <a:pt x="266868" y="733738"/>
                        <a:pt x="261210" y="746454"/>
                        <a:pt x="254981" y="758894"/>
                      </a:cubicBezTo>
                      <a:cubicBezTo>
                        <a:pt x="250514" y="769924"/>
                        <a:pt x="233492" y="791612"/>
                        <a:pt x="238684" y="802594"/>
                      </a:cubicBezTo>
                      <a:cubicBezTo>
                        <a:pt x="302520" y="821254"/>
                        <a:pt x="371071" y="830312"/>
                        <a:pt x="436813" y="843857"/>
                      </a:cubicBezTo>
                      <a:cubicBezTo>
                        <a:pt x="457616" y="846914"/>
                        <a:pt x="478942" y="852505"/>
                        <a:pt x="500021" y="850048"/>
                      </a:cubicBezTo>
                      <a:cubicBezTo>
                        <a:pt x="498926" y="893653"/>
                        <a:pt x="503593" y="937049"/>
                        <a:pt x="508270" y="980331"/>
                      </a:cubicBezTo>
                      <a:cubicBezTo>
                        <a:pt x="502259" y="980502"/>
                        <a:pt x="500469" y="989780"/>
                        <a:pt x="507022" y="990999"/>
                      </a:cubicBezTo>
                      <a:cubicBezTo>
                        <a:pt x="445176" y="1002448"/>
                        <a:pt x="382178" y="1006296"/>
                        <a:pt x="319379" y="1002562"/>
                      </a:cubicBezTo>
                      <a:cubicBezTo>
                        <a:pt x="252904" y="999286"/>
                        <a:pt x="186829" y="990123"/>
                        <a:pt x="120888" y="981541"/>
                      </a:cubicBezTo>
                      <a:cubicBezTo>
                        <a:pt x="90703" y="977607"/>
                        <a:pt x="59242" y="974111"/>
                        <a:pt x="32372" y="959033"/>
                      </a:cubicBezTo>
                      <a:cubicBezTo>
                        <a:pt x="26047" y="868536"/>
                        <a:pt x="35687" y="777791"/>
                        <a:pt x="57004" y="689695"/>
                      </a:cubicBezTo>
                      <a:cubicBezTo>
                        <a:pt x="93837" y="527979"/>
                        <a:pt x="128260" y="345985"/>
                        <a:pt x="261963" y="234133"/>
                      </a:cubicBezTo>
                      <a:cubicBezTo>
                        <a:pt x="338725" y="176516"/>
                        <a:pt x="432546" y="150408"/>
                        <a:pt x="519338" y="112461"/>
                      </a:cubicBezTo>
                      <a:cubicBezTo>
                        <a:pt x="513785" y="172097"/>
                        <a:pt x="535006" y="232333"/>
                        <a:pt x="568391" y="281148"/>
                      </a:cubicBezTo>
                      <a:cubicBezTo>
                        <a:pt x="617607" y="355215"/>
                        <a:pt x="705228" y="387895"/>
                        <a:pt x="791334" y="390791"/>
                      </a:cubicBezTo>
                      <a:cubicBezTo>
                        <a:pt x="803116" y="442187"/>
                        <a:pt x="812651" y="494080"/>
                        <a:pt x="820080" y="546296"/>
                      </a:cubicBezTo>
                      <a:cubicBezTo>
                        <a:pt x="821356" y="555564"/>
                        <a:pt x="822518" y="564841"/>
                        <a:pt x="823595" y="574128"/>
                      </a:cubicBezTo>
                      <a:cubicBezTo>
                        <a:pt x="824557" y="582386"/>
                        <a:pt x="823880" y="593016"/>
                        <a:pt x="828072" y="600293"/>
                      </a:cubicBezTo>
                      <a:cubicBezTo>
                        <a:pt x="831291" y="605884"/>
                        <a:pt x="839730" y="604522"/>
                        <a:pt x="841530" y="598531"/>
                      </a:cubicBezTo>
                      <a:cubicBezTo>
                        <a:pt x="843931" y="590539"/>
                        <a:pt x="840635" y="580109"/>
                        <a:pt x="839463" y="571975"/>
                      </a:cubicBezTo>
                      <a:cubicBezTo>
                        <a:pt x="830767" y="510929"/>
                        <a:pt x="817984" y="450512"/>
                        <a:pt x="800344" y="391400"/>
                      </a:cubicBezTo>
                      <a:cubicBezTo>
                        <a:pt x="863266" y="396858"/>
                        <a:pt x="958926" y="383799"/>
                        <a:pt x="960145" y="303484"/>
                      </a:cubicBezTo>
                      <a:cubicBezTo>
                        <a:pt x="960002" y="244829"/>
                        <a:pt x="955859" y="194785"/>
                        <a:pt x="918197" y="146751"/>
                      </a:cubicBezTo>
                      <a:cubicBezTo>
                        <a:pt x="1018581" y="186517"/>
                        <a:pt x="1123489" y="193995"/>
                        <a:pt x="1188821" y="293283"/>
                      </a:cubicBezTo>
                      <a:cubicBezTo>
                        <a:pt x="1219301" y="334698"/>
                        <a:pt x="1245362" y="380408"/>
                        <a:pt x="1282947" y="416060"/>
                      </a:cubicBezTo>
                      <a:cubicBezTo>
                        <a:pt x="1341822" y="467819"/>
                        <a:pt x="1415574" y="500109"/>
                        <a:pt x="1486963" y="530732"/>
                      </a:cubicBezTo>
                      <a:cubicBezTo>
                        <a:pt x="1497136" y="534466"/>
                        <a:pt x="1506575" y="519807"/>
                        <a:pt x="1498927" y="512282"/>
                      </a:cubicBezTo>
                      <a:cubicBezTo>
                        <a:pt x="1537475" y="490689"/>
                        <a:pt x="1569650" y="459247"/>
                        <a:pt x="1603130" y="430805"/>
                      </a:cubicBezTo>
                      <a:cubicBezTo>
                        <a:pt x="1652917" y="385390"/>
                        <a:pt x="1701028" y="338260"/>
                        <a:pt x="1743938" y="286177"/>
                      </a:cubicBezTo>
                      <a:cubicBezTo>
                        <a:pt x="1761045" y="306894"/>
                        <a:pt x="1776676" y="328792"/>
                        <a:pt x="1790725" y="351690"/>
                      </a:cubicBezTo>
                      <a:cubicBezTo>
                        <a:pt x="1790497" y="356415"/>
                        <a:pt x="1792773" y="361263"/>
                        <a:pt x="1797555" y="363092"/>
                      </a:cubicBezTo>
                      <a:cubicBezTo>
                        <a:pt x="1816376" y="392781"/>
                        <a:pt x="1829139" y="425700"/>
                        <a:pt x="1845723" y="456532"/>
                      </a:cubicBezTo>
                      <a:close/>
                      <a:moveTo>
                        <a:pt x="523767" y="967958"/>
                      </a:moveTo>
                      <a:cubicBezTo>
                        <a:pt x="518604" y="928220"/>
                        <a:pt x="515794" y="888405"/>
                        <a:pt x="513156" y="848429"/>
                      </a:cubicBezTo>
                      <a:cubicBezTo>
                        <a:pt x="544112" y="806281"/>
                        <a:pt x="604405" y="815872"/>
                        <a:pt x="645572" y="790517"/>
                      </a:cubicBezTo>
                      <a:cubicBezTo>
                        <a:pt x="659917" y="783459"/>
                        <a:pt x="685768" y="752426"/>
                        <a:pt x="702046" y="762332"/>
                      </a:cubicBezTo>
                      <a:cubicBezTo>
                        <a:pt x="708599" y="768142"/>
                        <a:pt x="701303" y="781668"/>
                        <a:pt x="698760" y="788231"/>
                      </a:cubicBezTo>
                      <a:cubicBezTo>
                        <a:pt x="688797" y="814767"/>
                        <a:pt x="679253" y="818101"/>
                        <a:pt x="659631" y="834417"/>
                      </a:cubicBezTo>
                      <a:cubicBezTo>
                        <a:pt x="657060" y="837142"/>
                        <a:pt x="658050" y="842657"/>
                        <a:pt x="662784" y="842399"/>
                      </a:cubicBezTo>
                      <a:cubicBezTo>
                        <a:pt x="715657" y="839618"/>
                        <a:pt x="768883" y="842314"/>
                        <a:pt x="821452" y="848362"/>
                      </a:cubicBezTo>
                      <a:cubicBezTo>
                        <a:pt x="827414" y="849029"/>
                        <a:pt x="839759" y="852067"/>
                        <a:pt x="835177" y="861173"/>
                      </a:cubicBezTo>
                      <a:cubicBezTo>
                        <a:pt x="813813" y="885529"/>
                        <a:pt x="749633" y="868574"/>
                        <a:pt x="717972" y="880585"/>
                      </a:cubicBezTo>
                      <a:cubicBezTo>
                        <a:pt x="710952" y="882604"/>
                        <a:pt x="713981" y="892501"/>
                        <a:pt x="720934" y="891329"/>
                      </a:cubicBezTo>
                      <a:cubicBezTo>
                        <a:pt x="729869" y="891082"/>
                        <a:pt x="738546" y="896311"/>
                        <a:pt x="747985" y="897120"/>
                      </a:cubicBezTo>
                      <a:cubicBezTo>
                        <a:pt x="781294" y="903931"/>
                        <a:pt x="816565" y="904369"/>
                        <a:pt x="848331" y="917342"/>
                      </a:cubicBezTo>
                      <a:cubicBezTo>
                        <a:pt x="862152" y="923533"/>
                        <a:pt x="856304" y="929744"/>
                        <a:pt x="844169" y="931611"/>
                      </a:cubicBezTo>
                      <a:cubicBezTo>
                        <a:pt x="823423" y="935735"/>
                        <a:pt x="800925" y="932639"/>
                        <a:pt x="780104" y="930772"/>
                      </a:cubicBezTo>
                      <a:cubicBezTo>
                        <a:pt x="766550" y="929553"/>
                        <a:pt x="752919" y="928705"/>
                        <a:pt x="739318" y="928086"/>
                      </a:cubicBezTo>
                      <a:cubicBezTo>
                        <a:pt x="727935" y="927572"/>
                        <a:pt x="714419" y="925753"/>
                        <a:pt x="703742" y="930344"/>
                      </a:cubicBezTo>
                      <a:cubicBezTo>
                        <a:pt x="699027" y="932373"/>
                        <a:pt x="700456" y="940174"/>
                        <a:pt x="705161" y="941193"/>
                      </a:cubicBezTo>
                      <a:cubicBezTo>
                        <a:pt x="709285" y="942088"/>
                        <a:pt x="713590" y="942374"/>
                        <a:pt x="717943" y="942421"/>
                      </a:cubicBezTo>
                      <a:cubicBezTo>
                        <a:pt x="749328" y="953194"/>
                        <a:pt x="777608" y="970863"/>
                        <a:pt x="808888" y="982198"/>
                      </a:cubicBezTo>
                      <a:cubicBezTo>
                        <a:pt x="815518" y="984598"/>
                        <a:pt x="824681" y="986856"/>
                        <a:pt x="829500" y="992390"/>
                      </a:cubicBezTo>
                      <a:cubicBezTo>
                        <a:pt x="839844" y="1012764"/>
                        <a:pt x="797649" y="1000229"/>
                        <a:pt x="788705" y="999667"/>
                      </a:cubicBezTo>
                      <a:cubicBezTo>
                        <a:pt x="777360" y="997790"/>
                        <a:pt x="766073" y="995590"/>
                        <a:pt x="754796" y="993313"/>
                      </a:cubicBezTo>
                      <a:cubicBezTo>
                        <a:pt x="731040" y="989303"/>
                        <a:pt x="706990" y="982026"/>
                        <a:pt x="682872" y="982322"/>
                      </a:cubicBezTo>
                      <a:cubicBezTo>
                        <a:pt x="677757" y="981941"/>
                        <a:pt x="672366" y="982703"/>
                        <a:pt x="671766" y="988075"/>
                      </a:cubicBezTo>
                      <a:cubicBezTo>
                        <a:pt x="672366" y="1001838"/>
                        <a:pt x="708276" y="1009449"/>
                        <a:pt x="719163" y="1015945"/>
                      </a:cubicBezTo>
                      <a:cubicBezTo>
                        <a:pt x="724020" y="1018669"/>
                        <a:pt x="742137" y="1026565"/>
                        <a:pt x="738537" y="1033242"/>
                      </a:cubicBezTo>
                      <a:cubicBezTo>
                        <a:pt x="736174" y="1036538"/>
                        <a:pt x="729812" y="1035081"/>
                        <a:pt x="726773" y="1034271"/>
                      </a:cubicBezTo>
                      <a:cubicBezTo>
                        <a:pt x="712867" y="1030575"/>
                        <a:pt x="699389" y="1024251"/>
                        <a:pt x="685625" y="1019917"/>
                      </a:cubicBezTo>
                      <a:cubicBezTo>
                        <a:pt x="633380" y="1003315"/>
                        <a:pt x="579250" y="994190"/>
                        <a:pt x="525719" y="982874"/>
                      </a:cubicBezTo>
                      <a:cubicBezTo>
                        <a:pt x="525034" y="977921"/>
                        <a:pt x="524386" y="972939"/>
                        <a:pt x="523767" y="967958"/>
                      </a:cubicBezTo>
                      <a:close/>
                      <a:moveTo>
                        <a:pt x="2059597" y="110670"/>
                      </a:moveTo>
                      <a:cubicBezTo>
                        <a:pt x="2058235" y="110232"/>
                        <a:pt x="2056682" y="110527"/>
                        <a:pt x="2056025" y="112060"/>
                      </a:cubicBezTo>
                      <a:cubicBezTo>
                        <a:pt x="2051301" y="123043"/>
                        <a:pt x="2043138" y="131368"/>
                        <a:pt x="2034441" y="139331"/>
                      </a:cubicBezTo>
                      <a:cubicBezTo>
                        <a:pt x="2006143" y="165239"/>
                        <a:pt x="1977349" y="190813"/>
                        <a:pt x="1945868" y="212854"/>
                      </a:cubicBezTo>
                      <a:cubicBezTo>
                        <a:pt x="1927428" y="227084"/>
                        <a:pt x="1906244" y="236800"/>
                        <a:pt x="1886394" y="248735"/>
                      </a:cubicBezTo>
                      <a:cubicBezTo>
                        <a:pt x="1852438" y="270166"/>
                        <a:pt x="1820824" y="298560"/>
                        <a:pt x="1806737" y="337231"/>
                      </a:cubicBezTo>
                      <a:cubicBezTo>
                        <a:pt x="1790439" y="314391"/>
                        <a:pt x="1772523" y="292721"/>
                        <a:pt x="1753168" y="272404"/>
                      </a:cubicBezTo>
                      <a:cubicBezTo>
                        <a:pt x="1757102" y="266394"/>
                        <a:pt x="1757359" y="255345"/>
                        <a:pt x="1748339" y="254583"/>
                      </a:cubicBezTo>
                      <a:cubicBezTo>
                        <a:pt x="1741700" y="189137"/>
                        <a:pt x="1760112" y="121528"/>
                        <a:pt x="1793573" y="65255"/>
                      </a:cubicBezTo>
                      <a:cubicBezTo>
                        <a:pt x="1795126" y="62664"/>
                        <a:pt x="1796764" y="60130"/>
                        <a:pt x="1798336" y="57549"/>
                      </a:cubicBezTo>
                      <a:cubicBezTo>
                        <a:pt x="1800193" y="54482"/>
                        <a:pt x="1800784" y="55844"/>
                        <a:pt x="1802708" y="58587"/>
                      </a:cubicBezTo>
                      <a:cubicBezTo>
                        <a:pt x="1814052" y="76694"/>
                        <a:pt x="1801450" y="97725"/>
                        <a:pt x="1800850" y="116947"/>
                      </a:cubicBezTo>
                      <a:cubicBezTo>
                        <a:pt x="1800022" y="127767"/>
                        <a:pt x="1803355" y="138950"/>
                        <a:pt x="1801279" y="149494"/>
                      </a:cubicBezTo>
                      <a:cubicBezTo>
                        <a:pt x="1799269" y="153980"/>
                        <a:pt x="1804965" y="157352"/>
                        <a:pt x="1807870" y="153351"/>
                      </a:cubicBezTo>
                      <a:cubicBezTo>
                        <a:pt x="1834254" y="122109"/>
                        <a:pt x="1880270" y="119357"/>
                        <a:pt x="1912150" y="95201"/>
                      </a:cubicBezTo>
                      <a:cubicBezTo>
                        <a:pt x="1940020" y="78028"/>
                        <a:pt x="1988759" y="30507"/>
                        <a:pt x="2019268" y="27793"/>
                      </a:cubicBezTo>
                      <a:cubicBezTo>
                        <a:pt x="1999161" y="41680"/>
                        <a:pt x="1981368" y="58854"/>
                        <a:pt x="1963090" y="75008"/>
                      </a:cubicBezTo>
                      <a:cubicBezTo>
                        <a:pt x="1950631" y="88200"/>
                        <a:pt x="1930933" y="95144"/>
                        <a:pt x="1923266" y="112203"/>
                      </a:cubicBezTo>
                      <a:cubicBezTo>
                        <a:pt x="1920484" y="110079"/>
                        <a:pt x="1917741" y="107908"/>
                        <a:pt x="1915074" y="105641"/>
                      </a:cubicBezTo>
                      <a:cubicBezTo>
                        <a:pt x="1909607" y="100983"/>
                        <a:pt x="1902663" y="107993"/>
                        <a:pt x="1907235" y="113480"/>
                      </a:cubicBezTo>
                      <a:cubicBezTo>
                        <a:pt x="1916246" y="124881"/>
                        <a:pt x="1954498" y="169172"/>
                        <a:pt x="1968938" y="153885"/>
                      </a:cubicBezTo>
                      <a:cubicBezTo>
                        <a:pt x="1987178" y="145569"/>
                        <a:pt x="2000494" y="133587"/>
                        <a:pt x="2017087" y="123376"/>
                      </a:cubicBezTo>
                      <a:cubicBezTo>
                        <a:pt x="2026421" y="117004"/>
                        <a:pt x="2035632" y="109651"/>
                        <a:pt x="2045509" y="104164"/>
                      </a:cubicBezTo>
                      <a:cubicBezTo>
                        <a:pt x="2051605" y="99507"/>
                        <a:pt x="2058968" y="103745"/>
                        <a:pt x="2059597" y="110670"/>
                      </a:cubicBezTo>
                      <a:close/>
                      <a:moveTo>
                        <a:pt x="2048767" y="90048"/>
                      </a:moveTo>
                      <a:cubicBezTo>
                        <a:pt x="2041290" y="89648"/>
                        <a:pt x="2034975" y="94877"/>
                        <a:pt x="2029031" y="98716"/>
                      </a:cubicBezTo>
                      <a:cubicBezTo>
                        <a:pt x="2005238" y="114851"/>
                        <a:pt x="1988217" y="123148"/>
                        <a:pt x="1964080" y="142779"/>
                      </a:cubicBezTo>
                      <a:cubicBezTo>
                        <a:pt x="1961166" y="138873"/>
                        <a:pt x="1957213" y="135911"/>
                        <a:pt x="1953165" y="133244"/>
                      </a:cubicBezTo>
                      <a:cubicBezTo>
                        <a:pt x="1988550" y="106326"/>
                        <a:pt x="2023850" y="79085"/>
                        <a:pt x="2060949" y="54558"/>
                      </a:cubicBezTo>
                      <a:cubicBezTo>
                        <a:pt x="2061283" y="74608"/>
                        <a:pt x="2045719" y="82381"/>
                        <a:pt x="2048815" y="90058"/>
                      </a:cubicBezTo>
                      <a:cubicBezTo>
                        <a:pt x="2048796" y="90058"/>
                        <a:pt x="2048776" y="90048"/>
                        <a:pt x="2048767" y="90048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hu-HU" dirty="0"/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40EBF113-5CBB-88CF-5B67-5303784D228C}"/>
                    </a:ext>
                  </a:extLst>
                </p:cNvPr>
                <p:cNvSpPr/>
                <p:nvPr/>
              </p:nvSpPr>
              <p:spPr>
                <a:xfrm>
                  <a:off x="3848668" y="2736411"/>
                  <a:ext cx="72605" cy="79956"/>
                </a:xfrm>
                <a:custGeom>
                  <a:avLst/>
                  <a:gdLst>
                    <a:gd name="csX0" fmla="*/ 70263 w 72605"/>
                    <a:gd name="csY0" fmla="*/ 987 h 79956"/>
                    <a:gd name="csX1" fmla="*/ 23542 w 72605"/>
                    <a:gd name="csY1" fmla="*/ 23800 h 79956"/>
                    <a:gd name="csX2" fmla="*/ 73 w 72605"/>
                    <a:gd name="csY2" fmla="*/ 73225 h 79956"/>
                    <a:gd name="csX3" fmla="*/ 10417 w 72605"/>
                    <a:gd name="csY3" fmla="*/ 76073 h 79956"/>
                    <a:gd name="csX4" fmla="*/ 70263 w 72605"/>
                    <a:gd name="csY4" fmla="*/ 987 h 79956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</a:cxnLst>
                  <a:rect l="l" t="t" r="r" b="b"/>
                  <a:pathLst>
                    <a:path w="72605" h="79956">
                      <a:moveTo>
                        <a:pt x="70263" y="987"/>
                      </a:moveTo>
                      <a:cubicBezTo>
                        <a:pt x="52784" y="-4204"/>
                        <a:pt x="35001" y="12208"/>
                        <a:pt x="23542" y="23800"/>
                      </a:cubicBezTo>
                      <a:cubicBezTo>
                        <a:pt x="11360" y="37792"/>
                        <a:pt x="2883" y="54832"/>
                        <a:pt x="73" y="73225"/>
                      </a:cubicBezTo>
                      <a:cubicBezTo>
                        <a:pt x="-937" y="79873"/>
                        <a:pt x="8836" y="82950"/>
                        <a:pt x="10417" y="76073"/>
                      </a:cubicBezTo>
                      <a:cubicBezTo>
                        <a:pt x="22495" y="18275"/>
                        <a:pt x="85427" y="14646"/>
                        <a:pt x="70263" y="98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</p:sp>
            <p:grpSp>
              <p:nvGrpSpPr>
                <p:cNvPr id="18" name="Graphic 3" descr="Female raising hand">
                  <a:extLst>
                    <a:ext uri="{FF2B5EF4-FFF2-40B4-BE49-F238E27FC236}">
                      <a16:creationId xmlns:a16="http://schemas.microsoft.com/office/drawing/2014/main" id="{170FEC73-19CC-644F-8374-AE9E70CA4BCF}"/>
                    </a:ext>
                  </a:extLst>
                </p:cNvPr>
                <p:cNvGrpSpPr/>
                <p:nvPr/>
              </p:nvGrpSpPr>
              <p:grpSpPr>
                <a:xfrm>
                  <a:off x="2900851" y="2987056"/>
                  <a:ext cx="55270" cy="161694"/>
                  <a:chOff x="2900851" y="2987056"/>
                  <a:chExt cx="55270" cy="161694"/>
                </a:xfrm>
                <a:solidFill>
                  <a:srgbClr val="000000"/>
                </a:solidFill>
              </p:grpSpPr>
              <p:sp>
                <p:nvSpPr>
                  <p:cNvPr id="19" name="Freeform: Shape 18">
                    <a:extLst>
                      <a:ext uri="{FF2B5EF4-FFF2-40B4-BE49-F238E27FC236}">
                        <a16:creationId xmlns:a16="http://schemas.microsoft.com/office/drawing/2014/main" id="{DBA1AD87-5CA4-E022-75EC-AE2DCF371FBF}"/>
                      </a:ext>
                    </a:extLst>
                  </p:cNvPr>
                  <p:cNvSpPr/>
                  <p:nvPr/>
                </p:nvSpPr>
                <p:spPr>
                  <a:xfrm>
                    <a:off x="2900851" y="2987056"/>
                    <a:ext cx="30002" cy="29865"/>
                  </a:xfrm>
                  <a:custGeom>
                    <a:avLst/>
                    <a:gdLst>
                      <a:gd name="csX0" fmla="*/ 14935 w 30002"/>
                      <a:gd name="csY0" fmla="*/ 29853 h 29865"/>
                      <a:gd name="csX1" fmla="*/ 27965 w 30002"/>
                      <a:gd name="csY1" fmla="*/ 7794 h 29865"/>
                      <a:gd name="csX2" fmla="*/ 14935 w 30002"/>
                      <a:gd name="csY2" fmla="*/ 29853 h 29865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</a:cxnLst>
                    <a:rect l="l" t="t" r="r" b="b"/>
                    <a:pathLst>
                      <a:path w="30002" h="29865">
                        <a:moveTo>
                          <a:pt x="14935" y="29853"/>
                        </a:moveTo>
                        <a:cubicBezTo>
                          <a:pt x="24879" y="30311"/>
                          <a:pt x="34252" y="18119"/>
                          <a:pt x="27965" y="7794"/>
                        </a:cubicBezTo>
                        <a:cubicBezTo>
                          <a:pt x="8106" y="-17267"/>
                          <a:pt x="-16307" y="25767"/>
                          <a:pt x="14935" y="2985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</p:sp>
              <p:sp>
                <p:nvSpPr>
                  <p:cNvPr id="20" name="Freeform: Shape 19">
                    <a:extLst>
                      <a:ext uri="{FF2B5EF4-FFF2-40B4-BE49-F238E27FC236}">
                        <a16:creationId xmlns:a16="http://schemas.microsoft.com/office/drawing/2014/main" id="{03C889EA-EFA6-5DB9-B857-4CFF11B580C4}"/>
                      </a:ext>
                    </a:extLst>
                  </p:cNvPr>
                  <p:cNvSpPr/>
                  <p:nvPr/>
                </p:nvSpPr>
                <p:spPr>
                  <a:xfrm>
                    <a:off x="2913826" y="3056310"/>
                    <a:ext cx="26889" cy="26865"/>
                  </a:xfrm>
                  <a:custGeom>
                    <a:avLst/>
                    <a:gdLst>
                      <a:gd name="csX0" fmla="*/ 3998 w 26889"/>
                      <a:gd name="csY0" fmla="*/ 3986 h 26865"/>
                      <a:gd name="csX1" fmla="*/ 22896 w 26889"/>
                      <a:gd name="csY1" fmla="*/ 22884 h 26865"/>
                      <a:gd name="csX2" fmla="*/ 3998 w 26889"/>
                      <a:gd name="csY2" fmla="*/ 3986 h 26865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</a:cxnLst>
                    <a:rect l="l" t="t" r="r" b="b"/>
                    <a:pathLst>
                      <a:path w="26889" h="26865">
                        <a:moveTo>
                          <a:pt x="3998" y="3986"/>
                        </a:moveTo>
                        <a:cubicBezTo>
                          <a:pt x="-8260" y="16369"/>
                          <a:pt x="10437" y="35124"/>
                          <a:pt x="22896" y="22884"/>
                        </a:cubicBezTo>
                        <a:cubicBezTo>
                          <a:pt x="35145" y="10492"/>
                          <a:pt x="16447" y="-8263"/>
                          <a:pt x="3998" y="3986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</p:sp>
              <p:sp>
                <p:nvSpPr>
                  <p:cNvPr id="21" name="Freeform: Shape 20">
                    <a:extLst>
                      <a:ext uri="{FF2B5EF4-FFF2-40B4-BE49-F238E27FC236}">
                        <a16:creationId xmlns:a16="http://schemas.microsoft.com/office/drawing/2014/main" id="{FED997B4-D62A-2620-4DE1-4F8DB26A981D}"/>
                      </a:ext>
                    </a:extLst>
                  </p:cNvPr>
                  <p:cNvSpPr/>
                  <p:nvPr/>
                </p:nvSpPr>
                <p:spPr>
                  <a:xfrm>
                    <a:off x="2929686" y="3122402"/>
                    <a:ext cx="26435" cy="26349"/>
                  </a:xfrm>
                  <a:custGeom>
                    <a:avLst/>
                    <a:gdLst>
                      <a:gd name="csX0" fmla="*/ 9217 w 26435"/>
                      <a:gd name="csY0" fmla="*/ 826 h 26349"/>
                      <a:gd name="csX1" fmla="*/ 17028 w 26435"/>
                      <a:gd name="csY1" fmla="*/ 25801 h 26349"/>
                      <a:gd name="csX2" fmla="*/ 9217 w 26435"/>
                      <a:gd name="csY2" fmla="*/ 826 h 26349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</a:cxnLst>
                    <a:rect l="l" t="t" r="r" b="b"/>
                    <a:pathLst>
                      <a:path w="26435" h="26349">
                        <a:moveTo>
                          <a:pt x="9217" y="826"/>
                        </a:moveTo>
                        <a:cubicBezTo>
                          <a:pt x="-7518" y="5951"/>
                          <a:pt x="616" y="30287"/>
                          <a:pt x="17028" y="25801"/>
                        </a:cubicBezTo>
                        <a:cubicBezTo>
                          <a:pt x="34001" y="20914"/>
                          <a:pt x="25943" y="-4908"/>
                          <a:pt x="9217" y="826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</p:sp>
            </p:grpSp>
          </p:grpSp>
        </p:grpSp>
        <p:pic>
          <p:nvPicPr>
            <p:cNvPr id="22" name="Picture 4" descr="Nemzeti Archívum | A magyar színészet „legnagyobb egyénisége”">
              <a:extLst>
                <a:ext uri="{FF2B5EF4-FFF2-40B4-BE49-F238E27FC236}">
                  <a16:creationId xmlns:a16="http://schemas.microsoft.com/office/drawing/2014/main" id="{F0B9F4CF-FE4D-5A55-C089-560260E1DBB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6833" b="70250" l="44375" r="73438">
                          <a14:foregroundMark x1="62687" y1="22667" x2="70500" y2="32333"/>
                          <a14:foregroundMark x1="70500" y1="32333" x2="70000" y2="49083"/>
                          <a14:foregroundMark x1="70000" y1="49083" x2="68750" y2="54333"/>
                          <a14:foregroundMark x1="67938" y1="24750" x2="54125" y2="18917"/>
                          <a14:foregroundMark x1="54125" y1="18917" x2="46688" y2="29500"/>
                          <a14:foregroundMark x1="46688" y1="29500" x2="46125" y2="32667"/>
                          <a14:foregroundMark x1="61750" y1="32833" x2="67938" y2="39917"/>
                          <a14:foregroundMark x1="52875" y1="40417" x2="49813" y2="58750"/>
                          <a14:foregroundMark x1="49813" y1="58750" x2="51750" y2="42917"/>
                          <a14:foregroundMark x1="51750" y1="42917" x2="51563" y2="42000"/>
                          <a14:foregroundMark x1="47938" y1="57333" x2="53433" y2="66478"/>
                          <a14:foregroundMark x1="58249" y1="65160" x2="60500" y2="60500"/>
                          <a14:foregroundMark x1="60500" y1="60500" x2="60500" y2="60500"/>
                          <a14:foregroundMark x1="72375" y1="37167" x2="68188" y2="22500"/>
                          <a14:foregroundMark x1="68188" y1="22500" x2="58562" y2="18417"/>
                          <a14:foregroundMark x1="58562" y1="18417" x2="58562" y2="18417"/>
                          <a14:foregroundMark x1="63125" y1="19167" x2="72125" y2="27333"/>
                          <a14:foregroundMark x1="72125" y1="27333" x2="72000" y2="29250"/>
                          <a14:foregroundMark x1="72563" y1="27333" x2="63250" y2="18000"/>
                          <a14:foregroundMark x1="63250" y1="18000" x2="62063" y2="18917"/>
                          <a14:foregroundMark x1="63313" y1="19083" x2="57375" y2="17500"/>
                          <a14:foregroundMark x1="58688" y1="16833" x2="67063" y2="20750"/>
                          <a14:foregroundMark x1="62438" y1="18417" x2="58250" y2="17583"/>
                          <a14:foregroundMark x1="64500" y1="59083" x2="49813" y2="62583"/>
                          <a14:foregroundMark x1="49813" y1="62583" x2="48188" y2="59083"/>
                          <a14:backgroundMark x1="63625" y1="65333" x2="49313" y2="69250"/>
                          <a14:backgroundMark x1="55625" y1="70167" x2="53688" y2="70167"/>
                          <a14:backgroundMark x1="64938" y1="62667" x2="61063" y2="66167"/>
                          <a14:backgroundMark x1="61063" y1="66167" x2="66063" y2="60167"/>
                          <a14:backgroundMark x1="57063" y1="71500" x2="58062" y2="70000"/>
                          <a14:backgroundMark x1="57063" y1="69083" x2="52938" y2="69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49" t="14198" r="22886" b="28544"/>
            <a:stretch>
              <a:fillRect/>
            </a:stretch>
          </p:blipFill>
          <p:spPr bwMode="auto">
            <a:xfrm flipH="1">
              <a:off x="-1899056" y="2732562"/>
              <a:ext cx="1090763" cy="1337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Title 1">
            <a:extLst>
              <a:ext uri="{FF2B5EF4-FFF2-40B4-BE49-F238E27FC236}">
                <a16:creationId xmlns:a16="http://schemas.microsoft.com/office/drawing/2014/main" id="{9BE6C637-EB99-CF13-8B54-B5CD0E56EBCD}"/>
              </a:ext>
            </a:extLst>
          </p:cNvPr>
          <p:cNvSpPr txBox="1">
            <a:spLocks/>
          </p:cNvSpPr>
          <p:nvPr/>
        </p:nvSpPr>
        <p:spPr>
          <a:xfrm>
            <a:off x="-10890929" y="55324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>
                <a:latin typeface="Footlight MT Light" panose="0204060206030A020304" pitchFamily="18" charset="0"/>
              </a:rPr>
              <a:t>Jászai Mari, mint Éva</a:t>
            </a:r>
          </a:p>
        </p:txBody>
      </p:sp>
      <p:pic>
        <p:nvPicPr>
          <p:cNvPr id="2050" name="Picture 2" descr="Masquerade Printable Masks, Masquerade Mask, Printable Masquerade Mask, Masquerade  Costume, Party Masks, Masquerade, Halloween Costume - Etsy">
            <a:extLst>
              <a:ext uri="{FF2B5EF4-FFF2-40B4-BE49-F238E27FC236}">
                <a16:creationId xmlns:a16="http://schemas.microsoft.com/office/drawing/2014/main" id="{EB6CF83D-1966-964C-E324-7486CFE43E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1053" b="60526" l="57544" r="93158">
                        <a14:foregroundMark x1="59367" y1="49649" x2="59649" y2="56140"/>
                        <a14:foregroundMark x1="59352" y1="49298" x2="59367" y2="49649"/>
                        <a14:foregroundMark x1="59344" y1="49123" x2="59352" y2="49298"/>
                        <a14:foregroundMark x1="59123" y1="44035" x2="59344" y2="49123"/>
                        <a14:foregroundMark x1="59649" y1="56140" x2="68070" y2="57895"/>
                        <a14:foregroundMark x1="58070" y1="53860" x2="65439" y2="60175"/>
                        <a14:foregroundMark x1="65439" y1="60175" x2="67719" y2="60175"/>
                        <a14:foregroundMark x1="57544" y1="56667" x2="57544" y2="56667"/>
                        <a14:foregroundMark x1="66491" y1="41754" x2="66491" y2="41754"/>
                        <a14:foregroundMark x1="84737" y1="41404" x2="84737" y2="41404"/>
                        <a14:foregroundMark x1="91228" y1="43860" x2="91228" y2="43860"/>
                        <a14:foregroundMark x1="93333" y1="56140" x2="93333" y2="56140"/>
                        <a14:foregroundMark x1="87368" y1="60526" x2="87368" y2="60526"/>
                        <a14:foregroundMark x1="72105" y1="46316" x2="62982" y2="43860"/>
                        <a14:foregroundMark x1="62982" y1="43860" x2="58070" y2="550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33" t="39147" r="5303" b="38556"/>
          <a:stretch>
            <a:fillRect/>
          </a:stretch>
        </p:blipFill>
        <p:spPr bwMode="auto">
          <a:xfrm rot="12359608">
            <a:off x="-7047814" y="-1328547"/>
            <a:ext cx="1953960" cy="1103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382C5B3C-18F4-CE2A-3D31-56F461C464AA}"/>
              </a:ext>
            </a:extLst>
          </p:cNvPr>
          <p:cNvGrpSpPr/>
          <p:nvPr/>
        </p:nvGrpSpPr>
        <p:grpSpPr>
          <a:xfrm>
            <a:off x="6605606" y="7630733"/>
            <a:ext cx="1759514" cy="3020505"/>
            <a:chOff x="15767879" y="-1987200"/>
            <a:chExt cx="2577852" cy="4425322"/>
          </a:xfrm>
        </p:grpSpPr>
        <p:pic>
          <p:nvPicPr>
            <p:cNvPr id="43" name="Picture 6">
              <a:extLst>
                <a:ext uri="{FF2B5EF4-FFF2-40B4-BE49-F238E27FC236}">
                  <a16:creationId xmlns:a16="http://schemas.microsoft.com/office/drawing/2014/main" id="{37EFF9F1-AE58-A2F3-9D54-D30EAD3CCE4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4" r="3884"/>
            <a:stretch>
              <a:fillRect/>
            </a:stretch>
          </p:blipFill>
          <p:spPr bwMode="auto">
            <a:xfrm>
              <a:off x="15767879" y="-1987200"/>
              <a:ext cx="2577852" cy="397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0738131-88C6-9712-F719-6E2C8DA00282}"/>
                </a:ext>
              </a:extLst>
            </p:cNvPr>
            <p:cNvSpPr txBox="1"/>
            <p:nvPr/>
          </p:nvSpPr>
          <p:spPr>
            <a:xfrm>
              <a:off x="15767879" y="1987200"/>
              <a:ext cx="2577852" cy="45092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200" dirty="0">
                  <a:latin typeface="Constantia" panose="02030602050306030303" pitchFamily="18" charset="0"/>
                </a:rPr>
                <a:t>Élektra</a:t>
              </a:r>
              <a:r>
                <a:rPr lang="hu-HU" sz="1400" dirty="0">
                  <a:latin typeface="Constantia" panose="02030602050306030303" pitchFamily="18" charset="0"/>
                </a:rPr>
                <a:t> szerepében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E2468EE-6B38-D23D-3F5F-E08FB5A3500A}"/>
              </a:ext>
            </a:extLst>
          </p:cNvPr>
          <p:cNvGrpSpPr/>
          <p:nvPr/>
        </p:nvGrpSpPr>
        <p:grpSpPr>
          <a:xfrm>
            <a:off x="10293437" y="7663564"/>
            <a:ext cx="1792556" cy="3040682"/>
            <a:chOff x="11006934" y="-6570420"/>
            <a:chExt cx="2577852" cy="4372767"/>
          </a:xfrm>
        </p:grpSpPr>
        <p:pic>
          <p:nvPicPr>
            <p:cNvPr id="46" name="Picture 8" descr="jászai mari-színjátszás">
              <a:extLst>
                <a:ext uri="{FF2B5EF4-FFF2-40B4-BE49-F238E27FC236}">
                  <a16:creationId xmlns:a16="http://schemas.microsoft.com/office/drawing/2014/main" id="{C2E7C747-5E80-075F-DD48-060A238BF70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3" t="9720" r="68754" b="19851"/>
            <a:stretch>
              <a:fillRect/>
            </a:stretch>
          </p:blipFill>
          <p:spPr bwMode="auto">
            <a:xfrm>
              <a:off x="11007186" y="-6570420"/>
              <a:ext cx="2577600" cy="3974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E26572D-D093-A1F7-FE12-D59A0D0C0ABE}"/>
                </a:ext>
              </a:extLst>
            </p:cNvPr>
            <p:cNvSpPr txBox="1"/>
            <p:nvPr/>
          </p:nvSpPr>
          <p:spPr>
            <a:xfrm>
              <a:off x="11006934" y="-2596002"/>
              <a:ext cx="2577852" cy="39834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200" dirty="0">
                  <a:latin typeface="Constantia" panose="02030602050306030303" pitchFamily="18" charset="0"/>
                </a:rPr>
                <a:t>Cleopatra szerepében</a:t>
              </a:r>
            </a:p>
          </p:txBody>
        </p:sp>
      </p:grpSp>
      <p:sp>
        <p:nvSpPr>
          <p:cNvPr id="48" name="Title 1">
            <a:extLst>
              <a:ext uri="{FF2B5EF4-FFF2-40B4-BE49-F238E27FC236}">
                <a16:creationId xmlns:a16="http://schemas.microsoft.com/office/drawing/2014/main" id="{545301A5-3050-061C-8EB6-D466CD7FD92B}"/>
              </a:ext>
            </a:extLst>
          </p:cNvPr>
          <p:cNvSpPr txBox="1">
            <a:spLocks/>
          </p:cNvSpPr>
          <p:nvPr/>
        </p:nvSpPr>
        <p:spPr>
          <a:xfrm>
            <a:off x="1951934" y="550390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5400" dirty="0">
                <a:latin typeface="Footlight MT Light" panose="0204060206030A020304" pitchFamily="18" charset="0"/>
              </a:rPr>
              <a:t>Miért volt számára fontos Éva szerepe?</a:t>
            </a:r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DD74F05E-598F-701C-C326-792B0F197E09}"/>
              </a:ext>
            </a:extLst>
          </p:cNvPr>
          <p:cNvSpPr txBox="1">
            <a:spLocks/>
          </p:cNvSpPr>
          <p:nvPr/>
        </p:nvSpPr>
        <p:spPr>
          <a:xfrm>
            <a:off x="2535231" y="4583502"/>
            <a:ext cx="9357853" cy="15244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400" dirty="0">
                <a:latin typeface="Constantia" panose="02030602050306030303" pitchFamily="18" charset="0"/>
              </a:rPr>
              <a:t>Ez a szerep azért lehetett fontos neki, mivel ennek a magas színvonalú, nehezen kivitelezhető műnek az ősbemutatójában játszhatta a legfontosabb női szerepet.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400" dirty="0">
                <a:latin typeface="Constantia" panose="02030602050306030303" pitchFamily="18" charset="0"/>
              </a:rPr>
              <a:t>Jászai saját elmondása szerint először megijedt a szereptől, mitöbb minden új szereptől megijedt: „Hogy fogom én eljátszani az Évát? Hiszen ez esténlént tíz külön alakítást kíván!” 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400" dirty="0">
                <a:latin typeface="Constantia" panose="02030602050306030303" pitchFamily="18" charset="0"/>
              </a:rPr>
              <a:t>Jászai Mari Paczka Ferenc és Feszty Árpád festőművészek segítségével minden egyes színhez új jelmezt csináltatott, ez is bizonyítja, milyen fontos volt számára a szerep alakítása.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25A727C-3982-436B-446F-FDF5367CDE09}"/>
              </a:ext>
            </a:extLst>
          </p:cNvPr>
          <p:cNvGrpSpPr/>
          <p:nvPr/>
        </p:nvGrpSpPr>
        <p:grpSpPr>
          <a:xfrm>
            <a:off x="18021709" y="1850724"/>
            <a:ext cx="1490541" cy="4747134"/>
            <a:chOff x="18021709" y="1850724"/>
            <a:chExt cx="1490541" cy="4747134"/>
          </a:xfrm>
        </p:grpSpPr>
        <p:pic>
          <p:nvPicPr>
            <p:cNvPr id="61" name="Graphic 60" descr="A male wearing long sleeves">
              <a:extLst>
                <a:ext uri="{FF2B5EF4-FFF2-40B4-BE49-F238E27FC236}">
                  <a16:creationId xmlns:a16="http://schemas.microsoft.com/office/drawing/2014/main" id="{1727B2EB-0842-37CD-E004-E42C5F33A1D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 flipH="1">
              <a:off x="18121600" y="2768808"/>
              <a:ext cx="1390650" cy="3829050"/>
            </a:xfrm>
            <a:prstGeom prst="rect">
              <a:avLst/>
            </a:prstGeom>
          </p:spPr>
        </p:pic>
        <p:pic>
          <p:nvPicPr>
            <p:cNvPr id="62" name="Picture 6" descr="Básti Lajos">
              <a:extLst>
                <a:ext uri="{FF2B5EF4-FFF2-40B4-BE49-F238E27FC236}">
                  <a16:creationId xmlns:a16="http://schemas.microsoft.com/office/drawing/2014/main" id="{BA58DF77-65AA-7D99-E78A-4313D482EB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4167" b="94811" l="10000" r="90000">
                          <a14:foregroundMark x1="41622" y1="10613" x2="60000" y2="9041"/>
                          <a14:foregroundMark x1="60000" y1="9041" x2="69122" y2="9984"/>
                          <a14:foregroundMark x1="69122" y1="9984" x2="82838" y2="18082"/>
                          <a14:foregroundMark x1="82838" y1="18082" x2="82838" y2="18082"/>
                          <a14:foregroundMark x1="82838" y1="18082" x2="75203" y2="9119"/>
                          <a14:foregroundMark x1="75203" y1="9119" x2="68311" y2="6211"/>
                          <a14:foregroundMark x1="68311" y1="6211" x2="61014" y2="7783"/>
                          <a14:foregroundMark x1="61014" y1="7783" x2="52365" y2="6211"/>
                          <a14:foregroundMark x1="52365" y1="6211" x2="45811" y2="8412"/>
                          <a14:foregroundMark x1="45811" y1="8412" x2="45676" y2="8412"/>
                          <a14:foregroundMark x1="44257" y1="7075" x2="51149" y2="4245"/>
                          <a14:foregroundMark x1="51149" y1="4245" x2="61081" y2="6447"/>
                          <a14:foregroundMark x1="33378" y1="61950" x2="28986" y2="51179"/>
                          <a14:foregroundMark x1="28986" y1="51179" x2="29392" y2="43003"/>
                          <a14:foregroundMark x1="29392" y1="43003" x2="32500" y2="47248"/>
                          <a14:foregroundMark x1="29459" y1="41667" x2="28919" y2="51258"/>
                          <a14:foregroundMark x1="28919" y1="51258" x2="31757" y2="61164"/>
                          <a14:foregroundMark x1="31757" y1="61164" x2="32477" y2="62396"/>
                          <a14:foregroundMark x1="28716" y1="41195" x2="29025" y2="53984"/>
                          <a14:foregroundMark x1="83851" y1="42689" x2="83784" y2="58491"/>
                          <a14:foregroundMark x1="83784" y1="58491" x2="80203" y2="65173"/>
                          <a14:foregroundMark x1="80203" y1="65173" x2="77770" y2="55975"/>
                          <a14:foregroundMark x1="77770" y1="55975" x2="83446" y2="43553"/>
                          <a14:foregroundMark x1="32453" y1="62424" x2="31875" y2="61664"/>
                          <a14:foregroundMark x1="28446" y1="54133" x2="28446" y2="40016"/>
                          <a14:foregroundMark x1="28446" y1="40016" x2="34527" y2="59277"/>
                          <a14:foregroundMark x1="34527" y1="59277" x2="33108" y2="63443"/>
                          <a14:foregroundMark x1="32091" y1="62242" x2="32299" y2="62600"/>
                          <a14:foregroundMark x1="32297" y1="62603" x2="32099" y2="62265"/>
                          <a14:foregroundMark x1="39595" y1="77516" x2="46284" y2="87972"/>
                          <a14:foregroundMark x1="46284" y1="87972" x2="52297" y2="91352"/>
                          <a14:foregroundMark x1="52297" y1="91352" x2="63514" y2="89544"/>
                          <a14:foregroundMark x1="63514" y1="89544" x2="70000" y2="84513"/>
                          <a14:foregroundMark x1="70000" y1="84513" x2="73581" y2="75314"/>
                          <a14:foregroundMark x1="73581" y1="75314" x2="73581" y2="74607"/>
                          <a14:foregroundMark x1="70203" y1="80425" x2="67027" y2="83491"/>
                          <a14:foregroundMark x1="39054" y1="79560" x2="43108" y2="87343"/>
                          <a14:foregroundMark x1="43108" y1="87343" x2="45743" y2="88758"/>
                          <a14:foregroundMark x1="66892" y1="85535" x2="72905" y2="78774"/>
                          <a14:foregroundMark x1="72905" y1="78774" x2="72973" y2="78538"/>
                          <a14:foregroundMark x1="71554" y1="79088" x2="71959" y2="79874"/>
                          <a14:foregroundMark x1="53311" y1="92610" x2="62838" y2="91667"/>
                          <a14:foregroundMark x1="62838" y1="91667" x2="67905" y2="89072"/>
                          <a14:foregroundMark x1="60338" y1="93789" x2="65000" y2="91903"/>
                          <a14:foregroundMark x1="41689" y1="85613" x2="68919" y2="85928"/>
                          <a14:foregroundMark x1="68919" y1="85928" x2="42635" y2="76101"/>
                          <a14:foregroundMark x1="42635" y1="76101" x2="42230" y2="86006"/>
                          <a14:foregroundMark x1="42230" y1="86006" x2="42230" y2="86006"/>
                          <a14:foregroundMark x1="42230" y1="86006" x2="68446" y2="84906"/>
                          <a14:foregroundMark x1="56216" y1="92689" x2="54797" y2="93239"/>
                          <a14:foregroundMark x1="54797" y1="93239" x2="68311" y2="88836"/>
                          <a14:foregroundMark x1="68311" y1="88836" x2="41419" y2="84906"/>
                          <a14:foregroundMark x1="42162" y1="89701" x2="62568" y2="91431"/>
                          <a14:foregroundMark x1="55338" y1="94811" x2="64122" y2="93318"/>
                          <a14:foregroundMark x1="68851" y1="87186" x2="75338" y2="61006"/>
                          <a14:backgroundMark x1="28716" y1="56840" x2="28716" y2="56840"/>
                          <a14:backgroundMark x1="28716" y1="57311" x2="28514" y2="57390"/>
                          <a14:backgroundMark x1="28514" y1="57390" x2="27703" y2="54324"/>
                          <a14:backgroundMark x1="27703" y1="54324" x2="28311" y2="57469"/>
                          <a14:backgroundMark x1="28514" y1="57075" x2="28716" y2="57390"/>
                          <a14:backgroundMark x1="28716" y1="57390" x2="31149" y2="63915"/>
                          <a14:backgroundMark x1="31149" y1="63915" x2="32365" y2="64858"/>
                          <a14:backgroundMark x1="62365" y1="96226" x2="68378" y2="90330"/>
                          <a14:backgroundMark x1="68378" y1="90330" x2="68176" y2="933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21709" y="1850724"/>
              <a:ext cx="1490541" cy="12811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3" name="Title 1">
            <a:extLst>
              <a:ext uri="{FF2B5EF4-FFF2-40B4-BE49-F238E27FC236}">
                <a16:creationId xmlns:a16="http://schemas.microsoft.com/office/drawing/2014/main" id="{0BFB42A5-DE73-20B9-E688-4613A1A8105E}"/>
              </a:ext>
            </a:extLst>
          </p:cNvPr>
          <p:cNvSpPr txBox="1">
            <a:spLocks/>
          </p:cNvSpPr>
          <p:nvPr/>
        </p:nvSpPr>
        <p:spPr>
          <a:xfrm>
            <a:off x="-12178509" y="561088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>
                <a:latin typeface="Footlight MT Light" panose="0204060206030A020304" pitchFamily="18" charset="0"/>
              </a:rPr>
              <a:t>Básti Lajos, mint Ádám</a:t>
            </a:r>
            <a:endParaRPr lang="hu-HU" dirty="0">
              <a:latin typeface="Footlight MT Light" panose="0204060206030A020304" pitchFamily="18" charset="0"/>
            </a:endParaRPr>
          </a:p>
        </p:txBody>
      </p:sp>
      <p:sp>
        <p:nvSpPr>
          <p:cNvPr id="1024" name="Content Placeholder 2">
            <a:extLst>
              <a:ext uri="{FF2B5EF4-FFF2-40B4-BE49-F238E27FC236}">
                <a16:creationId xmlns:a16="http://schemas.microsoft.com/office/drawing/2014/main" id="{DE7E41C4-B021-F2EB-E12A-51B1FAD9F9AE}"/>
              </a:ext>
            </a:extLst>
          </p:cNvPr>
          <p:cNvSpPr txBox="1">
            <a:spLocks/>
          </p:cNvSpPr>
          <p:nvPr/>
        </p:nvSpPr>
        <p:spPr>
          <a:xfrm>
            <a:off x="233946" y="6919570"/>
            <a:ext cx="5181600" cy="31003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300"/>
              </a:spcBef>
            </a:pPr>
            <a:r>
              <a:rPr lang="hu-HU" u="sng" dirty="0">
                <a:latin typeface="Constantia" panose="02030602050306030303" pitchFamily="18" charset="0"/>
              </a:rPr>
              <a:t>Élete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Kossuth-díjas magyar színész, főiskolai tanár. 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Született: Berger Lajos, Keszthely, 1911. november 17, zsidó származású család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Tanulmányai: 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Elemi- és középiskolai: szülővárosában végezte. 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1935: diploma az Országos Magyar Királyi Színművészeti Akadémián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Pályafutás kezdete: Bárdos Artúr Belvárosi Színháza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1937: a Vígszínházba szerződött </a:t>
            </a:r>
            <a:r>
              <a:rPr lang="hu-HU" sz="1300" dirty="0">
                <a:latin typeface="Constantia" panose="02030602050306030303" pitchFamily="18" charset="0"/>
                <a:sym typeface="Wingdings" panose="05000000000000000000" pitchFamily="2" charset="2"/>
              </a:rPr>
              <a:t></a:t>
            </a:r>
            <a:r>
              <a:rPr lang="hu-HU" sz="1300" dirty="0">
                <a:latin typeface="Constantia" panose="02030602050306030303" pitchFamily="18" charset="0"/>
              </a:rPr>
              <a:t>1939–40-ben alig kapott szerepet (a második és a harmadik zsidótörvény)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1948: házasság Ferrari Violetta  színésznővel (1955-ben válás)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Egy ideig Londonban tartózkodott </a:t>
            </a:r>
            <a:r>
              <a:rPr lang="hu-HU" sz="1300" dirty="0">
                <a:latin typeface="Constantia" panose="02030602050306030303" pitchFamily="18" charset="0"/>
                <a:sym typeface="Wingdings" panose="05000000000000000000" pitchFamily="2" charset="2"/>
              </a:rPr>
              <a:t> </a:t>
            </a:r>
            <a:r>
              <a:rPr lang="hu-HU" sz="1300" dirty="0">
                <a:latin typeface="Constantia" panose="02030602050306030303" pitchFamily="18" charset="0"/>
              </a:rPr>
              <a:t>visszatért Budapestre</a:t>
            </a:r>
          </a:p>
        </p:txBody>
      </p:sp>
      <p:sp>
        <p:nvSpPr>
          <p:cNvPr id="1025" name="Content Placeholder 3">
            <a:extLst>
              <a:ext uri="{FF2B5EF4-FFF2-40B4-BE49-F238E27FC236}">
                <a16:creationId xmlns:a16="http://schemas.microsoft.com/office/drawing/2014/main" id="{785DE94A-E3D9-24E8-29AE-FA2BD7EDD660}"/>
              </a:ext>
            </a:extLst>
          </p:cNvPr>
          <p:cNvSpPr txBox="1">
            <a:spLocks/>
          </p:cNvSpPr>
          <p:nvPr/>
        </p:nvSpPr>
        <p:spPr>
          <a:xfrm>
            <a:off x="7407460" y="-3027678"/>
            <a:ext cx="5181600" cy="279684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</a:pPr>
            <a:r>
              <a:rPr lang="hu-HU" sz="1300">
                <a:latin typeface="Constantia" panose="02030602050306030303" pitchFamily="18" charset="0"/>
              </a:rPr>
              <a:t>Könyvkiadással és írással is foglalkozott</a:t>
            </a:r>
          </a:p>
          <a:p>
            <a:pPr>
              <a:spcBef>
                <a:spcPts val="300"/>
              </a:spcBef>
            </a:pPr>
            <a:r>
              <a:rPr lang="hu-HU" sz="1300">
                <a:latin typeface="Constantia" panose="02030602050306030303" pitchFamily="18" charset="0"/>
              </a:rPr>
              <a:t>Kiváló versmondó </a:t>
            </a:r>
            <a:r>
              <a:rPr lang="hu-HU" sz="1300">
                <a:latin typeface="Constantia" panose="02030602050306030303" pitchFamily="18" charset="0"/>
                <a:sym typeface="Wingdings" panose="05000000000000000000" pitchFamily="2" charset="2"/>
              </a:rPr>
              <a:t></a:t>
            </a:r>
            <a:r>
              <a:rPr lang="hu-HU" sz="1300">
                <a:latin typeface="Constantia" panose="02030602050306030303" pitchFamily="18" charset="0"/>
              </a:rPr>
              <a:t> Arany János balladáival aratott sikert</a:t>
            </a:r>
          </a:p>
          <a:p>
            <a:pPr>
              <a:spcBef>
                <a:spcPts val="300"/>
              </a:spcBef>
            </a:pPr>
            <a:r>
              <a:rPr lang="hu-HU" sz="1300">
                <a:latin typeface="Constantia" panose="02030602050306030303" pitchFamily="18" charset="0"/>
              </a:rPr>
              <a:t>Szép beszéd (a 20. század egyik legszebben beszélő magyar színésze) </a:t>
            </a:r>
            <a:r>
              <a:rPr lang="hu-HU" sz="1300">
                <a:latin typeface="Constantia" panose="02030602050306030303" pitchFamily="18" charset="0"/>
                <a:sym typeface="Wingdings" panose="05000000000000000000" pitchFamily="2" charset="2"/>
              </a:rPr>
              <a:t> </a:t>
            </a:r>
            <a:r>
              <a:rPr lang="hu-HU" sz="1300">
                <a:latin typeface="Constantia" panose="02030602050306030303" pitchFamily="18" charset="0"/>
              </a:rPr>
              <a:t>szinkronszínész is</a:t>
            </a:r>
          </a:p>
          <a:p>
            <a:pPr>
              <a:spcBef>
                <a:spcPts val="300"/>
              </a:spcBef>
            </a:pPr>
            <a:r>
              <a:rPr lang="hu-HU" sz="1300">
                <a:latin typeface="Constantia" panose="02030602050306030303" pitchFamily="18" charset="0"/>
              </a:rPr>
              <a:t>1952–1960: a Színház- és Filmművészeti Főiskola tanára</a:t>
            </a:r>
          </a:p>
          <a:p>
            <a:pPr>
              <a:spcBef>
                <a:spcPts val="300"/>
              </a:spcBef>
            </a:pPr>
            <a:r>
              <a:rPr lang="hu-HU" sz="1300">
                <a:latin typeface="Constantia" panose="02030602050306030303" pitchFamily="18" charset="0"/>
              </a:rPr>
              <a:t>1956. október 5.: Második házasság Zolnay Zsuzsával, Jászai Mari és Aase-díjas színésznővel (a főiskolán tanítványa volt)</a:t>
            </a:r>
          </a:p>
          <a:p>
            <a:pPr>
              <a:spcBef>
                <a:spcPts val="300"/>
              </a:spcBef>
            </a:pPr>
            <a:r>
              <a:rPr lang="hu-HU" sz="1300">
                <a:latin typeface="Constantia" panose="02030602050306030303" pitchFamily="18" charset="0"/>
              </a:rPr>
              <a:t>1966, Monte-Carlói televíziós fesztivál: legjobb férfiszínész díj az Iván Iljics halála tévéfilmben nyújtott alakításáért</a:t>
            </a:r>
          </a:p>
          <a:p>
            <a:pPr>
              <a:spcBef>
                <a:spcPts val="300"/>
              </a:spcBef>
            </a:pPr>
            <a:r>
              <a:rPr lang="hu-HU" sz="1300">
                <a:latin typeface="Constantia" panose="02030602050306030303" pitchFamily="18" charset="0"/>
              </a:rPr>
              <a:t>1976: tüdőrákot diagnosztizáltak nála </a:t>
            </a:r>
            <a:r>
              <a:rPr lang="hu-HU" sz="1300">
                <a:latin typeface="Constantia" panose="02030602050306030303" pitchFamily="18" charset="0"/>
                <a:sym typeface="Wingdings" panose="05000000000000000000" pitchFamily="2" charset="2"/>
              </a:rPr>
              <a:t></a:t>
            </a:r>
            <a:r>
              <a:rPr lang="hu-HU" sz="1300">
                <a:latin typeface="Constantia" panose="02030602050306030303" pitchFamily="18" charset="0"/>
              </a:rPr>
              <a:t> meg operálták</a:t>
            </a:r>
          </a:p>
          <a:p>
            <a:pPr>
              <a:spcBef>
                <a:spcPts val="300"/>
              </a:spcBef>
            </a:pPr>
            <a:r>
              <a:rPr lang="hu-HU" sz="1300">
                <a:latin typeface="Constantia" panose="02030602050306030303" pitchFamily="18" charset="0"/>
              </a:rPr>
              <a:t>Halál: Budapest, 1977. Június 1. </a:t>
            </a:r>
          </a:p>
          <a:p>
            <a:pPr>
              <a:spcBef>
                <a:spcPts val="300"/>
              </a:spcBef>
            </a:pPr>
            <a:r>
              <a:rPr lang="hu-HU" sz="1300">
                <a:latin typeface="Constantia" panose="02030602050306030303" pitchFamily="18" charset="0"/>
              </a:rPr>
              <a:t>2023: páholyt neveztek el róla a Nemzeti Színházban.</a:t>
            </a:r>
            <a:endParaRPr lang="hu-HU" sz="1300" dirty="0">
              <a:latin typeface="Constantia" panose="02030602050306030303" pitchFamily="18" charset="0"/>
            </a:endParaRPr>
          </a:p>
        </p:txBody>
      </p:sp>
      <p:pic>
        <p:nvPicPr>
          <p:cNvPr id="1031" name="Picture 10">
            <a:extLst>
              <a:ext uri="{FF2B5EF4-FFF2-40B4-BE49-F238E27FC236}">
                <a16:creationId xmlns:a16="http://schemas.microsoft.com/office/drawing/2014/main" id="{B7D58C32-1A14-7BD6-A2E3-6ABB37EAB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770" y="-2729388"/>
            <a:ext cx="1862218" cy="256241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20">
            <a:extLst>
              <a:ext uri="{FF2B5EF4-FFF2-40B4-BE49-F238E27FC236}">
                <a16:creationId xmlns:a16="http://schemas.microsoft.com/office/drawing/2014/main" id="{F7C7889E-C996-8DCE-1D93-6282F5D54C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9" b="24926"/>
          <a:stretch>
            <a:fillRect/>
          </a:stretch>
        </p:blipFill>
        <p:spPr bwMode="auto">
          <a:xfrm>
            <a:off x="12376496" y="734879"/>
            <a:ext cx="3965896" cy="2397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8" descr="Básti Lajos | Nemzeti Színház">
            <a:extLst>
              <a:ext uri="{FF2B5EF4-FFF2-40B4-BE49-F238E27FC236}">
                <a16:creationId xmlns:a16="http://schemas.microsoft.com/office/drawing/2014/main" id="{3DCF557B-C31B-8B24-175D-9778C2CEA9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67"/>
          <a:stretch>
            <a:fillRect/>
          </a:stretch>
        </p:blipFill>
        <p:spPr bwMode="auto">
          <a:xfrm>
            <a:off x="-3315162" y="3416509"/>
            <a:ext cx="2712197" cy="340639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8" descr="100 éve született Básti Lajos – 7torony Irodalmi Magazin">
            <a:extLst>
              <a:ext uri="{FF2B5EF4-FFF2-40B4-BE49-F238E27FC236}">
                <a16:creationId xmlns:a16="http://schemas.microsoft.com/office/drawing/2014/main" id="{1FB176B4-9F55-9A17-F77F-20556FB1A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543" y="7389552"/>
            <a:ext cx="2315609" cy="246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80C044B5-1D19-0CE0-FA03-17A3DB74FBD9}"/>
              </a:ext>
            </a:extLst>
          </p:cNvPr>
          <p:cNvGrpSpPr/>
          <p:nvPr/>
        </p:nvGrpSpPr>
        <p:grpSpPr>
          <a:xfrm>
            <a:off x="4454971" y="-3488505"/>
            <a:ext cx="1761535" cy="2914977"/>
            <a:chOff x="4293613" y="2030137"/>
            <a:chExt cx="1761535" cy="2914977"/>
          </a:xfrm>
        </p:grpSpPr>
        <p:pic>
          <p:nvPicPr>
            <p:cNvPr id="32" name="Picture 6">
              <a:extLst>
                <a:ext uri="{FF2B5EF4-FFF2-40B4-BE49-F238E27FC236}">
                  <a16:creationId xmlns:a16="http://schemas.microsoft.com/office/drawing/2014/main" id="{534C4448-723F-8E61-FE36-A5C27F4A9D1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8" t="12183" r="4746" b="6972"/>
            <a:stretch>
              <a:fillRect/>
            </a:stretch>
          </p:blipFill>
          <p:spPr bwMode="auto">
            <a:xfrm>
              <a:off x="4295634" y="2030137"/>
              <a:ext cx="1759514" cy="27808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7C22B45-B8C1-7E52-BAC4-AF13F6E8A79A}"/>
                </a:ext>
              </a:extLst>
            </p:cNvPr>
            <p:cNvSpPr txBox="1"/>
            <p:nvPr/>
          </p:nvSpPr>
          <p:spPr>
            <a:xfrm>
              <a:off x="4293613" y="4637337"/>
              <a:ext cx="175951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200" dirty="0">
                  <a:latin typeface="Constantia" panose="02030602050306030303" pitchFamily="18" charset="0"/>
                </a:rPr>
                <a:t>Cleopatra</a:t>
              </a:r>
              <a:r>
                <a:rPr lang="hu-HU" sz="1400" dirty="0">
                  <a:latin typeface="Constantia" panose="02030602050306030303" pitchFamily="18" charset="0"/>
                </a:rPr>
                <a:t> szerepében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424511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C894AE-3914-BE8A-2A17-9F63DB72B4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48FC3A87-5F97-3EDF-CA83-9EAB8910307E}"/>
              </a:ext>
            </a:extLst>
          </p:cNvPr>
          <p:cNvGrpSpPr/>
          <p:nvPr/>
        </p:nvGrpSpPr>
        <p:grpSpPr>
          <a:xfrm>
            <a:off x="5364167" y="8612347"/>
            <a:ext cx="1990044" cy="3173417"/>
            <a:chOff x="9118299" y="725733"/>
            <a:chExt cx="1990044" cy="3173417"/>
          </a:xfrm>
        </p:grpSpPr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E0A4057B-13E7-90FA-7270-5A4265B8368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38"/>
            <a:stretch>
              <a:fillRect/>
            </a:stretch>
          </p:blipFill>
          <p:spPr bwMode="auto">
            <a:xfrm>
              <a:off x="9126059" y="725733"/>
              <a:ext cx="1982284" cy="31696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DA9F4DE-6EF9-1A20-4E7A-DFBC47F884E3}"/>
                </a:ext>
              </a:extLst>
            </p:cNvPr>
            <p:cNvSpPr txBox="1"/>
            <p:nvPr/>
          </p:nvSpPr>
          <p:spPr>
            <a:xfrm>
              <a:off x="9118299" y="3622151"/>
              <a:ext cx="199004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200" dirty="0">
                  <a:latin typeface="Constantia" panose="02030602050306030303" pitchFamily="18" charset="0"/>
                </a:rPr>
                <a:t>Athéni szín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78B3876-A42B-1025-EC56-4E1DE3159EDA}"/>
              </a:ext>
            </a:extLst>
          </p:cNvPr>
          <p:cNvGrpSpPr/>
          <p:nvPr/>
        </p:nvGrpSpPr>
        <p:grpSpPr>
          <a:xfrm>
            <a:off x="9655084" y="7934377"/>
            <a:ext cx="1990044" cy="3178065"/>
            <a:chOff x="7640207" y="19101"/>
            <a:chExt cx="1990044" cy="3178065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48645259-BDA1-2281-66F7-355A918783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15" t="14989" r="9746" b="25319"/>
            <a:stretch>
              <a:fillRect/>
            </a:stretch>
          </p:blipFill>
          <p:spPr>
            <a:xfrm>
              <a:off x="7644087" y="19101"/>
              <a:ext cx="1983600" cy="3168632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1D80C8B-27BA-0998-5632-C226A60FF137}"/>
                </a:ext>
              </a:extLst>
            </p:cNvPr>
            <p:cNvSpPr txBox="1"/>
            <p:nvPr/>
          </p:nvSpPr>
          <p:spPr>
            <a:xfrm>
              <a:off x="7640207" y="2920167"/>
              <a:ext cx="199004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200" dirty="0">
                  <a:latin typeface="Constantia" panose="02030602050306030303" pitchFamily="18" charset="0"/>
                </a:rPr>
                <a:t>Párizsi szín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2DEB468D-5FD1-0C10-F7F2-EB746F535878}"/>
              </a:ext>
            </a:extLst>
          </p:cNvPr>
          <p:cNvGrpSpPr/>
          <p:nvPr/>
        </p:nvGrpSpPr>
        <p:grpSpPr>
          <a:xfrm>
            <a:off x="7483255" y="-3311010"/>
            <a:ext cx="1990044" cy="3173416"/>
            <a:chOff x="3322928" y="1276448"/>
            <a:chExt cx="1990044" cy="3173416"/>
          </a:xfrm>
        </p:grpSpPr>
        <p:pic>
          <p:nvPicPr>
            <p:cNvPr id="3078" name="Picture 6">
              <a:extLst>
                <a:ext uri="{FF2B5EF4-FFF2-40B4-BE49-F238E27FC236}">
                  <a16:creationId xmlns:a16="http://schemas.microsoft.com/office/drawing/2014/main" id="{CFAC5090-17B3-7CFC-D068-48D502E156C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41" t="11629" r="1764" b="85"/>
            <a:stretch>
              <a:fillRect/>
            </a:stretch>
          </p:blipFill>
          <p:spPr bwMode="auto">
            <a:xfrm>
              <a:off x="3322928" y="1276448"/>
              <a:ext cx="1983600" cy="31630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5E293EA6-A844-4C5B-3779-085C25FB8AE3}"/>
                </a:ext>
              </a:extLst>
            </p:cNvPr>
            <p:cNvSpPr txBox="1"/>
            <p:nvPr/>
          </p:nvSpPr>
          <p:spPr>
            <a:xfrm>
              <a:off x="3322928" y="4172865"/>
              <a:ext cx="199004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200" dirty="0">
                  <a:latin typeface="Constantia" panose="02030602050306030303" pitchFamily="18" charset="0"/>
                </a:rPr>
                <a:t>Római szín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3DD9A19-C3CA-C30A-17A5-6DECFCF83839}"/>
              </a:ext>
            </a:extLst>
          </p:cNvPr>
          <p:cNvGrpSpPr/>
          <p:nvPr/>
        </p:nvGrpSpPr>
        <p:grpSpPr>
          <a:xfrm>
            <a:off x="3182014" y="-3307196"/>
            <a:ext cx="1990044" cy="3169620"/>
            <a:chOff x="3138034" y="1281233"/>
            <a:chExt cx="1990044" cy="3169620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BFE5C194-84F0-CEB7-1534-D2515CC7EC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38034" y="1281233"/>
              <a:ext cx="1983600" cy="2894497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182E5656-2F0B-EBEB-2EF7-8B8091FC0291}"/>
                </a:ext>
              </a:extLst>
            </p:cNvPr>
            <p:cNvSpPr txBox="1"/>
            <p:nvPr/>
          </p:nvSpPr>
          <p:spPr>
            <a:xfrm>
              <a:off x="3138034" y="4173854"/>
              <a:ext cx="199004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200" dirty="0">
                  <a:latin typeface="Constantia" panose="02030602050306030303" pitchFamily="18" charset="0"/>
                </a:rPr>
                <a:t>Egyiptomi szín</a:t>
              </a:r>
            </a:p>
          </p:txBody>
        </p:sp>
      </p:grpSp>
      <p:pic>
        <p:nvPicPr>
          <p:cNvPr id="3076" name="Picture 4" descr="Kultúra - Jászai Mari színésznő">
            <a:extLst>
              <a:ext uri="{FF2B5EF4-FFF2-40B4-BE49-F238E27FC236}">
                <a16:creationId xmlns:a16="http://schemas.microsoft.com/office/drawing/2014/main" id="{8CE24A34-2F1B-53AA-4F75-F2D17E840D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76"/>
          <a:stretch>
            <a:fillRect/>
          </a:stretch>
        </p:blipFill>
        <p:spPr bwMode="auto">
          <a:xfrm>
            <a:off x="1083574" y="7752558"/>
            <a:ext cx="1983600" cy="316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Theater stage in the hall with red curtains illustration isolated on white  background | Premium Vector">
            <a:extLst>
              <a:ext uri="{FF2B5EF4-FFF2-40B4-BE49-F238E27FC236}">
                <a16:creationId xmlns:a16="http://schemas.microsoft.com/office/drawing/2014/main" id="{F5F5FB75-B7B8-5B33-53A7-AF9B3FC54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29" b="99286" l="278" r="99722">
                        <a14:foregroundMark x1="4167" y1="4286" x2="14591" y2="8961"/>
                        <a14:foregroundMark x1="6465" y1="41947" x2="5695" y2="44527"/>
                        <a14:foregroundMark x1="14521" y1="14966" x2="8577" y2="34874"/>
                        <a14:foregroundMark x1="4196" y1="50705" x2="4444" y2="59643"/>
                        <a14:foregroundMark x1="4444" y1="59643" x2="6944" y2="67857"/>
                        <a14:foregroundMark x1="6944" y1="67857" x2="5833" y2="76786"/>
                        <a14:foregroundMark x1="5833" y1="76786" x2="1111" y2="75000"/>
                        <a14:foregroundMark x1="1111" y1="75000" x2="1111" y2="73929"/>
                        <a14:foregroundMark x1="4658" y1="36447" x2="6667" y2="16429"/>
                        <a14:foregroundMark x1="3722" y1="45769" x2="4314" y2="39871"/>
                        <a14:foregroundMark x1="1111" y1="71786" x2="3416" y2="48823"/>
                        <a14:foregroundMark x1="2778" y1="3571" x2="14650" y2="3927"/>
                        <a14:foregroundMark x1="19908" y1="2857" x2="19167" y2="2143"/>
                        <a14:foregroundMark x1="11944" y1="1429" x2="2222" y2="2143"/>
                        <a14:foregroundMark x1="2222" y1="2143" x2="1667" y2="2500"/>
                        <a14:foregroundMark x1="3299" y1="38891" x2="3333" y2="39643"/>
                        <a14:foregroundMark x1="1667" y1="2500" x2="3275" y2="38352"/>
                        <a14:foregroundMark x1="1111" y1="31786" x2="1944" y2="43571"/>
                        <a14:foregroundMark x1="28889" y1="5714" x2="35833" y2="13214"/>
                        <a14:foregroundMark x1="35833" y1="13214" x2="50000" y2="20357"/>
                        <a14:foregroundMark x1="50000" y1="20357" x2="65000" y2="5714"/>
                        <a14:foregroundMark x1="65000" y1="5714" x2="65278" y2="5357"/>
                        <a14:foregroundMark x1="29167" y1="3929" x2="46111" y2="1786"/>
                        <a14:foregroundMark x1="46111" y1="1786" x2="60278" y2="2500"/>
                        <a14:foregroundMark x1="60278" y1="2500" x2="64167" y2="6786"/>
                        <a14:foregroundMark x1="49444" y1="6071" x2="49444" y2="6071"/>
                        <a14:foregroundMark x1="45556" y1="11071" x2="45556" y2="11071"/>
                        <a14:foregroundMark x1="45556" y1="11071" x2="52500" y2="14286"/>
                        <a14:foregroundMark x1="52500" y1="14286" x2="42778" y2="9643"/>
                        <a14:foregroundMark x1="42778" y1="9643" x2="37222" y2="9643"/>
                        <a14:foregroundMark x1="37222" y1="9643" x2="37222" y2="9643"/>
                        <a14:foregroundMark x1="26429" y1="6743" x2="33056" y2="12500"/>
                        <a14:foregroundMark x1="33056" y1="12500" x2="39167" y2="14643"/>
                        <a14:foregroundMark x1="37500" y1="17500" x2="45000" y2="19643"/>
                        <a14:foregroundMark x1="45000" y1="19643" x2="61667" y2="15714"/>
                        <a14:foregroundMark x1="61667" y1="15714" x2="62778" y2="14286"/>
                        <a14:foregroundMark x1="48238" y1="21497" x2="51944" y2="21786"/>
                        <a14:foregroundMark x1="42778" y1="21071" x2="47946" y2="21474"/>
                        <a14:foregroundMark x1="51944" y1="21786" x2="65000" y2="16071"/>
                        <a14:foregroundMark x1="65000" y1="16071" x2="70556" y2="11429"/>
                        <a14:foregroundMark x1="70556" y1="11429" x2="66111" y2="5357"/>
                        <a14:foregroundMark x1="66111" y1="5357" x2="61944" y2="5000"/>
                        <a14:foregroundMark x1="61944" y1="5000" x2="61111" y2="4286"/>
                        <a14:foregroundMark x1="63611" y1="2143" x2="68056" y2="2143"/>
                        <a14:foregroundMark x1="70556" y1="11786" x2="71667" y2="9286"/>
                        <a14:foregroundMark x1="81839" y1="1919" x2="88611" y2="9286"/>
                        <a14:foregroundMark x1="81389" y1="1429" x2="81456" y2="1502"/>
                        <a14:foregroundMark x1="88611" y1="9286" x2="96667" y2="12857"/>
                        <a14:foregroundMark x1="5556" y1="52857" x2="278" y2="46429"/>
                        <a14:foregroundMark x1="85278" y1="2143" x2="92778" y2="1429"/>
                        <a14:foregroundMark x1="92778" y1="1429" x2="98333" y2="2143"/>
                        <a14:foregroundMark x1="98333" y1="2143" x2="98611" y2="16786"/>
                        <a14:foregroundMark x1="98611" y1="50000" x2="99167" y2="76786"/>
                        <a14:foregroundMark x1="99167" y1="76786" x2="93889" y2="78929"/>
                        <a14:foregroundMark x1="93889" y1="78929" x2="92778" y2="61786"/>
                        <a14:foregroundMark x1="92778" y1="61786" x2="93889" y2="53214"/>
                        <a14:foregroundMark x1="93889" y1="53214" x2="93889" y2="53214"/>
                        <a14:foregroundMark x1="90000" y1="80714" x2="90000" y2="80714"/>
                        <a14:foregroundMark x1="90000" y1="80714" x2="10000" y2="80714"/>
                        <a14:foregroundMark x1="10000" y1="80714" x2="5833" y2="79286"/>
                        <a14:foregroundMark x1="5833" y1="79286" x2="6111" y2="78571"/>
                        <a14:foregroundMark x1="4722" y1="84286" x2="16389" y2="92500"/>
                        <a14:foregroundMark x1="16389" y1="92500" x2="52778" y2="95000"/>
                        <a14:foregroundMark x1="52778" y1="95000" x2="78056" y2="89643"/>
                        <a14:foregroundMark x1="78056" y1="89643" x2="92778" y2="91786"/>
                        <a14:foregroundMark x1="93056" y1="87857" x2="92778" y2="98571"/>
                        <a14:foregroundMark x1="92778" y1="98571" x2="92222" y2="99286"/>
                        <a14:foregroundMark x1="95556" y1="87143" x2="98611" y2="82143"/>
                        <a14:foregroundMark x1="98611" y1="82143" x2="98611" y2="87143"/>
                        <a14:foregroundMark x1="83889" y1="94286" x2="84444" y2="96071"/>
                        <a14:foregroundMark x1="15278" y1="96429" x2="278" y2="87500"/>
                        <a14:foregroundMark x1="278" y1="87500" x2="4167" y2="87143"/>
                        <a14:foregroundMark x1="4167" y1="87143" x2="8333" y2="95357"/>
                        <a14:foregroundMark x1="70833" y1="8214" x2="76111" y2="3571"/>
                        <a14:foregroundMark x1="76111" y1="3571" x2="67778" y2="2500"/>
                        <a14:foregroundMark x1="60000" y1="8571" x2="43889" y2="11071"/>
                        <a14:foregroundMark x1="43889" y1="11071" x2="43889" y2="10714"/>
                        <a14:foregroundMark x1="82500" y1="5000" x2="98056" y2="52500"/>
                        <a14:foregroundMark x1="95833" y1="17143" x2="97222" y2="46429"/>
                        <a14:foregroundMark x1="97222" y1="46429" x2="97778" y2="47143"/>
                        <a14:foregroundMark x1="98889" y1="17143" x2="99722" y2="44286"/>
                        <a14:backgroundMark x1="24444" y1="31429" x2="24444" y2="31429"/>
                        <a14:backgroundMark x1="73333" y1="44286" x2="73333" y2="44286"/>
                        <a14:backgroundMark x1="39167" y1="33214" x2="41111" y2="41071"/>
                        <a14:backgroundMark x1="41111" y1="41071" x2="55000" y2="43571"/>
                        <a14:backgroundMark x1="55000" y1="43571" x2="82955" y2="25952"/>
                        <a14:backgroundMark x1="83052" y1="26247" x2="78056" y2="35714"/>
                        <a14:backgroundMark x1="78056" y1="35714" x2="78611" y2="49286"/>
                        <a14:backgroundMark x1="78611" y1="49286" x2="76389" y2="56071"/>
                        <a14:backgroundMark x1="76389" y1="56071" x2="24444" y2="49643"/>
                        <a14:backgroundMark x1="24444" y1="49643" x2="15469" y2="32975"/>
                        <a14:backgroundMark x1="16716" y1="28799" x2="28231" y2="17284"/>
                        <a14:backgroundMark x1="13345" y1="40088" x2="18611" y2="57500"/>
                        <a14:backgroundMark x1="18611" y1="57500" x2="45556" y2="70357"/>
                        <a14:backgroundMark x1="45556" y1="70357" x2="76667" y2="58214"/>
                        <a14:backgroundMark x1="76667" y1="58214" x2="84444" y2="48214"/>
                        <a14:backgroundMark x1="84444" y1="48214" x2="85000" y2="47143"/>
                        <a14:backgroundMark x1="85833" y1="58571" x2="25833" y2="64286"/>
                        <a14:backgroundMark x1="25833" y1="64286" x2="20556" y2="71071"/>
                        <a14:backgroundMark x1="20556" y1="71071" x2="20000" y2="70357"/>
                        <a14:backgroundMark x1="60833" y1="73571" x2="89167" y2="67500"/>
                        <a14:backgroundMark x1="89167" y1="67500" x2="88611" y2="67143"/>
                        <a14:backgroundMark x1="11667" y1="37857" x2="7778" y2="43214"/>
                        <a14:backgroundMark x1="7778" y1="43214" x2="16667" y2="64643"/>
                        <a14:backgroundMark x1="16667" y1="64643" x2="16944" y2="66786"/>
                        <a14:backgroundMark x1="20556" y1="3929" x2="20278" y2="27857"/>
                        <a14:backgroundMark x1="20278" y1="3214" x2="20278" y2="3214"/>
                        <a14:backgroundMark x1="20000" y1="2857" x2="20000" y2="2857"/>
                        <a14:backgroundMark x1="20000" y1="2857" x2="21111" y2="12143"/>
                        <a14:backgroundMark x1="21111" y1="12143" x2="27500" y2="21786"/>
                        <a14:backgroundMark x1="27500" y1="21786" x2="49722" y2="34286"/>
                        <a14:backgroundMark x1="44444" y1="27500" x2="55000" y2="30714"/>
                        <a14:backgroundMark x1="55000" y1="30714" x2="75833" y2="26786"/>
                        <a14:backgroundMark x1="75833" y1="26786" x2="79167" y2="17500"/>
                        <a14:backgroundMark x1="79167" y1="17500" x2="79400" y2="15098"/>
                        <a14:backgroundMark x1="80278" y1="6071" x2="79722" y2="4643"/>
                        <a14:backgroundMark x1="14167" y1="66429" x2="19722" y2="71071"/>
                        <a14:backgroundMark x1="19722" y1="71071" x2="31944" y2="72857"/>
                        <a14:backgroundMark x1="31944" y1="72857" x2="38889" y2="71429"/>
                        <a14:backgroundMark x1="88333" y1="76429" x2="87896" y2="76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22376" y="-1378884"/>
            <a:ext cx="17036752" cy="958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6E3A9FE7-4D46-F559-0BE9-25ECBC584057}"/>
              </a:ext>
            </a:extLst>
          </p:cNvPr>
          <p:cNvGrpSpPr/>
          <p:nvPr/>
        </p:nvGrpSpPr>
        <p:grpSpPr>
          <a:xfrm>
            <a:off x="-2143932" y="1708123"/>
            <a:ext cx="2006497" cy="4478453"/>
            <a:chOff x="-1917968" y="2732562"/>
            <a:chExt cx="1782078" cy="3977555"/>
          </a:xfrm>
        </p:grpSpPr>
        <p:grpSp>
          <p:nvGrpSpPr>
            <p:cNvPr id="5" name="Graphic 3" descr="Female raising hand">
              <a:extLst>
                <a:ext uri="{FF2B5EF4-FFF2-40B4-BE49-F238E27FC236}">
                  <a16:creationId xmlns:a16="http://schemas.microsoft.com/office/drawing/2014/main" id="{8B23866B-9663-ECCA-AB9D-6BA919D0508D}"/>
                </a:ext>
              </a:extLst>
            </p:cNvPr>
            <p:cNvGrpSpPr/>
            <p:nvPr/>
          </p:nvGrpSpPr>
          <p:grpSpPr>
            <a:xfrm>
              <a:off x="-1917968" y="3805482"/>
              <a:ext cx="1782078" cy="2904635"/>
              <a:chOff x="2069122" y="2563178"/>
              <a:chExt cx="2076058" cy="3655224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7387832E-8967-4F7F-3264-D14266A3D6E9}"/>
                  </a:ext>
                </a:extLst>
              </p:cNvPr>
              <p:cNvSpPr/>
              <p:nvPr/>
            </p:nvSpPr>
            <p:spPr>
              <a:xfrm>
                <a:off x="2084045" y="2565101"/>
                <a:ext cx="2054424" cy="3646488"/>
              </a:xfrm>
              <a:custGeom>
                <a:avLst/>
                <a:gdLst>
                  <a:gd name="csX0" fmla="*/ 586073 w 2054424"/>
                  <a:gd name="csY0" fmla="*/ 0 h 3646488"/>
                  <a:gd name="csX1" fmla="*/ 870260 w 2054424"/>
                  <a:gd name="csY1" fmla="*/ 63856 h 3646488"/>
                  <a:gd name="csX2" fmla="*/ 867679 w 2054424"/>
                  <a:gd name="csY2" fmla="*/ 122025 h 3646488"/>
                  <a:gd name="csX3" fmla="*/ 931011 w 2054424"/>
                  <a:gd name="csY3" fmla="*/ 147876 h 3646488"/>
                  <a:gd name="csX4" fmla="*/ 1108090 w 2054424"/>
                  <a:gd name="csY4" fmla="*/ 215084 h 3646488"/>
                  <a:gd name="csX5" fmla="*/ 1207617 w 2054424"/>
                  <a:gd name="csY5" fmla="*/ 317192 h 3646488"/>
                  <a:gd name="csX6" fmla="*/ 1303267 w 2054424"/>
                  <a:gd name="csY6" fmla="*/ 433521 h 3646488"/>
                  <a:gd name="csX7" fmla="*/ 1470393 w 2054424"/>
                  <a:gd name="csY7" fmla="*/ 514436 h 3646488"/>
                  <a:gd name="csX8" fmla="*/ 1705765 w 2054424"/>
                  <a:gd name="csY8" fmla="*/ 296770 h 3646488"/>
                  <a:gd name="csX9" fmla="*/ 1730063 w 2054424"/>
                  <a:gd name="csY9" fmla="*/ 261614 h 3646488"/>
                  <a:gd name="csX10" fmla="*/ 1781765 w 2054424"/>
                  <a:gd name="csY10" fmla="*/ 48301 h 3646488"/>
                  <a:gd name="csX11" fmla="*/ 1792481 w 2054424"/>
                  <a:gd name="csY11" fmla="*/ 52730 h 3646488"/>
                  <a:gd name="csX12" fmla="*/ 1795462 w 2054424"/>
                  <a:gd name="csY12" fmla="*/ 63684 h 3646488"/>
                  <a:gd name="csX13" fmla="*/ 1797491 w 2054424"/>
                  <a:gd name="csY13" fmla="*/ 94431 h 3646488"/>
                  <a:gd name="csX14" fmla="*/ 1791585 w 2054424"/>
                  <a:gd name="csY14" fmla="*/ 141141 h 3646488"/>
                  <a:gd name="csX15" fmla="*/ 1895503 w 2054424"/>
                  <a:gd name="csY15" fmla="*/ 84782 h 3646488"/>
                  <a:gd name="csX16" fmla="*/ 2017004 w 2054424"/>
                  <a:gd name="csY16" fmla="*/ 23260 h 3646488"/>
                  <a:gd name="csX17" fmla="*/ 2036130 w 2054424"/>
                  <a:gd name="csY17" fmla="*/ 47044 h 3646488"/>
                  <a:gd name="csX18" fmla="*/ 2033549 w 2054424"/>
                  <a:gd name="csY18" fmla="*/ 96164 h 3646488"/>
                  <a:gd name="csX19" fmla="*/ 1964788 w 2054424"/>
                  <a:gd name="csY19" fmla="*/ 192843 h 3646488"/>
                  <a:gd name="csX20" fmla="*/ 1833209 w 2054424"/>
                  <a:gd name="csY20" fmla="*/ 291332 h 3646488"/>
                  <a:gd name="csX21" fmla="*/ 1798310 w 2054424"/>
                  <a:gd name="csY21" fmla="*/ 354663 h 3646488"/>
                  <a:gd name="csX22" fmla="*/ 1840706 w 2054424"/>
                  <a:gd name="csY22" fmla="*/ 454447 h 3646488"/>
                  <a:gd name="csX23" fmla="*/ 1501130 w 2054424"/>
                  <a:gd name="csY23" fmla="*/ 796928 h 3646488"/>
                  <a:gd name="csX24" fmla="*/ 1135236 w 2054424"/>
                  <a:gd name="csY24" fmla="*/ 671332 h 3646488"/>
                  <a:gd name="csX25" fmla="*/ 1084830 w 2054424"/>
                  <a:gd name="csY25" fmla="*/ 776030 h 3646488"/>
                  <a:gd name="csX26" fmla="*/ 1105509 w 2054424"/>
                  <a:gd name="csY26" fmla="*/ 913038 h 3646488"/>
                  <a:gd name="csX27" fmla="*/ 1102928 w 2054424"/>
                  <a:gd name="csY27" fmla="*/ 1096575 h 3646488"/>
                  <a:gd name="csX28" fmla="*/ 1105509 w 2054424"/>
                  <a:gd name="csY28" fmla="*/ 1218076 h 3646488"/>
                  <a:gd name="csX29" fmla="*/ 1172203 w 2054424"/>
                  <a:gd name="csY29" fmla="*/ 1475556 h 3646488"/>
                  <a:gd name="csX30" fmla="*/ 1256737 w 2054424"/>
                  <a:gd name="csY30" fmla="*/ 2055647 h 3646488"/>
                  <a:gd name="csX31" fmla="*/ 1294218 w 2054424"/>
                  <a:gd name="csY31" fmla="*/ 2469261 h 3646488"/>
                  <a:gd name="csX32" fmla="*/ 1307439 w 2054424"/>
                  <a:gd name="csY32" fmla="*/ 2994155 h 3646488"/>
                  <a:gd name="csX33" fmla="*/ 1292675 w 2054424"/>
                  <a:gd name="csY33" fmla="*/ 3311490 h 3646488"/>
                  <a:gd name="csX34" fmla="*/ 1094917 w 2054424"/>
                  <a:gd name="csY34" fmla="*/ 3353629 h 3646488"/>
                  <a:gd name="csX35" fmla="*/ 1157992 w 2054424"/>
                  <a:gd name="csY35" fmla="*/ 3452641 h 3646488"/>
                  <a:gd name="csX36" fmla="*/ 1225200 w 2054424"/>
                  <a:gd name="csY36" fmla="*/ 3508734 h 3646488"/>
                  <a:gd name="csX37" fmla="*/ 1322660 w 2054424"/>
                  <a:gd name="csY37" fmla="*/ 3623767 h 3646488"/>
                  <a:gd name="csX38" fmla="*/ 1070609 w 2054424"/>
                  <a:gd name="csY38" fmla="*/ 3611880 h 3646488"/>
                  <a:gd name="csX39" fmla="*/ 985046 w 2054424"/>
                  <a:gd name="csY39" fmla="*/ 3514677 h 3646488"/>
                  <a:gd name="csX40" fmla="*/ 983751 w 2054424"/>
                  <a:gd name="csY40" fmla="*/ 3566893 h 3646488"/>
                  <a:gd name="csX41" fmla="*/ 916800 w 2054424"/>
                  <a:gd name="csY41" fmla="*/ 3579562 h 3646488"/>
                  <a:gd name="csX42" fmla="*/ 840543 w 2054424"/>
                  <a:gd name="csY42" fmla="*/ 3556292 h 3646488"/>
                  <a:gd name="csX43" fmla="*/ 844934 w 2054424"/>
                  <a:gd name="csY43" fmla="*/ 3378956 h 3646488"/>
                  <a:gd name="csX44" fmla="*/ 564451 w 2054424"/>
                  <a:gd name="csY44" fmla="*/ 3381280 h 3646488"/>
                  <a:gd name="csX45" fmla="*/ 552564 w 2054424"/>
                  <a:gd name="csY45" fmla="*/ 3526308 h 3646488"/>
                  <a:gd name="csX46" fmla="*/ 524389 w 2054424"/>
                  <a:gd name="csY46" fmla="*/ 3549053 h 3646488"/>
                  <a:gd name="csX47" fmla="*/ 497242 w 2054424"/>
                  <a:gd name="csY47" fmla="*/ 3542071 h 3646488"/>
                  <a:gd name="csX48" fmla="*/ 385305 w 2054424"/>
                  <a:gd name="csY48" fmla="*/ 3634873 h 3646488"/>
                  <a:gd name="csX49" fmla="*/ 266909 w 2054424"/>
                  <a:gd name="csY49" fmla="*/ 3638236 h 3646488"/>
                  <a:gd name="csX50" fmla="*/ 245411 w 2054424"/>
                  <a:gd name="csY50" fmla="*/ 3579981 h 3646488"/>
                  <a:gd name="csX51" fmla="*/ 314477 w 2054424"/>
                  <a:gd name="csY51" fmla="*/ 3481321 h 3646488"/>
                  <a:gd name="csX52" fmla="*/ 363597 w 2054424"/>
                  <a:gd name="csY52" fmla="*/ 3367573 h 3646488"/>
                  <a:gd name="csX53" fmla="*/ 91382 w 2054424"/>
                  <a:gd name="csY53" fmla="*/ 3302175 h 3646488"/>
                  <a:gd name="csX54" fmla="*/ 67855 w 2054424"/>
                  <a:gd name="csY54" fmla="*/ 2813076 h 3646488"/>
                  <a:gd name="csX55" fmla="*/ 73028 w 2054424"/>
                  <a:gd name="csY55" fmla="*/ 2540089 h 3646488"/>
                  <a:gd name="csX56" fmla="*/ 119557 w 2054424"/>
                  <a:gd name="csY56" fmla="*/ 1816265 h 3646488"/>
                  <a:gd name="csX57" fmla="*/ 207454 w 2054424"/>
                  <a:gd name="csY57" fmla="*/ 1227896 h 3646488"/>
                  <a:gd name="csX58" fmla="*/ 212626 w 2054424"/>
                  <a:gd name="csY58" fmla="*/ 1006612 h 3646488"/>
                  <a:gd name="csX59" fmla="*/ 8924 w 2054424"/>
                  <a:gd name="csY59" fmla="*/ 958015 h 3646488"/>
                  <a:gd name="csX60" fmla="*/ 117500 w 2054424"/>
                  <a:gd name="csY60" fmla="*/ 378952 h 3646488"/>
                  <a:gd name="csX61" fmla="*/ 337746 w 2054424"/>
                  <a:gd name="csY61" fmla="*/ 164906 h 3646488"/>
                  <a:gd name="csX62" fmla="*/ 504748 w 2054424"/>
                  <a:gd name="csY62" fmla="*/ 102860 h 3646488"/>
                  <a:gd name="csX63" fmla="*/ 523874 w 2054424"/>
                  <a:gd name="csY63" fmla="*/ 105185 h 3646488"/>
                  <a:gd name="csX64" fmla="*/ 586073 w 2054424"/>
                  <a:gd name="csY64" fmla="*/ 0 h 364648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  <a:cxn ang="0">
                    <a:pos x="csX51" y="csY51"/>
                  </a:cxn>
                  <a:cxn ang="0">
                    <a:pos x="csX52" y="csY52"/>
                  </a:cxn>
                  <a:cxn ang="0">
                    <a:pos x="csX53" y="csY53"/>
                  </a:cxn>
                  <a:cxn ang="0">
                    <a:pos x="csX54" y="csY54"/>
                  </a:cxn>
                  <a:cxn ang="0">
                    <a:pos x="csX55" y="csY55"/>
                  </a:cxn>
                  <a:cxn ang="0">
                    <a:pos x="csX56" y="csY56"/>
                  </a:cxn>
                  <a:cxn ang="0">
                    <a:pos x="csX57" y="csY57"/>
                  </a:cxn>
                  <a:cxn ang="0">
                    <a:pos x="csX58" y="csY58"/>
                  </a:cxn>
                  <a:cxn ang="0">
                    <a:pos x="csX59" y="csY59"/>
                  </a:cxn>
                  <a:cxn ang="0">
                    <a:pos x="csX60" y="csY60"/>
                  </a:cxn>
                  <a:cxn ang="0">
                    <a:pos x="csX61" y="csY61"/>
                  </a:cxn>
                  <a:cxn ang="0">
                    <a:pos x="csX62" y="csY62"/>
                  </a:cxn>
                  <a:cxn ang="0">
                    <a:pos x="csX63" y="csY63"/>
                  </a:cxn>
                  <a:cxn ang="0">
                    <a:pos x="csX64" y="csY64"/>
                  </a:cxn>
                </a:cxnLst>
                <a:rect l="l" t="t" r="r" b="b"/>
                <a:pathLst>
                  <a:path w="2054424" h="3646488">
                    <a:moveTo>
                      <a:pt x="586073" y="0"/>
                    </a:moveTo>
                    <a:cubicBezTo>
                      <a:pt x="586073" y="0"/>
                      <a:pt x="753932" y="96164"/>
                      <a:pt x="870260" y="63856"/>
                    </a:cubicBezTo>
                    <a:lnTo>
                      <a:pt x="867679" y="122025"/>
                    </a:lnTo>
                    <a:lnTo>
                      <a:pt x="931011" y="147876"/>
                    </a:lnTo>
                    <a:cubicBezTo>
                      <a:pt x="931011" y="147876"/>
                      <a:pt x="1046044" y="171145"/>
                      <a:pt x="1108090" y="215084"/>
                    </a:cubicBezTo>
                    <a:cubicBezTo>
                      <a:pt x="1170136" y="259023"/>
                      <a:pt x="1207617" y="317192"/>
                      <a:pt x="1207617" y="317192"/>
                    </a:cubicBezTo>
                    <a:cubicBezTo>
                      <a:pt x="1207617" y="317192"/>
                      <a:pt x="1254147" y="401212"/>
                      <a:pt x="1303267" y="433521"/>
                    </a:cubicBezTo>
                    <a:cubicBezTo>
                      <a:pt x="1352387" y="465839"/>
                      <a:pt x="1470393" y="514436"/>
                      <a:pt x="1470393" y="514436"/>
                    </a:cubicBezTo>
                    <a:lnTo>
                      <a:pt x="1705765" y="296770"/>
                    </a:lnTo>
                    <a:cubicBezTo>
                      <a:pt x="1705765" y="296770"/>
                      <a:pt x="1733683" y="272987"/>
                      <a:pt x="1730063" y="261614"/>
                    </a:cubicBezTo>
                    <a:cubicBezTo>
                      <a:pt x="1711089" y="201968"/>
                      <a:pt x="1743713" y="83658"/>
                      <a:pt x="1781765" y="48301"/>
                    </a:cubicBezTo>
                    <a:cubicBezTo>
                      <a:pt x="1785727" y="44625"/>
                      <a:pt x="1792195" y="47330"/>
                      <a:pt x="1792481" y="52730"/>
                    </a:cubicBezTo>
                    <a:lnTo>
                      <a:pt x="1795462" y="63684"/>
                    </a:lnTo>
                    <a:cubicBezTo>
                      <a:pt x="1798186" y="73695"/>
                      <a:pt x="1798881" y="84153"/>
                      <a:pt x="1797491" y="94431"/>
                    </a:cubicBezTo>
                    <a:lnTo>
                      <a:pt x="1791585" y="141141"/>
                    </a:lnTo>
                    <a:lnTo>
                      <a:pt x="1895503" y="84782"/>
                    </a:lnTo>
                    <a:cubicBezTo>
                      <a:pt x="1895503" y="84782"/>
                      <a:pt x="1992182" y="-3115"/>
                      <a:pt x="2017004" y="23260"/>
                    </a:cubicBezTo>
                    <a:cubicBezTo>
                      <a:pt x="2017004" y="23260"/>
                      <a:pt x="2063533" y="-2076"/>
                      <a:pt x="2036130" y="47044"/>
                    </a:cubicBezTo>
                    <a:cubicBezTo>
                      <a:pt x="2036130" y="47044"/>
                      <a:pt x="2078964" y="31271"/>
                      <a:pt x="2033549" y="96164"/>
                    </a:cubicBezTo>
                    <a:cubicBezTo>
                      <a:pt x="2033549" y="96164"/>
                      <a:pt x="2087936" y="96603"/>
                      <a:pt x="1964788" y="192843"/>
                    </a:cubicBezTo>
                    <a:cubicBezTo>
                      <a:pt x="1964788" y="192843"/>
                      <a:pt x="1855698" y="267814"/>
                      <a:pt x="1833209" y="291332"/>
                    </a:cubicBezTo>
                    <a:cubicBezTo>
                      <a:pt x="1810721" y="314858"/>
                      <a:pt x="1798310" y="354663"/>
                      <a:pt x="1798310" y="354663"/>
                    </a:cubicBezTo>
                    <a:lnTo>
                      <a:pt x="1840706" y="454447"/>
                    </a:lnTo>
                    <a:cubicBezTo>
                      <a:pt x="1840706" y="454447"/>
                      <a:pt x="1666570" y="712918"/>
                      <a:pt x="1501130" y="796928"/>
                    </a:cubicBezTo>
                    <a:lnTo>
                      <a:pt x="1135236" y="671332"/>
                    </a:lnTo>
                    <a:lnTo>
                      <a:pt x="1084830" y="776030"/>
                    </a:lnTo>
                    <a:cubicBezTo>
                      <a:pt x="1084830" y="776030"/>
                      <a:pt x="1082249" y="840657"/>
                      <a:pt x="1105509" y="913038"/>
                    </a:cubicBezTo>
                    <a:cubicBezTo>
                      <a:pt x="1128779" y="985418"/>
                      <a:pt x="1102928" y="1096575"/>
                      <a:pt x="1102928" y="1096575"/>
                    </a:cubicBezTo>
                    <a:lnTo>
                      <a:pt x="1105509" y="1218076"/>
                    </a:lnTo>
                    <a:lnTo>
                      <a:pt x="1172203" y="1475556"/>
                    </a:lnTo>
                    <a:cubicBezTo>
                      <a:pt x="1172203" y="1475556"/>
                      <a:pt x="1245107" y="1939319"/>
                      <a:pt x="1256737" y="2055647"/>
                    </a:cubicBezTo>
                    <a:cubicBezTo>
                      <a:pt x="1268367" y="2171976"/>
                      <a:pt x="1294218" y="2469261"/>
                      <a:pt x="1294218" y="2469261"/>
                    </a:cubicBezTo>
                    <a:lnTo>
                      <a:pt x="1307439" y="2994155"/>
                    </a:lnTo>
                    <a:cubicBezTo>
                      <a:pt x="1308963" y="3037989"/>
                      <a:pt x="1292675" y="3311490"/>
                      <a:pt x="1292675" y="3311490"/>
                    </a:cubicBezTo>
                    <a:lnTo>
                      <a:pt x="1094917" y="3353629"/>
                    </a:lnTo>
                    <a:cubicBezTo>
                      <a:pt x="1094917" y="3353629"/>
                      <a:pt x="1137980" y="3420666"/>
                      <a:pt x="1157992" y="3452641"/>
                    </a:cubicBezTo>
                    <a:cubicBezTo>
                      <a:pt x="1167603" y="3467995"/>
                      <a:pt x="1194815" y="3489817"/>
                      <a:pt x="1225200" y="3508734"/>
                    </a:cubicBezTo>
                    <a:cubicBezTo>
                      <a:pt x="1274130" y="3539204"/>
                      <a:pt x="1329832" y="3571142"/>
                      <a:pt x="1322660" y="3623767"/>
                    </a:cubicBezTo>
                    <a:cubicBezTo>
                      <a:pt x="1322660" y="3623767"/>
                      <a:pt x="1123606" y="3646770"/>
                      <a:pt x="1070609" y="3611880"/>
                    </a:cubicBezTo>
                    <a:cubicBezTo>
                      <a:pt x="1070609" y="3611880"/>
                      <a:pt x="1022527" y="3522431"/>
                      <a:pt x="985046" y="3514677"/>
                    </a:cubicBezTo>
                    <a:lnTo>
                      <a:pt x="983751" y="3566893"/>
                    </a:lnTo>
                    <a:cubicBezTo>
                      <a:pt x="983751" y="3566893"/>
                      <a:pt x="958157" y="3580857"/>
                      <a:pt x="916800" y="3579562"/>
                    </a:cubicBezTo>
                    <a:cubicBezTo>
                      <a:pt x="875442" y="3578266"/>
                      <a:pt x="840543" y="3556292"/>
                      <a:pt x="840543" y="3556292"/>
                    </a:cubicBezTo>
                    <a:lnTo>
                      <a:pt x="844934" y="3378956"/>
                    </a:lnTo>
                    <a:lnTo>
                      <a:pt x="564451" y="3381280"/>
                    </a:lnTo>
                    <a:cubicBezTo>
                      <a:pt x="564451" y="3381280"/>
                      <a:pt x="563679" y="3513896"/>
                      <a:pt x="552564" y="3526308"/>
                    </a:cubicBezTo>
                    <a:cubicBezTo>
                      <a:pt x="541448" y="3538718"/>
                      <a:pt x="524389" y="3549053"/>
                      <a:pt x="524389" y="3549053"/>
                    </a:cubicBezTo>
                    <a:lnTo>
                      <a:pt x="497242" y="3542071"/>
                    </a:lnTo>
                    <a:cubicBezTo>
                      <a:pt x="497242" y="3542071"/>
                      <a:pt x="490003" y="3614709"/>
                      <a:pt x="385305" y="3634873"/>
                    </a:cubicBezTo>
                    <a:cubicBezTo>
                      <a:pt x="335670" y="3644436"/>
                      <a:pt x="291379" y="3653685"/>
                      <a:pt x="266909" y="3638236"/>
                    </a:cubicBezTo>
                    <a:cubicBezTo>
                      <a:pt x="251717" y="3628644"/>
                      <a:pt x="246402" y="3604736"/>
                      <a:pt x="245411" y="3579981"/>
                    </a:cubicBezTo>
                    <a:cubicBezTo>
                      <a:pt x="242830" y="3515354"/>
                      <a:pt x="314477" y="3481321"/>
                      <a:pt x="314477" y="3481321"/>
                    </a:cubicBezTo>
                    <a:lnTo>
                      <a:pt x="363597" y="3367573"/>
                    </a:lnTo>
                    <a:lnTo>
                      <a:pt x="91382" y="3302175"/>
                    </a:lnTo>
                    <a:lnTo>
                      <a:pt x="67855" y="2813076"/>
                    </a:lnTo>
                    <a:cubicBezTo>
                      <a:pt x="68894" y="2729322"/>
                      <a:pt x="71189" y="2606107"/>
                      <a:pt x="73028" y="2540089"/>
                    </a:cubicBezTo>
                    <a:cubicBezTo>
                      <a:pt x="73028" y="2540089"/>
                      <a:pt x="92678" y="2044522"/>
                      <a:pt x="119557" y="1816265"/>
                    </a:cubicBezTo>
                    <a:cubicBezTo>
                      <a:pt x="146437" y="1588008"/>
                      <a:pt x="207454" y="1227896"/>
                      <a:pt x="207454" y="1227896"/>
                    </a:cubicBezTo>
                    <a:cubicBezTo>
                      <a:pt x="207454" y="1227896"/>
                      <a:pt x="218827" y="1014889"/>
                      <a:pt x="212626" y="1006612"/>
                    </a:cubicBezTo>
                    <a:cubicBezTo>
                      <a:pt x="206425" y="998334"/>
                      <a:pt x="45110" y="998077"/>
                      <a:pt x="8924" y="958015"/>
                    </a:cubicBezTo>
                    <a:cubicBezTo>
                      <a:pt x="-27261" y="917953"/>
                      <a:pt x="54168" y="504330"/>
                      <a:pt x="117500" y="378952"/>
                    </a:cubicBezTo>
                    <a:cubicBezTo>
                      <a:pt x="161277" y="292294"/>
                      <a:pt x="224075" y="218999"/>
                      <a:pt x="337746" y="164906"/>
                    </a:cubicBezTo>
                    <a:cubicBezTo>
                      <a:pt x="383743" y="143018"/>
                      <a:pt x="440654" y="119129"/>
                      <a:pt x="504748" y="102860"/>
                    </a:cubicBezTo>
                    <a:cubicBezTo>
                      <a:pt x="511406" y="101175"/>
                      <a:pt x="517035" y="106880"/>
                      <a:pt x="523874" y="105185"/>
                    </a:cubicBezTo>
                    <a:cubicBezTo>
                      <a:pt x="523855" y="105213"/>
                      <a:pt x="605551" y="91516"/>
                      <a:pt x="58607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hu-HU" dirty="0"/>
              </a:p>
            </p:txBody>
          </p:sp>
          <p:grpSp>
            <p:nvGrpSpPr>
              <p:cNvPr id="8" name="Graphic 3" descr="Female raising hand">
                <a:extLst>
                  <a:ext uri="{FF2B5EF4-FFF2-40B4-BE49-F238E27FC236}">
                    <a16:creationId xmlns:a16="http://schemas.microsoft.com/office/drawing/2014/main" id="{072ECFDC-335B-54C7-951C-16E8BCDAAA77}"/>
                  </a:ext>
                </a:extLst>
              </p:cNvPr>
              <p:cNvGrpSpPr/>
              <p:nvPr/>
            </p:nvGrpSpPr>
            <p:grpSpPr>
              <a:xfrm>
                <a:off x="2336586" y="5941615"/>
                <a:ext cx="1070580" cy="263362"/>
                <a:chOff x="2336586" y="5941615"/>
                <a:chExt cx="1070580" cy="263362"/>
              </a:xfrm>
              <a:solidFill>
                <a:srgbClr val="FFFFFF"/>
              </a:solidFill>
            </p:grpSpPr>
            <p:sp>
              <p:nvSpPr>
                <p:cNvPr id="9" name="Freeform: Shape 8">
                  <a:extLst>
                    <a:ext uri="{FF2B5EF4-FFF2-40B4-BE49-F238E27FC236}">
                      <a16:creationId xmlns:a16="http://schemas.microsoft.com/office/drawing/2014/main" id="{83E5E38D-BA0A-F58F-DA16-A80604CC8E0B}"/>
                    </a:ext>
                  </a:extLst>
                </p:cNvPr>
                <p:cNvSpPr/>
                <p:nvPr/>
              </p:nvSpPr>
              <p:spPr>
                <a:xfrm>
                  <a:off x="2336586" y="5949291"/>
                  <a:ext cx="311681" cy="255687"/>
                </a:xfrm>
                <a:custGeom>
                  <a:avLst/>
                  <a:gdLst>
                    <a:gd name="csX0" fmla="*/ 306194 w 311681"/>
                    <a:gd name="csY0" fmla="*/ 2928 h 255687"/>
                    <a:gd name="csX1" fmla="*/ 257417 w 311681"/>
                    <a:gd name="csY1" fmla="*/ 14 h 255687"/>
                    <a:gd name="csX2" fmla="*/ 251311 w 311681"/>
                    <a:gd name="csY2" fmla="*/ 4662 h 255687"/>
                    <a:gd name="csX3" fmla="*/ 177245 w 311681"/>
                    <a:gd name="csY3" fmla="*/ 127344 h 255687"/>
                    <a:gd name="csX4" fmla="*/ 44114 w 311681"/>
                    <a:gd name="csY4" fmla="*/ 117514 h 255687"/>
                    <a:gd name="csX5" fmla="*/ 37542 w 311681"/>
                    <a:gd name="csY5" fmla="*/ 118705 h 255687"/>
                    <a:gd name="csX6" fmla="*/ 223 w 311681"/>
                    <a:gd name="csY6" fmla="*/ 178789 h 255687"/>
                    <a:gd name="csX7" fmla="*/ 10434 w 311681"/>
                    <a:gd name="csY7" fmla="*/ 245425 h 255687"/>
                    <a:gd name="csX8" fmla="*/ 13653 w 311681"/>
                    <a:gd name="csY8" fmla="*/ 248340 h 255687"/>
                    <a:gd name="csX9" fmla="*/ 149127 w 311681"/>
                    <a:gd name="csY9" fmla="*/ 241092 h 255687"/>
                    <a:gd name="csX10" fmla="*/ 229347 w 311681"/>
                    <a:gd name="csY10" fmla="*/ 185151 h 255687"/>
                    <a:gd name="csX11" fmla="*/ 239815 w 311681"/>
                    <a:gd name="csY11" fmla="*/ 164130 h 255687"/>
                    <a:gd name="csX12" fmla="*/ 274581 w 311681"/>
                    <a:gd name="csY12" fmla="*/ 162225 h 255687"/>
                    <a:gd name="csX13" fmla="*/ 297184 w 311681"/>
                    <a:gd name="csY13" fmla="*/ 141727 h 255687"/>
                    <a:gd name="csX14" fmla="*/ 300241 w 311681"/>
                    <a:gd name="csY14" fmla="*/ 136707 h 255687"/>
                    <a:gd name="csX15" fmla="*/ 310147 w 311681"/>
                    <a:gd name="csY15" fmla="*/ 22102 h 255687"/>
                    <a:gd name="csX16" fmla="*/ 306194 w 311681"/>
                    <a:gd name="csY16" fmla="*/ 2928 h 25568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</a:cxnLst>
                  <a:rect l="l" t="t" r="r" b="b"/>
                  <a:pathLst>
                    <a:path w="311681" h="255687">
                      <a:moveTo>
                        <a:pt x="306194" y="2928"/>
                      </a:moveTo>
                      <a:cubicBezTo>
                        <a:pt x="290430" y="2138"/>
                        <a:pt x="274019" y="1157"/>
                        <a:pt x="257417" y="14"/>
                      </a:cubicBezTo>
                      <a:cubicBezTo>
                        <a:pt x="254502" y="-186"/>
                        <a:pt x="251892" y="1804"/>
                        <a:pt x="251311" y="4662"/>
                      </a:cubicBezTo>
                      <a:cubicBezTo>
                        <a:pt x="245730" y="27494"/>
                        <a:pt x="201553" y="143422"/>
                        <a:pt x="177245" y="127344"/>
                      </a:cubicBezTo>
                      <a:cubicBezTo>
                        <a:pt x="136859" y="112790"/>
                        <a:pt x="85129" y="105856"/>
                        <a:pt x="44114" y="117514"/>
                      </a:cubicBezTo>
                      <a:cubicBezTo>
                        <a:pt x="41885" y="116485"/>
                        <a:pt x="39266" y="116962"/>
                        <a:pt x="37542" y="118705"/>
                      </a:cubicBezTo>
                      <a:cubicBezTo>
                        <a:pt x="16520" y="140108"/>
                        <a:pt x="3928" y="159824"/>
                        <a:pt x="223" y="178789"/>
                      </a:cubicBezTo>
                      <a:cubicBezTo>
                        <a:pt x="-730" y="201115"/>
                        <a:pt x="1137" y="226461"/>
                        <a:pt x="10434" y="245425"/>
                      </a:cubicBezTo>
                      <a:cubicBezTo>
                        <a:pt x="11091" y="246778"/>
                        <a:pt x="12243" y="247826"/>
                        <a:pt x="13653" y="248340"/>
                      </a:cubicBezTo>
                      <a:cubicBezTo>
                        <a:pt x="58325" y="264856"/>
                        <a:pt x="104522" y="249550"/>
                        <a:pt x="149127" y="241092"/>
                      </a:cubicBezTo>
                      <a:cubicBezTo>
                        <a:pt x="181274" y="232919"/>
                        <a:pt x="214507" y="224527"/>
                        <a:pt x="229347" y="185151"/>
                      </a:cubicBezTo>
                      <a:cubicBezTo>
                        <a:pt x="234128" y="176884"/>
                        <a:pt x="236738" y="172797"/>
                        <a:pt x="239815" y="164130"/>
                      </a:cubicBezTo>
                      <a:cubicBezTo>
                        <a:pt x="243396" y="154024"/>
                        <a:pt x="271028" y="165073"/>
                        <a:pt x="274581" y="162225"/>
                      </a:cubicBezTo>
                      <a:cubicBezTo>
                        <a:pt x="279801" y="158329"/>
                        <a:pt x="292088" y="144479"/>
                        <a:pt x="297184" y="141727"/>
                      </a:cubicBezTo>
                      <a:cubicBezTo>
                        <a:pt x="299032" y="140727"/>
                        <a:pt x="300203" y="138812"/>
                        <a:pt x="300241" y="136707"/>
                      </a:cubicBezTo>
                      <a:cubicBezTo>
                        <a:pt x="300937" y="98331"/>
                        <a:pt x="305623" y="59583"/>
                        <a:pt x="310147" y="22102"/>
                      </a:cubicBezTo>
                      <a:cubicBezTo>
                        <a:pt x="310100" y="15873"/>
                        <a:pt x="315548" y="4300"/>
                        <a:pt x="306194" y="292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</p:sp>
            <p:sp>
              <p:nvSpPr>
                <p:cNvPr id="10" name="Freeform: Shape 9">
                  <a:extLst>
                    <a:ext uri="{FF2B5EF4-FFF2-40B4-BE49-F238E27FC236}">
                      <a16:creationId xmlns:a16="http://schemas.microsoft.com/office/drawing/2014/main" id="{153A94BB-8D6D-A11C-E769-7FAE9FFE9FA5}"/>
                    </a:ext>
                  </a:extLst>
                </p:cNvPr>
                <p:cNvSpPr/>
                <p:nvPr/>
              </p:nvSpPr>
              <p:spPr>
                <a:xfrm>
                  <a:off x="2928252" y="5941615"/>
                  <a:ext cx="478914" cy="253407"/>
                </a:xfrm>
                <a:custGeom>
                  <a:avLst/>
                  <a:gdLst>
                    <a:gd name="csX0" fmla="*/ 478872 w 478914"/>
                    <a:gd name="csY0" fmla="*/ 240214 h 253407"/>
                    <a:gd name="csX1" fmla="*/ 371278 w 478914"/>
                    <a:gd name="csY1" fmla="*/ 130067 h 253407"/>
                    <a:gd name="csX2" fmla="*/ 316642 w 478914"/>
                    <a:gd name="csY2" fmla="*/ 145240 h 253407"/>
                    <a:gd name="csX3" fmla="*/ 249167 w 478914"/>
                    <a:gd name="csY3" fmla="*/ 128742 h 253407"/>
                    <a:gd name="csX4" fmla="*/ 121894 w 478914"/>
                    <a:gd name="csY4" fmla="*/ 3375 h 253407"/>
                    <a:gd name="csX5" fmla="*/ 116027 w 478914"/>
                    <a:gd name="csY5" fmla="*/ 31 h 253407"/>
                    <a:gd name="csX6" fmla="*/ 5470 w 478914"/>
                    <a:gd name="csY6" fmla="*/ 8956 h 253407"/>
                    <a:gd name="csX7" fmla="*/ 3 w 478914"/>
                    <a:gd name="csY7" fmla="*/ 14938 h 253407"/>
                    <a:gd name="csX8" fmla="*/ 1136 w 478914"/>
                    <a:gd name="csY8" fmla="*/ 179616 h 253407"/>
                    <a:gd name="csX9" fmla="*/ 72593 w 478914"/>
                    <a:gd name="csY9" fmla="*/ 205895 h 253407"/>
                    <a:gd name="csX10" fmla="*/ 129467 w 478914"/>
                    <a:gd name="csY10" fmla="*/ 194008 h 253407"/>
                    <a:gd name="csX11" fmla="*/ 138858 w 478914"/>
                    <a:gd name="csY11" fmla="*/ 183540 h 253407"/>
                    <a:gd name="csX12" fmla="*/ 139315 w 478914"/>
                    <a:gd name="csY12" fmla="*/ 144897 h 253407"/>
                    <a:gd name="csX13" fmla="*/ 145402 w 478914"/>
                    <a:gd name="csY13" fmla="*/ 134153 h 253407"/>
                    <a:gd name="csX14" fmla="*/ 230260 w 478914"/>
                    <a:gd name="csY14" fmla="*/ 234899 h 253407"/>
                    <a:gd name="csX15" fmla="*/ 289420 w 478914"/>
                    <a:gd name="csY15" fmla="*/ 248919 h 253407"/>
                    <a:gd name="csX16" fmla="*/ 470805 w 478914"/>
                    <a:gd name="csY16" fmla="*/ 246853 h 253407"/>
                    <a:gd name="csX17" fmla="*/ 478872 w 478914"/>
                    <a:gd name="csY17" fmla="*/ 240214 h 25340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</a:cxnLst>
                  <a:rect l="l" t="t" r="r" b="b"/>
                  <a:pathLst>
                    <a:path w="478914" h="253407">
                      <a:moveTo>
                        <a:pt x="478872" y="240214"/>
                      </a:moveTo>
                      <a:cubicBezTo>
                        <a:pt x="475196" y="179587"/>
                        <a:pt x="416817" y="155460"/>
                        <a:pt x="371278" y="130067"/>
                      </a:cubicBezTo>
                      <a:cubicBezTo>
                        <a:pt x="366458" y="127628"/>
                        <a:pt x="328853" y="140944"/>
                        <a:pt x="316642" y="145240"/>
                      </a:cubicBezTo>
                      <a:cubicBezTo>
                        <a:pt x="281943" y="159299"/>
                        <a:pt x="273275" y="153422"/>
                        <a:pt x="249167" y="128742"/>
                      </a:cubicBezTo>
                      <a:cubicBezTo>
                        <a:pt x="234432" y="113474"/>
                        <a:pt x="138334" y="38874"/>
                        <a:pt x="121894" y="3375"/>
                      </a:cubicBezTo>
                      <a:cubicBezTo>
                        <a:pt x="120856" y="1127"/>
                        <a:pt x="118494" y="-226"/>
                        <a:pt x="116027" y="31"/>
                      </a:cubicBezTo>
                      <a:cubicBezTo>
                        <a:pt x="79327" y="3765"/>
                        <a:pt x="42122" y="6765"/>
                        <a:pt x="5470" y="8956"/>
                      </a:cubicBezTo>
                      <a:cubicBezTo>
                        <a:pt x="2327" y="9147"/>
                        <a:pt x="-92" y="11795"/>
                        <a:pt x="3" y="14938"/>
                      </a:cubicBezTo>
                      <a:cubicBezTo>
                        <a:pt x="1641" y="69430"/>
                        <a:pt x="4365" y="124628"/>
                        <a:pt x="1136" y="179616"/>
                      </a:cubicBezTo>
                      <a:cubicBezTo>
                        <a:pt x="-378" y="190436"/>
                        <a:pt x="56181" y="203304"/>
                        <a:pt x="72593" y="205895"/>
                      </a:cubicBezTo>
                      <a:cubicBezTo>
                        <a:pt x="76736" y="206581"/>
                        <a:pt x="118494" y="194932"/>
                        <a:pt x="129467" y="194008"/>
                      </a:cubicBezTo>
                      <a:cubicBezTo>
                        <a:pt x="132915" y="193798"/>
                        <a:pt x="139744" y="186883"/>
                        <a:pt x="138858" y="183540"/>
                      </a:cubicBezTo>
                      <a:cubicBezTo>
                        <a:pt x="136906" y="175377"/>
                        <a:pt x="135515" y="149345"/>
                        <a:pt x="139315" y="144897"/>
                      </a:cubicBezTo>
                      <a:cubicBezTo>
                        <a:pt x="140344" y="143697"/>
                        <a:pt x="144316" y="133296"/>
                        <a:pt x="145402" y="134153"/>
                      </a:cubicBezTo>
                      <a:cubicBezTo>
                        <a:pt x="181645" y="162890"/>
                        <a:pt x="209200" y="203809"/>
                        <a:pt x="230260" y="234899"/>
                      </a:cubicBezTo>
                      <a:cubicBezTo>
                        <a:pt x="250339" y="238709"/>
                        <a:pt x="268979" y="245662"/>
                        <a:pt x="289420" y="248919"/>
                      </a:cubicBezTo>
                      <a:cubicBezTo>
                        <a:pt x="349408" y="257463"/>
                        <a:pt x="411149" y="252111"/>
                        <a:pt x="470805" y="246853"/>
                      </a:cubicBezTo>
                      <a:cubicBezTo>
                        <a:pt x="474814" y="247034"/>
                        <a:pt x="479406" y="245024"/>
                        <a:pt x="478872" y="24021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</p:sp>
          </p:grp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CDBE9806-4BDB-AC1B-479E-038C2ED1EB1B}"/>
                  </a:ext>
                </a:extLst>
              </p:cNvPr>
              <p:cNvSpPr/>
              <p:nvPr/>
            </p:nvSpPr>
            <p:spPr>
              <a:xfrm>
                <a:off x="2162969" y="3787158"/>
                <a:ext cx="1223874" cy="2159069"/>
              </a:xfrm>
              <a:custGeom>
                <a:avLst/>
                <a:gdLst>
                  <a:gd name="csX0" fmla="*/ 1206674 w 1223874"/>
                  <a:gd name="csY0" fmla="*/ 1135380 h 2159069"/>
                  <a:gd name="csX1" fmla="*/ 1155696 w 1223874"/>
                  <a:gd name="csY1" fmla="*/ 689362 h 2159069"/>
                  <a:gd name="csX2" fmla="*/ 1035719 w 1223874"/>
                  <a:gd name="csY2" fmla="*/ 32404 h 2159069"/>
                  <a:gd name="csX3" fmla="*/ 1024261 w 1223874"/>
                  <a:gd name="csY3" fmla="*/ 28375 h 2159069"/>
                  <a:gd name="csX4" fmla="*/ 131968 w 1223874"/>
                  <a:gd name="csY4" fmla="*/ 0 h 2159069"/>
                  <a:gd name="csX5" fmla="*/ 17668 w 1223874"/>
                  <a:gd name="csY5" fmla="*/ 917543 h 2159069"/>
                  <a:gd name="csX6" fmla="*/ 12706 w 1223874"/>
                  <a:gd name="csY6" fmla="*/ 2079793 h 2159069"/>
                  <a:gd name="csX7" fmla="*/ 608313 w 1223874"/>
                  <a:gd name="csY7" fmla="*/ 2159070 h 2159069"/>
                  <a:gd name="csX8" fmla="*/ 1208741 w 1223874"/>
                  <a:gd name="csY8" fmla="*/ 2087375 h 2159069"/>
                  <a:gd name="csX9" fmla="*/ 1206674 w 1223874"/>
                  <a:gd name="csY9" fmla="*/ 1135380 h 215906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</a:cxnLst>
                <a:rect l="l" t="t" r="r" b="b"/>
                <a:pathLst>
                  <a:path w="1223874" h="2159069">
                    <a:moveTo>
                      <a:pt x="1206674" y="1135380"/>
                    </a:moveTo>
                    <a:cubicBezTo>
                      <a:pt x="1195730" y="986790"/>
                      <a:pt x="1175460" y="838514"/>
                      <a:pt x="1155696" y="689362"/>
                    </a:cubicBezTo>
                    <a:cubicBezTo>
                      <a:pt x="1126445" y="468668"/>
                      <a:pt x="1086983" y="248526"/>
                      <a:pt x="1035719" y="32404"/>
                    </a:cubicBezTo>
                    <a:cubicBezTo>
                      <a:pt x="1034957" y="28889"/>
                      <a:pt x="1027661" y="26822"/>
                      <a:pt x="1024261" y="28375"/>
                    </a:cubicBezTo>
                    <a:cubicBezTo>
                      <a:pt x="784897" y="132416"/>
                      <a:pt x="479802" y="110909"/>
                      <a:pt x="131968" y="0"/>
                    </a:cubicBezTo>
                    <a:cubicBezTo>
                      <a:pt x="74666" y="289455"/>
                      <a:pt x="37518" y="595131"/>
                      <a:pt x="17668" y="917543"/>
                    </a:cubicBezTo>
                    <a:cubicBezTo>
                      <a:pt x="-4849" y="1283189"/>
                      <a:pt x="-5106" y="1670352"/>
                      <a:pt x="12706" y="2079793"/>
                    </a:cubicBezTo>
                    <a:cubicBezTo>
                      <a:pt x="197414" y="2139058"/>
                      <a:pt x="407145" y="2154450"/>
                      <a:pt x="608313" y="2159070"/>
                    </a:cubicBezTo>
                    <a:cubicBezTo>
                      <a:pt x="805500" y="2156479"/>
                      <a:pt x="1019412" y="2142887"/>
                      <a:pt x="1208741" y="2087375"/>
                    </a:cubicBezTo>
                    <a:cubicBezTo>
                      <a:pt x="1228619" y="1776784"/>
                      <a:pt x="1229905" y="1451981"/>
                      <a:pt x="1206674" y="113538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hu-HU" dirty="0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42DB17D7-2697-6B1F-6197-3782F9F38257}"/>
                  </a:ext>
                </a:extLst>
              </p:cNvPr>
              <p:cNvSpPr/>
              <p:nvPr/>
            </p:nvSpPr>
            <p:spPr>
              <a:xfrm>
                <a:off x="2088080" y="2669752"/>
                <a:ext cx="1832572" cy="1204770"/>
              </a:xfrm>
              <a:custGeom>
                <a:avLst/>
                <a:gdLst>
                  <a:gd name="csX0" fmla="*/ 1831879 w 1832572"/>
                  <a:gd name="csY0" fmla="*/ 347196 h 1204770"/>
                  <a:gd name="csX1" fmla="*/ 1782035 w 1832572"/>
                  <a:gd name="csY1" fmla="*/ 241926 h 1204770"/>
                  <a:gd name="csX2" fmla="*/ 1729485 w 1832572"/>
                  <a:gd name="csY2" fmla="*/ 175841 h 1204770"/>
                  <a:gd name="csX3" fmla="*/ 1720513 w 1832572"/>
                  <a:gd name="csY3" fmla="*/ 175851 h 1204770"/>
                  <a:gd name="csX4" fmla="*/ 1477159 w 1832572"/>
                  <a:gd name="csY4" fmla="*/ 400593 h 1204770"/>
                  <a:gd name="csX5" fmla="*/ 1456070 w 1832572"/>
                  <a:gd name="csY5" fmla="*/ 412642 h 1204770"/>
                  <a:gd name="csX6" fmla="*/ 1267933 w 1832572"/>
                  <a:gd name="csY6" fmla="*/ 305153 h 1204770"/>
                  <a:gd name="csX7" fmla="*/ 974782 w 1832572"/>
                  <a:gd name="csY7" fmla="*/ 59779 h 1204770"/>
                  <a:gd name="csX8" fmla="*/ 901411 w 1832572"/>
                  <a:gd name="csY8" fmla="*/ 34729 h 1204770"/>
                  <a:gd name="csX9" fmla="*/ 894695 w 1832572"/>
                  <a:gd name="csY9" fmla="*/ 43720 h 1204770"/>
                  <a:gd name="csX10" fmla="*/ 935396 w 1832572"/>
                  <a:gd name="csY10" fmla="*/ 196777 h 1204770"/>
                  <a:gd name="csX11" fmla="*/ 912498 w 1832572"/>
                  <a:gd name="csY11" fmla="*/ 249527 h 1204770"/>
                  <a:gd name="csX12" fmla="*/ 781910 w 1832572"/>
                  <a:gd name="csY12" fmla="*/ 279007 h 1204770"/>
                  <a:gd name="csX13" fmla="*/ 770051 w 1832572"/>
                  <a:gd name="csY13" fmla="*/ 279159 h 1204770"/>
                  <a:gd name="csX14" fmla="*/ 554262 w 1832572"/>
                  <a:gd name="csY14" fmla="*/ 171260 h 1204770"/>
                  <a:gd name="csX15" fmla="*/ 506190 w 1832572"/>
                  <a:gd name="csY15" fmla="*/ 6392 h 1204770"/>
                  <a:gd name="csX16" fmla="*/ 498065 w 1832572"/>
                  <a:gd name="csY16" fmla="*/ 524 h 1204770"/>
                  <a:gd name="csX17" fmla="*/ 239528 w 1832572"/>
                  <a:gd name="csY17" fmla="*/ 122873 h 1204770"/>
                  <a:gd name="csX18" fmla="*/ 26930 w 1832572"/>
                  <a:gd name="csY18" fmla="*/ 570062 h 1204770"/>
                  <a:gd name="csX19" fmla="*/ 5556 w 1832572"/>
                  <a:gd name="csY19" fmla="*/ 858908 h 1204770"/>
                  <a:gd name="csX20" fmla="*/ 192370 w 1832572"/>
                  <a:gd name="csY20" fmla="*/ 898198 h 1204770"/>
                  <a:gd name="csX21" fmla="*/ 212363 w 1832572"/>
                  <a:gd name="csY21" fmla="*/ 916810 h 1204770"/>
                  <a:gd name="csX22" fmla="*/ 214134 w 1832572"/>
                  <a:gd name="csY22" fmla="*/ 1109549 h 1204770"/>
                  <a:gd name="csX23" fmla="*/ 218058 w 1832572"/>
                  <a:gd name="csY23" fmla="*/ 1115683 h 1204770"/>
                  <a:gd name="csX24" fmla="*/ 726141 w 1832572"/>
                  <a:gd name="csY24" fmla="*/ 1204770 h 1204770"/>
                  <a:gd name="csX25" fmla="*/ 1096149 w 1832572"/>
                  <a:gd name="csY25" fmla="*/ 1146277 h 1204770"/>
                  <a:gd name="csX26" fmla="*/ 1100074 w 1832572"/>
                  <a:gd name="csY26" fmla="*/ 1140210 h 1204770"/>
                  <a:gd name="csX27" fmla="*/ 1090329 w 1832572"/>
                  <a:gd name="csY27" fmla="*/ 1013822 h 1204770"/>
                  <a:gd name="csX28" fmla="*/ 1103579 w 1832572"/>
                  <a:gd name="csY28" fmla="*/ 900503 h 1204770"/>
                  <a:gd name="csX29" fmla="*/ 1082452 w 1832572"/>
                  <a:gd name="csY29" fmla="*/ 650196 h 1204770"/>
                  <a:gd name="csX30" fmla="*/ 1123696 w 1832572"/>
                  <a:gd name="csY30" fmla="*/ 564147 h 1204770"/>
                  <a:gd name="csX31" fmla="*/ 1148613 w 1832572"/>
                  <a:gd name="csY31" fmla="*/ 563528 h 1204770"/>
                  <a:gd name="csX32" fmla="*/ 1392529 w 1832572"/>
                  <a:gd name="csY32" fmla="*/ 641404 h 1204770"/>
                  <a:gd name="csX33" fmla="*/ 1491942 w 1832572"/>
                  <a:gd name="csY33" fmla="*/ 686039 h 1204770"/>
                  <a:gd name="csX34" fmla="*/ 1497714 w 1832572"/>
                  <a:gd name="csY34" fmla="*/ 686286 h 1204770"/>
                  <a:gd name="csX35" fmla="*/ 1561341 w 1832572"/>
                  <a:gd name="csY35" fmla="*/ 638728 h 1204770"/>
                  <a:gd name="csX36" fmla="*/ 1831117 w 1832572"/>
                  <a:gd name="csY36" fmla="*/ 353807 h 1204770"/>
                  <a:gd name="csX37" fmla="*/ 1831879 w 1832572"/>
                  <a:gd name="csY37" fmla="*/ 347196 h 1204770"/>
                  <a:gd name="csX38" fmla="*/ 749706 w 1832572"/>
                  <a:gd name="csY38" fmla="*/ 831409 h 1204770"/>
                  <a:gd name="csX39" fmla="*/ 723874 w 1832572"/>
                  <a:gd name="csY39" fmla="*/ 830019 h 1204770"/>
                  <a:gd name="csX40" fmla="*/ 717950 w 1832572"/>
                  <a:gd name="csY40" fmla="*/ 834657 h 1204770"/>
                  <a:gd name="csX41" fmla="*/ 721560 w 1832572"/>
                  <a:gd name="csY41" fmla="*/ 841258 h 1204770"/>
                  <a:gd name="csX42" fmla="*/ 751563 w 1832572"/>
                  <a:gd name="csY42" fmla="*/ 854755 h 1204770"/>
                  <a:gd name="csX43" fmla="*/ 786777 w 1832572"/>
                  <a:gd name="csY43" fmla="*/ 870262 h 1204770"/>
                  <a:gd name="csX44" fmla="*/ 816171 w 1832572"/>
                  <a:gd name="csY44" fmla="*/ 892312 h 1204770"/>
                  <a:gd name="csX45" fmla="*/ 777481 w 1832572"/>
                  <a:gd name="csY45" fmla="*/ 898932 h 1204770"/>
                  <a:gd name="csX46" fmla="*/ 672277 w 1832572"/>
                  <a:gd name="csY46" fmla="*/ 882358 h 1204770"/>
                  <a:gd name="csX47" fmla="*/ 668801 w 1832572"/>
                  <a:gd name="csY47" fmla="*/ 893160 h 1204770"/>
                  <a:gd name="csX48" fmla="*/ 687022 w 1832572"/>
                  <a:gd name="csY48" fmla="*/ 900580 h 1204770"/>
                  <a:gd name="csX49" fmla="*/ 724588 w 1832572"/>
                  <a:gd name="csY49" fmla="*/ 921811 h 1204770"/>
                  <a:gd name="csX50" fmla="*/ 697976 w 1832572"/>
                  <a:gd name="csY50" fmla="*/ 929898 h 1204770"/>
                  <a:gd name="csX51" fmla="*/ 509819 w 1832572"/>
                  <a:gd name="csY51" fmla="*/ 883997 h 1204770"/>
                  <a:gd name="csX52" fmla="*/ 495112 w 1832572"/>
                  <a:gd name="csY52" fmla="*/ 873100 h 1204770"/>
                  <a:gd name="csX53" fmla="*/ 486902 w 1832572"/>
                  <a:gd name="csY53" fmla="*/ 743589 h 1204770"/>
                  <a:gd name="csX54" fmla="*/ 498789 w 1832572"/>
                  <a:gd name="csY54" fmla="*/ 731482 h 1204770"/>
                  <a:gd name="csX55" fmla="*/ 568855 w 1832572"/>
                  <a:gd name="csY55" fmla="*/ 696764 h 1204770"/>
                  <a:gd name="csX56" fmla="*/ 618032 w 1832572"/>
                  <a:gd name="csY56" fmla="*/ 680733 h 1204770"/>
                  <a:gd name="csX57" fmla="*/ 680288 w 1832572"/>
                  <a:gd name="csY57" fmla="*/ 648358 h 1204770"/>
                  <a:gd name="csX58" fmla="*/ 686936 w 1832572"/>
                  <a:gd name="csY58" fmla="*/ 677237 h 1204770"/>
                  <a:gd name="csX59" fmla="*/ 661952 w 1832572"/>
                  <a:gd name="csY59" fmla="*/ 720719 h 1204770"/>
                  <a:gd name="csX60" fmla="*/ 660580 w 1832572"/>
                  <a:gd name="csY60" fmla="*/ 727206 h 1204770"/>
                  <a:gd name="csX61" fmla="*/ 666181 w 1832572"/>
                  <a:gd name="csY61" fmla="*/ 730758 h 1204770"/>
                  <a:gd name="csX62" fmla="*/ 750811 w 1832572"/>
                  <a:gd name="csY62" fmla="*/ 730282 h 1204770"/>
                  <a:gd name="csX63" fmla="*/ 819753 w 1832572"/>
                  <a:gd name="csY63" fmla="*/ 742055 h 1204770"/>
                  <a:gd name="csX64" fmla="*/ 744848 w 1832572"/>
                  <a:gd name="csY64" fmla="*/ 776421 h 1204770"/>
                  <a:gd name="csX65" fmla="*/ 744191 w 1832572"/>
                  <a:gd name="csY65" fmla="*/ 787937 h 1204770"/>
                  <a:gd name="csX66" fmla="*/ 840451 w 1832572"/>
                  <a:gd name="csY66" fmla="*/ 811207 h 1204770"/>
                  <a:gd name="csX67" fmla="*/ 749706 w 1832572"/>
                  <a:gd name="csY67" fmla="*/ 831409 h 120477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  <a:cxn ang="0">
                    <a:pos x="csX51" y="csY51"/>
                  </a:cxn>
                  <a:cxn ang="0">
                    <a:pos x="csX52" y="csY52"/>
                  </a:cxn>
                  <a:cxn ang="0">
                    <a:pos x="csX53" y="csY53"/>
                  </a:cxn>
                  <a:cxn ang="0">
                    <a:pos x="csX54" y="csY54"/>
                  </a:cxn>
                  <a:cxn ang="0">
                    <a:pos x="csX55" y="csY55"/>
                  </a:cxn>
                  <a:cxn ang="0">
                    <a:pos x="csX56" y="csY56"/>
                  </a:cxn>
                  <a:cxn ang="0">
                    <a:pos x="csX57" y="csY57"/>
                  </a:cxn>
                  <a:cxn ang="0">
                    <a:pos x="csX58" y="csY58"/>
                  </a:cxn>
                  <a:cxn ang="0">
                    <a:pos x="csX59" y="csY59"/>
                  </a:cxn>
                  <a:cxn ang="0">
                    <a:pos x="csX60" y="csY60"/>
                  </a:cxn>
                  <a:cxn ang="0">
                    <a:pos x="csX61" y="csY61"/>
                  </a:cxn>
                  <a:cxn ang="0">
                    <a:pos x="csX62" y="csY62"/>
                  </a:cxn>
                  <a:cxn ang="0">
                    <a:pos x="csX63" y="csY63"/>
                  </a:cxn>
                  <a:cxn ang="0">
                    <a:pos x="csX64" y="csY64"/>
                  </a:cxn>
                  <a:cxn ang="0">
                    <a:pos x="csX65" y="csY65"/>
                  </a:cxn>
                  <a:cxn ang="0">
                    <a:pos x="csX66" y="csY66"/>
                  </a:cxn>
                  <a:cxn ang="0">
                    <a:pos x="csX67" y="csY67"/>
                  </a:cxn>
                </a:cxnLst>
                <a:rect l="l" t="t" r="r" b="b"/>
                <a:pathLst>
                  <a:path w="1832572" h="1204770">
                    <a:moveTo>
                      <a:pt x="1831879" y="347196"/>
                    </a:moveTo>
                    <a:cubicBezTo>
                      <a:pt x="1820640" y="309477"/>
                      <a:pt x="1783911" y="244850"/>
                      <a:pt x="1782035" y="241926"/>
                    </a:cubicBezTo>
                    <a:cubicBezTo>
                      <a:pt x="1767862" y="218818"/>
                      <a:pt x="1746678" y="196654"/>
                      <a:pt x="1729485" y="175841"/>
                    </a:cubicBezTo>
                    <a:cubicBezTo>
                      <a:pt x="1727285" y="173060"/>
                      <a:pt x="1722704" y="173051"/>
                      <a:pt x="1720513" y="175851"/>
                    </a:cubicBezTo>
                    <a:cubicBezTo>
                      <a:pt x="1662106" y="244517"/>
                      <a:pt x="1565513" y="344510"/>
                      <a:pt x="1477159" y="400593"/>
                    </a:cubicBezTo>
                    <a:cubicBezTo>
                      <a:pt x="1473815" y="402317"/>
                      <a:pt x="1460804" y="414681"/>
                      <a:pt x="1456070" y="412642"/>
                    </a:cubicBezTo>
                    <a:cubicBezTo>
                      <a:pt x="1392805" y="385391"/>
                      <a:pt x="1323368" y="353854"/>
                      <a:pt x="1267933" y="305153"/>
                    </a:cubicBezTo>
                    <a:cubicBezTo>
                      <a:pt x="1146079" y="171355"/>
                      <a:pt x="1174826" y="116710"/>
                      <a:pt x="974782" y="59779"/>
                    </a:cubicBezTo>
                    <a:cubicBezTo>
                      <a:pt x="950674" y="52207"/>
                      <a:pt x="925747" y="44377"/>
                      <a:pt x="901411" y="34729"/>
                    </a:cubicBezTo>
                    <a:cubicBezTo>
                      <a:pt x="896296" y="32509"/>
                      <a:pt x="890857" y="39243"/>
                      <a:pt x="894695" y="43720"/>
                    </a:cubicBezTo>
                    <a:cubicBezTo>
                      <a:pt x="932110" y="91459"/>
                      <a:pt x="935262" y="141332"/>
                      <a:pt x="935396" y="196777"/>
                    </a:cubicBezTo>
                    <a:cubicBezTo>
                      <a:pt x="935072" y="218352"/>
                      <a:pt x="927366" y="236097"/>
                      <a:pt x="912498" y="249527"/>
                    </a:cubicBezTo>
                    <a:cubicBezTo>
                      <a:pt x="874283" y="284055"/>
                      <a:pt x="802884" y="280816"/>
                      <a:pt x="781910" y="279007"/>
                    </a:cubicBezTo>
                    <a:cubicBezTo>
                      <a:pt x="780119" y="278854"/>
                      <a:pt x="771261" y="277854"/>
                      <a:pt x="770051" y="279159"/>
                    </a:cubicBezTo>
                    <a:cubicBezTo>
                      <a:pt x="675468" y="270768"/>
                      <a:pt x="597496" y="239935"/>
                      <a:pt x="554262" y="171260"/>
                    </a:cubicBezTo>
                    <a:cubicBezTo>
                      <a:pt x="518267" y="118634"/>
                      <a:pt x="501199" y="60084"/>
                      <a:pt x="506190" y="6392"/>
                    </a:cubicBezTo>
                    <a:cubicBezTo>
                      <a:pt x="506685" y="2210"/>
                      <a:pt x="501970" y="-1381"/>
                      <a:pt x="498065" y="524"/>
                    </a:cubicBezTo>
                    <a:cubicBezTo>
                      <a:pt x="410616" y="38729"/>
                      <a:pt x="317642" y="64447"/>
                      <a:pt x="239528" y="122873"/>
                    </a:cubicBezTo>
                    <a:cubicBezTo>
                      <a:pt x="112131" y="223914"/>
                      <a:pt x="60505" y="412138"/>
                      <a:pt x="26930" y="570062"/>
                    </a:cubicBezTo>
                    <a:cubicBezTo>
                      <a:pt x="6470" y="663922"/>
                      <a:pt x="-8627" y="773068"/>
                      <a:pt x="5556" y="858908"/>
                    </a:cubicBezTo>
                    <a:cubicBezTo>
                      <a:pt x="32178" y="873853"/>
                      <a:pt x="154517" y="894112"/>
                      <a:pt x="192370" y="898198"/>
                    </a:cubicBezTo>
                    <a:cubicBezTo>
                      <a:pt x="218001" y="900961"/>
                      <a:pt x="211801" y="913210"/>
                      <a:pt x="212363" y="916810"/>
                    </a:cubicBezTo>
                    <a:cubicBezTo>
                      <a:pt x="219116" y="972732"/>
                      <a:pt x="222049" y="1035778"/>
                      <a:pt x="214134" y="1109549"/>
                    </a:cubicBezTo>
                    <a:cubicBezTo>
                      <a:pt x="213839" y="1112263"/>
                      <a:pt x="215477" y="1114806"/>
                      <a:pt x="218058" y="1115683"/>
                    </a:cubicBezTo>
                    <a:cubicBezTo>
                      <a:pt x="393233" y="1174176"/>
                      <a:pt x="555729" y="1204113"/>
                      <a:pt x="726141" y="1204770"/>
                    </a:cubicBezTo>
                    <a:cubicBezTo>
                      <a:pt x="856872" y="1204770"/>
                      <a:pt x="981049" y="1185168"/>
                      <a:pt x="1096149" y="1146277"/>
                    </a:cubicBezTo>
                    <a:cubicBezTo>
                      <a:pt x="1098711" y="1145410"/>
                      <a:pt x="1100331" y="1142896"/>
                      <a:pt x="1100074" y="1140210"/>
                    </a:cubicBezTo>
                    <a:cubicBezTo>
                      <a:pt x="1096064" y="1098271"/>
                      <a:pt x="1090196" y="1056180"/>
                      <a:pt x="1090329" y="1013822"/>
                    </a:cubicBezTo>
                    <a:cubicBezTo>
                      <a:pt x="1091187" y="975465"/>
                      <a:pt x="1102093" y="938984"/>
                      <a:pt x="1103579" y="900503"/>
                    </a:cubicBezTo>
                    <a:cubicBezTo>
                      <a:pt x="1108227" y="815502"/>
                      <a:pt x="1050029" y="733683"/>
                      <a:pt x="1082452" y="650196"/>
                    </a:cubicBezTo>
                    <a:cubicBezTo>
                      <a:pt x="1088329" y="631822"/>
                      <a:pt x="1117161" y="575568"/>
                      <a:pt x="1123696" y="564147"/>
                    </a:cubicBezTo>
                    <a:cubicBezTo>
                      <a:pt x="1124515" y="562718"/>
                      <a:pt x="1145051" y="562766"/>
                      <a:pt x="1148613" y="563528"/>
                    </a:cubicBezTo>
                    <a:cubicBezTo>
                      <a:pt x="1237948" y="585359"/>
                      <a:pt x="1315815" y="612582"/>
                      <a:pt x="1392529" y="641404"/>
                    </a:cubicBezTo>
                    <a:cubicBezTo>
                      <a:pt x="1426400" y="653892"/>
                      <a:pt x="1461433" y="666808"/>
                      <a:pt x="1491942" y="686039"/>
                    </a:cubicBezTo>
                    <a:cubicBezTo>
                      <a:pt x="1493685" y="687134"/>
                      <a:pt x="1495885" y="687229"/>
                      <a:pt x="1497714" y="686286"/>
                    </a:cubicBezTo>
                    <a:cubicBezTo>
                      <a:pt x="1522022" y="673713"/>
                      <a:pt x="1542500" y="655873"/>
                      <a:pt x="1561341" y="638728"/>
                    </a:cubicBezTo>
                    <a:cubicBezTo>
                      <a:pt x="1659705" y="551174"/>
                      <a:pt x="1745392" y="451009"/>
                      <a:pt x="1831117" y="353807"/>
                    </a:cubicBezTo>
                    <a:cubicBezTo>
                      <a:pt x="1832727" y="351978"/>
                      <a:pt x="1833032" y="349339"/>
                      <a:pt x="1831879" y="347196"/>
                    </a:cubicBezTo>
                    <a:close/>
                    <a:moveTo>
                      <a:pt x="749706" y="831409"/>
                    </a:moveTo>
                    <a:cubicBezTo>
                      <a:pt x="741238" y="830885"/>
                      <a:pt x="732475" y="830352"/>
                      <a:pt x="723874" y="830019"/>
                    </a:cubicBezTo>
                    <a:cubicBezTo>
                      <a:pt x="721026" y="829895"/>
                      <a:pt x="718531" y="831866"/>
                      <a:pt x="717950" y="834657"/>
                    </a:cubicBezTo>
                    <a:cubicBezTo>
                      <a:pt x="717378" y="837438"/>
                      <a:pt x="718902" y="840239"/>
                      <a:pt x="721560" y="841258"/>
                    </a:cubicBezTo>
                    <a:cubicBezTo>
                      <a:pt x="731646" y="845144"/>
                      <a:pt x="741772" y="850031"/>
                      <a:pt x="751563" y="854755"/>
                    </a:cubicBezTo>
                    <a:cubicBezTo>
                      <a:pt x="762927" y="860241"/>
                      <a:pt x="774680" y="865909"/>
                      <a:pt x="786777" y="870262"/>
                    </a:cubicBezTo>
                    <a:cubicBezTo>
                      <a:pt x="797588" y="874938"/>
                      <a:pt x="817648" y="877520"/>
                      <a:pt x="816171" y="892312"/>
                    </a:cubicBezTo>
                    <a:cubicBezTo>
                      <a:pt x="813590" y="907866"/>
                      <a:pt x="789292" y="900275"/>
                      <a:pt x="777481" y="898932"/>
                    </a:cubicBezTo>
                    <a:cubicBezTo>
                      <a:pt x="742114" y="893960"/>
                      <a:pt x="708110" y="885616"/>
                      <a:pt x="672277" y="882358"/>
                    </a:cubicBezTo>
                    <a:cubicBezTo>
                      <a:pt x="666324" y="881568"/>
                      <a:pt x="663476" y="890302"/>
                      <a:pt x="668801" y="893160"/>
                    </a:cubicBezTo>
                    <a:cubicBezTo>
                      <a:pt x="673011" y="895636"/>
                      <a:pt x="679507" y="897932"/>
                      <a:pt x="687022" y="900580"/>
                    </a:cubicBezTo>
                    <a:cubicBezTo>
                      <a:pt x="700604" y="905371"/>
                      <a:pt x="721131" y="912600"/>
                      <a:pt x="724588" y="921811"/>
                    </a:cubicBezTo>
                    <a:cubicBezTo>
                      <a:pt x="727436" y="935632"/>
                      <a:pt x="712101" y="936051"/>
                      <a:pt x="697976" y="929898"/>
                    </a:cubicBezTo>
                    <a:cubicBezTo>
                      <a:pt x="640454" y="908685"/>
                      <a:pt x="581161" y="896208"/>
                      <a:pt x="509819" y="883997"/>
                    </a:cubicBezTo>
                    <a:cubicBezTo>
                      <a:pt x="507876" y="883663"/>
                      <a:pt x="495465" y="875862"/>
                      <a:pt x="495112" y="873100"/>
                    </a:cubicBezTo>
                    <a:cubicBezTo>
                      <a:pt x="490540" y="830723"/>
                      <a:pt x="485816" y="786908"/>
                      <a:pt x="486902" y="743589"/>
                    </a:cubicBezTo>
                    <a:cubicBezTo>
                      <a:pt x="487064" y="740160"/>
                      <a:pt x="497722" y="732892"/>
                      <a:pt x="498789" y="731482"/>
                    </a:cubicBezTo>
                    <a:cubicBezTo>
                      <a:pt x="515391" y="709432"/>
                      <a:pt x="541356" y="703279"/>
                      <a:pt x="568855" y="696764"/>
                    </a:cubicBezTo>
                    <a:cubicBezTo>
                      <a:pt x="585581" y="692801"/>
                      <a:pt x="602869" y="688696"/>
                      <a:pt x="618032" y="680733"/>
                    </a:cubicBezTo>
                    <a:cubicBezTo>
                      <a:pt x="638444" y="670618"/>
                      <a:pt x="656723" y="645910"/>
                      <a:pt x="680288" y="648358"/>
                    </a:cubicBezTo>
                    <a:cubicBezTo>
                      <a:pt x="693747" y="651625"/>
                      <a:pt x="692499" y="665569"/>
                      <a:pt x="686936" y="677237"/>
                    </a:cubicBezTo>
                    <a:cubicBezTo>
                      <a:pt x="681812" y="691916"/>
                      <a:pt x="674830" y="708565"/>
                      <a:pt x="661952" y="720719"/>
                    </a:cubicBezTo>
                    <a:cubicBezTo>
                      <a:pt x="660190" y="722386"/>
                      <a:pt x="659638" y="724967"/>
                      <a:pt x="660580" y="727206"/>
                    </a:cubicBezTo>
                    <a:cubicBezTo>
                      <a:pt x="661523" y="729444"/>
                      <a:pt x="663752" y="730863"/>
                      <a:pt x="666181" y="730758"/>
                    </a:cubicBezTo>
                    <a:cubicBezTo>
                      <a:pt x="677021" y="730311"/>
                      <a:pt x="715149" y="728958"/>
                      <a:pt x="750811" y="730282"/>
                    </a:cubicBezTo>
                    <a:cubicBezTo>
                      <a:pt x="811723" y="732530"/>
                      <a:pt x="819010" y="740836"/>
                      <a:pt x="819753" y="742055"/>
                    </a:cubicBezTo>
                    <a:cubicBezTo>
                      <a:pt x="835259" y="774697"/>
                      <a:pt x="764984" y="774126"/>
                      <a:pt x="744848" y="776421"/>
                    </a:cubicBezTo>
                    <a:cubicBezTo>
                      <a:pt x="738247" y="776726"/>
                      <a:pt x="737647" y="786880"/>
                      <a:pt x="744191" y="787937"/>
                    </a:cubicBezTo>
                    <a:cubicBezTo>
                      <a:pt x="774338" y="793671"/>
                      <a:pt x="817495" y="793614"/>
                      <a:pt x="840451" y="811207"/>
                    </a:cubicBezTo>
                    <a:cubicBezTo>
                      <a:pt x="860882" y="841944"/>
                      <a:pt x="764184" y="831609"/>
                      <a:pt x="749706" y="831409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hu-HU" dirty="0"/>
              </a:p>
            </p:txBody>
          </p:sp>
          <p:grpSp>
            <p:nvGrpSpPr>
              <p:cNvPr id="13" name="Graphic 3" descr="Female raising hand">
                <a:extLst>
                  <a:ext uri="{FF2B5EF4-FFF2-40B4-BE49-F238E27FC236}">
                    <a16:creationId xmlns:a16="http://schemas.microsoft.com/office/drawing/2014/main" id="{7F57C210-F14C-1019-C9CF-F299F34D31A8}"/>
                  </a:ext>
                </a:extLst>
              </p:cNvPr>
              <p:cNvGrpSpPr/>
              <p:nvPr/>
            </p:nvGrpSpPr>
            <p:grpSpPr>
              <a:xfrm>
                <a:off x="2069122" y="2563178"/>
                <a:ext cx="2076058" cy="3655224"/>
                <a:chOff x="2069122" y="2563178"/>
                <a:chExt cx="2076058" cy="3655224"/>
              </a:xfrm>
              <a:solidFill>
                <a:srgbClr val="000000"/>
              </a:solidFill>
            </p:grpSpPr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7877F097-DC85-0A7B-5DAD-0D0454842919}"/>
                    </a:ext>
                  </a:extLst>
                </p:cNvPr>
                <p:cNvSpPr/>
                <p:nvPr/>
              </p:nvSpPr>
              <p:spPr>
                <a:xfrm>
                  <a:off x="2929974" y="2692747"/>
                  <a:ext cx="15847" cy="47385"/>
                </a:xfrm>
                <a:custGeom>
                  <a:avLst/>
                  <a:gdLst>
                    <a:gd name="csX0" fmla="*/ 15387 w 15847"/>
                    <a:gd name="csY0" fmla="*/ 40128 h 47385"/>
                    <a:gd name="csX1" fmla="*/ 15607 w 15847"/>
                    <a:gd name="csY1" fmla="*/ 2618 h 47385"/>
                    <a:gd name="csX2" fmla="*/ 11282 w 15847"/>
                    <a:gd name="csY2" fmla="*/ 161 h 47385"/>
                    <a:gd name="csX3" fmla="*/ 3700 w 15847"/>
                    <a:gd name="csY3" fmla="*/ 43347 h 47385"/>
                    <a:gd name="csX4" fmla="*/ 15387 w 15847"/>
                    <a:gd name="csY4" fmla="*/ 40128 h 4738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</a:cxnLst>
                  <a:rect l="l" t="t" r="r" b="b"/>
                  <a:pathLst>
                    <a:path w="15847" h="47385">
                      <a:moveTo>
                        <a:pt x="15387" y="40128"/>
                      </a:moveTo>
                      <a:cubicBezTo>
                        <a:pt x="8720" y="27031"/>
                        <a:pt x="15378" y="15582"/>
                        <a:pt x="15607" y="2618"/>
                      </a:cubicBezTo>
                      <a:cubicBezTo>
                        <a:pt x="15349" y="875"/>
                        <a:pt x="12892" y="-477"/>
                        <a:pt x="11282" y="161"/>
                      </a:cubicBezTo>
                      <a:cubicBezTo>
                        <a:pt x="-3596" y="6076"/>
                        <a:pt x="-1062" y="31565"/>
                        <a:pt x="3700" y="43347"/>
                      </a:cubicBezTo>
                      <a:cubicBezTo>
                        <a:pt x="6586" y="50472"/>
                        <a:pt x="18293" y="47395"/>
                        <a:pt x="15387" y="40128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BE555E9C-C81A-3707-A6F5-920C4C1E3BC4}"/>
                    </a:ext>
                  </a:extLst>
                </p:cNvPr>
                <p:cNvSpPr/>
                <p:nvPr/>
              </p:nvSpPr>
              <p:spPr>
                <a:xfrm>
                  <a:off x="2840390" y="3303863"/>
                  <a:ext cx="151102" cy="13816"/>
                </a:xfrm>
                <a:custGeom>
                  <a:avLst/>
                  <a:gdLst>
                    <a:gd name="csX0" fmla="*/ 147958 w 151102"/>
                    <a:gd name="csY0" fmla="*/ 54 h 13816"/>
                    <a:gd name="csX1" fmla="*/ 3854 w 151102"/>
                    <a:gd name="csY1" fmla="*/ 3826 h 13816"/>
                    <a:gd name="csX2" fmla="*/ 3854 w 151102"/>
                    <a:gd name="csY2" fmla="*/ 11826 h 13816"/>
                    <a:gd name="csX3" fmla="*/ 77254 w 151102"/>
                    <a:gd name="csY3" fmla="*/ 13608 h 13816"/>
                    <a:gd name="csX4" fmla="*/ 147958 w 151102"/>
                    <a:gd name="csY4" fmla="*/ 54 h 13816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</a:cxnLst>
                  <a:rect l="l" t="t" r="r" b="b"/>
                  <a:pathLst>
                    <a:path w="151102" h="13816">
                      <a:moveTo>
                        <a:pt x="147958" y="54"/>
                      </a:moveTo>
                      <a:cubicBezTo>
                        <a:pt x="100047" y="-632"/>
                        <a:pt x="51917" y="5521"/>
                        <a:pt x="3854" y="3826"/>
                      </a:cubicBezTo>
                      <a:cubicBezTo>
                        <a:pt x="-1337" y="3778"/>
                        <a:pt x="-1232" y="11484"/>
                        <a:pt x="3854" y="11826"/>
                      </a:cubicBezTo>
                      <a:cubicBezTo>
                        <a:pt x="28324" y="13484"/>
                        <a:pt x="52727" y="14208"/>
                        <a:pt x="77254" y="13608"/>
                      </a:cubicBezTo>
                      <a:cubicBezTo>
                        <a:pt x="82959" y="13150"/>
                        <a:pt x="168370" y="12550"/>
                        <a:pt x="147958" y="5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34CADEAE-20DF-D63E-DE4D-AA584B363000}"/>
                    </a:ext>
                  </a:extLst>
                </p:cNvPr>
                <p:cNvSpPr/>
                <p:nvPr/>
              </p:nvSpPr>
              <p:spPr>
                <a:xfrm>
                  <a:off x="2069122" y="2563178"/>
                  <a:ext cx="2076058" cy="3655224"/>
                </a:xfrm>
                <a:custGeom>
                  <a:avLst/>
                  <a:gdLst>
                    <a:gd name="csX0" fmla="*/ 2072360 w 2076058"/>
                    <a:gd name="csY0" fmla="*/ 69960 h 3655224"/>
                    <a:gd name="csX1" fmla="*/ 2061854 w 2076058"/>
                    <a:gd name="csY1" fmla="*/ 38118 h 3655224"/>
                    <a:gd name="csX2" fmla="*/ 2062969 w 2076058"/>
                    <a:gd name="csY2" fmla="*/ 17858 h 3655224"/>
                    <a:gd name="csX3" fmla="*/ 2031879 w 2076058"/>
                    <a:gd name="csY3" fmla="*/ 19687 h 3655224"/>
                    <a:gd name="csX4" fmla="*/ 1888290 w 2076058"/>
                    <a:gd name="csY4" fmla="*/ 91391 h 3655224"/>
                    <a:gd name="csX5" fmla="*/ 1811690 w 2076058"/>
                    <a:gd name="csY5" fmla="*/ 133482 h 3655224"/>
                    <a:gd name="csX6" fmla="*/ 1815023 w 2076058"/>
                    <a:gd name="csY6" fmla="*/ 53520 h 3655224"/>
                    <a:gd name="csX7" fmla="*/ 1789573 w 2076058"/>
                    <a:gd name="csY7" fmla="*/ 47338 h 3655224"/>
                    <a:gd name="csX8" fmla="*/ 1735137 w 2076058"/>
                    <a:gd name="csY8" fmla="*/ 261555 h 3655224"/>
                    <a:gd name="csX9" fmla="*/ 1644183 w 2076058"/>
                    <a:gd name="csY9" fmla="*/ 355339 h 3655224"/>
                    <a:gd name="csX10" fmla="*/ 1485030 w 2076058"/>
                    <a:gd name="csY10" fmla="*/ 504881 h 3655224"/>
                    <a:gd name="csX11" fmla="*/ 1305950 w 2076058"/>
                    <a:gd name="csY11" fmla="*/ 406783 h 3655224"/>
                    <a:gd name="csX12" fmla="*/ 1213424 w 2076058"/>
                    <a:gd name="csY12" fmla="*/ 288197 h 3655224"/>
                    <a:gd name="csX13" fmla="*/ 897995 w 2076058"/>
                    <a:gd name="csY13" fmla="*/ 123081 h 3655224"/>
                    <a:gd name="csX14" fmla="*/ 885822 w 2076058"/>
                    <a:gd name="csY14" fmla="*/ 139121 h 3655224"/>
                    <a:gd name="csX15" fmla="*/ 928484 w 2076058"/>
                    <a:gd name="csY15" fmla="*/ 210054 h 3655224"/>
                    <a:gd name="csX16" fmla="*/ 938095 w 2076058"/>
                    <a:gd name="csY16" fmla="*/ 287168 h 3655224"/>
                    <a:gd name="csX17" fmla="*/ 925027 w 2076058"/>
                    <a:gd name="csY17" fmla="*/ 340527 h 3655224"/>
                    <a:gd name="csX18" fmla="*/ 796715 w 2076058"/>
                    <a:gd name="csY18" fmla="*/ 370045 h 3655224"/>
                    <a:gd name="csX19" fmla="*/ 536197 w 2076058"/>
                    <a:gd name="csY19" fmla="*/ 115366 h 3655224"/>
                    <a:gd name="csX20" fmla="*/ 596966 w 2076058"/>
                    <a:gd name="csY20" fmla="*/ 79885 h 3655224"/>
                    <a:gd name="csX21" fmla="*/ 604520 w 2076058"/>
                    <a:gd name="csY21" fmla="*/ 3561 h 3655224"/>
                    <a:gd name="csX22" fmla="*/ 597128 w 2076058"/>
                    <a:gd name="csY22" fmla="*/ 3561 h 3655224"/>
                    <a:gd name="csX23" fmla="*/ 589032 w 2076058"/>
                    <a:gd name="csY23" fmla="*/ 65645 h 3655224"/>
                    <a:gd name="csX24" fmla="*/ 532644 w 2076058"/>
                    <a:gd name="csY24" fmla="*/ 100202 h 3655224"/>
                    <a:gd name="csX25" fmla="*/ 526310 w 2076058"/>
                    <a:gd name="csY25" fmla="*/ 97059 h 3655224"/>
                    <a:gd name="csX26" fmla="*/ 397180 w 2076058"/>
                    <a:gd name="csY26" fmla="*/ 136063 h 3655224"/>
                    <a:gd name="csX27" fmla="*/ 32772 w 2076058"/>
                    <a:gd name="csY27" fmla="*/ 655414 h 3655224"/>
                    <a:gd name="csX28" fmla="*/ 5635 w 2076058"/>
                    <a:gd name="csY28" fmla="*/ 934525 h 3655224"/>
                    <a:gd name="csX29" fmla="*/ 23104 w 2076058"/>
                    <a:gd name="csY29" fmla="*/ 971939 h 3655224"/>
                    <a:gd name="csX30" fmla="*/ 221358 w 2076058"/>
                    <a:gd name="csY30" fmla="*/ 1020079 h 3655224"/>
                    <a:gd name="csX31" fmla="*/ 220195 w 2076058"/>
                    <a:gd name="csY31" fmla="*/ 1075400 h 3655224"/>
                    <a:gd name="csX32" fmla="*/ 213357 w 2076058"/>
                    <a:gd name="csY32" fmla="*/ 1229791 h 3655224"/>
                    <a:gd name="csX33" fmla="*/ 75635 w 2076058"/>
                    <a:gd name="csY33" fmla="*/ 3078717 h 3655224"/>
                    <a:gd name="csX34" fmla="*/ 97599 w 2076058"/>
                    <a:gd name="csY34" fmla="*/ 3300859 h 3655224"/>
                    <a:gd name="csX35" fmla="*/ 365204 w 2076058"/>
                    <a:gd name="csY35" fmla="*/ 3375364 h 3655224"/>
                    <a:gd name="csX36" fmla="*/ 334076 w 2076058"/>
                    <a:gd name="csY36" fmla="*/ 3453097 h 3655224"/>
                    <a:gd name="csX37" fmla="*/ 315379 w 2076058"/>
                    <a:gd name="csY37" fmla="*/ 3480167 h 3655224"/>
                    <a:gd name="csX38" fmla="*/ 274231 w 2076058"/>
                    <a:gd name="csY38" fmla="*/ 3521125 h 3655224"/>
                    <a:gd name="csX39" fmla="*/ 254314 w 2076058"/>
                    <a:gd name="csY39" fmla="*/ 3583418 h 3655224"/>
                    <a:gd name="csX40" fmla="*/ 267001 w 2076058"/>
                    <a:gd name="csY40" fmla="*/ 3639616 h 3655224"/>
                    <a:gd name="csX41" fmla="*/ 341020 w 2076058"/>
                    <a:gd name="csY41" fmla="*/ 3654779 h 3655224"/>
                    <a:gd name="csX42" fmla="*/ 459587 w 2076058"/>
                    <a:gd name="csY42" fmla="*/ 3626319 h 3655224"/>
                    <a:gd name="csX43" fmla="*/ 516861 w 2076058"/>
                    <a:gd name="csY43" fmla="*/ 3554938 h 3655224"/>
                    <a:gd name="csX44" fmla="*/ 549789 w 2076058"/>
                    <a:gd name="csY44" fmla="*/ 3556015 h 3655224"/>
                    <a:gd name="csX45" fmla="*/ 573554 w 2076058"/>
                    <a:gd name="csY45" fmla="*/ 3533479 h 3655224"/>
                    <a:gd name="csX46" fmla="*/ 584546 w 2076058"/>
                    <a:gd name="csY46" fmla="*/ 3496941 h 3655224"/>
                    <a:gd name="csX47" fmla="*/ 584231 w 2076058"/>
                    <a:gd name="csY47" fmla="*/ 3395338 h 3655224"/>
                    <a:gd name="csX48" fmla="*/ 853503 w 2076058"/>
                    <a:gd name="csY48" fmla="*/ 3393842 h 3655224"/>
                    <a:gd name="csX49" fmla="*/ 849388 w 2076058"/>
                    <a:gd name="csY49" fmla="*/ 3525468 h 3655224"/>
                    <a:gd name="csX50" fmla="*/ 860980 w 2076058"/>
                    <a:gd name="csY50" fmla="*/ 3570302 h 3655224"/>
                    <a:gd name="csX51" fmla="*/ 940438 w 2076058"/>
                    <a:gd name="csY51" fmla="*/ 3589514 h 3655224"/>
                    <a:gd name="csX52" fmla="*/ 1001503 w 2076058"/>
                    <a:gd name="csY52" fmla="*/ 3572579 h 3655224"/>
                    <a:gd name="csX53" fmla="*/ 1006389 w 2076058"/>
                    <a:gd name="csY53" fmla="*/ 3566445 h 3655224"/>
                    <a:gd name="csX54" fmla="*/ 1007303 w 2076058"/>
                    <a:gd name="csY54" fmla="*/ 3530574 h 3655224"/>
                    <a:gd name="csX55" fmla="*/ 1065768 w 2076058"/>
                    <a:gd name="csY55" fmla="*/ 3595620 h 3655224"/>
                    <a:gd name="csX56" fmla="*/ 1085961 w 2076058"/>
                    <a:gd name="csY56" fmla="*/ 3617842 h 3655224"/>
                    <a:gd name="csX57" fmla="*/ 1281061 w 2076058"/>
                    <a:gd name="csY57" fmla="*/ 3638378 h 3655224"/>
                    <a:gd name="csX58" fmla="*/ 1315475 w 2076058"/>
                    <a:gd name="csY58" fmla="*/ 3634034 h 3655224"/>
                    <a:gd name="csX59" fmla="*/ 1343850 w 2076058"/>
                    <a:gd name="csY59" fmla="*/ 3621528 h 3655224"/>
                    <a:gd name="csX60" fmla="*/ 1329391 w 2076058"/>
                    <a:gd name="csY60" fmla="*/ 3566340 h 3655224"/>
                    <a:gd name="csX61" fmla="*/ 1227064 w 2076058"/>
                    <a:gd name="csY61" fmla="*/ 3494521 h 3655224"/>
                    <a:gd name="csX62" fmla="*/ 1120070 w 2076058"/>
                    <a:gd name="csY62" fmla="*/ 3365524 h 3655224"/>
                    <a:gd name="csX63" fmla="*/ 1297540 w 2076058"/>
                    <a:gd name="csY63" fmla="*/ 3327577 h 3655224"/>
                    <a:gd name="csX64" fmla="*/ 1319381 w 2076058"/>
                    <a:gd name="csY64" fmla="*/ 3317814 h 3655224"/>
                    <a:gd name="csX65" fmla="*/ 1323019 w 2076058"/>
                    <a:gd name="csY65" fmla="*/ 2521466 h 3655224"/>
                    <a:gd name="csX66" fmla="*/ 1139568 w 2076058"/>
                    <a:gd name="csY66" fmla="*/ 1252879 h 3655224"/>
                    <a:gd name="csX67" fmla="*/ 1140777 w 2076058"/>
                    <a:gd name="csY67" fmla="*/ 1232982 h 3655224"/>
                    <a:gd name="csX68" fmla="*/ 1138453 w 2076058"/>
                    <a:gd name="csY68" fmla="*/ 1214855 h 3655224"/>
                    <a:gd name="csX69" fmla="*/ 1135167 w 2076058"/>
                    <a:gd name="csY69" fmla="*/ 1084458 h 3655224"/>
                    <a:gd name="csX70" fmla="*/ 1143197 w 2076058"/>
                    <a:gd name="csY70" fmla="*/ 969034 h 3655224"/>
                    <a:gd name="csX71" fmla="*/ 1113955 w 2076058"/>
                    <a:gd name="csY71" fmla="*/ 774972 h 3655224"/>
                    <a:gd name="csX72" fmla="*/ 1126937 w 2076058"/>
                    <a:gd name="csY72" fmla="*/ 745806 h 3655224"/>
                    <a:gd name="csX73" fmla="*/ 1156341 w 2076058"/>
                    <a:gd name="csY73" fmla="*/ 687428 h 3655224"/>
                    <a:gd name="csX74" fmla="*/ 1494307 w 2076058"/>
                    <a:gd name="csY74" fmla="*/ 799851 h 3655224"/>
                    <a:gd name="csX75" fmla="*/ 1496069 w 2076058"/>
                    <a:gd name="csY75" fmla="*/ 811338 h 3655224"/>
                    <a:gd name="csX76" fmla="*/ 1541627 w 2076058"/>
                    <a:gd name="csY76" fmla="*/ 799080 h 3655224"/>
                    <a:gd name="csX77" fmla="*/ 1581289 w 2076058"/>
                    <a:gd name="csY77" fmla="*/ 772114 h 3655224"/>
                    <a:gd name="csX78" fmla="*/ 1795707 w 2076058"/>
                    <a:gd name="csY78" fmla="*/ 555116 h 3655224"/>
                    <a:gd name="csX79" fmla="*/ 1848028 w 2076058"/>
                    <a:gd name="csY79" fmla="*/ 486479 h 3655224"/>
                    <a:gd name="csX80" fmla="*/ 1864020 w 2076058"/>
                    <a:gd name="csY80" fmla="*/ 457008 h 3655224"/>
                    <a:gd name="csX81" fmla="*/ 1820900 w 2076058"/>
                    <a:gd name="csY81" fmla="*/ 358110 h 3655224"/>
                    <a:gd name="csX82" fmla="*/ 1836521 w 2076058"/>
                    <a:gd name="csY82" fmla="*/ 330488 h 3655224"/>
                    <a:gd name="csX83" fmla="*/ 1896310 w 2076058"/>
                    <a:gd name="csY83" fmla="*/ 260012 h 3655224"/>
                    <a:gd name="csX84" fmla="*/ 2011838 w 2076058"/>
                    <a:gd name="csY84" fmla="*/ 173078 h 3655224"/>
                    <a:gd name="csX85" fmla="*/ 2061692 w 2076058"/>
                    <a:gd name="csY85" fmla="*/ 112403 h 3655224"/>
                    <a:gd name="csX86" fmla="*/ 2057711 w 2076058"/>
                    <a:gd name="csY86" fmla="*/ 93068 h 3655224"/>
                    <a:gd name="csX87" fmla="*/ 2072360 w 2076058"/>
                    <a:gd name="csY87" fmla="*/ 69960 h 3655224"/>
                    <a:gd name="csX88" fmla="*/ 2042376 w 2076058"/>
                    <a:gd name="csY88" fmla="*/ 28279 h 3655224"/>
                    <a:gd name="csX89" fmla="*/ 2049472 w 2076058"/>
                    <a:gd name="csY89" fmla="*/ 35727 h 3655224"/>
                    <a:gd name="csX90" fmla="*/ 2030193 w 2076058"/>
                    <a:gd name="csY90" fmla="*/ 57511 h 3655224"/>
                    <a:gd name="csX91" fmla="*/ 1944097 w 2076058"/>
                    <a:gd name="csY91" fmla="*/ 127091 h 3655224"/>
                    <a:gd name="csX92" fmla="*/ 1926609 w 2076058"/>
                    <a:gd name="csY92" fmla="*/ 114699 h 3655224"/>
                    <a:gd name="csX93" fmla="*/ 2042376 w 2076058"/>
                    <a:gd name="csY93" fmla="*/ 28279 h 3655224"/>
                    <a:gd name="csX94" fmla="*/ 503317 w 2076058"/>
                    <a:gd name="csY94" fmla="*/ 3390356 h 3655224"/>
                    <a:gd name="csX95" fmla="*/ 452329 w 2076058"/>
                    <a:gd name="csY95" fmla="*/ 3503256 h 3655224"/>
                    <a:gd name="csX96" fmla="*/ 338591 w 2076058"/>
                    <a:gd name="csY96" fmla="*/ 3485358 h 3655224"/>
                    <a:gd name="csX97" fmla="*/ 381178 w 2076058"/>
                    <a:gd name="csY97" fmla="*/ 3377564 h 3655224"/>
                    <a:gd name="csX98" fmla="*/ 503317 w 2076058"/>
                    <a:gd name="csY98" fmla="*/ 3390356 h 3655224"/>
                    <a:gd name="csX99" fmla="*/ 282756 w 2076058"/>
                    <a:gd name="csY99" fmla="*/ 3628843 h 3655224"/>
                    <a:gd name="csX100" fmla="*/ 282756 w 2076058"/>
                    <a:gd name="csY100" fmla="*/ 3628843 h 3655224"/>
                    <a:gd name="csX101" fmla="*/ 282756 w 2076058"/>
                    <a:gd name="csY101" fmla="*/ 3628843 h 3655224"/>
                    <a:gd name="csX102" fmla="*/ 491544 w 2076058"/>
                    <a:gd name="csY102" fmla="*/ 3568759 h 3655224"/>
                    <a:gd name="csX103" fmla="*/ 415515 w 2076058"/>
                    <a:gd name="csY103" fmla="*/ 3621480 h 3655224"/>
                    <a:gd name="csX104" fmla="*/ 283137 w 2076058"/>
                    <a:gd name="csY104" fmla="*/ 3628995 h 3655224"/>
                    <a:gd name="csX105" fmla="*/ 281460 w 2076058"/>
                    <a:gd name="csY105" fmla="*/ 3626300 h 3655224"/>
                    <a:gd name="csX106" fmla="*/ 273497 w 2076058"/>
                    <a:gd name="csY106" fmla="*/ 3565283 h 3655224"/>
                    <a:gd name="csX107" fmla="*/ 309140 w 2076058"/>
                    <a:gd name="csY107" fmla="*/ 3508895 h 3655224"/>
                    <a:gd name="csX108" fmla="*/ 314769 w 2076058"/>
                    <a:gd name="csY108" fmla="*/ 3509180 h 3655224"/>
                    <a:gd name="csX109" fmla="*/ 386931 w 2076058"/>
                    <a:gd name="csY109" fmla="*/ 3505085 h 3655224"/>
                    <a:gd name="csX110" fmla="*/ 439356 w 2076058"/>
                    <a:gd name="csY110" fmla="*/ 3517781 h 3655224"/>
                    <a:gd name="csX111" fmla="*/ 457806 w 2076058"/>
                    <a:gd name="csY111" fmla="*/ 3519477 h 3655224"/>
                    <a:gd name="csX112" fmla="*/ 524481 w 2076058"/>
                    <a:gd name="csY112" fmla="*/ 3391918 h 3655224"/>
                    <a:gd name="csX113" fmla="*/ 573354 w 2076058"/>
                    <a:gd name="csY113" fmla="*/ 3394842 h 3655224"/>
                    <a:gd name="csX114" fmla="*/ 561886 w 2076058"/>
                    <a:gd name="csY114" fmla="*/ 3522715 h 3655224"/>
                    <a:gd name="csX115" fmla="*/ 546446 w 2076058"/>
                    <a:gd name="csY115" fmla="*/ 3533031 h 3655224"/>
                    <a:gd name="csX116" fmla="*/ 531492 w 2076058"/>
                    <a:gd name="csY116" fmla="*/ 3454545 h 3655224"/>
                    <a:gd name="csX117" fmla="*/ 512451 w 2076058"/>
                    <a:gd name="csY117" fmla="*/ 3513314 h 3655224"/>
                    <a:gd name="csX118" fmla="*/ 491544 w 2076058"/>
                    <a:gd name="csY118" fmla="*/ 3568759 h 3655224"/>
                    <a:gd name="csX119" fmla="*/ 530701 w 2076058"/>
                    <a:gd name="csY119" fmla="*/ 3498531 h 3655224"/>
                    <a:gd name="csX120" fmla="*/ 534044 w 2076058"/>
                    <a:gd name="csY120" fmla="*/ 3540842 h 3655224"/>
                    <a:gd name="csX121" fmla="*/ 521014 w 2076058"/>
                    <a:gd name="csY121" fmla="*/ 3539851 h 3655224"/>
                    <a:gd name="csX122" fmla="*/ 530701 w 2076058"/>
                    <a:gd name="csY122" fmla="*/ 3498531 h 3655224"/>
                    <a:gd name="csX123" fmla="*/ 989244 w 2076058"/>
                    <a:gd name="csY123" fmla="*/ 3542680 h 3655224"/>
                    <a:gd name="csX124" fmla="*/ 992330 w 2076058"/>
                    <a:gd name="csY124" fmla="*/ 3563349 h 3655224"/>
                    <a:gd name="csX125" fmla="*/ 945781 w 2076058"/>
                    <a:gd name="csY125" fmla="*/ 3575617 h 3655224"/>
                    <a:gd name="csX126" fmla="*/ 948896 w 2076058"/>
                    <a:gd name="csY126" fmla="*/ 3487387 h 3655224"/>
                    <a:gd name="csX127" fmla="*/ 994026 w 2076058"/>
                    <a:gd name="csY127" fmla="*/ 3519572 h 3655224"/>
                    <a:gd name="csX128" fmla="*/ 989244 w 2076058"/>
                    <a:gd name="csY128" fmla="*/ 3542680 h 3655224"/>
                    <a:gd name="csX129" fmla="*/ 1303569 w 2076058"/>
                    <a:gd name="csY129" fmla="*/ 3560987 h 3655224"/>
                    <a:gd name="csX130" fmla="*/ 1332211 w 2076058"/>
                    <a:gd name="csY130" fmla="*/ 3619261 h 3655224"/>
                    <a:gd name="csX131" fmla="*/ 1149350 w 2076058"/>
                    <a:gd name="csY131" fmla="*/ 3621623 h 3655224"/>
                    <a:gd name="csX132" fmla="*/ 1090447 w 2076058"/>
                    <a:gd name="csY132" fmla="*/ 3607640 h 3655224"/>
                    <a:gd name="csX133" fmla="*/ 946258 w 2076058"/>
                    <a:gd name="csY133" fmla="*/ 3475814 h 3655224"/>
                    <a:gd name="csX134" fmla="*/ 932742 w 2076058"/>
                    <a:gd name="csY134" fmla="*/ 3575065 h 3655224"/>
                    <a:gd name="csX135" fmla="*/ 866057 w 2076058"/>
                    <a:gd name="csY135" fmla="*/ 3558425 h 3655224"/>
                    <a:gd name="csX136" fmla="*/ 864933 w 2076058"/>
                    <a:gd name="csY136" fmla="*/ 3393213 h 3655224"/>
                    <a:gd name="csX137" fmla="*/ 975738 w 2076058"/>
                    <a:gd name="csY137" fmla="*/ 3384269 h 3655224"/>
                    <a:gd name="csX138" fmla="*/ 1097524 w 2076058"/>
                    <a:gd name="csY138" fmla="*/ 3504675 h 3655224"/>
                    <a:gd name="csX139" fmla="*/ 1135386 w 2076058"/>
                    <a:gd name="csY139" fmla="*/ 3535546 h 3655224"/>
                    <a:gd name="csX140" fmla="*/ 1190641 w 2076058"/>
                    <a:gd name="csY140" fmla="*/ 3524782 h 3655224"/>
                    <a:gd name="csX141" fmla="*/ 1227407 w 2076058"/>
                    <a:gd name="csY141" fmla="*/ 3513495 h 3655224"/>
                    <a:gd name="csX142" fmla="*/ 1303569 w 2076058"/>
                    <a:gd name="csY142" fmla="*/ 3560987 h 3655224"/>
                    <a:gd name="csX143" fmla="*/ 1110878 w 2076058"/>
                    <a:gd name="csY143" fmla="*/ 3368153 h 3655224"/>
                    <a:gd name="csX144" fmla="*/ 1140739 w 2076058"/>
                    <a:gd name="csY144" fmla="*/ 3420445 h 3655224"/>
                    <a:gd name="csX145" fmla="*/ 1204623 w 2076058"/>
                    <a:gd name="csY145" fmla="*/ 3497617 h 3655224"/>
                    <a:gd name="csX146" fmla="*/ 1147769 w 2076058"/>
                    <a:gd name="csY146" fmla="*/ 3523058 h 3655224"/>
                    <a:gd name="csX147" fmla="*/ 1088018 w 2076058"/>
                    <a:gd name="csY147" fmla="*/ 3470804 h 3655224"/>
                    <a:gd name="csX148" fmla="*/ 994949 w 2076058"/>
                    <a:gd name="csY148" fmla="*/ 3382260 h 3655224"/>
                    <a:gd name="csX149" fmla="*/ 1110631 w 2076058"/>
                    <a:gd name="csY149" fmla="*/ 3367039 h 3655224"/>
                    <a:gd name="csX150" fmla="*/ 1110878 w 2076058"/>
                    <a:gd name="csY150" fmla="*/ 3368153 h 3655224"/>
                    <a:gd name="csX151" fmla="*/ 1158637 w 2076058"/>
                    <a:gd name="csY151" fmla="*/ 1425491 h 3655224"/>
                    <a:gd name="csX152" fmla="*/ 1294616 w 2076058"/>
                    <a:gd name="csY152" fmla="*/ 3305317 h 3655224"/>
                    <a:gd name="csX153" fmla="*/ 113192 w 2076058"/>
                    <a:gd name="csY153" fmla="*/ 3296478 h 3655224"/>
                    <a:gd name="csX154" fmla="*/ 232883 w 2076058"/>
                    <a:gd name="csY154" fmla="*/ 1235906 h 3655224"/>
                    <a:gd name="csX155" fmla="*/ 1120365 w 2076058"/>
                    <a:gd name="csY155" fmla="*/ 1257709 h 3655224"/>
                    <a:gd name="csX156" fmla="*/ 1120699 w 2076058"/>
                    <a:gd name="csY156" fmla="*/ 1258004 h 3655224"/>
                    <a:gd name="csX157" fmla="*/ 1158637 w 2076058"/>
                    <a:gd name="csY157" fmla="*/ 1425491 h 3655224"/>
                    <a:gd name="csX158" fmla="*/ 1845723 w 2076058"/>
                    <a:gd name="csY158" fmla="*/ 456532 h 3655224"/>
                    <a:gd name="csX159" fmla="*/ 1576441 w 2076058"/>
                    <a:gd name="csY159" fmla="*/ 740949 h 3655224"/>
                    <a:gd name="csX160" fmla="*/ 1514005 w 2076058"/>
                    <a:gd name="csY160" fmla="*/ 787697 h 3655224"/>
                    <a:gd name="csX161" fmla="*/ 1375178 w 2076058"/>
                    <a:gd name="csY161" fmla="*/ 727985 h 3655224"/>
                    <a:gd name="csX162" fmla="*/ 1168914 w 2076058"/>
                    <a:gd name="csY162" fmla="*/ 664444 h 3655224"/>
                    <a:gd name="csX163" fmla="*/ 1191088 w 2076058"/>
                    <a:gd name="csY163" fmla="*/ 590177 h 3655224"/>
                    <a:gd name="csX164" fmla="*/ 1155293 w 2076058"/>
                    <a:gd name="csY164" fmla="*/ 412184 h 3655224"/>
                    <a:gd name="csX165" fmla="*/ 1138929 w 2076058"/>
                    <a:gd name="csY165" fmla="*/ 416699 h 3655224"/>
                    <a:gd name="csX166" fmla="*/ 1166342 w 2076058"/>
                    <a:gd name="csY166" fmla="*/ 581329 h 3655224"/>
                    <a:gd name="csX167" fmla="*/ 1117917 w 2076058"/>
                    <a:gd name="csY167" fmla="*/ 702144 h 3655224"/>
                    <a:gd name="csX168" fmla="*/ 1102077 w 2076058"/>
                    <a:gd name="csY168" fmla="*/ 735986 h 3655224"/>
                    <a:gd name="csX169" fmla="*/ 1086028 w 2076058"/>
                    <a:gd name="csY169" fmla="*/ 795146 h 3655224"/>
                    <a:gd name="csX170" fmla="*/ 1116727 w 2076058"/>
                    <a:gd name="csY170" fmla="*/ 1006868 h 3655224"/>
                    <a:gd name="csX171" fmla="*/ 1103468 w 2076058"/>
                    <a:gd name="csY171" fmla="*/ 1120291 h 3655224"/>
                    <a:gd name="csX172" fmla="*/ 1113250 w 2076058"/>
                    <a:gd name="csY172" fmla="*/ 1247345 h 3655224"/>
                    <a:gd name="csX173" fmla="*/ 238884 w 2076058"/>
                    <a:gd name="csY173" fmla="*/ 1216751 h 3655224"/>
                    <a:gd name="csX174" fmla="*/ 240579 w 2076058"/>
                    <a:gd name="csY174" fmla="*/ 1022698 h 3655224"/>
                    <a:gd name="csX175" fmla="*/ 516623 w 2076058"/>
                    <a:gd name="csY175" fmla="*/ 1014545 h 3655224"/>
                    <a:gd name="csX176" fmla="*/ 527777 w 2076058"/>
                    <a:gd name="csY176" fmla="*/ 996304 h 3655224"/>
                    <a:gd name="csX177" fmla="*/ 714905 w 2076058"/>
                    <a:gd name="csY177" fmla="*/ 1041929 h 3655224"/>
                    <a:gd name="csX178" fmla="*/ 747290 w 2076058"/>
                    <a:gd name="csY178" fmla="*/ 1039672 h 3655224"/>
                    <a:gd name="csX179" fmla="*/ 690702 w 2076058"/>
                    <a:gd name="csY179" fmla="*/ 994723 h 3655224"/>
                    <a:gd name="csX180" fmla="*/ 795610 w 2076058"/>
                    <a:gd name="csY180" fmla="*/ 1011278 h 3655224"/>
                    <a:gd name="csX181" fmla="*/ 828586 w 2076058"/>
                    <a:gd name="csY181" fmla="*/ 1013345 h 3655224"/>
                    <a:gd name="csX182" fmla="*/ 831720 w 2076058"/>
                    <a:gd name="csY182" fmla="*/ 981455 h 3655224"/>
                    <a:gd name="csX183" fmla="*/ 807726 w 2076058"/>
                    <a:gd name="csY183" fmla="*/ 971387 h 3655224"/>
                    <a:gd name="csX184" fmla="*/ 742594 w 2076058"/>
                    <a:gd name="csY184" fmla="*/ 942431 h 3655224"/>
                    <a:gd name="csX185" fmla="*/ 848760 w 2076058"/>
                    <a:gd name="csY185" fmla="*/ 942783 h 3655224"/>
                    <a:gd name="csX186" fmla="*/ 863276 w 2076058"/>
                    <a:gd name="csY186" fmla="*/ 913446 h 3655224"/>
                    <a:gd name="csX187" fmla="*/ 764216 w 2076058"/>
                    <a:gd name="csY187" fmla="*/ 888815 h 3655224"/>
                    <a:gd name="csX188" fmla="*/ 843835 w 2076058"/>
                    <a:gd name="csY188" fmla="*/ 845933 h 3655224"/>
                    <a:gd name="csX189" fmla="*/ 684873 w 2076058"/>
                    <a:gd name="csY189" fmla="*/ 831531 h 3655224"/>
                    <a:gd name="csX190" fmla="*/ 711352 w 2076058"/>
                    <a:gd name="csY190" fmla="*/ 785745 h 3655224"/>
                    <a:gd name="csX191" fmla="*/ 700189 w 2076058"/>
                    <a:gd name="csY191" fmla="*/ 749197 h 3655224"/>
                    <a:gd name="csX192" fmla="*/ 634314 w 2076058"/>
                    <a:gd name="csY192" fmla="*/ 782144 h 3655224"/>
                    <a:gd name="csX193" fmla="*/ 513089 w 2076058"/>
                    <a:gd name="csY193" fmla="*/ 834579 h 3655224"/>
                    <a:gd name="csX194" fmla="*/ 472656 w 2076058"/>
                    <a:gd name="csY194" fmla="*/ 826388 h 3655224"/>
                    <a:gd name="csX195" fmla="*/ 257905 w 2076058"/>
                    <a:gd name="csY195" fmla="*/ 793660 h 3655224"/>
                    <a:gd name="csX196" fmla="*/ 314207 w 2076058"/>
                    <a:gd name="csY196" fmla="*/ 411936 h 3655224"/>
                    <a:gd name="csX197" fmla="*/ 299301 w 2076058"/>
                    <a:gd name="csY197" fmla="*/ 416041 h 3655224"/>
                    <a:gd name="csX198" fmla="*/ 271973 w 2076058"/>
                    <a:gd name="csY198" fmla="*/ 720794 h 3655224"/>
                    <a:gd name="csX199" fmla="*/ 254981 w 2076058"/>
                    <a:gd name="csY199" fmla="*/ 758894 h 3655224"/>
                    <a:gd name="csX200" fmla="*/ 238684 w 2076058"/>
                    <a:gd name="csY200" fmla="*/ 802594 h 3655224"/>
                    <a:gd name="csX201" fmla="*/ 436813 w 2076058"/>
                    <a:gd name="csY201" fmla="*/ 843857 h 3655224"/>
                    <a:gd name="csX202" fmla="*/ 500021 w 2076058"/>
                    <a:gd name="csY202" fmla="*/ 850048 h 3655224"/>
                    <a:gd name="csX203" fmla="*/ 508270 w 2076058"/>
                    <a:gd name="csY203" fmla="*/ 980331 h 3655224"/>
                    <a:gd name="csX204" fmla="*/ 507022 w 2076058"/>
                    <a:gd name="csY204" fmla="*/ 990999 h 3655224"/>
                    <a:gd name="csX205" fmla="*/ 319379 w 2076058"/>
                    <a:gd name="csY205" fmla="*/ 1002562 h 3655224"/>
                    <a:gd name="csX206" fmla="*/ 120888 w 2076058"/>
                    <a:gd name="csY206" fmla="*/ 981541 h 3655224"/>
                    <a:gd name="csX207" fmla="*/ 32372 w 2076058"/>
                    <a:gd name="csY207" fmla="*/ 959033 h 3655224"/>
                    <a:gd name="csX208" fmla="*/ 57004 w 2076058"/>
                    <a:gd name="csY208" fmla="*/ 689695 h 3655224"/>
                    <a:gd name="csX209" fmla="*/ 261963 w 2076058"/>
                    <a:gd name="csY209" fmla="*/ 234133 h 3655224"/>
                    <a:gd name="csX210" fmla="*/ 519338 w 2076058"/>
                    <a:gd name="csY210" fmla="*/ 112461 h 3655224"/>
                    <a:gd name="csX211" fmla="*/ 568391 w 2076058"/>
                    <a:gd name="csY211" fmla="*/ 281148 h 3655224"/>
                    <a:gd name="csX212" fmla="*/ 791334 w 2076058"/>
                    <a:gd name="csY212" fmla="*/ 390791 h 3655224"/>
                    <a:gd name="csX213" fmla="*/ 820080 w 2076058"/>
                    <a:gd name="csY213" fmla="*/ 546296 h 3655224"/>
                    <a:gd name="csX214" fmla="*/ 823595 w 2076058"/>
                    <a:gd name="csY214" fmla="*/ 574128 h 3655224"/>
                    <a:gd name="csX215" fmla="*/ 828072 w 2076058"/>
                    <a:gd name="csY215" fmla="*/ 600293 h 3655224"/>
                    <a:gd name="csX216" fmla="*/ 841530 w 2076058"/>
                    <a:gd name="csY216" fmla="*/ 598531 h 3655224"/>
                    <a:gd name="csX217" fmla="*/ 839463 w 2076058"/>
                    <a:gd name="csY217" fmla="*/ 571975 h 3655224"/>
                    <a:gd name="csX218" fmla="*/ 800344 w 2076058"/>
                    <a:gd name="csY218" fmla="*/ 391400 h 3655224"/>
                    <a:gd name="csX219" fmla="*/ 960145 w 2076058"/>
                    <a:gd name="csY219" fmla="*/ 303484 h 3655224"/>
                    <a:gd name="csX220" fmla="*/ 918197 w 2076058"/>
                    <a:gd name="csY220" fmla="*/ 146751 h 3655224"/>
                    <a:gd name="csX221" fmla="*/ 1188821 w 2076058"/>
                    <a:gd name="csY221" fmla="*/ 293283 h 3655224"/>
                    <a:gd name="csX222" fmla="*/ 1282947 w 2076058"/>
                    <a:gd name="csY222" fmla="*/ 416060 h 3655224"/>
                    <a:gd name="csX223" fmla="*/ 1486963 w 2076058"/>
                    <a:gd name="csY223" fmla="*/ 530732 h 3655224"/>
                    <a:gd name="csX224" fmla="*/ 1498927 w 2076058"/>
                    <a:gd name="csY224" fmla="*/ 512282 h 3655224"/>
                    <a:gd name="csX225" fmla="*/ 1603130 w 2076058"/>
                    <a:gd name="csY225" fmla="*/ 430805 h 3655224"/>
                    <a:gd name="csX226" fmla="*/ 1743938 w 2076058"/>
                    <a:gd name="csY226" fmla="*/ 286177 h 3655224"/>
                    <a:gd name="csX227" fmla="*/ 1790725 w 2076058"/>
                    <a:gd name="csY227" fmla="*/ 351690 h 3655224"/>
                    <a:gd name="csX228" fmla="*/ 1797555 w 2076058"/>
                    <a:gd name="csY228" fmla="*/ 363092 h 3655224"/>
                    <a:gd name="csX229" fmla="*/ 1845723 w 2076058"/>
                    <a:gd name="csY229" fmla="*/ 456532 h 3655224"/>
                    <a:gd name="csX230" fmla="*/ 523767 w 2076058"/>
                    <a:gd name="csY230" fmla="*/ 967958 h 3655224"/>
                    <a:gd name="csX231" fmla="*/ 513156 w 2076058"/>
                    <a:gd name="csY231" fmla="*/ 848429 h 3655224"/>
                    <a:gd name="csX232" fmla="*/ 645572 w 2076058"/>
                    <a:gd name="csY232" fmla="*/ 790517 h 3655224"/>
                    <a:gd name="csX233" fmla="*/ 702046 w 2076058"/>
                    <a:gd name="csY233" fmla="*/ 762332 h 3655224"/>
                    <a:gd name="csX234" fmla="*/ 698760 w 2076058"/>
                    <a:gd name="csY234" fmla="*/ 788231 h 3655224"/>
                    <a:gd name="csX235" fmla="*/ 659631 w 2076058"/>
                    <a:gd name="csY235" fmla="*/ 834417 h 3655224"/>
                    <a:gd name="csX236" fmla="*/ 662784 w 2076058"/>
                    <a:gd name="csY236" fmla="*/ 842399 h 3655224"/>
                    <a:gd name="csX237" fmla="*/ 821452 w 2076058"/>
                    <a:gd name="csY237" fmla="*/ 848362 h 3655224"/>
                    <a:gd name="csX238" fmla="*/ 835177 w 2076058"/>
                    <a:gd name="csY238" fmla="*/ 861173 h 3655224"/>
                    <a:gd name="csX239" fmla="*/ 717972 w 2076058"/>
                    <a:gd name="csY239" fmla="*/ 880585 h 3655224"/>
                    <a:gd name="csX240" fmla="*/ 720934 w 2076058"/>
                    <a:gd name="csY240" fmla="*/ 891329 h 3655224"/>
                    <a:gd name="csX241" fmla="*/ 747985 w 2076058"/>
                    <a:gd name="csY241" fmla="*/ 897120 h 3655224"/>
                    <a:gd name="csX242" fmla="*/ 848331 w 2076058"/>
                    <a:gd name="csY242" fmla="*/ 917342 h 3655224"/>
                    <a:gd name="csX243" fmla="*/ 844169 w 2076058"/>
                    <a:gd name="csY243" fmla="*/ 931611 h 3655224"/>
                    <a:gd name="csX244" fmla="*/ 780104 w 2076058"/>
                    <a:gd name="csY244" fmla="*/ 930772 h 3655224"/>
                    <a:gd name="csX245" fmla="*/ 739318 w 2076058"/>
                    <a:gd name="csY245" fmla="*/ 928086 h 3655224"/>
                    <a:gd name="csX246" fmla="*/ 703742 w 2076058"/>
                    <a:gd name="csY246" fmla="*/ 930344 h 3655224"/>
                    <a:gd name="csX247" fmla="*/ 705161 w 2076058"/>
                    <a:gd name="csY247" fmla="*/ 941193 h 3655224"/>
                    <a:gd name="csX248" fmla="*/ 717943 w 2076058"/>
                    <a:gd name="csY248" fmla="*/ 942421 h 3655224"/>
                    <a:gd name="csX249" fmla="*/ 808888 w 2076058"/>
                    <a:gd name="csY249" fmla="*/ 982198 h 3655224"/>
                    <a:gd name="csX250" fmla="*/ 829500 w 2076058"/>
                    <a:gd name="csY250" fmla="*/ 992390 h 3655224"/>
                    <a:gd name="csX251" fmla="*/ 788705 w 2076058"/>
                    <a:gd name="csY251" fmla="*/ 999667 h 3655224"/>
                    <a:gd name="csX252" fmla="*/ 754796 w 2076058"/>
                    <a:gd name="csY252" fmla="*/ 993313 h 3655224"/>
                    <a:gd name="csX253" fmla="*/ 682872 w 2076058"/>
                    <a:gd name="csY253" fmla="*/ 982322 h 3655224"/>
                    <a:gd name="csX254" fmla="*/ 671766 w 2076058"/>
                    <a:gd name="csY254" fmla="*/ 988075 h 3655224"/>
                    <a:gd name="csX255" fmla="*/ 719163 w 2076058"/>
                    <a:gd name="csY255" fmla="*/ 1015945 h 3655224"/>
                    <a:gd name="csX256" fmla="*/ 738537 w 2076058"/>
                    <a:gd name="csY256" fmla="*/ 1033242 h 3655224"/>
                    <a:gd name="csX257" fmla="*/ 726773 w 2076058"/>
                    <a:gd name="csY257" fmla="*/ 1034271 h 3655224"/>
                    <a:gd name="csX258" fmla="*/ 685625 w 2076058"/>
                    <a:gd name="csY258" fmla="*/ 1019917 h 3655224"/>
                    <a:gd name="csX259" fmla="*/ 525719 w 2076058"/>
                    <a:gd name="csY259" fmla="*/ 982874 h 3655224"/>
                    <a:gd name="csX260" fmla="*/ 523767 w 2076058"/>
                    <a:gd name="csY260" fmla="*/ 967958 h 3655224"/>
                    <a:gd name="csX261" fmla="*/ 2059597 w 2076058"/>
                    <a:gd name="csY261" fmla="*/ 110670 h 3655224"/>
                    <a:gd name="csX262" fmla="*/ 2056025 w 2076058"/>
                    <a:gd name="csY262" fmla="*/ 112060 h 3655224"/>
                    <a:gd name="csX263" fmla="*/ 2034441 w 2076058"/>
                    <a:gd name="csY263" fmla="*/ 139331 h 3655224"/>
                    <a:gd name="csX264" fmla="*/ 1945868 w 2076058"/>
                    <a:gd name="csY264" fmla="*/ 212854 h 3655224"/>
                    <a:gd name="csX265" fmla="*/ 1886394 w 2076058"/>
                    <a:gd name="csY265" fmla="*/ 248735 h 3655224"/>
                    <a:gd name="csX266" fmla="*/ 1806737 w 2076058"/>
                    <a:gd name="csY266" fmla="*/ 337231 h 3655224"/>
                    <a:gd name="csX267" fmla="*/ 1753168 w 2076058"/>
                    <a:gd name="csY267" fmla="*/ 272404 h 3655224"/>
                    <a:gd name="csX268" fmla="*/ 1748339 w 2076058"/>
                    <a:gd name="csY268" fmla="*/ 254583 h 3655224"/>
                    <a:gd name="csX269" fmla="*/ 1793573 w 2076058"/>
                    <a:gd name="csY269" fmla="*/ 65255 h 3655224"/>
                    <a:gd name="csX270" fmla="*/ 1798336 w 2076058"/>
                    <a:gd name="csY270" fmla="*/ 57549 h 3655224"/>
                    <a:gd name="csX271" fmla="*/ 1802708 w 2076058"/>
                    <a:gd name="csY271" fmla="*/ 58587 h 3655224"/>
                    <a:gd name="csX272" fmla="*/ 1800850 w 2076058"/>
                    <a:gd name="csY272" fmla="*/ 116947 h 3655224"/>
                    <a:gd name="csX273" fmla="*/ 1801279 w 2076058"/>
                    <a:gd name="csY273" fmla="*/ 149494 h 3655224"/>
                    <a:gd name="csX274" fmla="*/ 1807870 w 2076058"/>
                    <a:gd name="csY274" fmla="*/ 153351 h 3655224"/>
                    <a:gd name="csX275" fmla="*/ 1912150 w 2076058"/>
                    <a:gd name="csY275" fmla="*/ 95201 h 3655224"/>
                    <a:gd name="csX276" fmla="*/ 2019268 w 2076058"/>
                    <a:gd name="csY276" fmla="*/ 27793 h 3655224"/>
                    <a:gd name="csX277" fmla="*/ 1963090 w 2076058"/>
                    <a:gd name="csY277" fmla="*/ 75008 h 3655224"/>
                    <a:gd name="csX278" fmla="*/ 1923266 w 2076058"/>
                    <a:gd name="csY278" fmla="*/ 112203 h 3655224"/>
                    <a:gd name="csX279" fmla="*/ 1915074 w 2076058"/>
                    <a:gd name="csY279" fmla="*/ 105641 h 3655224"/>
                    <a:gd name="csX280" fmla="*/ 1907235 w 2076058"/>
                    <a:gd name="csY280" fmla="*/ 113480 h 3655224"/>
                    <a:gd name="csX281" fmla="*/ 1968938 w 2076058"/>
                    <a:gd name="csY281" fmla="*/ 153885 h 3655224"/>
                    <a:gd name="csX282" fmla="*/ 2017087 w 2076058"/>
                    <a:gd name="csY282" fmla="*/ 123376 h 3655224"/>
                    <a:gd name="csX283" fmla="*/ 2045509 w 2076058"/>
                    <a:gd name="csY283" fmla="*/ 104164 h 3655224"/>
                    <a:gd name="csX284" fmla="*/ 2059597 w 2076058"/>
                    <a:gd name="csY284" fmla="*/ 110670 h 3655224"/>
                    <a:gd name="csX285" fmla="*/ 2048767 w 2076058"/>
                    <a:gd name="csY285" fmla="*/ 90048 h 3655224"/>
                    <a:gd name="csX286" fmla="*/ 2029031 w 2076058"/>
                    <a:gd name="csY286" fmla="*/ 98716 h 3655224"/>
                    <a:gd name="csX287" fmla="*/ 1964080 w 2076058"/>
                    <a:gd name="csY287" fmla="*/ 142779 h 3655224"/>
                    <a:gd name="csX288" fmla="*/ 1953165 w 2076058"/>
                    <a:gd name="csY288" fmla="*/ 133244 h 3655224"/>
                    <a:gd name="csX289" fmla="*/ 2060949 w 2076058"/>
                    <a:gd name="csY289" fmla="*/ 54558 h 3655224"/>
                    <a:gd name="csX290" fmla="*/ 2048815 w 2076058"/>
                    <a:gd name="csY290" fmla="*/ 90058 h 3655224"/>
                    <a:gd name="csX291" fmla="*/ 2048767 w 2076058"/>
                    <a:gd name="csY291" fmla="*/ 90048 h 3655224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  <a:cxn ang="0">
                      <a:pos x="csX101" y="csY101"/>
                    </a:cxn>
                    <a:cxn ang="0">
                      <a:pos x="csX102" y="csY102"/>
                    </a:cxn>
                    <a:cxn ang="0">
                      <a:pos x="csX103" y="csY103"/>
                    </a:cxn>
                    <a:cxn ang="0">
                      <a:pos x="csX104" y="csY104"/>
                    </a:cxn>
                    <a:cxn ang="0">
                      <a:pos x="csX105" y="csY105"/>
                    </a:cxn>
                    <a:cxn ang="0">
                      <a:pos x="csX106" y="csY106"/>
                    </a:cxn>
                    <a:cxn ang="0">
                      <a:pos x="csX107" y="csY107"/>
                    </a:cxn>
                    <a:cxn ang="0">
                      <a:pos x="csX108" y="csY108"/>
                    </a:cxn>
                    <a:cxn ang="0">
                      <a:pos x="csX109" y="csY109"/>
                    </a:cxn>
                    <a:cxn ang="0">
                      <a:pos x="csX110" y="csY110"/>
                    </a:cxn>
                    <a:cxn ang="0">
                      <a:pos x="csX111" y="csY111"/>
                    </a:cxn>
                    <a:cxn ang="0">
                      <a:pos x="csX112" y="csY112"/>
                    </a:cxn>
                    <a:cxn ang="0">
                      <a:pos x="csX113" y="csY113"/>
                    </a:cxn>
                    <a:cxn ang="0">
                      <a:pos x="csX114" y="csY114"/>
                    </a:cxn>
                    <a:cxn ang="0">
                      <a:pos x="csX115" y="csY115"/>
                    </a:cxn>
                    <a:cxn ang="0">
                      <a:pos x="csX116" y="csY116"/>
                    </a:cxn>
                    <a:cxn ang="0">
                      <a:pos x="csX117" y="csY117"/>
                    </a:cxn>
                    <a:cxn ang="0">
                      <a:pos x="csX118" y="csY118"/>
                    </a:cxn>
                    <a:cxn ang="0">
                      <a:pos x="csX119" y="csY119"/>
                    </a:cxn>
                    <a:cxn ang="0">
                      <a:pos x="csX120" y="csY120"/>
                    </a:cxn>
                    <a:cxn ang="0">
                      <a:pos x="csX121" y="csY121"/>
                    </a:cxn>
                    <a:cxn ang="0">
                      <a:pos x="csX122" y="csY122"/>
                    </a:cxn>
                    <a:cxn ang="0">
                      <a:pos x="csX123" y="csY123"/>
                    </a:cxn>
                    <a:cxn ang="0">
                      <a:pos x="csX124" y="csY124"/>
                    </a:cxn>
                    <a:cxn ang="0">
                      <a:pos x="csX125" y="csY125"/>
                    </a:cxn>
                    <a:cxn ang="0">
                      <a:pos x="csX126" y="csY126"/>
                    </a:cxn>
                    <a:cxn ang="0">
                      <a:pos x="csX127" y="csY127"/>
                    </a:cxn>
                    <a:cxn ang="0">
                      <a:pos x="csX128" y="csY128"/>
                    </a:cxn>
                    <a:cxn ang="0">
                      <a:pos x="csX129" y="csY129"/>
                    </a:cxn>
                    <a:cxn ang="0">
                      <a:pos x="csX130" y="csY130"/>
                    </a:cxn>
                    <a:cxn ang="0">
                      <a:pos x="csX131" y="csY131"/>
                    </a:cxn>
                    <a:cxn ang="0">
                      <a:pos x="csX132" y="csY132"/>
                    </a:cxn>
                    <a:cxn ang="0">
                      <a:pos x="csX133" y="csY133"/>
                    </a:cxn>
                    <a:cxn ang="0">
                      <a:pos x="csX134" y="csY134"/>
                    </a:cxn>
                    <a:cxn ang="0">
                      <a:pos x="csX135" y="csY135"/>
                    </a:cxn>
                    <a:cxn ang="0">
                      <a:pos x="csX136" y="csY136"/>
                    </a:cxn>
                    <a:cxn ang="0">
                      <a:pos x="csX137" y="csY137"/>
                    </a:cxn>
                    <a:cxn ang="0">
                      <a:pos x="csX138" y="csY138"/>
                    </a:cxn>
                    <a:cxn ang="0">
                      <a:pos x="csX139" y="csY139"/>
                    </a:cxn>
                    <a:cxn ang="0">
                      <a:pos x="csX140" y="csY140"/>
                    </a:cxn>
                    <a:cxn ang="0">
                      <a:pos x="csX141" y="csY141"/>
                    </a:cxn>
                    <a:cxn ang="0">
                      <a:pos x="csX142" y="csY142"/>
                    </a:cxn>
                    <a:cxn ang="0">
                      <a:pos x="csX143" y="csY143"/>
                    </a:cxn>
                    <a:cxn ang="0">
                      <a:pos x="csX144" y="csY144"/>
                    </a:cxn>
                    <a:cxn ang="0">
                      <a:pos x="csX145" y="csY145"/>
                    </a:cxn>
                    <a:cxn ang="0">
                      <a:pos x="csX146" y="csY146"/>
                    </a:cxn>
                    <a:cxn ang="0">
                      <a:pos x="csX147" y="csY147"/>
                    </a:cxn>
                    <a:cxn ang="0">
                      <a:pos x="csX148" y="csY148"/>
                    </a:cxn>
                    <a:cxn ang="0">
                      <a:pos x="csX149" y="csY149"/>
                    </a:cxn>
                    <a:cxn ang="0">
                      <a:pos x="csX150" y="csY150"/>
                    </a:cxn>
                    <a:cxn ang="0">
                      <a:pos x="csX151" y="csY151"/>
                    </a:cxn>
                    <a:cxn ang="0">
                      <a:pos x="csX152" y="csY152"/>
                    </a:cxn>
                    <a:cxn ang="0">
                      <a:pos x="csX153" y="csY153"/>
                    </a:cxn>
                    <a:cxn ang="0">
                      <a:pos x="csX154" y="csY154"/>
                    </a:cxn>
                    <a:cxn ang="0">
                      <a:pos x="csX155" y="csY155"/>
                    </a:cxn>
                    <a:cxn ang="0">
                      <a:pos x="csX156" y="csY156"/>
                    </a:cxn>
                    <a:cxn ang="0">
                      <a:pos x="csX157" y="csY157"/>
                    </a:cxn>
                    <a:cxn ang="0">
                      <a:pos x="csX158" y="csY158"/>
                    </a:cxn>
                    <a:cxn ang="0">
                      <a:pos x="csX159" y="csY159"/>
                    </a:cxn>
                    <a:cxn ang="0">
                      <a:pos x="csX160" y="csY160"/>
                    </a:cxn>
                    <a:cxn ang="0">
                      <a:pos x="csX161" y="csY161"/>
                    </a:cxn>
                    <a:cxn ang="0">
                      <a:pos x="csX162" y="csY162"/>
                    </a:cxn>
                    <a:cxn ang="0">
                      <a:pos x="csX163" y="csY163"/>
                    </a:cxn>
                    <a:cxn ang="0">
                      <a:pos x="csX164" y="csY164"/>
                    </a:cxn>
                    <a:cxn ang="0">
                      <a:pos x="csX165" y="csY165"/>
                    </a:cxn>
                    <a:cxn ang="0">
                      <a:pos x="csX166" y="csY166"/>
                    </a:cxn>
                    <a:cxn ang="0">
                      <a:pos x="csX167" y="csY167"/>
                    </a:cxn>
                    <a:cxn ang="0">
                      <a:pos x="csX168" y="csY168"/>
                    </a:cxn>
                    <a:cxn ang="0">
                      <a:pos x="csX169" y="csY169"/>
                    </a:cxn>
                    <a:cxn ang="0">
                      <a:pos x="csX170" y="csY170"/>
                    </a:cxn>
                    <a:cxn ang="0">
                      <a:pos x="csX171" y="csY171"/>
                    </a:cxn>
                    <a:cxn ang="0">
                      <a:pos x="csX172" y="csY172"/>
                    </a:cxn>
                    <a:cxn ang="0">
                      <a:pos x="csX173" y="csY173"/>
                    </a:cxn>
                    <a:cxn ang="0">
                      <a:pos x="csX174" y="csY174"/>
                    </a:cxn>
                    <a:cxn ang="0">
                      <a:pos x="csX175" y="csY175"/>
                    </a:cxn>
                    <a:cxn ang="0">
                      <a:pos x="csX176" y="csY176"/>
                    </a:cxn>
                    <a:cxn ang="0">
                      <a:pos x="csX177" y="csY177"/>
                    </a:cxn>
                    <a:cxn ang="0">
                      <a:pos x="csX178" y="csY178"/>
                    </a:cxn>
                    <a:cxn ang="0">
                      <a:pos x="csX179" y="csY179"/>
                    </a:cxn>
                    <a:cxn ang="0">
                      <a:pos x="csX180" y="csY180"/>
                    </a:cxn>
                    <a:cxn ang="0">
                      <a:pos x="csX181" y="csY181"/>
                    </a:cxn>
                    <a:cxn ang="0">
                      <a:pos x="csX182" y="csY182"/>
                    </a:cxn>
                    <a:cxn ang="0">
                      <a:pos x="csX183" y="csY183"/>
                    </a:cxn>
                    <a:cxn ang="0">
                      <a:pos x="csX184" y="csY184"/>
                    </a:cxn>
                    <a:cxn ang="0">
                      <a:pos x="csX185" y="csY185"/>
                    </a:cxn>
                    <a:cxn ang="0">
                      <a:pos x="csX186" y="csY186"/>
                    </a:cxn>
                    <a:cxn ang="0">
                      <a:pos x="csX187" y="csY187"/>
                    </a:cxn>
                    <a:cxn ang="0">
                      <a:pos x="csX188" y="csY188"/>
                    </a:cxn>
                    <a:cxn ang="0">
                      <a:pos x="csX189" y="csY189"/>
                    </a:cxn>
                    <a:cxn ang="0">
                      <a:pos x="csX190" y="csY190"/>
                    </a:cxn>
                    <a:cxn ang="0">
                      <a:pos x="csX191" y="csY191"/>
                    </a:cxn>
                    <a:cxn ang="0">
                      <a:pos x="csX192" y="csY192"/>
                    </a:cxn>
                    <a:cxn ang="0">
                      <a:pos x="csX193" y="csY193"/>
                    </a:cxn>
                    <a:cxn ang="0">
                      <a:pos x="csX194" y="csY194"/>
                    </a:cxn>
                    <a:cxn ang="0">
                      <a:pos x="csX195" y="csY195"/>
                    </a:cxn>
                    <a:cxn ang="0">
                      <a:pos x="csX196" y="csY196"/>
                    </a:cxn>
                    <a:cxn ang="0">
                      <a:pos x="csX197" y="csY197"/>
                    </a:cxn>
                    <a:cxn ang="0">
                      <a:pos x="csX198" y="csY198"/>
                    </a:cxn>
                    <a:cxn ang="0">
                      <a:pos x="csX199" y="csY199"/>
                    </a:cxn>
                    <a:cxn ang="0">
                      <a:pos x="csX200" y="csY200"/>
                    </a:cxn>
                    <a:cxn ang="0">
                      <a:pos x="csX201" y="csY201"/>
                    </a:cxn>
                    <a:cxn ang="0">
                      <a:pos x="csX202" y="csY202"/>
                    </a:cxn>
                    <a:cxn ang="0">
                      <a:pos x="csX203" y="csY203"/>
                    </a:cxn>
                    <a:cxn ang="0">
                      <a:pos x="csX204" y="csY204"/>
                    </a:cxn>
                    <a:cxn ang="0">
                      <a:pos x="csX205" y="csY205"/>
                    </a:cxn>
                    <a:cxn ang="0">
                      <a:pos x="csX206" y="csY206"/>
                    </a:cxn>
                    <a:cxn ang="0">
                      <a:pos x="csX207" y="csY207"/>
                    </a:cxn>
                    <a:cxn ang="0">
                      <a:pos x="csX208" y="csY208"/>
                    </a:cxn>
                    <a:cxn ang="0">
                      <a:pos x="csX209" y="csY209"/>
                    </a:cxn>
                    <a:cxn ang="0">
                      <a:pos x="csX210" y="csY210"/>
                    </a:cxn>
                    <a:cxn ang="0">
                      <a:pos x="csX211" y="csY211"/>
                    </a:cxn>
                    <a:cxn ang="0">
                      <a:pos x="csX212" y="csY212"/>
                    </a:cxn>
                    <a:cxn ang="0">
                      <a:pos x="csX213" y="csY213"/>
                    </a:cxn>
                    <a:cxn ang="0">
                      <a:pos x="csX214" y="csY214"/>
                    </a:cxn>
                    <a:cxn ang="0">
                      <a:pos x="csX215" y="csY215"/>
                    </a:cxn>
                    <a:cxn ang="0">
                      <a:pos x="csX216" y="csY216"/>
                    </a:cxn>
                    <a:cxn ang="0">
                      <a:pos x="csX217" y="csY217"/>
                    </a:cxn>
                    <a:cxn ang="0">
                      <a:pos x="csX218" y="csY218"/>
                    </a:cxn>
                    <a:cxn ang="0">
                      <a:pos x="csX219" y="csY219"/>
                    </a:cxn>
                    <a:cxn ang="0">
                      <a:pos x="csX220" y="csY220"/>
                    </a:cxn>
                    <a:cxn ang="0">
                      <a:pos x="csX221" y="csY221"/>
                    </a:cxn>
                    <a:cxn ang="0">
                      <a:pos x="csX222" y="csY222"/>
                    </a:cxn>
                    <a:cxn ang="0">
                      <a:pos x="csX223" y="csY223"/>
                    </a:cxn>
                    <a:cxn ang="0">
                      <a:pos x="csX224" y="csY224"/>
                    </a:cxn>
                    <a:cxn ang="0">
                      <a:pos x="csX225" y="csY225"/>
                    </a:cxn>
                    <a:cxn ang="0">
                      <a:pos x="csX226" y="csY226"/>
                    </a:cxn>
                    <a:cxn ang="0">
                      <a:pos x="csX227" y="csY227"/>
                    </a:cxn>
                    <a:cxn ang="0">
                      <a:pos x="csX228" y="csY228"/>
                    </a:cxn>
                    <a:cxn ang="0">
                      <a:pos x="csX229" y="csY229"/>
                    </a:cxn>
                    <a:cxn ang="0">
                      <a:pos x="csX230" y="csY230"/>
                    </a:cxn>
                    <a:cxn ang="0">
                      <a:pos x="csX231" y="csY231"/>
                    </a:cxn>
                    <a:cxn ang="0">
                      <a:pos x="csX232" y="csY232"/>
                    </a:cxn>
                    <a:cxn ang="0">
                      <a:pos x="csX233" y="csY233"/>
                    </a:cxn>
                    <a:cxn ang="0">
                      <a:pos x="csX234" y="csY234"/>
                    </a:cxn>
                    <a:cxn ang="0">
                      <a:pos x="csX235" y="csY235"/>
                    </a:cxn>
                    <a:cxn ang="0">
                      <a:pos x="csX236" y="csY236"/>
                    </a:cxn>
                    <a:cxn ang="0">
                      <a:pos x="csX237" y="csY237"/>
                    </a:cxn>
                    <a:cxn ang="0">
                      <a:pos x="csX238" y="csY238"/>
                    </a:cxn>
                    <a:cxn ang="0">
                      <a:pos x="csX239" y="csY239"/>
                    </a:cxn>
                    <a:cxn ang="0">
                      <a:pos x="csX240" y="csY240"/>
                    </a:cxn>
                    <a:cxn ang="0">
                      <a:pos x="csX241" y="csY241"/>
                    </a:cxn>
                    <a:cxn ang="0">
                      <a:pos x="csX242" y="csY242"/>
                    </a:cxn>
                    <a:cxn ang="0">
                      <a:pos x="csX243" y="csY243"/>
                    </a:cxn>
                    <a:cxn ang="0">
                      <a:pos x="csX244" y="csY244"/>
                    </a:cxn>
                    <a:cxn ang="0">
                      <a:pos x="csX245" y="csY245"/>
                    </a:cxn>
                    <a:cxn ang="0">
                      <a:pos x="csX246" y="csY246"/>
                    </a:cxn>
                    <a:cxn ang="0">
                      <a:pos x="csX247" y="csY247"/>
                    </a:cxn>
                    <a:cxn ang="0">
                      <a:pos x="csX248" y="csY248"/>
                    </a:cxn>
                    <a:cxn ang="0">
                      <a:pos x="csX249" y="csY249"/>
                    </a:cxn>
                    <a:cxn ang="0">
                      <a:pos x="csX250" y="csY250"/>
                    </a:cxn>
                    <a:cxn ang="0">
                      <a:pos x="csX251" y="csY251"/>
                    </a:cxn>
                    <a:cxn ang="0">
                      <a:pos x="csX252" y="csY252"/>
                    </a:cxn>
                    <a:cxn ang="0">
                      <a:pos x="csX253" y="csY253"/>
                    </a:cxn>
                    <a:cxn ang="0">
                      <a:pos x="csX254" y="csY254"/>
                    </a:cxn>
                    <a:cxn ang="0">
                      <a:pos x="csX255" y="csY255"/>
                    </a:cxn>
                    <a:cxn ang="0">
                      <a:pos x="csX256" y="csY256"/>
                    </a:cxn>
                    <a:cxn ang="0">
                      <a:pos x="csX257" y="csY257"/>
                    </a:cxn>
                    <a:cxn ang="0">
                      <a:pos x="csX258" y="csY258"/>
                    </a:cxn>
                    <a:cxn ang="0">
                      <a:pos x="csX259" y="csY259"/>
                    </a:cxn>
                    <a:cxn ang="0">
                      <a:pos x="csX260" y="csY260"/>
                    </a:cxn>
                    <a:cxn ang="0">
                      <a:pos x="csX261" y="csY261"/>
                    </a:cxn>
                    <a:cxn ang="0">
                      <a:pos x="csX262" y="csY262"/>
                    </a:cxn>
                    <a:cxn ang="0">
                      <a:pos x="csX263" y="csY263"/>
                    </a:cxn>
                    <a:cxn ang="0">
                      <a:pos x="csX264" y="csY264"/>
                    </a:cxn>
                    <a:cxn ang="0">
                      <a:pos x="csX265" y="csY265"/>
                    </a:cxn>
                    <a:cxn ang="0">
                      <a:pos x="csX266" y="csY266"/>
                    </a:cxn>
                    <a:cxn ang="0">
                      <a:pos x="csX267" y="csY267"/>
                    </a:cxn>
                    <a:cxn ang="0">
                      <a:pos x="csX268" y="csY268"/>
                    </a:cxn>
                    <a:cxn ang="0">
                      <a:pos x="csX269" y="csY269"/>
                    </a:cxn>
                    <a:cxn ang="0">
                      <a:pos x="csX270" y="csY270"/>
                    </a:cxn>
                    <a:cxn ang="0">
                      <a:pos x="csX271" y="csY271"/>
                    </a:cxn>
                    <a:cxn ang="0">
                      <a:pos x="csX272" y="csY272"/>
                    </a:cxn>
                    <a:cxn ang="0">
                      <a:pos x="csX273" y="csY273"/>
                    </a:cxn>
                    <a:cxn ang="0">
                      <a:pos x="csX274" y="csY274"/>
                    </a:cxn>
                    <a:cxn ang="0">
                      <a:pos x="csX275" y="csY275"/>
                    </a:cxn>
                    <a:cxn ang="0">
                      <a:pos x="csX276" y="csY276"/>
                    </a:cxn>
                    <a:cxn ang="0">
                      <a:pos x="csX277" y="csY277"/>
                    </a:cxn>
                    <a:cxn ang="0">
                      <a:pos x="csX278" y="csY278"/>
                    </a:cxn>
                    <a:cxn ang="0">
                      <a:pos x="csX279" y="csY279"/>
                    </a:cxn>
                    <a:cxn ang="0">
                      <a:pos x="csX280" y="csY280"/>
                    </a:cxn>
                    <a:cxn ang="0">
                      <a:pos x="csX281" y="csY281"/>
                    </a:cxn>
                    <a:cxn ang="0">
                      <a:pos x="csX282" y="csY282"/>
                    </a:cxn>
                    <a:cxn ang="0">
                      <a:pos x="csX283" y="csY283"/>
                    </a:cxn>
                    <a:cxn ang="0">
                      <a:pos x="csX284" y="csY284"/>
                    </a:cxn>
                    <a:cxn ang="0">
                      <a:pos x="csX285" y="csY285"/>
                    </a:cxn>
                    <a:cxn ang="0">
                      <a:pos x="csX286" y="csY286"/>
                    </a:cxn>
                    <a:cxn ang="0">
                      <a:pos x="csX287" y="csY287"/>
                    </a:cxn>
                    <a:cxn ang="0">
                      <a:pos x="csX288" y="csY288"/>
                    </a:cxn>
                    <a:cxn ang="0">
                      <a:pos x="csX289" y="csY289"/>
                    </a:cxn>
                    <a:cxn ang="0">
                      <a:pos x="csX290" y="csY290"/>
                    </a:cxn>
                    <a:cxn ang="0">
                      <a:pos x="csX291" y="csY291"/>
                    </a:cxn>
                  </a:cxnLst>
                  <a:rect l="l" t="t" r="r" b="b"/>
                  <a:pathLst>
                    <a:path w="2076058" h="3655224">
                      <a:moveTo>
                        <a:pt x="2072360" y="69960"/>
                      </a:moveTo>
                      <a:cubicBezTo>
                        <a:pt x="2077542" y="59101"/>
                        <a:pt x="2079761" y="35670"/>
                        <a:pt x="2061854" y="38118"/>
                      </a:cubicBezTo>
                      <a:cubicBezTo>
                        <a:pt x="2064883" y="31669"/>
                        <a:pt x="2066807" y="24269"/>
                        <a:pt x="2062969" y="17858"/>
                      </a:cubicBezTo>
                      <a:cubicBezTo>
                        <a:pt x="2055292" y="5361"/>
                        <a:pt x="2041280" y="14515"/>
                        <a:pt x="2031879" y="19687"/>
                      </a:cubicBezTo>
                      <a:cubicBezTo>
                        <a:pt x="2006476" y="-13393"/>
                        <a:pt x="1918093" y="79333"/>
                        <a:pt x="1888290" y="91391"/>
                      </a:cubicBezTo>
                      <a:cubicBezTo>
                        <a:pt x="1863458" y="106164"/>
                        <a:pt x="1831559" y="111622"/>
                        <a:pt x="1811690" y="133482"/>
                      </a:cubicBezTo>
                      <a:cubicBezTo>
                        <a:pt x="1813709" y="107155"/>
                        <a:pt x="1828368" y="78675"/>
                        <a:pt x="1815023" y="53520"/>
                      </a:cubicBezTo>
                      <a:cubicBezTo>
                        <a:pt x="1809423" y="44119"/>
                        <a:pt x="1798269" y="37280"/>
                        <a:pt x="1789573" y="47338"/>
                      </a:cubicBezTo>
                      <a:cubicBezTo>
                        <a:pt x="1751358" y="103193"/>
                        <a:pt x="1721383" y="194109"/>
                        <a:pt x="1735137" y="261555"/>
                      </a:cubicBezTo>
                      <a:cubicBezTo>
                        <a:pt x="1703495" y="291454"/>
                        <a:pt x="1675254" y="324811"/>
                        <a:pt x="1644183" y="355339"/>
                      </a:cubicBezTo>
                      <a:cubicBezTo>
                        <a:pt x="1594520" y="408659"/>
                        <a:pt x="1534236" y="451503"/>
                        <a:pt x="1485030" y="504881"/>
                      </a:cubicBezTo>
                      <a:cubicBezTo>
                        <a:pt x="1422946" y="477659"/>
                        <a:pt x="1359014" y="449741"/>
                        <a:pt x="1305950" y="406783"/>
                      </a:cubicBezTo>
                      <a:cubicBezTo>
                        <a:pt x="1267641" y="373807"/>
                        <a:pt x="1242466" y="328916"/>
                        <a:pt x="1213424" y="288197"/>
                      </a:cubicBezTo>
                      <a:cubicBezTo>
                        <a:pt x="1141730" y="173335"/>
                        <a:pt x="1017371" y="156352"/>
                        <a:pt x="897995" y="123081"/>
                      </a:cubicBezTo>
                      <a:cubicBezTo>
                        <a:pt x="889212" y="117318"/>
                        <a:pt x="878278" y="130034"/>
                        <a:pt x="885822" y="139121"/>
                      </a:cubicBezTo>
                      <a:cubicBezTo>
                        <a:pt x="903462" y="160371"/>
                        <a:pt x="919426" y="183765"/>
                        <a:pt x="928484" y="210054"/>
                      </a:cubicBezTo>
                      <a:cubicBezTo>
                        <a:pt x="937114" y="235085"/>
                        <a:pt x="936857" y="261031"/>
                        <a:pt x="938095" y="287168"/>
                      </a:cubicBezTo>
                      <a:cubicBezTo>
                        <a:pt x="939000" y="306351"/>
                        <a:pt x="938714" y="325544"/>
                        <a:pt x="925027" y="340527"/>
                      </a:cubicBezTo>
                      <a:cubicBezTo>
                        <a:pt x="892194" y="373846"/>
                        <a:pt x="840159" y="371817"/>
                        <a:pt x="796715" y="370045"/>
                      </a:cubicBezTo>
                      <a:cubicBezTo>
                        <a:pt x="643734" y="368616"/>
                        <a:pt x="541807" y="267832"/>
                        <a:pt x="536197" y="115366"/>
                      </a:cubicBezTo>
                      <a:cubicBezTo>
                        <a:pt x="558943" y="109584"/>
                        <a:pt x="581183" y="97316"/>
                        <a:pt x="596966" y="79885"/>
                      </a:cubicBezTo>
                      <a:cubicBezTo>
                        <a:pt x="615588" y="57997"/>
                        <a:pt x="607625" y="29383"/>
                        <a:pt x="604520" y="3561"/>
                      </a:cubicBezTo>
                      <a:cubicBezTo>
                        <a:pt x="603948" y="-1163"/>
                        <a:pt x="597671" y="-1211"/>
                        <a:pt x="597128" y="3561"/>
                      </a:cubicBezTo>
                      <a:cubicBezTo>
                        <a:pt x="593537" y="24097"/>
                        <a:pt x="599976" y="46957"/>
                        <a:pt x="589032" y="65645"/>
                      </a:cubicBezTo>
                      <a:cubicBezTo>
                        <a:pt x="575678" y="83428"/>
                        <a:pt x="553523" y="94077"/>
                        <a:pt x="532644" y="100202"/>
                      </a:cubicBezTo>
                      <a:cubicBezTo>
                        <a:pt x="531425" y="98106"/>
                        <a:pt x="529015" y="96535"/>
                        <a:pt x="526310" y="97059"/>
                      </a:cubicBezTo>
                      <a:cubicBezTo>
                        <a:pt x="482057" y="105603"/>
                        <a:pt x="439299" y="120119"/>
                        <a:pt x="397180" y="136063"/>
                      </a:cubicBezTo>
                      <a:cubicBezTo>
                        <a:pt x="144043" y="213445"/>
                        <a:pt x="84036" y="421499"/>
                        <a:pt x="32772" y="655414"/>
                      </a:cubicBezTo>
                      <a:cubicBezTo>
                        <a:pt x="13713" y="746502"/>
                        <a:pt x="-11357" y="841323"/>
                        <a:pt x="5635" y="934525"/>
                      </a:cubicBezTo>
                      <a:cubicBezTo>
                        <a:pt x="8036" y="945012"/>
                        <a:pt x="10226" y="972282"/>
                        <a:pt x="23104" y="971939"/>
                      </a:cubicBezTo>
                      <a:cubicBezTo>
                        <a:pt x="81388" y="1009535"/>
                        <a:pt x="155149" y="1007191"/>
                        <a:pt x="221358" y="1020079"/>
                      </a:cubicBezTo>
                      <a:cubicBezTo>
                        <a:pt x="217090" y="1037871"/>
                        <a:pt x="221300" y="1057141"/>
                        <a:pt x="220195" y="1075400"/>
                      </a:cubicBezTo>
                      <a:cubicBezTo>
                        <a:pt x="221196" y="1126930"/>
                        <a:pt x="216405" y="1178775"/>
                        <a:pt x="213357" y="1229791"/>
                      </a:cubicBezTo>
                      <a:cubicBezTo>
                        <a:pt x="88903" y="1836066"/>
                        <a:pt x="57994" y="2461011"/>
                        <a:pt x="75635" y="3078717"/>
                      </a:cubicBezTo>
                      <a:cubicBezTo>
                        <a:pt x="80245" y="3152917"/>
                        <a:pt x="78511" y="3228507"/>
                        <a:pt x="97599" y="3300859"/>
                      </a:cubicBezTo>
                      <a:cubicBezTo>
                        <a:pt x="79549" y="3330939"/>
                        <a:pt x="337667" y="3371973"/>
                        <a:pt x="365204" y="3375364"/>
                      </a:cubicBezTo>
                      <a:cubicBezTo>
                        <a:pt x="355489" y="3401519"/>
                        <a:pt x="347545" y="3428551"/>
                        <a:pt x="334076" y="3453097"/>
                      </a:cubicBezTo>
                      <a:cubicBezTo>
                        <a:pt x="329123" y="3463241"/>
                        <a:pt x="320360" y="3470290"/>
                        <a:pt x="315379" y="3480167"/>
                      </a:cubicBezTo>
                      <a:cubicBezTo>
                        <a:pt x="299815" y="3491816"/>
                        <a:pt x="285785" y="3505561"/>
                        <a:pt x="274231" y="3521125"/>
                      </a:cubicBezTo>
                      <a:cubicBezTo>
                        <a:pt x="260543" y="3538765"/>
                        <a:pt x="251237" y="3560758"/>
                        <a:pt x="254314" y="3583418"/>
                      </a:cubicBezTo>
                      <a:cubicBezTo>
                        <a:pt x="256133" y="3602297"/>
                        <a:pt x="257133" y="3622957"/>
                        <a:pt x="267001" y="3639616"/>
                      </a:cubicBezTo>
                      <a:cubicBezTo>
                        <a:pt x="282527" y="3657170"/>
                        <a:pt x="319179" y="3655599"/>
                        <a:pt x="341020" y="3654779"/>
                      </a:cubicBezTo>
                      <a:cubicBezTo>
                        <a:pt x="381463" y="3650798"/>
                        <a:pt x="422087" y="3642349"/>
                        <a:pt x="459587" y="3626319"/>
                      </a:cubicBezTo>
                      <a:cubicBezTo>
                        <a:pt x="491077" y="3614870"/>
                        <a:pt x="505755" y="3584276"/>
                        <a:pt x="516861" y="3554938"/>
                      </a:cubicBezTo>
                      <a:cubicBezTo>
                        <a:pt x="525072" y="3555015"/>
                        <a:pt x="544979" y="3563749"/>
                        <a:pt x="549789" y="3556015"/>
                      </a:cubicBezTo>
                      <a:cubicBezTo>
                        <a:pt x="560076" y="3548966"/>
                        <a:pt x="566401" y="3542251"/>
                        <a:pt x="573554" y="3533479"/>
                      </a:cubicBezTo>
                      <a:cubicBezTo>
                        <a:pt x="589099" y="3529802"/>
                        <a:pt x="582374" y="3508666"/>
                        <a:pt x="584546" y="3496941"/>
                      </a:cubicBezTo>
                      <a:cubicBezTo>
                        <a:pt x="586117" y="3463089"/>
                        <a:pt x="584498" y="3429199"/>
                        <a:pt x="584231" y="3395338"/>
                      </a:cubicBezTo>
                      <a:cubicBezTo>
                        <a:pt x="673938" y="3399414"/>
                        <a:pt x="763844" y="3398843"/>
                        <a:pt x="853503" y="3393842"/>
                      </a:cubicBezTo>
                      <a:cubicBezTo>
                        <a:pt x="851398" y="3437638"/>
                        <a:pt x="850331" y="3481605"/>
                        <a:pt x="849388" y="3525468"/>
                      </a:cubicBezTo>
                      <a:cubicBezTo>
                        <a:pt x="850627" y="3535660"/>
                        <a:pt x="840845" y="3578856"/>
                        <a:pt x="860980" y="3570302"/>
                      </a:cubicBezTo>
                      <a:cubicBezTo>
                        <a:pt x="878202" y="3579970"/>
                        <a:pt x="922321" y="3599716"/>
                        <a:pt x="940438" y="3589514"/>
                      </a:cubicBezTo>
                      <a:cubicBezTo>
                        <a:pt x="951906" y="3587323"/>
                        <a:pt x="999693" y="3584114"/>
                        <a:pt x="1001503" y="3572579"/>
                      </a:cubicBezTo>
                      <a:cubicBezTo>
                        <a:pt x="1004103" y="3571883"/>
                        <a:pt x="1006332" y="3569759"/>
                        <a:pt x="1006389" y="3566445"/>
                      </a:cubicBezTo>
                      <a:cubicBezTo>
                        <a:pt x="1006599" y="3554605"/>
                        <a:pt x="1007342" y="3542308"/>
                        <a:pt x="1007303" y="3530574"/>
                      </a:cubicBezTo>
                      <a:cubicBezTo>
                        <a:pt x="1029487" y="3549652"/>
                        <a:pt x="1048899" y="3571750"/>
                        <a:pt x="1065768" y="3595620"/>
                      </a:cubicBezTo>
                      <a:cubicBezTo>
                        <a:pt x="1071359" y="3601544"/>
                        <a:pt x="1076369" y="3620280"/>
                        <a:pt x="1085961" y="3617842"/>
                      </a:cubicBezTo>
                      <a:cubicBezTo>
                        <a:pt x="1144835" y="3649065"/>
                        <a:pt x="1216587" y="3644702"/>
                        <a:pt x="1281061" y="3638378"/>
                      </a:cubicBezTo>
                      <a:cubicBezTo>
                        <a:pt x="1292539" y="3636997"/>
                        <a:pt x="1304007" y="3635501"/>
                        <a:pt x="1315475" y="3634034"/>
                      </a:cubicBezTo>
                      <a:cubicBezTo>
                        <a:pt x="1323219" y="3632920"/>
                        <a:pt x="1347098" y="3633872"/>
                        <a:pt x="1343850" y="3621528"/>
                      </a:cubicBezTo>
                      <a:cubicBezTo>
                        <a:pt x="1353632" y="3608374"/>
                        <a:pt x="1338088" y="3577979"/>
                        <a:pt x="1329391" y="3566340"/>
                      </a:cubicBezTo>
                      <a:cubicBezTo>
                        <a:pt x="1303960" y="3531583"/>
                        <a:pt x="1262240" y="3516553"/>
                        <a:pt x="1227064" y="3494521"/>
                      </a:cubicBezTo>
                      <a:cubicBezTo>
                        <a:pt x="1179544" y="3462927"/>
                        <a:pt x="1156065" y="3407901"/>
                        <a:pt x="1120070" y="3365524"/>
                      </a:cubicBezTo>
                      <a:cubicBezTo>
                        <a:pt x="1179239" y="3354285"/>
                        <a:pt x="1240695" y="3347741"/>
                        <a:pt x="1297540" y="3327577"/>
                      </a:cubicBezTo>
                      <a:cubicBezTo>
                        <a:pt x="1304455" y="3333044"/>
                        <a:pt x="1318257" y="3329682"/>
                        <a:pt x="1319381" y="3317814"/>
                      </a:cubicBezTo>
                      <a:cubicBezTo>
                        <a:pt x="1342622" y="3053104"/>
                        <a:pt x="1336697" y="2786547"/>
                        <a:pt x="1323019" y="2521466"/>
                      </a:cubicBezTo>
                      <a:cubicBezTo>
                        <a:pt x="1293844" y="2095804"/>
                        <a:pt x="1258640" y="1664159"/>
                        <a:pt x="1139568" y="1252879"/>
                      </a:cubicBezTo>
                      <a:cubicBezTo>
                        <a:pt x="1143730" y="1246907"/>
                        <a:pt x="1142692" y="1239640"/>
                        <a:pt x="1140777" y="1232982"/>
                      </a:cubicBezTo>
                      <a:cubicBezTo>
                        <a:pt x="1139625" y="1227581"/>
                        <a:pt x="1139196" y="1220685"/>
                        <a:pt x="1138453" y="1214855"/>
                      </a:cubicBezTo>
                      <a:cubicBezTo>
                        <a:pt x="1133967" y="1171450"/>
                        <a:pt x="1128909" y="1127930"/>
                        <a:pt x="1135167" y="1084458"/>
                      </a:cubicBezTo>
                      <a:cubicBezTo>
                        <a:pt x="1140758" y="1045891"/>
                        <a:pt x="1148073" y="1008115"/>
                        <a:pt x="1143197" y="969034"/>
                      </a:cubicBezTo>
                      <a:cubicBezTo>
                        <a:pt x="1135291" y="904036"/>
                        <a:pt x="1106125" y="841418"/>
                        <a:pt x="1113955" y="774972"/>
                      </a:cubicBezTo>
                      <a:cubicBezTo>
                        <a:pt x="1122004" y="768000"/>
                        <a:pt x="1122394" y="755236"/>
                        <a:pt x="1126937" y="745806"/>
                      </a:cubicBezTo>
                      <a:cubicBezTo>
                        <a:pt x="1134300" y="725213"/>
                        <a:pt x="1145664" y="706411"/>
                        <a:pt x="1156341" y="687428"/>
                      </a:cubicBezTo>
                      <a:cubicBezTo>
                        <a:pt x="1267269" y="729766"/>
                        <a:pt x="1379864" y="768285"/>
                        <a:pt x="1494307" y="799851"/>
                      </a:cubicBezTo>
                      <a:cubicBezTo>
                        <a:pt x="1488725" y="802813"/>
                        <a:pt x="1489421" y="810519"/>
                        <a:pt x="1496069" y="811338"/>
                      </a:cubicBezTo>
                      <a:cubicBezTo>
                        <a:pt x="1511652" y="813367"/>
                        <a:pt x="1528140" y="806185"/>
                        <a:pt x="1541627" y="799080"/>
                      </a:cubicBezTo>
                      <a:cubicBezTo>
                        <a:pt x="1555867" y="791584"/>
                        <a:pt x="1568736" y="782125"/>
                        <a:pt x="1581289" y="772114"/>
                      </a:cubicBezTo>
                      <a:cubicBezTo>
                        <a:pt x="1659194" y="706735"/>
                        <a:pt x="1730632" y="633230"/>
                        <a:pt x="1795707" y="555116"/>
                      </a:cubicBezTo>
                      <a:cubicBezTo>
                        <a:pt x="1813814" y="532732"/>
                        <a:pt x="1831540" y="510082"/>
                        <a:pt x="1848028" y="486479"/>
                      </a:cubicBezTo>
                      <a:cubicBezTo>
                        <a:pt x="1853828" y="477192"/>
                        <a:pt x="1863230" y="468238"/>
                        <a:pt x="1864020" y="457008"/>
                      </a:cubicBezTo>
                      <a:cubicBezTo>
                        <a:pt x="1868535" y="434339"/>
                        <a:pt x="1833130" y="379522"/>
                        <a:pt x="1820900" y="358110"/>
                      </a:cubicBezTo>
                      <a:cubicBezTo>
                        <a:pt x="1828606" y="351614"/>
                        <a:pt x="1831778" y="339241"/>
                        <a:pt x="1836521" y="330488"/>
                      </a:cubicBezTo>
                      <a:cubicBezTo>
                        <a:pt x="1851228" y="303132"/>
                        <a:pt x="1872059" y="279329"/>
                        <a:pt x="1896310" y="260012"/>
                      </a:cubicBezTo>
                      <a:cubicBezTo>
                        <a:pt x="1935134" y="231409"/>
                        <a:pt x="1976901" y="206768"/>
                        <a:pt x="2011838" y="173078"/>
                      </a:cubicBezTo>
                      <a:cubicBezTo>
                        <a:pt x="2027707" y="156828"/>
                        <a:pt x="2057149" y="134559"/>
                        <a:pt x="2061692" y="112403"/>
                      </a:cubicBezTo>
                      <a:cubicBezTo>
                        <a:pt x="2068188" y="106946"/>
                        <a:pt x="2064817" y="96773"/>
                        <a:pt x="2057711" y="93068"/>
                      </a:cubicBezTo>
                      <a:cubicBezTo>
                        <a:pt x="2064359" y="86610"/>
                        <a:pt x="2069074" y="78561"/>
                        <a:pt x="2072360" y="69960"/>
                      </a:cubicBezTo>
                      <a:close/>
                      <a:moveTo>
                        <a:pt x="2042376" y="28279"/>
                      </a:moveTo>
                      <a:cubicBezTo>
                        <a:pt x="2054368" y="19925"/>
                        <a:pt x="2055615" y="24792"/>
                        <a:pt x="2049472" y="35727"/>
                      </a:cubicBezTo>
                      <a:cubicBezTo>
                        <a:pt x="2044443" y="44252"/>
                        <a:pt x="2038299" y="51948"/>
                        <a:pt x="2030193" y="57511"/>
                      </a:cubicBezTo>
                      <a:cubicBezTo>
                        <a:pt x="2000170" y="79028"/>
                        <a:pt x="1971453" y="102288"/>
                        <a:pt x="1944097" y="127091"/>
                      </a:cubicBezTo>
                      <a:cubicBezTo>
                        <a:pt x="1938248" y="123005"/>
                        <a:pt x="1932362" y="118938"/>
                        <a:pt x="1926609" y="114699"/>
                      </a:cubicBezTo>
                      <a:cubicBezTo>
                        <a:pt x="1973129" y="99021"/>
                        <a:pt x="2000437" y="51977"/>
                        <a:pt x="2042376" y="28279"/>
                      </a:cubicBezTo>
                      <a:close/>
                      <a:moveTo>
                        <a:pt x="503317" y="3390356"/>
                      </a:moveTo>
                      <a:cubicBezTo>
                        <a:pt x="489524" y="3429399"/>
                        <a:pt x="471732" y="3466718"/>
                        <a:pt x="452329" y="3503256"/>
                      </a:cubicBezTo>
                      <a:cubicBezTo>
                        <a:pt x="419049" y="3480510"/>
                        <a:pt x="377006" y="3479796"/>
                        <a:pt x="338591" y="3485358"/>
                      </a:cubicBezTo>
                      <a:cubicBezTo>
                        <a:pt x="364004" y="3455097"/>
                        <a:pt x="373005" y="3415045"/>
                        <a:pt x="381178" y="3377564"/>
                      </a:cubicBezTo>
                      <a:cubicBezTo>
                        <a:pt x="421764" y="3382917"/>
                        <a:pt x="462502" y="3387156"/>
                        <a:pt x="503317" y="3390356"/>
                      </a:cubicBezTo>
                      <a:close/>
                      <a:moveTo>
                        <a:pt x="282756" y="3628843"/>
                      </a:moveTo>
                      <a:cubicBezTo>
                        <a:pt x="282060" y="3628529"/>
                        <a:pt x="282365" y="3628567"/>
                        <a:pt x="282756" y="3628843"/>
                      </a:cubicBezTo>
                      <a:lnTo>
                        <a:pt x="282756" y="3628843"/>
                      </a:lnTo>
                      <a:close/>
                      <a:moveTo>
                        <a:pt x="491544" y="3568759"/>
                      </a:moveTo>
                      <a:cubicBezTo>
                        <a:pt x="478361" y="3604373"/>
                        <a:pt x="449196" y="3612889"/>
                        <a:pt x="415515" y="3621480"/>
                      </a:cubicBezTo>
                      <a:cubicBezTo>
                        <a:pt x="372215" y="3629614"/>
                        <a:pt x="326371" y="3644950"/>
                        <a:pt x="283137" y="3628995"/>
                      </a:cubicBezTo>
                      <a:cubicBezTo>
                        <a:pt x="282718" y="3628110"/>
                        <a:pt x="281889" y="3627081"/>
                        <a:pt x="281460" y="3626300"/>
                      </a:cubicBezTo>
                      <a:cubicBezTo>
                        <a:pt x="274783" y="3607574"/>
                        <a:pt x="272192" y="3584723"/>
                        <a:pt x="273497" y="3565283"/>
                      </a:cubicBezTo>
                      <a:cubicBezTo>
                        <a:pt x="277965" y="3544290"/>
                        <a:pt x="294071" y="3524144"/>
                        <a:pt x="309140" y="3508895"/>
                      </a:cubicBezTo>
                      <a:cubicBezTo>
                        <a:pt x="310673" y="3509600"/>
                        <a:pt x="312569" y="3509790"/>
                        <a:pt x="314769" y="3509180"/>
                      </a:cubicBezTo>
                      <a:cubicBezTo>
                        <a:pt x="337896" y="3502770"/>
                        <a:pt x="363204" y="3502037"/>
                        <a:pt x="386931" y="3505085"/>
                      </a:cubicBezTo>
                      <a:cubicBezTo>
                        <a:pt x="404752" y="3507828"/>
                        <a:pt x="422135" y="3512581"/>
                        <a:pt x="439356" y="3517781"/>
                      </a:cubicBezTo>
                      <a:cubicBezTo>
                        <a:pt x="445147" y="3519534"/>
                        <a:pt x="452205" y="3523439"/>
                        <a:pt x="457806" y="3519477"/>
                      </a:cubicBezTo>
                      <a:cubicBezTo>
                        <a:pt x="479371" y="3509790"/>
                        <a:pt x="519300" y="3417540"/>
                        <a:pt x="524481" y="3391918"/>
                      </a:cubicBezTo>
                      <a:cubicBezTo>
                        <a:pt x="540759" y="3393052"/>
                        <a:pt x="557057" y="3394023"/>
                        <a:pt x="573354" y="3394842"/>
                      </a:cubicBezTo>
                      <a:cubicBezTo>
                        <a:pt x="568258" y="3437410"/>
                        <a:pt x="562657" y="3479786"/>
                        <a:pt x="561886" y="3522715"/>
                      </a:cubicBezTo>
                      <a:cubicBezTo>
                        <a:pt x="556361" y="3525697"/>
                        <a:pt x="551656" y="3529135"/>
                        <a:pt x="546446" y="3533031"/>
                      </a:cubicBezTo>
                      <a:cubicBezTo>
                        <a:pt x="546122" y="3524163"/>
                        <a:pt x="547875" y="3442362"/>
                        <a:pt x="531492" y="3454545"/>
                      </a:cubicBezTo>
                      <a:cubicBezTo>
                        <a:pt x="525234" y="3473900"/>
                        <a:pt x="519109" y="3493883"/>
                        <a:pt x="512451" y="3513314"/>
                      </a:cubicBezTo>
                      <a:cubicBezTo>
                        <a:pt x="506403" y="3532240"/>
                        <a:pt x="501678" y="3551443"/>
                        <a:pt x="491544" y="3568759"/>
                      </a:cubicBezTo>
                      <a:close/>
                      <a:moveTo>
                        <a:pt x="530701" y="3498531"/>
                      </a:moveTo>
                      <a:cubicBezTo>
                        <a:pt x="531930" y="3512619"/>
                        <a:pt x="533368" y="3526716"/>
                        <a:pt x="534044" y="3540842"/>
                      </a:cubicBezTo>
                      <a:cubicBezTo>
                        <a:pt x="529729" y="3540289"/>
                        <a:pt x="525386" y="3540022"/>
                        <a:pt x="521014" y="3539851"/>
                      </a:cubicBezTo>
                      <a:cubicBezTo>
                        <a:pt x="524243" y="3526059"/>
                        <a:pt x="527558" y="3512352"/>
                        <a:pt x="530701" y="3498531"/>
                      </a:cubicBezTo>
                      <a:close/>
                      <a:moveTo>
                        <a:pt x="989244" y="3542680"/>
                      </a:moveTo>
                      <a:cubicBezTo>
                        <a:pt x="989520" y="3549786"/>
                        <a:pt x="990692" y="3556539"/>
                        <a:pt x="992330" y="3563349"/>
                      </a:cubicBezTo>
                      <a:cubicBezTo>
                        <a:pt x="976471" y="3564683"/>
                        <a:pt x="960945" y="3571169"/>
                        <a:pt x="945781" y="3575617"/>
                      </a:cubicBezTo>
                      <a:cubicBezTo>
                        <a:pt x="946639" y="3545509"/>
                        <a:pt x="946867" y="3517458"/>
                        <a:pt x="948896" y="3487387"/>
                      </a:cubicBezTo>
                      <a:cubicBezTo>
                        <a:pt x="963755" y="3498370"/>
                        <a:pt x="979490" y="3508123"/>
                        <a:pt x="994026" y="3519572"/>
                      </a:cubicBezTo>
                      <a:cubicBezTo>
                        <a:pt x="988139" y="3526440"/>
                        <a:pt x="988911" y="3533984"/>
                        <a:pt x="989244" y="3542680"/>
                      </a:cubicBezTo>
                      <a:close/>
                      <a:moveTo>
                        <a:pt x="1303569" y="3560987"/>
                      </a:moveTo>
                      <a:cubicBezTo>
                        <a:pt x="1321552" y="3577380"/>
                        <a:pt x="1329725" y="3595563"/>
                        <a:pt x="1332211" y="3619261"/>
                      </a:cubicBezTo>
                      <a:cubicBezTo>
                        <a:pt x="1271565" y="3624595"/>
                        <a:pt x="1209929" y="3630224"/>
                        <a:pt x="1149350" y="3621623"/>
                      </a:cubicBezTo>
                      <a:cubicBezTo>
                        <a:pt x="1129328" y="3618413"/>
                        <a:pt x="1110240" y="3611355"/>
                        <a:pt x="1090447" y="3607640"/>
                      </a:cubicBezTo>
                      <a:cubicBezTo>
                        <a:pt x="1061453" y="3553129"/>
                        <a:pt x="1006637" y="3492816"/>
                        <a:pt x="946258" y="3475814"/>
                      </a:cubicBezTo>
                      <a:cubicBezTo>
                        <a:pt x="924436" y="3458041"/>
                        <a:pt x="927703" y="3559863"/>
                        <a:pt x="932742" y="3575065"/>
                      </a:cubicBezTo>
                      <a:cubicBezTo>
                        <a:pt x="909910" y="3571855"/>
                        <a:pt x="887450" y="3567121"/>
                        <a:pt x="866057" y="3558425"/>
                      </a:cubicBezTo>
                      <a:cubicBezTo>
                        <a:pt x="869305" y="3503427"/>
                        <a:pt x="866600" y="3448221"/>
                        <a:pt x="864933" y="3393213"/>
                      </a:cubicBezTo>
                      <a:cubicBezTo>
                        <a:pt x="901928" y="3390994"/>
                        <a:pt x="938866" y="3388013"/>
                        <a:pt x="975738" y="3384269"/>
                      </a:cubicBezTo>
                      <a:cubicBezTo>
                        <a:pt x="1000522" y="3437810"/>
                        <a:pt x="1056433" y="3465651"/>
                        <a:pt x="1097524" y="3504675"/>
                      </a:cubicBezTo>
                      <a:cubicBezTo>
                        <a:pt x="1109183" y="3515962"/>
                        <a:pt x="1120079" y="3529135"/>
                        <a:pt x="1135386" y="3535546"/>
                      </a:cubicBezTo>
                      <a:cubicBezTo>
                        <a:pt x="1151302" y="3541670"/>
                        <a:pt x="1174581" y="3529345"/>
                        <a:pt x="1190641" y="3524782"/>
                      </a:cubicBezTo>
                      <a:cubicBezTo>
                        <a:pt x="1202680" y="3519963"/>
                        <a:pt x="1215015" y="3517496"/>
                        <a:pt x="1227407" y="3513495"/>
                      </a:cubicBezTo>
                      <a:cubicBezTo>
                        <a:pt x="1252972" y="3528840"/>
                        <a:pt x="1281719" y="3540146"/>
                        <a:pt x="1303569" y="3560987"/>
                      </a:cubicBezTo>
                      <a:close/>
                      <a:moveTo>
                        <a:pt x="1110878" y="3368153"/>
                      </a:moveTo>
                      <a:cubicBezTo>
                        <a:pt x="1118336" y="3387032"/>
                        <a:pt x="1129481" y="3403624"/>
                        <a:pt x="1140739" y="3420445"/>
                      </a:cubicBezTo>
                      <a:cubicBezTo>
                        <a:pt x="1159484" y="3447849"/>
                        <a:pt x="1178677" y="3476605"/>
                        <a:pt x="1204623" y="3497617"/>
                      </a:cubicBezTo>
                      <a:cubicBezTo>
                        <a:pt x="1185021" y="3504408"/>
                        <a:pt x="1165923" y="3513038"/>
                        <a:pt x="1147769" y="3523058"/>
                      </a:cubicBezTo>
                      <a:cubicBezTo>
                        <a:pt x="1126204" y="3507495"/>
                        <a:pt x="1109469" y="3486511"/>
                        <a:pt x="1088018" y="3470804"/>
                      </a:cubicBezTo>
                      <a:cubicBezTo>
                        <a:pt x="1054833" y="3444048"/>
                        <a:pt x="1017343" y="3419493"/>
                        <a:pt x="994949" y="3382260"/>
                      </a:cubicBezTo>
                      <a:cubicBezTo>
                        <a:pt x="1033611" y="3378050"/>
                        <a:pt x="1072207" y="3373030"/>
                        <a:pt x="1110631" y="3367039"/>
                      </a:cubicBezTo>
                      <a:cubicBezTo>
                        <a:pt x="1110659" y="3367391"/>
                        <a:pt x="1110726" y="3367763"/>
                        <a:pt x="1110878" y="3368153"/>
                      </a:cubicBezTo>
                      <a:close/>
                      <a:moveTo>
                        <a:pt x="1158637" y="1425491"/>
                      </a:moveTo>
                      <a:cubicBezTo>
                        <a:pt x="1286281" y="2041759"/>
                        <a:pt x="1334821" y="2677057"/>
                        <a:pt x="1294616" y="3305317"/>
                      </a:cubicBezTo>
                      <a:cubicBezTo>
                        <a:pt x="906805" y="3392309"/>
                        <a:pt x="499678" y="3393128"/>
                        <a:pt x="113192" y="3296478"/>
                      </a:cubicBezTo>
                      <a:cubicBezTo>
                        <a:pt x="81521" y="2608192"/>
                        <a:pt x="105524" y="1914581"/>
                        <a:pt x="232883" y="1235906"/>
                      </a:cubicBezTo>
                      <a:cubicBezTo>
                        <a:pt x="514737" y="1329832"/>
                        <a:pt x="839254" y="1377123"/>
                        <a:pt x="1120365" y="1257709"/>
                      </a:cubicBezTo>
                      <a:cubicBezTo>
                        <a:pt x="1120479" y="1257804"/>
                        <a:pt x="1120584" y="1257918"/>
                        <a:pt x="1120699" y="1258004"/>
                      </a:cubicBezTo>
                      <a:cubicBezTo>
                        <a:pt x="1132681" y="1313992"/>
                        <a:pt x="1146397" y="1369561"/>
                        <a:pt x="1158637" y="1425491"/>
                      </a:cubicBezTo>
                      <a:close/>
                      <a:moveTo>
                        <a:pt x="1845723" y="456532"/>
                      </a:moveTo>
                      <a:cubicBezTo>
                        <a:pt x="1759397" y="554421"/>
                        <a:pt x="1674206" y="654014"/>
                        <a:pt x="1576441" y="740949"/>
                      </a:cubicBezTo>
                      <a:cubicBezTo>
                        <a:pt x="1557153" y="758494"/>
                        <a:pt x="1537303" y="775648"/>
                        <a:pt x="1514005" y="787697"/>
                      </a:cubicBezTo>
                      <a:cubicBezTo>
                        <a:pt x="1471447" y="760875"/>
                        <a:pt x="1421698" y="746664"/>
                        <a:pt x="1375178" y="727985"/>
                      </a:cubicBezTo>
                      <a:cubicBezTo>
                        <a:pt x="1307265" y="704382"/>
                        <a:pt x="1238932" y="680941"/>
                        <a:pt x="1168914" y="664444"/>
                      </a:cubicBezTo>
                      <a:cubicBezTo>
                        <a:pt x="1180839" y="641203"/>
                        <a:pt x="1190069" y="616524"/>
                        <a:pt x="1191088" y="590177"/>
                      </a:cubicBezTo>
                      <a:cubicBezTo>
                        <a:pt x="1189488" y="529751"/>
                        <a:pt x="1171610" y="470086"/>
                        <a:pt x="1155293" y="412184"/>
                      </a:cubicBezTo>
                      <a:cubicBezTo>
                        <a:pt x="1151998" y="401840"/>
                        <a:pt x="1135881" y="406135"/>
                        <a:pt x="1138929" y="416699"/>
                      </a:cubicBezTo>
                      <a:cubicBezTo>
                        <a:pt x="1154322" y="470058"/>
                        <a:pt x="1165780" y="525607"/>
                        <a:pt x="1166342" y="581329"/>
                      </a:cubicBezTo>
                      <a:cubicBezTo>
                        <a:pt x="1166809" y="626925"/>
                        <a:pt x="1138767" y="663825"/>
                        <a:pt x="1117917" y="702144"/>
                      </a:cubicBezTo>
                      <a:cubicBezTo>
                        <a:pt x="1111955" y="713097"/>
                        <a:pt x="1106554" y="724337"/>
                        <a:pt x="1102077" y="735986"/>
                      </a:cubicBezTo>
                      <a:cubicBezTo>
                        <a:pt x="1096696" y="755369"/>
                        <a:pt x="1086828" y="775058"/>
                        <a:pt x="1086028" y="795146"/>
                      </a:cubicBezTo>
                      <a:cubicBezTo>
                        <a:pt x="1081208" y="867412"/>
                        <a:pt x="1119517" y="934744"/>
                        <a:pt x="1116727" y="1006868"/>
                      </a:cubicBezTo>
                      <a:cubicBezTo>
                        <a:pt x="1115241" y="1044987"/>
                        <a:pt x="1104249" y="1082115"/>
                        <a:pt x="1103468" y="1120291"/>
                      </a:cubicBezTo>
                      <a:cubicBezTo>
                        <a:pt x="1103315" y="1162801"/>
                        <a:pt x="1109202" y="1205197"/>
                        <a:pt x="1113250" y="1247345"/>
                      </a:cubicBezTo>
                      <a:cubicBezTo>
                        <a:pt x="828586" y="1343510"/>
                        <a:pt x="519490" y="1311515"/>
                        <a:pt x="238884" y="1216751"/>
                      </a:cubicBezTo>
                      <a:cubicBezTo>
                        <a:pt x="245770" y="1152505"/>
                        <a:pt x="248342" y="1086887"/>
                        <a:pt x="240579" y="1022698"/>
                      </a:cubicBezTo>
                      <a:cubicBezTo>
                        <a:pt x="331743" y="1033557"/>
                        <a:pt x="427507" y="1040691"/>
                        <a:pt x="516623" y="1014545"/>
                      </a:cubicBezTo>
                      <a:cubicBezTo>
                        <a:pt x="528891" y="1019126"/>
                        <a:pt x="530025" y="1004991"/>
                        <a:pt x="527777" y="996304"/>
                      </a:cubicBezTo>
                      <a:cubicBezTo>
                        <a:pt x="591128" y="1007144"/>
                        <a:pt x="654478" y="1019650"/>
                        <a:pt x="714905" y="1041929"/>
                      </a:cubicBezTo>
                      <a:cubicBezTo>
                        <a:pt x="725363" y="1045844"/>
                        <a:pt x="739041" y="1050216"/>
                        <a:pt x="747290" y="1039672"/>
                      </a:cubicBezTo>
                      <a:cubicBezTo>
                        <a:pt x="762416" y="1012887"/>
                        <a:pt x="705628" y="1003524"/>
                        <a:pt x="690702" y="994723"/>
                      </a:cubicBezTo>
                      <a:cubicBezTo>
                        <a:pt x="726002" y="997924"/>
                        <a:pt x="760549" y="1006363"/>
                        <a:pt x="795610" y="1011278"/>
                      </a:cubicBezTo>
                      <a:cubicBezTo>
                        <a:pt x="805954" y="1012725"/>
                        <a:pt x="818204" y="1015821"/>
                        <a:pt x="828586" y="1013345"/>
                      </a:cubicBezTo>
                      <a:cubicBezTo>
                        <a:pt x="843988" y="1010011"/>
                        <a:pt x="845178" y="988341"/>
                        <a:pt x="831720" y="981455"/>
                      </a:cubicBezTo>
                      <a:cubicBezTo>
                        <a:pt x="824490" y="976702"/>
                        <a:pt x="815784" y="974340"/>
                        <a:pt x="807726" y="971387"/>
                      </a:cubicBezTo>
                      <a:cubicBezTo>
                        <a:pt x="785419" y="963367"/>
                        <a:pt x="764559" y="950899"/>
                        <a:pt x="742594" y="942431"/>
                      </a:cubicBezTo>
                      <a:cubicBezTo>
                        <a:pt x="777837" y="943783"/>
                        <a:pt x="813736" y="948498"/>
                        <a:pt x="848760" y="942783"/>
                      </a:cubicBezTo>
                      <a:cubicBezTo>
                        <a:pt x="863171" y="941050"/>
                        <a:pt x="875544" y="925791"/>
                        <a:pt x="863276" y="913446"/>
                      </a:cubicBezTo>
                      <a:cubicBezTo>
                        <a:pt x="839082" y="894444"/>
                        <a:pt x="794286" y="894539"/>
                        <a:pt x="764216" y="888815"/>
                      </a:cubicBezTo>
                      <a:cubicBezTo>
                        <a:pt x="787771" y="887053"/>
                        <a:pt x="863352" y="885367"/>
                        <a:pt x="843835" y="845933"/>
                      </a:cubicBezTo>
                      <a:cubicBezTo>
                        <a:pt x="833301" y="826512"/>
                        <a:pt x="710362" y="830493"/>
                        <a:pt x="684873" y="831531"/>
                      </a:cubicBezTo>
                      <a:cubicBezTo>
                        <a:pt x="697998" y="819149"/>
                        <a:pt x="705504" y="802499"/>
                        <a:pt x="711352" y="785745"/>
                      </a:cubicBezTo>
                      <a:cubicBezTo>
                        <a:pt x="718220" y="771991"/>
                        <a:pt x="718210" y="753207"/>
                        <a:pt x="700189" y="749197"/>
                      </a:cubicBezTo>
                      <a:cubicBezTo>
                        <a:pt x="673862" y="746197"/>
                        <a:pt x="655650" y="771200"/>
                        <a:pt x="634314" y="782144"/>
                      </a:cubicBezTo>
                      <a:cubicBezTo>
                        <a:pt x="595471" y="802566"/>
                        <a:pt x="541664" y="796622"/>
                        <a:pt x="513089" y="834579"/>
                      </a:cubicBezTo>
                      <a:cubicBezTo>
                        <a:pt x="503783" y="823645"/>
                        <a:pt x="485581" y="828579"/>
                        <a:pt x="472656" y="826388"/>
                      </a:cubicBezTo>
                      <a:cubicBezTo>
                        <a:pt x="401075" y="815558"/>
                        <a:pt x="329733" y="802890"/>
                        <a:pt x="257905" y="793660"/>
                      </a:cubicBezTo>
                      <a:cubicBezTo>
                        <a:pt x="320332" y="682770"/>
                        <a:pt x="351574" y="535818"/>
                        <a:pt x="314207" y="411936"/>
                      </a:cubicBezTo>
                      <a:cubicBezTo>
                        <a:pt x="310988" y="402611"/>
                        <a:pt x="296167" y="406535"/>
                        <a:pt x="299301" y="416041"/>
                      </a:cubicBezTo>
                      <a:cubicBezTo>
                        <a:pt x="329600" y="516035"/>
                        <a:pt x="308130" y="625153"/>
                        <a:pt x="271973" y="720794"/>
                      </a:cubicBezTo>
                      <a:cubicBezTo>
                        <a:pt x="266868" y="733738"/>
                        <a:pt x="261210" y="746454"/>
                        <a:pt x="254981" y="758894"/>
                      </a:cubicBezTo>
                      <a:cubicBezTo>
                        <a:pt x="250514" y="769924"/>
                        <a:pt x="233492" y="791612"/>
                        <a:pt x="238684" y="802594"/>
                      </a:cubicBezTo>
                      <a:cubicBezTo>
                        <a:pt x="302520" y="821254"/>
                        <a:pt x="371071" y="830312"/>
                        <a:pt x="436813" y="843857"/>
                      </a:cubicBezTo>
                      <a:cubicBezTo>
                        <a:pt x="457616" y="846914"/>
                        <a:pt x="478942" y="852505"/>
                        <a:pt x="500021" y="850048"/>
                      </a:cubicBezTo>
                      <a:cubicBezTo>
                        <a:pt x="498926" y="893653"/>
                        <a:pt x="503593" y="937049"/>
                        <a:pt x="508270" y="980331"/>
                      </a:cubicBezTo>
                      <a:cubicBezTo>
                        <a:pt x="502259" y="980502"/>
                        <a:pt x="500469" y="989780"/>
                        <a:pt x="507022" y="990999"/>
                      </a:cubicBezTo>
                      <a:cubicBezTo>
                        <a:pt x="445176" y="1002448"/>
                        <a:pt x="382178" y="1006296"/>
                        <a:pt x="319379" y="1002562"/>
                      </a:cubicBezTo>
                      <a:cubicBezTo>
                        <a:pt x="252904" y="999286"/>
                        <a:pt x="186829" y="990123"/>
                        <a:pt x="120888" y="981541"/>
                      </a:cubicBezTo>
                      <a:cubicBezTo>
                        <a:pt x="90703" y="977607"/>
                        <a:pt x="59242" y="974111"/>
                        <a:pt x="32372" y="959033"/>
                      </a:cubicBezTo>
                      <a:cubicBezTo>
                        <a:pt x="26047" y="868536"/>
                        <a:pt x="35687" y="777791"/>
                        <a:pt x="57004" y="689695"/>
                      </a:cubicBezTo>
                      <a:cubicBezTo>
                        <a:pt x="93837" y="527979"/>
                        <a:pt x="128260" y="345985"/>
                        <a:pt x="261963" y="234133"/>
                      </a:cubicBezTo>
                      <a:cubicBezTo>
                        <a:pt x="338725" y="176516"/>
                        <a:pt x="432546" y="150408"/>
                        <a:pt x="519338" y="112461"/>
                      </a:cubicBezTo>
                      <a:cubicBezTo>
                        <a:pt x="513785" y="172097"/>
                        <a:pt x="535006" y="232333"/>
                        <a:pt x="568391" y="281148"/>
                      </a:cubicBezTo>
                      <a:cubicBezTo>
                        <a:pt x="617607" y="355215"/>
                        <a:pt x="705228" y="387895"/>
                        <a:pt x="791334" y="390791"/>
                      </a:cubicBezTo>
                      <a:cubicBezTo>
                        <a:pt x="803116" y="442187"/>
                        <a:pt x="812651" y="494080"/>
                        <a:pt x="820080" y="546296"/>
                      </a:cubicBezTo>
                      <a:cubicBezTo>
                        <a:pt x="821356" y="555564"/>
                        <a:pt x="822518" y="564841"/>
                        <a:pt x="823595" y="574128"/>
                      </a:cubicBezTo>
                      <a:cubicBezTo>
                        <a:pt x="824557" y="582386"/>
                        <a:pt x="823880" y="593016"/>
                        <a:pt x="828072" y="600293"/>
                      </a:cubicBezTo>
                      <a:cubicBezTo>
                        <a:pt x="831291" y="605884"/>
                        <a:pt x="839730" y="604522"/>
                        <a:pt x="841530" y="598531"/>
                      </a:cubicBezTo>
                      <a:cubicBezTo>
                        <a:pt x="843931" y="590539"/>
                        <a:pt x="840635" y="580109"/>
                        <a:pt x="839463" y="571975"/>
                      </a:cubicBezTo>
                      <a:cubicBezTo>
                        <a:pt x="830767" y="510929"/>
                        <a:pt x="817984" y="450512"/>
                        <a:pt x="800344" y="391400"/>
                      </a:cubicBezTo>
                      <a:cubicBezTo>
                        <a:pt x="863266" y="396858"/>
                        <a:pt x="958926" y="383799"/>
                        <a:pt x="960145" y="303484"/>
                      </a:cubicBezTo>
                      <a:cubicBezTo>
                        <a:pt x="960002" y="244829"/>
                        <a:pt x="955859" y="194785"/>
                        <a:pt x="918197" y="146751"/>
                      </a:cubicBezTo>
                      <a:cubicBezTo>
                        <a:pt x="1018581" y="186517"/>
                        <a:pt x="1123489" y="193995"/>
                        <a:pt x="1188821" y="293283"/>
                      </a:cubicBezTo>
                      <a:cubicBezTo>
                        <a:pt x="1219301" y="334698"/>
                        <a:pt x="1245362" y="380408"/>
                        <a:pt x="1282947" y="416060"/>
                      </a:cubicBezTo>
                      <a:cubicBezTo>
                        <a:pt x="1341822" y="467819"/>
                        <a:pt x="1415574" y="500109"/>
                        <a:pt x="1486963" y="530732"/>
                      </a:cubicBezTo>
                      <a:cubicBezTo>
                        <a:pt x="1497136" y="534466"/>
                        <a:pt x="1506575" y="519807"/>
                        <a:pt x="1498927" y="512282"/>
                      </a:cubicBezTo>
                      <a:cubicBezTo>
                        <a:pt x="1537475" y="490689"/>
                        <a:pt x="1569650" y="459247"/>
                        <a:pt x="1603130" y="430805"/>
                      </a:cubicBezTo>
                      <a:cubicBezTo>
                        <a:pt x="1652917" y="385390"/>
                        <a:pt x="1701028" y="338260"/>
                        <a:pt x="1743938" y="286177"/>
                      </a:cubicBezTo>
                      <a:cubicBezTo>
                        <a:pt x="1761045" y="306894"/>
                        <a:pt x="1776676" y="328792"/>
                        <a:pt x="1790725" y="351690"/>
                      </a:cubicBezTo>
                      <a:cubicBezTo>
                        <a:pt x="1790497" y="356415"/>
                        <a:pt x="1792773" y="361263"/>
                        <a:pt x="1797555" y="363092"/>
                      </a:cubicBezTo>
                      <a:cubicBezTo>
                        <a:pt x="1816376" y="392781"/>
                        <a:pt x="1829139" y="425700"/>
                        <a:pt x="1845723" y="456532"/>
                      </a:cubicBezTo>
                      <a:close/>
                      <a:moveTo>
                        <a:pt x="523767" y="967958"/>
                      </a:moveTo>
                      <a:cubicBezTo>
                        <a:pt x="518604" y="928220"/>
                        <a:pt x="515794" y="888405"/>
                        <a:pt x="513156" y="848429"/>
                      </a:cubicBezTo>
                      <a:cubicBezTo>
                        <a:pt x="544112" y="806281"/>
                        <a:pt x="604405" y="815872"/>
                        <a:pt x="645572" y="790517"/>
                      </a:cubicBezTo>
                      <a:cubicBezTo>
                        <a:pt x="659917" y="783459"/>
                        <a:pt x="685768" y="752426"/>
                        <a:pt x="702046" y="762332"/>
                      </a:cubicBezTo>
                      <a:cubicBezTo>
                        <a:pt x="708599" y="768142"/>
                        <a:pt x="701303" y="781668"/>
                        <a:pt x="698760" y="788231"/>
                      </a:cubicBezTo>
                      <a:cubicBezTo>
                        <a:pt x="688797" y="814767"/>
                        <a:pt x="679253" y="818101"/>
                        <a:pt x="659631" y="834417"/>
                      </a:cubicBezTo>
                      <a:cubicBezTo>
                        <a:pt x="657060" y="837142"/>
                        <a:pt x="658050" y="842657"/>
                        <a:pt x="662784" y="842399"/>
                      </a:cubicBezTo>
                      <a:cubicBezTo>
                        <a:pt x="715657" y="839618"/>
                        <a:pt x="768883" y="842314"/>
                        <a:pt x="821452" y="848362"/>
                      </a:cubicBezTo>
                      <a:cubicBezTo>
                        <a:pt x="827414" y="849029"/>
                        <a:pt x="839759" y="852067"/>
                        <a:pt x="835177" y="861173"/>
                      </a:cubicBezTo>
                      <a:cubicBezTo>
                        <a:pt x="813813" y="885529"/>
                        <a:pt x="749633" y="868574"/>
                        <a:pt x="717972" y="880585"/>
                      </a:cubicBezTo>
                      <a:cubicBezTo>
                        <a:pt x="710952" y="882604"/>
                        <a:pt x="713981" y="892501"/>
                        <a:pt x="720934" y="891329"/>
                      </a:cubicBezTo>
                      <a:cubicBezTo>
                        <a:pt x="729869" y="891082"/>
                        <a:pt x="738546" y="896311"/>
                        <a:pt x="747985" y="897120"/>
                      </a:cubicBezTo>
                      <a:cubicBezTo>
                        <a:pt x="781294" y="903931"/>
                        <a:pt x="816565" y="904369"/>
                        <a:pt x="848331" y="917342"/>
                      </a:cubicBezTo>
                      <a:cubicBezTo>
                        <a:pt x="862152" y="923533"/>
                        <a:pt x="856304" y="929744"/>
                        <a:pt x="844169" y="931611"/>
                      </a:cubicBezTo>
                      <a:cubicBezTo>
                        <a:pt x="823423" y="935735"/>
                        <a:pt x="800925" y="932639"/>
                        <a:pt x="780104" y="930772"/>
                      </a:cubicBezTo>
                      <a:cubicBezTo>
                        <a:pt x="766550" y="929553"/>
                        <a:pt x="752919" y="928705"/>
                        <a:pt x="739318" y="928086"/>
                      </a:cubicBezTo>
                      <a:cubicBezTo>
                        <a:pt x="727935" y="927572"/>
                        <a:pt x="714419" y="925753"/>
                        <a:pt x="703742" y="930344"/>
                      </a:cubicBezTo>
                      <a:cubicBezTo>
                        <a:pt x="699027" y="932373"/>
                        <a:pt x="700456" y="940174"/>
                        <a:pt x="705161" y="941193"/>
                      </a:cubicBezTo>
                      <a:cubicBezTo>
                        <a:pt x="709285" y="942088"/>
                        <a:pt x="713590" y="942374"/>
                        <a:pt x="717943" y="942421"/>
                      </a:cubicBezTo>
                      <a:cubicBezTo>
                        <a:pt x="749328" y="953194"/>
                        <a:pt x="777608" y="970863"/>
                        <a:pt x="808888" y="982198"/>
                      </a:cubicBezTo>
                      <a:cubicBezTo>
                        <a:pt x="815518" y="984598"/>
                        <a:pt x="824681" y="986856"/>
                        <a:pt x="829500" y="992390"/>
                      </a:cubicBezTo>
                      <a:cubicBezTo>
                        <a:pt x="839844" y="1012764"/>
                        <a:pt x="797649" y="1000229"/>
                        <a:pt x="788705" y="999667"/>
                      </a:cubicBezTo>
                      <a:cubicBezTo>
                        <a:pt x="777360" y="997790"/>
                        <a:pt x="766073" y="995590"/>
                        <a:pt x="754796" y="993313"/>
                      </a:cubicBezTo>
                      <a:cubicBezTo>
                        <a:pt x="731040" y="989303"/>
                        <a:pt x="706990" y="982026"/>
                        <a:pt x="682872" y="982322"/>
                      </a:cubicBezTo>
                      <a:cubicBezTo>
                        <a:pt x="677757" y="981941"/>
                        <a:pt x="672366" y="982703"/>
                        <a:pt x="671766" y="988075"/>
                      </a:cubicBezTo>
                      <a:cubicBezTo>
                        <a:pt x="672366" y="1001838"/>
                        <a:pt x="708276" y="1009449"/>
                        <a:pt x="719163" y="1015945"/>
                      </a:cubicBezTo>
                      <a:cubicBezTo>
                        <a:pt x="724020" y="1018669"/>
                        <a:pt x="742137" y="1026565"/>
                        <a:pt x="738537" y="1033242"/>
                      </a:cubicBezTo>
                      <a:cubicBezTo>
                        <a:pt x="736174" y="1036538"/>
                        <a:pt x="729812" y="1035081"/>
                        <a:pt x="726773" y="1034271"/>
                      </a:cubicBezTo>
                      <a:cubicBezTo>
                        <a:pt x="712867" y="1030575"/>
                        <a:pt x="699389" y="1024251"/>
                        <a:pt x="685625" y="1019917"/>
                      </a:cubicBezTo>
                      <a:cubicBezTo>
                        <a:pt x="633380" y="1003315"/>
                        <a:pt x="579250" y="994190"/>
                        <a:pt x="525719" y="982874"/>
                      </a:cubicBezTo>
                      <a:cubicBezTo>
                        <a:pt x="525034" y="977921"/>
                        <a:pt x="524386" y="972939"/>
                        <a:pt x="523767" y="967958"/>
                      </a:cubicBezTo>
                      <a:close/>
                      <a:moveTo>
                        <a:pt x="2059597" y="110670"/>
                      </a:moveTo>
                      <a:cubicBezTo>
                        <a:pt x="2058235" y="110232"/>
                        <a:pt x="2056682" y="110527"/>
                        <a:pt x="2056025" y="112060"/>
                      </a:cubicBezTo>
                      <a:cubicBezTo>
                        <a:pt x="2051301" y="123043"/>
                        <a:pt x="2043138" y="131368"/>
                        <a:pt x="2034441" y="139331"/>
                      </a:cubicBezTo>
                      <a:cubicBezTo>
                        <a:pt x="2006143" y="165239"/>
                        <a:pt x="1977349" y="190813"/>
                        <a:pt x="1945868" y="212854"/>
                      </a:cubicBezTo>
                      <a:cubicBezTo>
                        <a:pt x="1927428" y="227084"/>
                        <a:pt x="1906244" y="236800"/>
                        <a:pt x="1886394" y="248735"/>
                      </a:cubicBezTo>
                      <a:cubicBezTo>
                        <a:pt x="1852438" y="270166"/>
                        <a:pt x="1820824" y="298560"/>
                        <a:pt x="1806737" y="337231"/>
                      </a:cubicBezTo>
                      <a:cubicBezTo>
                        <a:pt x="1790439" y="314391"/>
                        <a:pt x="1772523" y="292721"/>
                        <a:pt x="1753168" y="272404"/>
                      </a:cubicBezTo>
                      <a:cubicBezTo>
                        <a:pt x="1757102" y="266394"/>
                        <a:pt x="1757359" y="255345"/>
                        <a:pt x="1748339" y="254583"/>
                      </a:cubicBezTo>
                      <a:cubicBezTo>
                        <a:pt x="1741700" y="189137"/>
                        <a:pt x="1760112" y="121528"/>
                        <a:pt x="1793573" y="65255"/>
                      </a:cubicBezTo>
                      <a:cubicBezTo>
                        <a:pt x="1795126" y="62664"/>
                        <a:pt x="1796764" y="60130"/>
                        <a:pt x="1798336" y="57549"/>
                      </a:cubicBezTo>
                      <a:cubicBezTo>
                        <a:pt x="1800193" y="54482"/>
                        <a:pt x="1800784" y="55844"/>
                        <a:pt x="1802708" y="58587"/>
                      </a:cubicBezTo>
                      <a:cubicBezTo>
                        <a:pt x="1814052" y="76694"/>
                        <a:pt x="1801450" y="97725"/>
                        <a:pt x="1800850" y="116947"/>
                      </a:cubicBezTo>
                      <a:cubicBezTo>
                        <a:pt x="1800022" y="127767"/>
                        <a:pt x="1803355" y="138950"/>
                        <a:pt x="1801279" y="149494"/>
                      </a:cubicBezTo>
                      <a:cubicBezTo>
                        <a:pt x="1799269" y="153980"/>
                        <a:pt x="1804965" y="157352"/>
                        <a:pt x="1807870" y="153351"/>
                      </a:cubicBezTo>
                      <a:cubicBezTo>
                        <a:pt x="1834254" y="122109"/>
                        <a:pt x="1880270" y="119357"/>
                        <a:pt x="1912150" y="95201"/>
                      </a:cubicBezTo>
                      <a:cubicBezTo>
                        <a:pt x="1940020" y="78028"/>
                        <a:pt x="1988759" y="30507"/>
                        <a:pt x="2019268" y="27793"/>
                      </a:cubicBezTo>
                      <a:cubicBezTo>
                        <a:pt x="1999161" y="41680"/>
                        <a:pt x="1981368" y="58854"/>
                        <a:pt x="1963090" y="75008"/>
                      </a:cubicBezTo>
                      <a:cubicBezTo>
                        <a:pt x="1950631" y="88200"/>
                        <a:pt x="1930933" y="95144"/>
                        <a:pt x="1923266" y="112203"/>
                      </a:cubicBezTo>
                      <a:cubicBezTo>
                        <a:pt x="1920484" y="110079"/>
                        <a:pt x="1917741" y="107908"/>
                        <a:pt x="1915074" y="105641"/>
                      </a:cubicBezTo>
                      <a:cubicBezTo>
                        <a:pt x="1909607" y="100983"/>
                        <a:pt x="1902663" y="107993"/>
                        <a:pt x="1907235" y="113480"/>
                      </a:cubicBezTo>
                      <a:cubicBezTo>
                        <a:pt x="1916246" y="124881"/>
                        <a:pt x="1954498" y="169172"/>
                        <a:pt x="1968938" y="153885"/>
                      </a:cubicBezTo>
                      <a:cubicBezTo>
                        <a:pt x="1987178" y="145569"/>
                        <a:pt x="2000494" y="133587"/>
                        <a:pt x="2017087" y="123376"/>
                      </a:cubicBezTo>
                      <a:cubicBezTo>
                        <a:pt x="2026421" y="117004"/>
                        <a:pt x="2035632" y="109651"/>
                        <a:pt x="2045509" y="104164"/>
                      </a:cubicBezTo>
                      <a:cubicBezTo>
                        <a:pt x="2051605" y="99507"/>
                        <a:pt x="2058968" y="103745"/>
                        <a:pt x="2059597" y="110670"/>
                      </a:cubicBezTo>
                      <a:close/>
                      <a:moveTo>
                        <a:pt x="2048767" y="90048"/>
                      </a:moveTo>
                      <a:cubicBezTo>
                        <a:pt x="2041290" y="89648"/>
                        <a:pt x="2034975" y="94877"/>
                        <a:pt x="2029031" y="98716"/>
                      </a:cubicBezTo>
                      <a:cubicBezTo>
                        <a:pt x="2005238" y="114851"/>
                        <a:pt x="1988217" y="123148"/>
                        <a:pt x="1964080" y="142779"/>
                      </a:cubicBezTo>
                      <a:cubicBezTo>
                        <a:pt x="1961166" y="138873"/>
                        <a:pt x="1957213" y="135911"/>
                        <a:pt x="1953165" y="133244"/>
                      </a:cubicBezTo>
                      <a:cubicBezTo>
                        <a:pt x="1988550" y="106326"/>
                        <a:pt x="2023850" y="79085"/>
                        <a:pt x="2060949" y="54558"/>
                      </a:cubicBezTo>
                      <a:cubicBezTo>
                        <a:pt x="2061283" y="74608"/>
                        <a:pt x="2045719" y="82381"/>
                        <a:pt x="2048815" y="90058"/>
                      </a:cubicBezTo>
                      <a:cubicBezTo>
                        <a:pt x="2048796" y="90058"/>
                        <a:pt x="2048776" y="90048"/>
                        <a:pt x="2048767" y="90048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hu-HU" dirty="0"/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61EDF30E-B2FD-5CC0-1A5E-60B09C9F1133}"/>
                    </a:ext>
                  </a:extLst>
                </p:cNvPr>
                <p:cNvSpPr/>
                <p:nvPr/>
              </p:nvSpPr>
              <p:spPr>
                <a:xfrm>
                  <a:off x="3848668" y="2736411"/>
                  <a:ext cx="72605" cy="79956"/>
                </a:xfrm>
                <a:custGeom>
                  <a:avLst/>
                  <a:gdLst>
                    <a:gd name="csX0" fmla="*/ 70263 w 72605"/>
                    <a:gd name="csY0" fmla="*/ 987 h 79956"/>
                    <a:gd name="csX1" fmla="*/ 23542 w 72605"/>
                    <a:gd name="csY1" fmla="*/ 23800 h 79956"/>
                    <a:gd name="csX2" fmla="*/ 73 w 72605"/>
                    <a:gd name="csY2" fmla="*/ 73225 h 79956"/>
                    <a:gd name="csX3" fmla="*/ 10417 w 72605"/>
                    <a:gd name="csY3" fmla="*/ 76073 h 79956"/>
                    <a:gd name="csX4" fmla="*/ 70263 w 72605"/>
                    <a:gd name="csY4" fmla="*/ 987 h 79956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</a:cxnLst>
                  <a:rect l="l" t="t" r="r" b="b"/>
                  <a:pathLst>
                    <a:path w="72605" h="79956">
                      <a:moveTo>
                        <a:pt x="70263" y="987"/>
                      </a:moveTo>
                      <a:cubicBezTo>
                        <a:pt x="52784" y="-4204"/>
                        <a:pt x="35001" y="12208"/>
                        <a:pt x="23542" y="23800"/>
                      </a:cubicBezTo>
                      <a:cubicBezTo>
                        <a:pt x="11360" y="37792"/>
                        <a:pt x="2883" y="54832"/>
                        <a:pt x="73" y="73225"/>
                      </a:cubicBezTo>
                      <a:cubicBezTo>
                        <a:pt x="-937" y="79873"/>
                        <a:pt x="8836" y="82950"/>
                        <a:pt x="10417" y="76073"/>
                      </a:cubicBezTo>
                      <a:cubicBezTo>
                        <a:pt x="22495" y="18275"/>
                        <a:pt x="85427" y="14646"/>
                        <a:pt x="70263" y="98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</p:sp>
            <p:grpSp>
              <p:nvGrpSpPr>
                <p:cNvPr id="18" name="Graphic 3" descr="Female raising hand">
                  <a:extLst>
                    <a:ext uri="{FF2B5EF4-FFF2-40B4-BE49-F238E27FC236}">
                      <a16:creationId xmlns:a16="http://schemas.microsoft.com/office/drawing/2014/main" id="{C445EDB6-1155-C902-E1E7-65EC026F4F15}"/>
                    </a:ext>
                  </a:extLst>
                </p:cNvPr>
                <p:cNvGrpSpPr/>
                <p:nvPr/>
              </p:nvGrpSpPr>
              <p:grpSpPr>
                <a:xfrm>
                  <a:off x="2900851" y="2987056"/>
                  <a:ext cx="55270" cy="161694"/>
                  <a:chOff x="2900851" y="2987056"/>
                  <a:chExt cx="55270" cy="161694"/>
                </a:xfrm>
                <a:solidFill>
                  <a:srgbClr val="000000"/>
                </a:solidFill>
              </p:grpSpPr>
              <p:sp>
                <p:nvSpPr>
                  <p:cNvPr id="19" name="Freeform: Shape 18">
                    <a:extLst>
                      <a:ext uri="{FF2B5EF4-FFF2-40B4-BE49-F238E27FC236}">
                        <a16:creationId xmlns:a16="http://schemas.microsoft.com/office/drawing/2014/main" id="{763B4C85-C8F7-7E5F-F829-6E493AB028F2}"/>
                      </a:ext>
                    </a:extLst>
                  </p:cNvPr>
                  <p:cNvSpPr/>
                  <p:nvPr/>
                </p:nvSpPr>
                <p:spPr>
                  <a:xfrm>
                    <a:off x="2900851" y="2987056"/>
                    <a:ext cx="30002" cy="29865"/>
                  </a:xfrm>
                  <a:custGeom>
                    <a:avLst/>
                    <a:gdLst>
                      <a:gd name="csX0" fmla="*/ 14935 w 30002"/>
                      <a:gd name="csY0" fmla="*/ 29853 h 29865"/>
                      <a:gd name="csX1" fmla="*/ 27965 w 30002"/>
                      <a:gd name="csY1" fmla="*/ 7794 h 29865"/>
                      <a:gd name="csX2" fmla="*/ 14935 w 30002"/>
                      <a:gd name="csY2" fmla="*/ 29853 h 29865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</a:cxnLst>
                    <a:rect l="l" t="t" r="r" b="b"/>
                    <a:pathLst>
                      <a:path w="30002" h="29865">
                        <a:moveTo>
                          <a:pt x="14935" y="29853"/>
                        </a:moveTo>
                        <a:cubicBezTo>
                          <a:pt x="24879" y="30311"/>
                          <a:pt x="34252" y="18119"/>
                          <a:pt x="27965" y="7794"/>
                        </a:cubicBezTo>
                        <a:cubicBezTo>
                          <a:pt x="8106" y="-17267"/>
                          <a:pt x="-16307" y="25767"/>
                          <a:pt x="14935" y="2985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</p:sp>
              <p:sp>
                <p:nvSpPr>
                  <p:cNvPr id="20" name="Freeform: Shape 19">
                    <a:extLst>
                      <a:ext uri="{FF2B5EF4-FFF2-40B4-BE49-F238E27FC236}">
                        <a16:creationId xmlns:a16="http://schemas.microsoft.com/office/drawing/2014/main" id="{0FE478A8-C811-64A9-F60C-EE28BA853FDB}"/>
                      </a:ext>
                    </a:extLst>
                  </p:cNvPr>
                  <p:cNvSpPr/>
                  <p:nvPr/>
                </p:nvSpPr>
                <p:spPr>
                  <a:xfrm>
                    <a:off x="2913826" y="3056310"/>
                    <a:ext cx="26889" cy="26865"/>
                  </a:xfrm>
                  <a:custGeom>
                    <a:avLst/>
                    <a:gdLst>
                      <a:gd name="csX0" fmla="*/ 3998 w 26889"/>
                      <a:gd name="csY0" fmla="*/ 3986 h 26865"/>
                      <a:gd name="csX1" fmla="*/ 22896 w 26889"/>
                      <a:gd name="csY1" fmla="*/ 22884 h 26865"/>
                      <a:gd name="csX2" fmla="*/ 3998 w 26889"/>
                      <a:gd name="csY2" fmla="*/ 3986 h 26865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</a:cxnLst>
                    <a:rect l="l" t="t" r="r" b="b"/>
                    <a:pathLst>
                      <a:path w="26889" h="26865">
                        <a:moveTo>
                          <a:pt x="3998" y="3986"/>
                        </a:moveTo>
                        <a:cubicBezTo>
                          <a:pt x="-8260" y="16369"/>
                          <a:pt x="10437" y="35124"/>
                          <a:pt x="22896" y="22884"/>
                        </a:cubicBezTo>
                        <a:cubicBezTo>
                          <a:pt x="35145" y="10492"/>
                          <a:pt x="16447" y="-8263"/>
                          <a:pt x="3998" y="3986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</p:sp>
              <p:sp>
                <p:nvSpPr>
                  <p:cNvPr id="21" name="Freeform: Shape 20">
                    <a:extLst>
                      <a:ext uri="{FF2B5EF4-FFF2-40B4-BE49-F238E27FC236}">
                        <a16:creationId xmlns:a16="http://schemas.microsoft.com/office/drawing/2014/main" id="{2053CBA8-4EA6-1B86-47C9-3EBADFF91888}"/>
                      </a:ext>
                    </a:extLst>
                  </p:cNvPr>
                  <p:cNvSpPr/>
                  <p:nvPr/>
                </p:nvSpPr>
                <p:spPr>
                  <a:xfrm>
                    <a:off x="2929686" y="3122402"/>
                    <a:ext cx="26435" cy="26349"/>
                  </a:xfrm>
                  <a:custGeom>
                    <a:avLst/>
                    <a:gdLst>
                      <a:gd name="csX0" fmla="*/ 9217 w 26435"/>
                      <a:gd name="csY0" fmla="*/ 826 h 26349"/>
                      <a:gd name="csX1" fmla="*/ 17028 w 26435"/>
                      <a:gd name="csY1" fmla="*/ 25801 h 26349"/>
                      <a:gd name="csX2" fmla="*/ 9217 w 26435"/>
                      <a:gd name="csY2" fmla="*/ 826 h 26349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</a:cxnLst>
                    <a:rect l="l" t="t" r="r" b="b"/>
                    <a:pathLst>
                      <a:path w="26435" h="26349">
                        <a:moveTo>
                          <a:pt x="9217" y="826"/>
                        </a:moveTo>
                        <a:cubicBezTo>
                          <a:pt x="-7518" y="5951"/>
                          <a:pt x="616" y="30287"/>
                          <a:pt x="17028" y="25801"/>
                        </a:cubicBezTo>
                        <a:cubicBezTo>
                          <a:pt x="34001" y="20914"/>
                          <a:pt x="25943" y="-4908"/>
                          <a:pt x="9217" y="826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</p:sp>
            </p:grpSp>
          </p:grpSp>
        </p:grpSp>
        <p:pic>
          <p:nvPicPr>
            <p:cNvPr id="22" name="Picture 4" descr="Nemzeti Archívum | A magyar színészet „legnagyobb egyénisége”">
              <a:extLst>
                <a:ext uri="{FF2B5EF4-FFF2-40B4-BE49-F238E27FC236}">
                  <a16:creationId xmlns:a16="http://schemas.microsoft.com/office/drawing/2014/main" id="{693E5CF9-9CE8-A863-0489-C370793EC8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6833" b="70250" l="44375" r="73438">
                          <a14:foregroundMark x1="62687" y1="22667" x2="70500" y2="32333"/>
                          <a14:foregroundMark x1="70500" y1="32333" x2="70000" y2="49083"/>
                          <a14:foregroundMark x1="70000" y1="49083" x2="68750" y2="54333"/>
                          <a14:foregroundMark x1="67938" y1="24750" x2="54125" y2="18917"/>
                          <a14:foregroundMark x1="54125" y1="18917" x2="46688" y2="29500"/>
                          <a14:foregroundMark x1="46688" y1="29500" x2="46125" y2="32667"/>
                          <a14:foregroundMark x1="61750" y1="32833" x2="67938" y2="39917"/>
                          <a14:foregroundMark x1="52875" y1="40417" x2="49813" y2="58750"/>
                          <a14:foregroundMark x1="49813" y1="58750" x2="51750" y2="42917"/>
                          <a14:foregroundMark x1="51750" y1="42917" x2="51563" y2="42000"/>
                          <a14:foregroundMark x1="47938" y1="57333" x2="53433" y2="66478"/>
                          <a14:foregroundMark x1="58249" y1="65160" x2="60500" y2="60500"/>
                          <a14:foregroundMark x1="60500" y1="60500" x2="60500" y2="60500"/>
                          <a14:foregroundMark x1="72375" y1="37167" x2="68188" y2="22500"/>
                          <a14:foregroundMark x1="68188" y1="22500" x2="58562" y2="18417"/>
                          <a14:foregroundMark x1="58562" y1="18417" x2="58562" y2="18417"/>
                          <a14:foregroundMark x1="63125" y1="19167" x2="72125" y2="27333"/>
                          <a14:foregroundMark x1="72125" y1="27333" x2="72000" y2="29250"/>
                          <a14:foregroundMark x1="72563" y1="27333" x2="63250" y2="18000"/>
                          <a14:foregroundMark x1="63250" y1="18000" x2="62063" y2="18917"/>
                          <a14:foregroundMark x1="63313" y1="19083" x2="57375" y2="17500"/>
                          <a14:foregroundMark x1="58688" y1="16833" x2="67063" y2="20750"/>
                          <a14:foregroundMark x1="62438" y1="18417" x2="58250" y2="17583"/>
                          <a14:foregroundMark x1="64500" y1="59083" x2="49813" y2="62583"/>
                          <a14:foregroundMark x1="49813" y1="62583" x2="48188" y2="59083"/>
                          <a14:backgroundMark x1="63625" y1="65333" x2="49313" y2="69250"/>
                          <a14:backgroundMark x1="55625" y1="70167" x2="53688" y2="70167"/>
                          <a14:backgroundMark x1="64938" y1="62667" x2="61063" y2="66167"/>
                          <a14:backgroundMark x1="61063" y1="66167" x2="66063" y2="60167"/>
                          <a14:backgroundMark x1="57063" y1="71500" x2="58062" y2="70000"/>
                          <a14:backgroundMark x1="57063" y1="69083" x2="52938" y2="69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49" t="14198" r="22886" b="28544"/>
            <a:stretch>
              <a:fillRect/>
            </a:stretch>
          </p:blipFill>
          <p:spPr bwMode="auto">
            <a:xfrm flipH="1">
              <a:off x="-1899056" y="2732562"/>
              <a:ext cx="1090763" cy="1337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8" name="Title 1">
            <a:extLst>
              <a:ext uri="{FF2B5EF4-FFF2-40B4-BE49-F238E27FC236}">
                <a16:creationId xmlns:a16="http://schemas.microsoft.com/office/drawing/2014/main" id="{F96C0D13-B09B-8786-AD95-F9C44675C37B}"/>
              </a:ext>
            </a:extLst>
          </p:cNvPr>
          <p:cNvSpPr txBox="1">
            <a:spLocks/>
          </p:cNvSpPr>
          <p:nvPr/>
        </p:nvSpPr>
        <p:spPr>
          <a:xfrm>
            <a:off x="12613816" y="559526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5400" dirty="0">
                <a:latin typeface="Footlight MT Light" panose="0204060206030A020304" pitchFamily="18" charset="0"/>
              </a:rPr>
              <a:t>Miért volt számára fontos Éva szerepe?</a:t>
            </a:r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7304C1A0-B68B-56B9-EE0E-0452417CECF6}"/>
              </a:ext>
            </a:extLst>
          </p:cNvPr>
          <p:cNvSpPr txBox="1">
            <a:spLocks/>
          </p:cNvSpPr>
          <p:nvPr/>
        </p:nvSpPr>
        <p:spPr>
          <a:xfrm>
            <a:off x="-9554248" y="4583502"/>
            <a:ext cx="9357853" cy="15244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400" dirty="0">
                <a:latin typeface="Constantia" panose="02030602050306030303" pitchFamily="18" charset="0"/>
              </a:rPr>
              <a:t>Ez a szerep azért lehetett fontos neki, mivel ennek a magas színvonalú, nehezen kivitelezhető műnek az ősbemutatójában játszhatta a legfontosabb női szerepet.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400" dirty="0">
                <a:latin typeface="Constantia" panose="02030602050306030303" pitchFamily="18" charset="0"/>
              </a:rPr>
              <a:t>Jászai saját elmondása szerint először megijedt a szereptől, mitöbb minden új szereptől megijedt: „Hogy fogom én eljátszani az Évát? Hiszen ez esténlént tíz külön alakítást kíván!” 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400" dirty="0">
                <a:latin typeface="Constantia" panose="02030602050306030303" pitchFamily="18" charset="0"/>
              </a:rPr>
              <a:t>Jászai Mari Paczka Ferenc és Feszty Árpád festőművészek segítségével minden egyes színhez új jelmezt csináltatott, ez is bizonyítja, milyen fontos volt számára a szerep alakítása.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8FDFAAB1-26D6-091E-56ED-1B2FF64FF654}"/>
              </a:ext>
            </a:extLst>
          </p:cNvPr>
          <p:cNvGrpSpPr/>
          <p:nvPr/>
        </p:nvGrpSpPr>
        <p:grpSpPr>
          <a:xfrm>
            <a:off x="7297029" y="-4884728"/>
            <a:ext cx="1490541" cy="4747134"/>
            <a:chOff x="18021709" y="1850724"/>
            <a:chExt cx="1490541" cy="4747134"/>
          </a:xfrm>
        </p:grpSpPr>
        <p:pic>
          <p:nvPicPr>
            <p:cNvPr id="61" name="Graphic 60" descr="A male wearing long sleeves">
              <a:extLst>
                <a:ext uri="{FF2B5EF4-FFF2-40B4-BE49-F238E27FC236}">
                  <a16:creationId xmlns:a16="http://schemas.microsoft.com/office/drawing/2014/main" id="{046A6C10-55EC-791E-8F6A-7F9E8AE7FDF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flipH="1">
              <a:off x="18121600" y="2768808"/>
              <a:ext cx="1390650" cy="3829050"/>
            </a:xfrm>
            <a:prstGeom prst="rect">
              <a:avLst/>
            </a:prstGeom>
          </p:spPr>
        </p:pic>
        <p:pic>
          <p:nvPicPr>
            <p:cNvPr id="62" name="Picture 6" descr="Básti Lajos">
              <a:extLst>
                <a:ext uri="{FF2B5EF4-FFF2-40B4-BE49-F238E27FC236}">
                  <a16:creationId xmlns:a16="http://schemas.microsoft.com/office/drawing/2014/main" id="{E6EA1C4F-9F53-8B0C-2069-66D8D4E889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4167" b="94811" l="10000" r="90000">
                          <a14:foregroundMark x1="41622" y1="10613" x2="60000" y2="9041"/>
                          <a14:foregroundMark x1="60000" y1="9041" x2="69122" y2="9984"/>
                          <a14:foregroundMark x1="69122" y1="9984" x2="82838" y2="18082"/>
                          <a14:foregroundMark x1="82838" y1="18082" x2="82838" y2="18082"/>
                          <a14:foregroundMark x1="82838" y1="18082" x2="75203" y2="9119"/>
                          <a14:foregroundMark x1="75203" y1="9119" x2="68311" y2="6211"/>
                          <a14:foregroundMark x1="68311" y1="6211" x2="61014" y2="7783"/>
                          <a14:foregroundMark x1="61014" y1="7783" x2="52365" y2="6211"/>
                          <a14:foregroundMark x1="52365" y1="6211" x2="45811" y2="8412"/>
                          <a14:foregroundMark x1="45811" y1="8412" x2="45676" y2="8412"/>
                          <a14:foregroundMark x1="44257" y1="7075" x2="51149" y2="4245"/>
                          <a14:foregroundMark x1="51149" y1="4245" x2="61081" y2="6447"/>
                          <a14:foregroundMark x1="33378" y1="61950" x2="28986" y2="51179"/>
                          <a14:foregroundMark x1="28986" y1="51179" x2="29392" y2="43003"/>
                          <a14:foregroundMark x1="29392" y1="43003" x2="32500" y2="47248"/>
                          <a14:foregroundMark x1="29459" y1="41667" x2="28919" y2="51258"/>
                          <a14:foregroundMark x1="28919" y1="51258" x2="31757" y2="61164"/>
                          <a14:foregroundMark x1="31757" y1="61164" x2="32477" y2="62396"/>
                          <a14:foregroundMark x1="28716" y1="41195" x2="29025" y2="53984"/>
                          <a14:foregroundMark x1="83851" y1="42689" x2="83784" y2="58491"/>
                          <a14:foregroundMark x1="83784" y1="58491" x2="80203" y2="65173"/>
                          <a14:foregroundMark x1="80203" y1="65173" x2="77770" y2="55975"/>
                          <a14:foregroundMark x1="77770" y1="55975" x2="83446" y2="43553"/>
                          <a14:foregroundMark x1="32453" y1="62424" x2="31875" y2="61664"/>
                          <a14:foregroundMark x1="28446" y1="54133" x2="28446" y2="40016"/>
                          <a14:foregroundMark x1="28446" y1="40016" x2="34527" y2="59277"/>
                          <a14:foregroundMark x1="34527" y1="59277" x2="33108" y2="63443"/>
                          <a14:foregroundMark x1="32091" y1="62242" x2="32299" y2="62600"/>
                          <a14:foregroundMark x1="32297" y1="62603" x2="32099" y2="62265"/>
                          <a14:foregroundMark x1="39595" y1="77516" x2="46284" y2="87972"/>
                          <a14:foregroundMark x1="46284" y1="87972" x2="52297" y2="91352"/>
                          <a14:foregroundMark x1="52297" y1="91352" x2="63514" y2="89544"/>
                          <a14:foregroundMark x1="63514" y1="89544" x2="70000" y2="84513"/>
                          <a14:foregroundMark x1="70000" y1="84513" x2="73581" y2="75314"/>
                          <a14:foregroundMark x1="73581" y1="75314" x2="73581" y2="74607"/>
                          <a14:foregroundMark x1="70203" y1="80425" x2="67027" y2="83491"/>
                          <a14:foregroundMark x1="39054" y1="79560" x2="43108" y2="87343"/>
                          <a14:foregroundMark x1="43108" y1="87343" x2="45743" y2="88758"/>
                          <a14:foregroundMark x1="66892" y1="85535" x2="72905" y2="78774"/>
                          <a14:foregroundMark x1="72905" y1="78774" x2="72973" y2="78538"/>
                          <a14:foregroundMark x1="71554" y1="79088" x2="71959" y2="79874"/>
                          <a14:foregroundMark x1="53311" y1="92610" x2="62838" y2="91667"/>
                          <a14:foregroundMark x1="62838" y1="91667" x2="67905" y2="89072"/>
                          <a14:foregroundMark x1="60338" y1="93789" x2="65000" y2="91903"/>
                          <a14:foregroundMark x1="41689" y1="85613" x2="68919" y2="85928"/>
                          <a14:foregroundMark x1="68919" y1="85928" x2="42635" y2="76101"/>
                          <a14:foregroundMark x1="42635" y1="76101" x2="42230" y2="86006"/>
                          <a14:foregroundMark x1="42230" y1="86006" x2="42230" y2="86006"/>
                          <a14:foregroundMark x1="42230" y1="86006" x2="68446" y2="84906"/>
                          <a14:foregroundMark x1="56216" y1="92689" x2="54797" y2="93239"/>
                          <a14:foregroundMark x1="54797" y1="93239" x2="68311" y2="88836"/>
                          <a14:foregroundMark x1="68311" y1="88836" x2="41419" y2="84906"/>
                          <a14:foregroundMark x1="42162" y1="89701" x2="62568" y2="91431"/>
                          <a14:foregroundMark x1="55338" y1="94811" x2="64122" y2="93318"/>
                          <a14:foregroundMark x1="68851" y1="87186" x2="75338" y2="61006"/>
                          <a14:backgroundMark x1="28716" y1="56840" x2="28716" y2="56840"/>
                          <a14:backgroundMark x1="28716" y1="57311" x2="28514" y2="57390"/>
                          <a14:backgroundMark x1="28514" y1="57390" x2="27703" y2="54324"/>
                          <a14:backgroundMark x1="27703" y1="54324" x2="28311" y2="57469"/>
                          <a14:backgroundMark x1="28514" y1="57075" x2="28716" y2="57390"/>
                          <a14:backgroundMark x1="28716" y1="57390" x2="31149" y2="63915"/>
                          <a14:backgroundMark x1="31149" y1="63915" x2="32365" y2="64858"/>
                          <a14:backgroundMark x1="62365" y1="96226" x2="68378" y2="90330"/>
                          <a14:backgroundMark x1="68378" y1="90330" x2="68176" y2="933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21709" y="1850724"/>
              <a:ext cx="1490541" cy="12811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3" name="Title 1">
            <a:extLst>
              <a:ext uri="{FF2B5EF4-FFF2-40B4-BE49-F238E27FC236}">
                <a16:creationId xmlns:a16="http://schemas.microsoft.com/office/drawing/2014/main" id="{9C19AC47-F0FB-3E08-D9D7-17F095B20507}"/>
              </a:ext>
            </a:extLst>
          </p:cNvPr>
          <p:cNvSpPr txBox="1">
            <a:spLocks/>
          </p:cNvSpPr>
          <p:nvPr/>
        </p:nvSpPr>
        <p:spPr>
          <a:xfrm>
            <a:off x="3310829" y="558159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>
                <a:latin typeface="Footlight MT Light" panose="0204060206030A020304" pitchFamily="18" charset="0"/>
              </a:rPr>
              <a:t>Básti Lajos, mint Ádám</a:t>
            </a:r>
          </a:p>
        </p:txBody>
      </p:sp>
      <p:sp>
        <p:nvSpPr>
          <p:cNvPr id="1024" name="Content Placeholder 2">
            <a:extLst>
              <a:ext uri="{FF2B5EF4-FFF2-40B4-BE49-F238E27FC236}">
                <a16:creationId xmlns:a16="http://schemas.microsoft.com/office/drawing/2014/main" id="{2383FF2C-042C-4D48-647E-0DB947BD4E87}"/>
              </a:ext>
            </a:extLst>
          </p:cNvPr>
          <p:cNvSpPr txBox="1">
            <a:spLocks/>
          </p:cNvSpPr>
          <p:nvPr/>
        </p:nvSpPr>
        <p:spPr>
          <a:xfrm>
            <a:off x="759833" y="403416"/>
            <a:ext cx="5181600" cy="31003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300"/>
              </a:spcBef>
            </a:pPr>
            <a:r>
              <a:rPr lang="hu-HU" u="sng" dirty="0">
                <a:latin typeface="Constantia" panose="02030602050306030303" pitchFamily="18" charset="0"/>
              </a:rPr>
              <a:t>Élete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Kossuth-díjas magyar színész, főiskolai tanár. 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Született: Berger Lajos, Keszthely, 1911. november 17, zsidó származású család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Tanulmányai: 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Elemi- és középiskolai: szülővárosában végezte. 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1935: diploma az Országos Magyar Királyi Színművészeti Akadémián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Pályafutás kezdete: Bárdos Artúr Belvárosi Színháza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1937: a Vígszínházba szerződött </a:t>
            </a:r>
            <a:r>
              <a:rPr lang="hu-HU" sz="1300" dirty="0">
                <a:latin typeface="Constantia" panose="02030602050306030303" pitchFamily="18" charset="0"/>
                <a:sym typeface="Wingdings" panose="05000000000000000000" pitchFamily="2" charset="2"/>
              </a:rPr>
              <a:t></a:t>
            </a:r>
            <a:r>
              <a:rPr lang="hu-HU" sz="1300" dirty="0">
                <a:latin typeface="Constantia" panose="02030602050306030303" pitchFamily="18" charset="0"/>
              </a:rPr>
              <a:t>1939–40-ben alig kapott szerepet (a második és a harmadik zsidótörvény)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1948: házasság Ferrari Violetta  színésznővel (1955-ben válás)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Egy ideig Londonban tartózkodott </a:t>
            </a:r>
            <a:r>
              <a:rPr lang="hu-HU" sz="1300" dirty="0">
                <a:latin typeface="Constantia" panose="02030602050306030303" pitchFamily="18" charset="0"/>
                <a:sym typeface="Wingdings" panose="05000000000000000000" pitchFamily="2" charset="2"/>
              </a:rPr>
              <a:t> </a:t>
            </a:r>
            <a:r>
              <a:rPr lang="hu-HU" sz="1300" dirty="0">
                <a:latin typeface="Constantia" panose="02030602050306030303" pitchFamily="18" charset="0"/>
              </a:rPr>
              <a:t>visszatért Budapestre</a:t>
            </a:r>
          </a:p>
        </p:txBody>
      </p:sp>
      <p:sp>
        <p:nvSpPr>
          <p:cNvPr id="1025" name="Content Placeholder 3">
            <a:extLst>
              <a:ext uri="{FF2B5EF4-FFF2-40B4-BE49-F238E27FC236}">
                <a16:creationId xmlns:a16="http://schemas.microsoft.com/office/drawing/2014/main" id="{C304A533-80D8-B3AB-D1AB-7A4684D2C96E}"/>
              </a:ext>
            </a:extLst>
          </p:cNvPr>
          <p:cNvSpPr txBox="1">
            <a:spLocks/>
          </p:cNvSpPr>
          <p:nvPr/>
        </p:nvSpPr>
        <p:spPr>
          <a:xfrm>
            <a:off x="6803732" y="3255450"/>
            <a:ext cx="5181600" cy="279684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</a:pPr>
            <a:r>
              <a:rPr lang="hu-HU" sz="1300" dirty="0">
                <a:latin typeface="Constantia" panose="02030602050306030303" pitchFamily="18" charset="0"/>
              </a:rPr>
              <a:t>Könyvkiadással és írással is foglalkozott</a:t>
            </a:r>
          </a:p>
          <a:p>
            <a:pPr>
              <a:spcBef>
                <a:spcPts val="300"/>
              </a:spcBef>
            </a:pPr>
            <a:r>
              <a:rPr lang="hu-HU" sz="1300" dirty="0">
                <a:latin typeface="Constantia" panose="02030602050306030303" pitchFamily="18" charset="0"/>
              </a:rPr>
              <a:t>Kiváló versmondó </a:t>
            </a:r>
            <a:r>
              <a:rPr lang="hu-HU" sz="1300" dirty="0">
                <a:latin typeface="Constantia" panose="02030602050306030303" pitchFamily="18" charset="0"/>
                <a:sym typeface="Wingdings" panose="05000000000000000000" pitchFamily="2" charset="2"/>
              </a:rPr>
              <a:t></a:t>
            </a:r>
            <a:r>
              <a:rPr lang="hu-HU" sz="1300" dirty="0">
                <a:latin typeface="Constantia" panose="02030602050306030303" pitchFamily="18" charset="0"/>
              </a:rPr>
              <a:t> Arany János balladáival aratott sikert</a:t>
            </a:r>
          </a:p>
          <a:p>
            <a:pPr>
              <a:spcBef>
                <a:spcPts val="300"/>
              </a:spcBef>
            </a:pPr>
            <a:r>
              <a:rPr lang="hu-HU" sz="1300" dirty="0">
                <a:latin typeface="Constantia" panose="02030602050306030303" pitchFamily="18" charset="0"/>
              </a:rPr>
              <a:t>Szép beszéd (a 20. század egyik legszebben beszélő magyar színésze) </a:t>
            </a:r>
            <a:r>
              <a:rPr lang="hu-HU" sz="1300" dirty="0">
                <a:latin typeface="Constantia" panose="02030602050306030303" pitchFamily="18" charset="0"/>
                <a:sym typeface="Wingdings" panose="05000000000000000000" pitchFamily="2" charset="2"/>
              </a:rPr>
              <a:t> </a:t>
            </a:r>
            <a:r>
              <a:rPr lang="hu-HU" sz="1300" dirty="0">
                <a:latin typeface="Constantia" panose="02030602050306030303" pitchFamily="18" charset="0"/>
              </a:rPr>
              <a:t>szinkronszínész is</a:t>
            </a:r>
          </a:p>
          <a:p>
            <a:pPr>
              <a:spcBef>
                <a:spcPts val="300"/>
              </a:spcBef>
            </a:pPr>
            <a:r>
              <a:rPr lang="hu-HU" sz="1300" dirty="0">
                <a:latin typeface="Constantia" panose="02030602050306030303" pitchFamily="18" charset="0"/>
              </a:rPr>
              <a:t>1952–1960: a Színház- és Filmművészeti Főiskola tanára</a:t>
            </a:r>
          </a:p>
          <a:p>
            <a:pPr>
              <a:spcBef>
                <a:spcPts val="300"/>
              </a:spcBef>
            </a:pPr>
            <a:r>
              <a:rPr lang="hu-HU" sz="1300" dirty="0">
                <a:latin typeface="Constantia" panose="02030602050306030303" pitchFamily="18" charset="0"/>
              </a:rPr>
              <a:t>1956. október 5.: Második házasság Zolnay Zsuzsával, Jászai Mari és Aase-díjas színésznővel (a főiskolán tanítványa volt)</a:t>
            </a:r>
          </a:p>
          <a:p>
            <a:pPr>
              <a:spcBef>
                <a:spcPts val="300"/>
              </a:spcBef>
            </a:pPr>
            <a:r>
              <a:rPr lang="hu-HU" sz="1300" dirty="0">
                <a:latin typeface="Constantia" panose="02030602050306030303" pitchFamily="18" charset="0"/>
              </a:rPr>
              <a:t>1966, Monte-Carlói televíziós fesztivál: legjobb férfiszínész díj az Iván Iljics halála tévéfilmben nyújtott alakításáért</a:t>
            </a:r>
          </a:p>
          <a:p>
            <a:pPr>
              <a:spcBef>
                <a:spcPts val="300"/>
              </a:spcBef>
            </a:pPr>
            <a:r>
              <a:rPr lang="hu-HU" sz="1300" dirty="0">
                <a:latin typeface="Constantia" panose="02030602050306030303" pitchFamily="18" charset="0"/>
              </a:rPr>
              <a:t>1976: tüdőrákot diagnosztizáltak nála </a:t>
            </a:r>
            <a:r>
              <a:rPr lang="hu-HU" sz="1300" dirty="0">
                <a:latin typeface="Constantia" panose="02030602050306030303" pitchFamily="18" charset="0"/>
                <a:sym typeface="Wingdings" panose="05000000000000000000" pitchFamily="2" charset="2"/>
              </a:rPr>
              <a:t></a:t>
            </a:r>
            <a:r>
              <a:rPr lang="hu-HU" sz="1300" dirty="0">
                <a:latin typeface="Constantia" panose="02030602050306030303" pitchFamily="18" charset="0"/>
              </a:rPr>
              <a:t> meg operálták</a:t>
            </a:r>
          </a:p>
          <a:p>
            <a:pPr>
              <a:spcBef>
                <a:spcPts val="300"/>
              </a:spcBef>
            </a:pPr>
            <a:r>
              <a:rPr lang="hu-HU" sz="1300" dirty="0">
                <a:latin typeface="Constantia" panose="02030602050306030303" pitchFamily="18" charset="0"/>
              </a:rPr>
              <a:t>Halál: Budapest, 1977. Június 1. </a:t>
            </a:r>
          </a:p>
          <a:p>
            <a:pPr>
              <a:spcBef>
                <a:spcPts val="300"/>
              </a:spcBef>
            </a:pPr>
            <a:r>
              <a:rPr lang="hu-HU" sz="1300" dirty="0">
                <a:latin typeface="Constantia" panose="02030602050306030303" pitchFamily="18" charset="0"/>
              </a:rPr>
              <a:t>2023: páholyt neveztek el róla a Nemzeti Színházban.</a:t>
            </a:r>
          </a:p>
        </p:txBody>
      </p:sp>
      <p:pic>
        <p:nvPicPr>
          <p:cNvPr id="3080" name="Picture 8" descr="Básti Lajos | Nemzeti Színház">
            <a:extLst>
              <a:ext uri="{FF2B5EF4-FFF2-40B4-BE49-F238E27FC236}">
                <a16:creationId xmlns:a16="http://schemas.microsoft.com/office/drawing/2014/main" id="{6FFA0DD8-F49E-8D86-D49E-A1FAE13370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67"/>
          <a:stretch>
            <a:fillRect/>
          </a:stretch>
        </p:blipFill>
        <p:spPr bwMode="auto">
          <a:xfrm>
            <a:off x="646900" y="3416509"/>
            <a:ext cx="2712197" cy="340639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6EDD0392-C719-6B72-938D-1C7D2153A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770" y="877672"/>
            <a:ext cx="1862218" cy="256241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100 éve született Básti Lajos – 7torony Irodalmi Magazin">
            <a:extLst>
              <a:ext uri="{FF2B5EF4-FFF2-40B4-BE49-F238E27FC236}">
                <a16:creationId xmlns:a16="http://schemas.microsoft.com/office/drawing/2014/main" id="{2161119F-5C5E-9B3B-DBFF-2B5EFA79E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543" y="3408318"/>
            <a:ext cx="2315609" cy="246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>
            <a:extLst>
              <a:ext uri="{FF2B5EF4-FFF2-40B4-BE49-F238E27FC236}">
                <a16:creationId xmlns:a16="http://schemas.microsoft.com/office/drawing/2014/main" id="{7AF6EBF5-9596-27EE-DED9-291F722FAA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9" b="24926"/>
          <a:stretch>
            <a:fillRect/>
          </a:stretch>
        </p:blipFill>
        <p:spPr bwMode="auto">
          <a:xfrm>
            <a:off x="7775409" y="734879"/>
            <a:ext cx="3965896" cy="2397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EBBC35-0943-229C-31B9-EC9EC4839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250" y="7445515"/>
            <a:ext cx="1819525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65160F-D83F-D1F6-ED4D-5C72CC9A0F74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 r="7727"/>
          <a:stretch>
            <a:fillRect/>
          </a:stretch>
        </p:blipFill>
        <p:spPr>
          <a:xfrm>
            <a:off x="-1966725" y="257377"/>
            <a:ext cx="1819525" cy="2520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DFCE1DA-415C-8BDB-88BF-4280CB0E871B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 l="10329" r="13257"/>
          <a:stretch>
            <a:fillRect/>
          </a:stretch>
        </p:blipFill>
        <p:spPr>
          <a:xfrm>
            <a:off x="-2150418" y="3158521"/>
            <a:ext cx="1838986" cy="2520000"/>
          </a:xfrm>
          <a:prstGeom prst="rect">
            <a:avLst/>
          </a:prstGeom>
        </p:spPr>
      </p:pic>
      <p:pic>
        <p:nvPicPr>
          <p:cNvPr id="25" name="Picture 4" descr="Ivan Iljics halála | MédiaKlikk">
            <a:extLst>
              <a:ext uri="{FF2B5EF4-FFF2-40B4-BE49-F238E27FC236}">
                <a16:creationId xmlns:a16="http://schemas.microsoft.com/office/drawing/2014/main" id="{A17ACA14-C3A2-E2DA-DFAF-E55B6AB83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885" y="-2403601"/>
            <a:ext cx="3906275" cy="2195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19EEEC9-1702-7773-1DAD-A7C2524ADBF7}"/>
              </a:ext>
            </a:extLst>
          </p:cNvPr>
          <p:cNvSpPr txBox="1"/>
          <p:nvPr/>
        </p:nvSpPr>
        <p:spPr>
          <a:xfrm>
            <a:off x="-2156022" y="5401522"/>
            <a:ext cx="189459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200" dirty="0">
                <a:latin typeface="Constantia" panose="02030602050306030303" pitchFamily="18" charset="0"/>
              </a:rPr>
              <a:t>Sok hűhó semmiért</a:t>
            </a:r>
          </a:p>
          <a:p>
            <a:pPr algn="ctr"/>
            <a:r>
              <a:rPr lang="hu-HU" sz="1200" dirty="0">
                <a:latin typeface="Constantia" panose="02030602050306030303" pitchFamily="18" charset="0"/>
              </a:rPr>
              <a:t>(Don Pedro)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E064776-A32F-813F-FFD1-47FCE736096D}"/>
              </a:ext>
            </a:extLst>
          </p:cNvPr>
          <p:cNvSpPr txBox="1"/>
          <p:nvPr/>
        </p:nvSpPr>
        <p:spPr>
          <a:xfrm>
            <a:off x="-1977703" y="2500378"/>
            <a:ext cx="183050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200" dirty="0">
                <a:latin typeface="Constantia" panose="02030602050306030303" pitchFamily="18" charset="0"/>
              </a:rPr>
              <a:t>Oidipusz királyként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F8600F5-B423-7423-A38B-D07462119196}"/>
              </a:ext>
            </a:extLst>
          </p:cNvPr>
          <p:cNvSpPr txBox="1"/>
          <p:nvPr/>
        </p:nvSpPr>
        <p:spPr>
          <a:xfrm>
            <a:off x="3148885" y="-484847"/>
            <a:ext cx="183050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200" dirty="0">
                <a:latin typeface="Constantia" panose="02030602050306030303" pitchFamily="18" charset="0"/>
              </a:rPr>
              <a:t>Ivan Iljics halála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60238AB-BA6C-1379-F9D2-D0DCA1D7403F}"/>
              </a:ext>
            </a:extLst>
          </p:cNvPr>
          <p:cNvSpPr txBox="1"/>
          <p:nvPr/>
        </p:nvSpPr>
        <p:spPr>
          <a:xfrm>
            <a:off x="4023272" y="9709590"/>
            <a:ext cx="183050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200" dirty="0">
                <a:latin typeface="Constantia" panose="02030602050306030303" pitchFamily="18" charset="0"/>
              </a:rPr>
              <a:t>Abigél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3D481FFD-5F6F-9683-AE70-A98D50FC6204}"/>
              </a:ext>
            </a:extLst>
          </p:cNvPr>
          <p:cNvSpPr txBox="1">
            <a:spLocks/>
          </p:cNvSpPr>
          <p:nvPr/>
        </p:nvSpPr>
        <p:spPr>
          <a:xfrm>
            <a:off x="15660405" y="736801"/>
            <a:ext cx="3657994" cy="61982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300"/>
              </a:spcBef>
            </a:pPr>
            <a:r>
              <a:rPr lang="hu-HU" u="sng" dirty="0">
                <a:latin typeface="Constantia" panose="02030602050306030303" pitchFamily="18" charset="0"/>
              </a:rPr>
              <a:t>Szerepei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400" b="1" dirty="0">
                <a:latin typeface="Constantia" panose="02030602050306030303" pitchFamily="18" charset="0"/>
              </a:rPr>
              <a:t>Néhány színpadi szerepe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Vörösmarty Mihály: Csongor és Tünde – Csongor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Shakespeare: Lear király – Lear (egyik utolsó nagy alakítása)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Loewe–Lerner: My Fair Lady – Higgins professzor (egyik legjelentősebb)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Molnár Ferenc: Delila – Berényi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Beaumarchais: Figaró házassága – Almaviva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Shaw: Szent Johanna – Dunois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1968–1972: Arthur Miller Alku című színművének a főszereplője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400" b="1" dirty="0">
                <a:latin typeface="Constantia" panose="02030602050306030303" pitchFamily="18" charset="0"/>
              </a:rPr>
              <a:t>Néhány filmszerepe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Abigél (1977, TV-sorozat): Torma Gedeon (igazgató)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Szent Péter esernyője (1935): Wibra György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Az aranyember (1936): Kadisa Péter főhadnagy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Föltámadott a tenger (1953): Kiemelkedő szerep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Ivan Iljics halála (1965)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Bonviván szerepeket is kapott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szinkron szerepei is voltak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9B139C-D17F-A3C7-6E13-D69DA3F85BBE}"/>
              </a:ext>
            </a:extLst>
          </p:cNvPr>
          <p:cNvGrpSpPr/>
          <p:nvPr/>
        </p:nvGrpSpPr>
        <p:grpSpPr>
          <a:xfrm>
            <a:off x="1077130" y="7547239"/>
            <a:ext cx="1990044" cy="3173417"/>
            <a:chOff x="1704103" y="23749"/>
            <a:chExt cx="1990044" cy="3173417"/>
          </a:xfrm>
        </p:grpSpPr>
        <p:pic>
          <p:nvPicPr>
            <p:cNvPr id="30" name="Picture 4" descr="Kultúra - Jászai Mari színésznő">
              <a:extLst>
                <a:ext uri="{FF2B5EF4-FFF2-40B4-BE49-F238E27FC236}">
                  <a16:creationId xmlns:a16="http://schemas.microsoft.com/office/drawing/2014/main" id="{758EE828-8B4A-73EE-A9D0-C601A5E5E6A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476"/>
            <a:stretch>
              <a:fillRect/>
            </a:stretch>
          </p:blipFill>
          <p:spPr bwMode="auto">
            <a:xfrm>
              <a:off x="1710547" y="23749"/>
              <a:ext cx="1983600" cy="3168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8431740-8503-4E9B-60F1-1679711B4609}"/>
                </a:ext>
              </a:extLst>
            </p:cNvPr>
            <p:cNvSpPr txBox="1"/>
            <p:nvPr/>
          </p:nvSpPr>
          <p:spPr>
            <a:xfrm>
              <a:off x="1704103" y="2920167"/>
              <a:ext cx="199004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200" dirty="0">
                  <a:latin typeface="Constantia" panose="02030602050306030303" pitchFamily="18" charset="0"/>
                </a:rPr>
                <a:t>        Paradicsom</a:t>
              </a:r>
            </a:p>
          </p:txBody>
        </p:sp>
      </p:grpSp>
      <p:pic>
        <p:nvPicPr>
          <p:cNvPr id="35" name="Picture 2" descr="Masquerade Printable Masks, Masquerade Mask, Printable Masquerade Mask, Masquerade  Costume, Party Masks, Masquerade, Halloween Costume - Etsy">
            <a:extLst>
              <a:ext uri="{FF2B5EF4-FFF2-40B4-BE49-F238E27FC236}">
                <a16:creationId xmlns:a16="http://schemas.microsoft.com/office/drawing/2014/main" id="{00F971A9-A9AD-3DC6-C1C6-D32CDBD4B4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9123" b="55965" l="4386" r="48596">
                        <a14:foregroundMark x1="12982" y1="40877" x2="14737" y2="40877"/>
                        <a14:foregroundMark x1="8596" y1="46842" x2="8070" y2="49825"/>
                        <a14:foregroundMark x1="6316" y1="48772" x2="7018" y2="47895"/>
                        <a14:foregroundMark x1="13684" y1="55263" x2="25088" y2="53860"/>
                        <a14:foregroundMark x1="27427" y1="54445" x2="35614" y2="56491"/>
                        <a14:foregroundMark x1="25088" y1="53860" x2="25685" y2="54009"/>
                        <a14:foregroundMark x1="35614" y1="56491" x2="44386" y2="51228"/>
                        <a14:foregroundMark x1="46038" y1="43657" x2="46491" y2="41579"/>
                        <a14:foregroundMark x1="44386" y1="51228" x2="45447" y2="46365"/>
                        <a14:foregroundMark x1="41989" y1="42142" x2="36667" y2="42807"/>
                        <a14:foregroundMark x1="46491" y1="41579" x2="44588" y2="41817"/>
                        <a14:foregroundMark x1="36667" y1="42807" x2="27018" y2="48421"/>
                        <a14:foregroundMark x1="25271" y1="47515" x2="17544" y2="43509"/>
                        <a14:foregroundMark x1="26428" y1="48115" x2="26151" y2="47971"/>
                        <a14:foregroundMark x1="27018" y1="48421" x2="26829" y2="48323"/>
                        <a14:foregroundMark x1="17544" y1="43509" x2="11508" y2="42260"/>
                        <a14:foregroundMark x1="7368" y1="41404" x2="9474" y2="51579"/>
                        <a14:foregroundMark x1="9474" y1="51579" x2="15965" y2="55965"/>
                        <a14:foregroundMark x1="7018" y1="42105" x2="7544" y2="42281"/>
                        <a14:foregroundMark x1="14386" y1="40526" x2="13509" y2="40175"/>
                        <a14:foregroundMark x1="4386" y1="39474" x2="7449" y2="41471"/>
                        <a14:foregroundMark x1="14211" y1="39298" x2="14211" y2="39298"/>
                        <a14:foregroundMark x1="14386" y1="39298" x2="14035" y2="40175"/>
                        <a14:foregroundMark x1="48596" y1="39298" x2="47018" y2="41404"/>
                        <a14:backgroundMark x1="9123" y1="41579" x2="10000" y2="41579"/>
                        <a14:backgroundMark x1="26667" y1="47895" x2="25614" y2="45965"/>
                        <a14:backgroundMark x1="26667" y1="54561" x2="27193" y2="54737"/>
                        <a14:backgroundMark x1="27719" y1="54912" x2="25789" y2="54211"/>
                        <a14:backgroundMark x1="46491" y1="44386" x2="45965" y2="46491"/>
                        <a14:backgroundMark x1="42105" y1="41930" x2="44912" y2="41228"/>
                        <a14:backgroundMark x1="46667" y1="43860" x2="45789" y2="46491"/>
                        <a14:backgroundMark x1="25965" y1="47193" x2="26316" y2="47895"/>
                        <a14:backgroundMark x1="11053" y1="41404" x2="6667" y2="4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1" t="38375" r="50765" b="41944"/>
          <a:stretch>
            <a:fillRect/>
          </a:stretch>
        </p:blipFill>
        <p:spPr bwMode="auto">
          <a:xfrm>
            <a:off x="7552041" y="-4496008"/>
            <a:ext cx="1193272" cy="503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64326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BC4C6-8830-5229-EF5C-431571D1C4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Theater stage in the hall with red curtains illustration isolated on white  background | Premium Vector">
            <a:extLst>
              <a:ext uri="{FF2B5EF4-FFF2-40B4-BE49-F238E27FC236}">
                <a16:creationId xmlns:a16="http://schemas.microsoft.com/office/drawing/2014/main" id="{D7527C46-45A9-6F1C-8A53-78022CC25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29" b="99286" l="278" r="99722">
                        <a14:foregroundMark x1="4167" y1="4286" x2="14591" y2="8961"/>
                        <a14:foregroundMark x1="6465" y1="41947" x2="5695" y2="44527"/>
                        <a14:foregroundMark x1="14521" y1="14966" x2="8577" y2="34874"/>
                        <a14:foregroundMark x1="4196" y1="50705" x2="4444" y2="59643"/>
                        <a14:foregroundMark x1="4444" y1="59643" x2="6944" y2="67857"/>
                        <a14:foregroundMark x1="6944" y1="67857" x2="5833" y2="76786"/>
                        <a14:foregroundMark x1="5833" y1="76786" x2="1111" y2="75000"/>
                        <a14:foregroundMark x1="1111" y1="75000" x2="1111" y2="73929"/>
                        <a14:foregroundMark x1="4658" y1="36447" x2="6667" y2="16429"/>
                        <a14:foregroundMark x1="3722" y1="45769" x2="4314" y2="39871"/>
                        <a14:foregroundMark x1="1111" y1="71786" x2="3416" y2="48823"/>
                        <a14:foregroundMark x1="2778" y1="3571" x2="14650" y2="3927"/>
                        <a14:foregroundMark x1="19908" y1="2857" x2="19167" y2="2143"/>
                        <a14:foregroundMark x1="11944" y1="1429" x2="2222" y2="2143"/>
                        <a14:foregroundMark x1="2222" y1="2143" x2="1667" y2="2500"/>
                        <a14:foregroundMark x1="3299" y1="38891" x2="3333" y2="39643"/>
                        <a14:foregroundMark x1="1667" y1="2500" x2="3275" y2="38352"/>
                        <a14:foregroundMark x1="1111" y1="31786" x2="1944" y2="43571"/>
                        <a14:foregroundMark x1="28889" y1="5714" x2="35833" y2="13214"/>
                        <a14:foregroundMark x1="35833" y1="13214" x2="50000" y2="20357"/>
                        <a14:foregroundMark x1="50000" y1="20357" x2="65000" y2="5714"/>
                        <a14:foregroundMark x1="65000" y1="5714" x2="65278" y2="5357"/>
                        <a14:foregroundMark x1="29167" y1="3929" x2="46111" y2="1786"/>
                        <a14:foregroundMark x1="46111" y1="1786" x2="60278" y2="2500"/>
                        <a14:foregroundMark x1="60278" y1="2500" x2="64167" y2="6786"/>
                        <a14:foregroundMark x1="49444" y1="6071" x2="49444" y2="6071"/>
                        <a14:foregroundMark x1="45556" y1="11071" x2="45556" y2="11071"/>
                        <a14:foregroundMark x1="45556" y1="11071" x2="52500" y2="14286"/>
                        <a14:foregroundMark x1="52500" y1="14286" x2="42778" y2="9643"/>
                        <a14:foregroundMark x1="42778" y1="9643" x2="37222" y2="9643"/>
                        <a14:foregroundMark x1="37222" y1="9643" x2="37222" y2="9643"/>
                        <a14:foregroundMark x1="26429" y1="6743" x2="33056" y2="12500"/>
                        <a14:foregroundMark x1="33056" y1="12500" x2="39167" y2="14643"/>
                        <a14:foregroundMark x1="37500" y1="17500" x2="45000" y2="19643"/>
                        <a14:foregroundMark x1="45000" y1="19643" x2="61667" y2="15714"/>
                        <a14:foregroundMark x1="61667" y1="15714" x2="62778" y2="14286"/>
                        <a14:foregroundMark x1="48238" y1="21497" x2="51944" y2="21786"/>
                        <a14:foregroundMark x1="42778" y1="21071" x2="47946" y2="21474"/>
                        <a14:foregroundMark x1="51944" y1="21786" x2="65000" y2="16071"/>
                        <a14:foregroundMark x1="65000" y1="16071" x2="70556" y2="11429"/>
                        <a14:foregroundMark x1="70556" y1="11429" x2="66111" y2="5357"/>
                        <a14:foregroundMark x1="66111" y1="5357" x2="61944" y2="5000"/>
                        <a14:foregroundMark x1="61944" y1="5000" x2="61111" y2="4286"/>
                        <a14:foregroundMark x1="63611" y1="2143" x2="68056" y2="2143"/>
                        <a14:foregroundMark x1="70556" y1="11786" x2="71667" y2="9286"/>
                        <a14:foregroundMark x1="81839" y1="1919" x2="88611" y2="9286"/>
                        <a14:foregroundMark x1="81389" y1="1429" x2="81456" y2="1502"/>
                        <a14:foregroundMark x1="88611" y1="9286" x2="96667" y2="12857"/>
                        <a14:foregroundMark x1="5556" y1="52857" x2="278" y2="46429"/>
                        <a14:foregroundMark x1="85278" y1="2143" x2="92778" y2="1429"/>
                        <a14:foregroundMark x1="92778" y1="1429" x2="98333" y2="2143"/>
                        <a14:foregroundMark x1="98333" y1="2143" x2="98611" y2="16786"/>
                        <a14:foregroundMark x1="98611" y1="50000" x2="99167" y2="76786"/>
                        <a14:foregroundMark x1="99167" y1="76786" x2="93889" y2="78929"/>
                        <a14:foregroundMark x1="93889" y1="78929" x2="92778" y2="61786"/>
                        <a14:foregroundMark x1="92778" y1="61786" x2="93889" y2="53214"/>
                        <a14:foregroundMark x1="93889" y1="53214" x2="93889" y2="53214"/>
                        <a14:foregroundMark x1="90000" y1="80714" x2="90000" y2="80714"/>
                        <a14:foregroundMark x1="90000" y1="80714" x2="10000" y2="80714"/>
                        <a14:foregroundMark x1="10000" y1="80714" x2="5833" y2="79286"/>
                        <a14:foregroundMark x1="5833" y1="79286" x2="6111" y2="78571"/>
                        <a14:foregroundMark x1="4722" y1="84286" x2="16389" y2="92500"/>
                        <a14:foregroundMark x1="16389" y1="92500" x2="52778" y2="95000"/>
                        <a14:foregroundMark x1="52778" y1="95000" x2="78056" y2="89643"/>
                        <a14:foregroundMark x1="78056" y1="89643" x2="92778" y2="91786"/>
                        <a14:foregroundMark x1="93056" y1="87857" x2="92778" y2="98571"/>
                        <a14:foregroundMark x1="92778" y1="98571" x2="92222" y2="99286"/>
                        <a14:foregroundMark x1="95556" y1="87143" x2="98611" y2="82143"/>
                        <a14:foregroundMark x1="98611" y1="82143" x2="98611" y2="87143"/>
                        <a14:foregroundMark x1="83889" y1="94286" x2="84444" y2="96071"/>
                        <a14:foregroundMark x1="15278" y1="96429" x2="278" y2="87500"/>
                        <a14:foregroundMark x1="278" y1="87500" x2="4167" y2="87143"/>
                        <a14:foregroundMark x1="4167" y1="87143" x2="8333" y2="95357"/>
                        <a14:foregroundMark x1="70833" y1="8214" x2="76111" y2="3571"/>
                        <a14:foregroundMark x1="76111" y1="3571" x2="67778" y2="2500"/>
                        <a14:foregroundMark x1="60000" y1="8571" x2="43889" y2="11071"/>
                        <a14:foregroundMark x1="43889" y1="11071" x2="43889" y2="10714"/>
                        <a14:foregroundMark x1="82500" y1="5000" x2="98056" y2="52500"/>
                        <a14:foregroundMark x1="95833" y1="17143" x2="97222" y2="46429"/>
                        <a14:foregroundMark x1="97222" y1="46429" x2="97778" y2="47143"/>
                        <a14:foregroundMark x1="98889" y1="17143" x2="99722" y2="44286"/>
                        <a14:backgroundMark x1="24444" y1="31429" x2="24444" y2="31429"/>
                        <a14:backgroundMark x1="73333" y1="44286" x2="73333" y2="44286"/>
                        <a14:backgroundMark x1="39167" y1="33214" x2="41111" y2="41071"/>
                        <a14:backgroundMark x1="41111" y1="41071" x2="55000" y2="43571"/>
                        <a14:backgroundMark x1="55000" y1="43571" x2="82955" y2="25952"/>
                        <a14:backgroundMark x1="83052" y1="26247" x2="78056" y2="35714"/>
                        <a14:backgroundMark x1="78056" y1="35714" x2="78611" y2="49286"/>
                        <a14:backgroundMark x1="78611" y1="49286" x2="76389" y2="56071"/>
                        <a14:backgroundMark x1="76389" y1="56071" x2="24444" y2="49643"/>
                        <a14:backgroundMark x1="24444" y1="49643" x2="15469" y2="32975"/>
                        <a14:backgroundMark x1="16716" y1="28799" x2="28231" y2="17284"/>
                        <a14:backgroundMark x1="13345" y1="40088" x2="18611" y2="57500"/>
                        <a14:backgroundMark x1="18611" y1="57500" x2="45556" y2="70357"/>
                        <a14:backgroundMark x1="45556" y1="70357" x2="76667" y2="58214"/>
                        <a14:backgroundMark x1="76667" y1="58214" x2="84444" y2="48214"/>
                        <a14:backgroundMark x1="84444" y1="48214" x2="85000" y2="47143"/>
                        <a14:backgroundMark x1="85833" y1="58571" x2="25833" y2="64286"/>
                        <a14:backgroundMark x1="25833" y1="64286" x2="20556" y2="71071"/>
                        <a14:backgroundMark x1="20556" y1="71071" x2="20000" y2="70357"/>
                        <a14:backgroundMark x1="60833" y1="73571" x2="89167" y2="67500"/>
                        <a14:backgroundMark x1="89167" y1="67500" x2="88611" y2="67143"/>
                        <a14:backgroundMark x1="11667" y1="37857" x2="7778" y2="43214"/>
                        <a14:backgroundMark x1="7778" y1="43214" x2="16667" y2="64643"/>
                        <a14:backgroundMark x1="16667" y1="64643" x2="16944" y2="66786"/>
                        <a14:backgroundMark x1="20556" y1="3929" x2="20278" y2="27857"/>
                        <a14:backgroundMark x1="20278" y1="3214" x2="20278" y2="3214"/>
                        <a14:backgroundMark x1="20000" y1="2857" x2="20000" y2="2857"/>
                        <a14:backgroundMark x1="20000" y1="2857" x2="21111" y2="12143"/>
                        <a14:backgroundMark x1="21111" y1="12143" x2="27500" y2="21786"/>
                        <a14:backgroundMark x1="27500" y1="21786" x2="49722" y2="34286"/>
                        <a14:backgroundMark x1="44444" y1="27500" x2="55000" y2="30714"/>
                        <a14:backgroundMark x1="55000" y1="30714" x2="75833" y2="26786"/>
                        <a14:backgroundMark x1="75833" y1="26786" x2="79167" y2="17500"/>
                        <a14:backgroundMark x1="79167" y1="17500" x2="79400" y2="15098"/>
                        <a14:backgroundMark x1="80278" y1="6071" x2="79722" y2="4643"/>
                        <a14:backgroundMark x1="14167" y1="66429" x2="19722" y2="71071"/>
                        <a14:backgroundMark x1="19722" y1="71071" x2="31944" y2="72857"/>
                        <a14:backgroundMark x1="31944" y1="72857" x2="38889" y2="71429"/>
                        <a14:backgroundMark x1="88333" y1="76429" x2="87896" y2="76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22376" y="-1378884"/>
            <a:ext cx="17036752" cy="958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itle 1">
            <a:extLst>
              <a:ext uri="{FF2B5EF4-FFF2-40B4-BE49-F238E27FC236}">
                <a16:creationId xmlns:a16="http://schemas.microsoft.com/office/drawing/2014/main" id="{E011D363-E2F0-5C7D-CCFC-2F359C40BD54}"/>
              </a:ext>
            </a:extLst>
          </p:cNvPr>
          <p:cNvSpPr txBox="1">
            <a:spLocks/>
          </p:cNvSpPr>
          <p:nvPr/>
        </p:nvSpPr>
        <p:spPr>
          <a:xfrm>
            <a:off x="-11757450" y="5389510"/>
            <a:ext cx="11493259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5400" dirty="0">
                <a:latin typeface="Footlight MT Light" panose="0204060206030A020304" pitchFamily="18" charset="0"/>
              </a:rPr>
              <a:t>Miért volt számára fontos Ádám szerepe?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C1A01DC-7AA7-3B8E-8AFE-4712287BA296}"/>
              </a:ext>
            </a:extLst>
          </p:cNvPr>
          <p:cNvGrpSpPr/>
          <p:nvPr/>
        </p:nvGrpSpPr>
        <p:grpSpPr>
          <a:xfrm>
            <a:off x="7131075" y="1859293"/>
            <a:ext cx="1490541" cy="4747134"/>
            <a:chOff x="18021709" y="1850724"/>
            <a:chExt cx="1490541" cy="4747134"/>
          </a:xfrm>
        </p:grpSpPr>
        <p:pic>
          <p:nvPicPr>
            <p:cNvPr id="61" name="Graphic 60" descr="A male wearing long sleeves">
              <a:extLst>
                <a:ext uri="{FF2B5EF4-FFF2-40B4-BE49-F238E27FC236}">
                  <a16:creationId xmlns:a16="http://schemas.microsoft.com/office/drawing/2014/main" id="{7DD622BE-A343-22A0-9D46-CB39296A596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flipH="1">
              <a:off x="18121600" y="2768808"/>
              <a:ext cx="1390650" cy="3829050"/>
            </a:xfrm>
            <a:prstGeom prst="rect">
              <a:avLst/>
            </a:prstGeom>
          </p:spPr>
        </p:pic>
        <p:pic>
          <p:nvPicPr>
            <p:cNvPr id="62" name="Picture 6" descr="Básti Lajos">
              <a:extLst>
                <a:ext uri="{FF2B5EF4-FFF2-40B4-BE49-F238E27FC236}">
                  <a16:creationId xmlns:a16="http://schemas.microsoft.com/office/drawing/2014/main" id="{E68DA2F5-5AD4-9846-F9F6-4B9E3206D3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167" b="94811" l="10000" r="90000">
                          <a14:foregroundMark x1="41622" y1="10613" x2="60000" y2="9041"/>
                          <a14:foregroundMark x1="60000" y1="9041" x2="69122" y2="9984"/>
                          <a14:foregroundMark x1="69122" y1="9984" x2="82838" y2="18082"/>
                          <a14:foregroundMark x1="82838" y1="18082" x2="82838" y2="18082"/>
                          <a14:foregroundMark x1="82838" y1="18082" x2="75203" y2="9119"/>
                          <a14:foregroundMark x1="75203" y1="9119" x2="68311" y2="6211"/>
                          <a14:foregroundMark x1="68311" y1="6211" x2="61014" y2="7783"/>
                          <a14:foregroundMark x1="61014" y1="7783" x2="52365" y2="6211"/>
                          <a14:foregroundMark x1="52365" y1="6211" x2="45811" y2="8412"/>
                          <a14:foregroundMark x1="45811" y1="8412" x2="45676" y2="8412"/>
                          <a14:foregroundMark x1="44257" y1="7075" x2="51149" y2="4245"/>
                          <a14:foregroundMark x1="51149" y1="4245" x2="61081" y2="6447"/>
                          <a14:foregroundMark x1="33378" y1="61950" x2="28986" y2="51179"/>
                          <a14:foregroundMark x1="28986" y1="51179" x2="29392" y2="43003"/>
                          <a14:foregroundMark x1="29392" y1="43003" x2="32500" y2="47248"/>
                          <a14:foregroundMark x1="29459" y1="41667" x2="28919" y2="51258"/>
                          <a14:foregroundMark x1="28919" y1="51258" x2="31757" y2="61164"/>
                          <a14:foregroundMark x1="31757" y1="61164" x2="32477" y2="62396"/>
                          <a14:foregroundMark x1="28716" y1="41195" x2="29025" y2="53984"/>
                          <a14:foregroundMark x1="83851" y1="42689" x2="83784" y2="58491"/>
                          <a14:foregroundMark x1="83784" y1="58491" x2="80203" y2="65173"/>
                          <a14:foregroundMark x1="80203" y1="65173" x2="77770" y2="55975"/>
                          <a14:foregroundMark x1="77770" y1="55975" x2="83446" y2="43553"/>
                          <a14:foregroundMark x1="32453" y1="62424" x2="31875" y2="61664"/>
                          <a14:foregroundMark x1="28446" y1="54133" x2="28446" y2="40016"/>
                          <a14:foregroundMark x1="28446" y1="40016" x2="34527" y2="59277"/>
                          <a14:foregroundMark x1="34527" y1="59277" x2="33108" y2="63443"/>
                          <a14:foregroundMark x1="32091" y1="62242" x2="32299" y2="62600"/>
                          <a14:foregroundMark x1="32297" y1="62603" x2="32099" y2="62265"/>
                          <a14:foregroundMark x1="39595" y1="77516" x2="46284" y2="87972"/>
                          <a14:foregroundMark x1="46284" y1="87972" x2="52297" y2="91352"/>
                          <a14:foregroundMark x1="52297" y1="91352" x2="63514" y2="89544"/>
                          <a14:foregroundMark x1="63514" y1="89544" x2="70000" y2="84513"/>
                          <a14:foregroundMark x1="70000" y1="84513" x2="73581" y2="75314"/>
                          <a14:foregroundMark x1="73581" y1="75314" x2="73581" y2="74607"/>
                          <a14:foregroundMark x1="70203" y1="80425" x2="67027" y2="83491"/>
                          <a14:foregroundMark x1="39054" y1="79560" x2="43108" y2="87343"/>
                          <a14:foregroundMark x1="43108" y1="87343" x2="45743" y2="88758"/>
                          <a14:foregroundMark x1="66892" y1="85535" x2="72905" y2="78774"/>
                          <a14:foregroundMark x1="72905" y1="78774" x2="72973" y2="78538"/>
                          <a14:foregroundMark x1="71554" y1="79088" x2="71959" y2="79874"/>
                          <a14:foregroundMark x1="53311" y1="92610" x2="62838" y2="91667"/>
                          <a14:foregroundMark x1="62838" y1="91667" x2="67905" y2="89072"/>
                          <a14:foregroundMark x1="60338" y1="93789" x2="65000" y2="91903"/>
                          <a14:foregroundMark x1="41689" y1="85613" x2="68919" y2="85928"/>
                          <a14:foregroundMark x1="68919" y1="85928" x2="42635" y2="76101"/>
                          <a14:foregroundMark x1="42635" y1="76101" x2="42230" y2="86006"/>
                          <a14:foregroundMark x1="42230" y1="86006" x2="42230" y2="86006"/>
                          <a14:foregroundMark x1="42230" y1="86006" x2="68446" y2="84906"/>
                          <a14:foregroundMark x1="56216" y1="92689" x2="54797" y2="93239"/>
                          <a14:foregroundMark x1="54797" y1="93239" x2="68311" y2="88836"/>
                          <a14:foregroundMark x1="68311" y1="88836" x2="41419" y2="84906"/>
                          <a14:foregroundMark x1="42162" y1="89701" x2="62568" y2="91431"/>
                          <a14:foregroundMark x1="55338" y1="94811" x2="64122" y2="93318"/>
                          <a14:foregroundMark x1="68851" y1="87186" x2="75338" y2="61006"/>
                          <a14:backgroundMark x1="28716" y1="56840" x2="28716" y2="56840"/>
                          <a14:backgroundMark x1="28716" y1="57311" x2="28514" y2="57390"/>
                          <a14:backgroundMark x1="28514" y1="57390" x2="27703" y2="54324"/>
                          <a14:backgroundMark x1="27703" y1="54324" x2="28311" y2="57469"/>
                          <a14:backgroundMark x1="28514" y1="57075" x2="28716" y2="57390"/>
                          <a14:backgroundMark x1="28716" y1="57390" x2="31149" y2="63915"/>
                          <a14:backgroundMark x1="31149" y1="63915" x2="32365" y2="64858"/>
                          <a14:backgroundMark x1="62365" y1="96226" x2="68378" y2="90330"/>
                          <a14:backgroundMark x1="68378" y1="90330" x2="68176" y2="933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21709" y="1850724"/>
              <a:ext cx="1490541" cy="12811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3" name="Title 1">
            <a:extLst>
              <a:ext uri="{FF2B5EF4-FFF2-40B4-BE49-F238E27FC236}">
                <a16:creationId xmlns:a16="http://schemas.microsoft.com/office/drawing/2014/main" id="{424F6ABD-9ECA-6499-D8B1-BE82A0D35E69}"/>
              </a:ext>
            </a:extLst>
          </p:cNvPr>
          <p:cNvSpPr txBox="1">
            <a:spLocks/>
          </p:cNvSpPr>
          <p:nvPr/>
        </p:nvSpPr>
        <p:spPr>
          <a:xfrm>
            <a:off x="-1560290" y="558159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>
                <a:latin typeface="Footlight MT Light" panose="0204060206030A020304" pitchFamily="18" charset="0"/>
              </a:rPr>
              <a:t>Básti Lajos, mint Ádám</a:t>
            </a:r>
          </a:p>
        </p:txBody>
      </p:sp>
      <p:sp>
        <p:nvSpPr>
          <p:cNvPr id="1024" name="Content Placeholder 2">
            <a:extLst>
              <a:ext uri="{FF2B5EF4-FFF2-40B4-BE49-F238E27FC236}">
                <a16:creationId xmlns:a16="http://schemas.microsoft.com/office/drawing/2014/main" id="{B6640EC5-A5B6-0810-CC4F-B96EDCC0B483}"/>
              </a:ext>
            </a:extLst>
          </p:cNvPr>
          <p:cNvSpPr txBox="1">
            <a:spLocks/>
          </p:cNvSpPr>
          <p:nvPr/>
        </p:nvSpPr>
        <p:spPr>
          <a:xfrm>
            <a:off x="13207616" y="403416"/>
            <a:ext cx="5181600" cy="31003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300"/>
              </a:spcBef>
            </a:pPr>
            <a:r>
              <a:rPr lang="hu-HU" u="sng" dirty="0">
                <a:latin typeface="Constantia" panose="02030602050306030303" pitchFamily="18" charset="0"/>
              </a:rPr>
              <a:t>Élete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Kossuth-díjas magyar színész, főiskolai tanár. 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Született: Berger Lajos, Keszthely, 1911. november 17, zsidó származású család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Tanulmányai: 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Elemi- és középiskolai: szülővárosában végezte. 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1935: diploma az Országos Magyar Királyi Színművészeti Akadémián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Pályafutás kezdete: Bárdos Artúr Belvárosi Színháza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1937: a Vígszínházba szerződött </a:t>
            </a:r>
            <a:r>
              <a:rPr lang="hu-HU" sz="1300" dirty="0">
                <a:latin typeface="Constantia" panose="02030602050306030303" pitchFamily="18" charset="0"/>
                <a:sym typeface="Wingdings" panose="05000000000000000000" pitchFamily="2" charset="2"/>
              </a:rPr>
              <a:t></a:t>
            </a:r>
            <a:r>
              <a:rPr lang="hu-HU" sz="1300" dirty="0">
                <a:latin typeface="Constantia" panose="02030602050306030303" pitchFamily="18" charset="0"/>
              </a:rPr>
              <a:t>1939–40-ben alig kapott szerepet (a második és a harmadik zsidótörvény)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1948: házasság Ferrari Violetta  színésznővel (1955-ben válás)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Egy ideig Londonban tartózkodott </a:t>
            </a:r>
            <a:r>
              <a:rPr lang="hu-HU" sz="1300" dirty="0">
                <a:latin typeface="Constantia" panose="02030602050306030303" pitchFamily="18" charset="0"/>
                <a:sym typeface="Wingdings" panose="05000000000000000000" pitchFamily="2" charset="2"/>
              </a:rPr>
              <a:t> </a:t>
            </a:r>
            <a:r>
              <a:rPr lang="hu-HU" sz="1300" dirty="0">
                <a:latin typeface="Constantia" panose="02030602050306030303" pitchFamily="18" charset="0"/>
              </a:rPr>
              <a:t>visszatért Budapestre</a:t>
            </a:r>
          </a:p>
        </p:txBody>
      </p:sp>
      <p:sp>
        <p:nvSpPr>
          <p:cNvPr id="1025" name="Content Placeholder 3">
            <a:extLst>
              <a:ext uri="{FF2B5EF4-FFF2-40B4-BE49-F238E27FC236}">
                <a16:creationId xmlns:a16="http://schemas.microsoft.com/office/drawing/2014/main" id="{7AFE89C5-B808-50D2-83DE-7F9ED5C5EDF3}"/>
              </a:ext>
            </a:extLst>
          </p:cNvPr>
          <p:cNvSpPr txBox="1">
            <a:spLocks/>
          </p:cNvSpPr>
          <p:nvPr/>
        </p:nvSpPr>
        <p:spPr>
          <a:xfrm>
            <a:off x="-5645611" y="3255450"/>
            <a:ext cx="5181600" cy="279684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</a:pPr>
            <a:r>
              <a:rPr lang="hu-HU" sz="1300" dirty="0">
                <a:latin typeface="Constantia" panose="02030602050306030303" pitchFamily="18" charset="0"/>
              </a:rPr>
              <a:t>Könyvkiadással és írással is foglalkozott</a:t>
            </a:r>
          </a:p>
          <a:p>
            <a:pPr>
              <a:spcBef>
                <a:spcPts val="300"/>
              </a:spcBef>
            </a:pPr>
            <a:r>
              <a:rPr lang="hu-HU" sz="1300" dirty="0">
                <a:latin typeface="Constantia" panose="02030602050306030303" pitchFamily="18" charset="0"/>
              </a:rPr>
              <a:t>Kiváló versmondó </a:t>
            </a:r>
            <a:r>
              <a:rPr lang="hu-HU" sz="1300" dirty="0">
                <a:latin typeface="Constantia" panose="02030602050306030303" pitchFamily="18" charset="0"/>
                <a:sym typeface="Wingdings" panose="05000000000000000000" pitchFamily="2" charset="2"/>
              </a:rPr>
              <a:t></a:t>
            </a:r>
            <a:r>
              <a:rPr lang="hu-HU" sz="1300" dirty="0">
                <a:latin typeface="Constantia" panose="02030602050306030303" pitchFamily="18" charset="0"/>
              </a:rPr>
              <a:t> Arany János balladáival aratott sikert</a:t>
            </a:r>
          </a:p>
          <a:p>
            <a:pPr>
              <a:spcBef>
                <a:spcPts val="300"/>
              </a:spcBef>
            </a:pPr>
            <a:r>
              <a:rPr lang="hu-HU" sz="1300" dirty="0">
                <a:latin typeface="Constantia" panose="02030602050306030303" pitchFamily="18" charset="0"/>
              </a:rPr>
              <a:t>Szép beszéd (a 20. század egyik legszebben beszélő magyar színésze) </a:t>
            </a:r>
            <a:r>
              <a:rPr lang="hu-HU" sz="1300" dirty="0">
                <a:latin typeface="Constantia" panose="02030602050306030303" pitchFamily="18" charset="0"/>
                <a:sym typeface="Wingdings" panose="05000000000000000000" pitchFamily="2" charset="2"/>
              </a:rPr>
              <a:t> </a:t>
            </a:r>
            <a:r>
              <a:rPr lang="hu-HU" sz="1300" dirty="0">
                <a:latin typeface="Constantia" panose="02030602050306030303" pitchFamily="18" charset="0"/>
              </a:rPr>
              <a:t>szinkronszínész is</a:t>
            </a:r>
          </a:p>
          <a:p>
            <a:pPr>
              <a:spcBef>
                <a:spcPts val="300"/>
              </a:spcBef>
            </a:pPr>
            <a:r>
              <a:rPr lang="hu-HU" sz="1300" dirty="0">
                <a:latin typeface="Constantia" panose="02030602050306030303" pitchFamily="18" charset="0"/>
              </a:rPr>
              <a:t>1952–1960: a Színház- és Filmművészeti Főiskola tanára</a:t>
            </a:r>
          </a:p>
          <a:p>
            <a:pPr>
              <a:spcBef>
                <a:spcPts val="300"/>
              </a:spcBef>
            </a:pPr>
            <a:r>
              <a:rPr lang="hu-HU" sz="1300" dirty="0">
                <a:latin typeface="Constantia" panose="02030602050306030303" pitchFamily="18" charset="0"/>
              </a:rPr>
              <a:t>1956. október 5.: Második házasság Zolnay Zsuzsával, Jászai Mari és Aase-díjas színésznővel (a főiskolán tanítványa volt)</a:t>
            </a:r>
          </a:p>
          <a:p>
            <a:pPr>
              <a:spcBef>
                <a:spcPts val="300"/>
              </a:spcBef>
            </a:pPr>
            <a:r>
              <a:rPr lang="hu-HU" sz="1300" dirty="0">
                <a:latin typeface="Constantia" panose="02030602050306030303" pitchFamily="18" charset="0"/>
              </a:rPr>
              <a:t>1966, Monte-Carlói televíziós fesztivál: legjobb férfiszínész díj az Iván Iljics halála tévéfilmben nyújtott alakításáért</a:t>
            </a:r>
          </a:p>
          <a:p>
            <a:pPr>
              <a:spcBef>
                <a:spcPts val="300"/>
              </a:spcBef>
            </a:pPr>
            <a:r>
              <a:rPr lang="hu-HU" sz="1300" dirty="0">
                <a:latin typeface="Constantia" panose="02030602050306030303" pitchFamily="18" charset="0"/>
              </a:rPr>
              <a:t>1976: tüdőrákot diagnosztizáltak nála </a:t>
            </a:r>
            <a:r>
              <a:rPr lang="hu-HU" sz="1300" dirty="0">
                <a:latin typeface="Constantia" panose="02030602050306030303" pitchFamily="18" charset="0"/>
                <a:sym typeface="Wingdings" panose="05000000000000000000" pitchFamily="2" charset="2"/>
              </a:rPr>
              <a:t></a:t>
            </a:r>
            <a:r>
              <a:rPr lang="hu-HU" sz="1300" dirty="0">
                <a:latin typeface="Constantia" panose="02030602050306030303" pitchFamily="18" charset="0"/>
              </a:rPr>
              <a:t> meg operálták</a:t>
            </a:r>
          </a:p>
          <a:p>
            <a:pPr>
              <a:spcBef>
                <a:spcPts val="300"/>
              </a:spcBef>
            </a:pPr>
            <a:r>
              <a:rPr lang="hu-HU" sz="1300" dirty="0">
                <a:latin typeface="Constantia" panose="02030602050306030303" pitchFamily="18" charset="0"/>
              </a:rPr>
              <a:t>Halál: Budapest, 1977. Június 1. </a:t>
            </a:r>
          </a:p>
          <a:p>
            <a:pPr>
              <a:spcBef>
                <a:spcPts val="300"/>
              </a:spcBef>
            </a:pPr>
            <a:r>
              <a:rPr lang="hu-HU" sz="1300" dirty="0">
                <a:latin typeface="Constantia" panose="02030602050306030303" pitchFamily="18" charset="0"/>
              </a:rPr>
              <a:t>2023: páholyt neveztek el róla a Nemzeti Színházban.</a:t>
            </a:r>
          </a:p>
        </p:txBody>
      </p:sp>
      <p:pic>
        <p:nvPicPr>
          <p:cNvPr id="3080" name="Picture 8" descr="Básti Lajos | Nemzeti Színház">
            <a:extLst>
              <a:ext uri="{FF2B5EF4-FFF2-40B4-BE49-F238E27FC236}">
                <a16:creationId xmlns:a16="http://schemas.microsoft.com/office/drawing/2014/main" id="{B9CB4A91-DA15-D19C-2979-507E3BBB01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67"/>
          <a:stretch>
            <a:fillRect/>
          </a:stretch>
        </p:blipFill>
        <p:spPr bwMode="auto">
          <a:xfrm>
            <a:off x="12675541" y="3416509"/>
            <a:ext cx="2712197" cy="340639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88E470A2-D95D-3A3F-013E-20B96C1D0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770" y="7334620"/>
            <a:ext cx="1862218" cy="256241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100 éve született Básti Lajos – 7torony Irodalmi Magazin">
            <a:extLst>
              <a:ext uri="{FF2B5EF4-FFF2-40B4-BE49-F238E27FC236}">
                <a16:creationId xmlns:a16="http://schemas.microsoft.com/office/drawing/2014/main" id="{8F13F72F-A62F-295A-2046-4126EDAEA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543" y="-2835271"/>
            <a:ext cx="2315609" cy="246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>
            <a:extLst>
              <a:ext uri="{FF2B5EF4-FFF2-40B4-BE49-F238E27FC236}">
                <a16:creationId xmlns:a16="http://schemas.microsoft.com/office/drawing/2014/main" id="{83F02C10-0499-5ADC-C3E5-0C857D59F5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9" b="24926"/>
          <a:stretch>
            <a:fillRect/>
          </a:stretch>
        </p:blipFill>
        <p:spPr bwMode="auto">
          <a:xfrm>
            <a:off x="-4455269" y="734879"/>
            <a:ext cx="3965896" cy="2397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439C2BD-28B8-5A86-6917-BC02202E3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250" y="3317516"/>
            <a:ext cx="1819525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78B252-AB0E-B9DB-9BB2-7D3C84699356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r="7727"/>
          <a:stretch>
            <a:fillRect/>
          </a:stretch>
        </p:blipFill>
        <p:spPr>
          <a:xfrm>
            <a:off x="773693" y="257377"/>
            <a:ext cx="1819525" cy="2520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96353A5-9496-4832-DCB4-F48459DA2B3F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10329" r="13257"/>
          <a:stretch>
            <a:fillRect/>
          </a:stretch>
        </p:blipFill>
        <p:spPr>
          <a:xfrm>
            <a:off x="264928" y="3158521"/>
            <a:ext cx="1838986" cy="2520000"/>
          </a:xfrm>
          <a:prstGeom prst="rect">
            <a:avLst/>
          </a:prstGeom>
        </p:spPr>
      </p:pic>
      <p:pic>
        <p:nvPicPr>
          <p:cNvPr id="1028" name="Picture 4" descr="Ivan Iljics halála | MédiaKlikk">
            <a:extLst>
              <a:ext uri="{FF2B5EF4-FFF2-40B4-BE49-F238E27FC236}">
                <a16:creationId xmlns:a16="http://schemas.microsoft.com/office/drawing/2014/main" id="{65446276-4476-A269-81A1-EF6772E74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885" y="1067395"/>
            <a:ext cx="3906275" cy="2195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7152B2B-8292-3068-8BA9-64DEDC3F3CFF}"/>
              </a:ext>
            </a:extLst>
          </p:cNvPr>
          <p:cNvSpPr txBox="1"/>
          <p:nvPr/>
        </p:nvSpPr>
        <p:spPr>
          <a:xfrm>
            <a:off x="259324" y="5401522"/>
            <a:ext cx="189459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200" dirty="0">
                <a:latin typeface="Constantia" panose="02030602050306030303" pitchFamily="18" charset="0"/>
              </a:rPr>
              <a:t>Sok hűhó semmiért</a:t>
            </a:r>
          </a:p>
          <a:p>
            <a:pPr algn="ctr"/>
            <a:r>
              <a:rPr lang="hu-HU" sz="1200" dirty="0">
                <a:latin typeface="Constantia" panose="02030602050306030303" pitchFamily="18" charset="0"/>
              </a:rPr>
              <a:t>(Don Pedro)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A374D56-6F1A-2FCC-41D0-C6229D6E67D8}"/>
              </a:ext>
            </a:extLst>
          </p:cNvPr>
          <p:cNvSpPr txBox="1"/>
          <p:nvPr/>
        </p:nvSpPr>
        <p:spPr>
          <a:xfrm>
            <a:off x="762715" y="2500378"/>
            <a:ext cx="183050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200">
                <a:latin typeface="Constantia" panose="02030602050306030303" pitchFamily="18" charset="0"/>
              </a:rPr>
              <a:t>Oidipusz királyként</a:t>
            </a:r>
            <a:endParaRPr lang="hu-HU" sz="1200" dirty="0">
              <a:latin typeface="Constantia" panose="02030602050306030303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063FE9D-C229-FC43-01B5-5F80DDC7A028}"/>
              </a:ext>
            </a:extLst>
          </p:cNvPr>
          <p:cNvSpPr txBox="1"/>
          <p:nvPr/>
        </p:nvSpPr>
        <p:spPr>
          <a:xfrm>
            <a:off x="3148885" y="2986149"/>
            <a:ext cx="183050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200" dirty="0">
                <a:latin typeface="Constantia" panose="02030602050306030303" pitchFamily="18" charset="0"/>
              </a:rPr>
              <a:t>Ivan Iljics halála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C62B0F5-E2D7-E61C-2A84-ED9749796E56}"/>
              </a:ext>
            </a:extLst>
          </p:cNvPr>
          <p:cNvSpPr txBox="1"/>
          <p:nvPr/>
        </p:nvSpPr>
        <p:spPr>
          <a:xfrm>
            <a:off x="4023272" y="5581591"/>
            <a:ext cx="183050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200" dirty="0">
                <a:latin typeface="Constantia" panose="02030602050306030303" pitchFamily="18" charset="0"/>
              </a:rPr>
              <a:t>Abigél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8D808B04-00B3-C02B-E64B-C5FFF8852967}"/>
              </a:ext>
            </a:extLst>
          </p:cNvPr>
          <p:cNvSpPr txBox="1">
            <a:spLocks/>
          </p:cNvSpPr>
          <p:nvPr/>
        </p:nvSpPr>
        <p:spPr>
          <a:xfrm>
            <a:off x="8494032" y="624657"/>
            <a:ext cx="3657994" cy="61982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300"/>
              </a:spcBef>
            </a:pPr>
            <a:r>
              <a:rPr lang="hu-HU" u="sng" dirty="0">
                <a:latin typeface="Constantia" panose="02030602050306030303" pitchFamily="18" charset="0"/>
              </a:rPr>
              <a:t>Szerepei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400" b="1" dirty="0">
                <a:latin typeface="Constantia" panose="02030602050306030303" pitchFamily="18" charset="0"/>
              </a:rPr>
              <a:t>Néhány színpadi szerepe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Vörösmarty Mihály: Csongor és Tünde – Csongor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Shakespeare: Lear király – Lear (egyik utolsó nagy alakítása)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Loewe–Lerner: My Fair Lady – Higgins professzor (egyik legjelentősebb)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Molnár Ferenc: Delila – Berényi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Beaumarchais: Figaró házassága – Almaviva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Shaw: Szent Johanna – Dunois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1968–1972: Arthur Miller Alku című színművének a főszereplője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400" b="1" dirty="0">
                <a:latin typeface="Constantia" panose="02030602050306030303" pitchFamily="18" charset="0"/>
              </a:rPr>
              <a:t>Néhány filmszerepe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Abigél (1977, TV-sorozat): Torma Gedeon (igazgató)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Szent Péter esernyője (1935): Wibra György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Az aranyember (1936): Kadisa Péter főhadnagy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Föltámadott a tenger (1953): Kiemelkedő szerep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Ivan Iljics halála (1965)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Bonviván szerepeket is kapott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szinkron szerepei is voltak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51C443C8-E08A-B8FD-39A0-5076663E9EA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9286" y="-3204155"/>
            <a:ext cx="2821681" cy="303406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C6660A55-2E37-D0F1-F653-EA6FE115ED3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03835" y="7008148"/>
            <a:ext cx="2760999" cy="303406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9C9E97E8-71FA-5F6B-DF4E-370E4E498FF8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t="20936" b="25292"/>
          <a:stretch>
            <a:fillRect/>
          </a:stretch>
        </p:blipFill>
        <p:spPr>
          <a:xfrm>
            <a:off x="12438972" y="1409358"/>
            <a:ext cx="4874324" cy="3571163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A05F39C4-7671-005A-F509-EEE7574B5B01}"/>
              </a:ext>
            </a:extLst>
          </p:cNvPr>
          <p:cNvSpPr txBox="1"/>
          <p:nvPr/>
        </p:nvSpPr>
        <p:spPr>
          <a:xfrm>
            <a:off x="1426098" y="-412872"/>
            <a:ext cx="286486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200" dirty="0">
                <a:latin typeface="Constantia" panose="02030602050306030303" pitchFamily="18" charset="0"/>
              </a:rPr>
              <a:t>Básti Lajos és Zolnay Zsuzsa (1963)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D7B650C-8C4E-5D39-2AF9-C37095D30B5A}"/>
              </a:ext>
            </a:extLst>
          </p:cNvPr>
          <p:cNvSpPr txBox="1"/>
          <p:nvPr/>
        </p:nvSpPr>
        <p:spPr>
          <a:xfrm>
            <a:off x="4371345" y="9778785"/>
            <a:ext cx="286486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200" dirty="0">
                <a:latin typeface="Constantia" panose="02030602050306030303" pitchFamily="18" charset="0"/>
              </a:rPr>
              <a:t>Básti Lajos és Lukács Margit (1963)</a:t>
            </a:r>
          </a:p>
        </p:txBody>
      </p: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8A298884-B577-2648-153E-0392E6DEC748}"/>
              </a:ext>
            </a:extLst>
          </p:cNvPr>
          <p:cNvSpPr txBox="1">
            <a:spLocks/>
          </p:cNvSpPr>
          <p:nvPr/>
        </p:nvSpPr>
        <p:spPr>
          <a:xfrm>
            <a:off x="12285482" y="5092285"/>
            <a:ext cx="6588125" cy="923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400" dirty="0">
                <a:latin typeface="Constantia" panose="02030602050306030303" pitchFamily="18" charset="0"/>
              </a:rPr>
              <a:t>1945 után a Nemzeti Színház meghatározó művésze. 15 évig játszotta Gellért Endre klasszikus rendezésében Ádám szerepét Madách Imre Az ember tragédiája című drámájában. Szerepéről könyvet is írt Mire gondolsz, Ádám? címmel (1962).</a:t>
            </a:r>
          </a:p>
        </p:txBody>
      </p:sp>
      <p:pic>
        <p:nvPicPr>
          <p:cNvPr id="2" name="Picture 2" descr="Masquerade Printable Masks, Masquerade Mask, Printable Masquerade Mask, Masquerade  Costume, Party Masks, Masquerade, Halloween Costume - Etsy">
            <a:extLst>
              <a:ext uri="{FF2B5EF4-FFF2-40B4-BE49-F238E27FC236}">
                <a16:creationId xmlns:a16="http://schemas.microsoft.com/office/drawing/2014/main" id="{781484A4-8FBB-6BDE-0DF9-B1C01D8D5E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9123" b="55965" l="4386" r="48596">
                        <a14:foregroundMark x1="12982" y1="40877" x2="14737" y2="40877"/>
                        <a14:foregroundMark x1="8596" y1="46842" x2="8070" y2="49825"/>
                        <a14:foregroundMark x1="6316" y1="48772" x2="7018" y2="47895"/>
                        <a14:foregroundMark x1="13684" y1="55263" x2="25088" y2="53860"/>
                        <a14:foregroundMark x1="27427" y1="54445" x2="35614" y2="56491"/>
                        <a14:foregroundMark x1="25088" y1="53860" x2="25685" y2="54009"/>
                        <a14:foregroundMark x1="35614" y1="56491" x2="44386" y2="51228"/>
                        <a14:foregroundMark x1="46038" y1="43657" x2="46491" y2="41579"/>
                        <a14:foregroundMark x1="44386" y1="51228" x2="45447" y2="46365"/>
                        <a14:foregroundMark x1="41989" y1="42142" x2="36667" y2="42807"/>
                        <a14:foregroundMark x1="46491" y1="41579" x2="44588" y2="41817"/>
                        <a14:foregroundMark x1="36667" y1="42807" x2="27018" y2="48421"/>
                        <a14:foregroundMark x1="25271" y1="47515" x2="17544" y2="43509"/>
                        <a14:foregroundMark x1="26428" y1="48115" x2="26151" y2="47971"/>
                        <a14:foregroundMark x1="27018" y1="48421" x2="26829" y2="48323"/>
                        <a14:foregroundMark x1="17544" y1="43509" x2="11508" y2="42260"/>
                        <a14:foregroundMark x1="7368" y1="41404" x2="9474" y2="51579"/>
                        <a14:foregroundMark x1="9474" y1="51579" x2="15965" y2="55965"/>
                        <a14:foregroundMark x1="7018" y1="42105" x2="7544" y2="42281"/>
                        <a14:foregroundMark x1="14386" y1="40526" x2="13509" y2="40175"/>
                        <a14:foregroundMark x1="4386" y1="39474" x2="7449" y2="41471"/>
                        <a14:foregroundMark x1="14211" y1="39298" x2="14211" y2="39298"/>
                        <a14:foregroundMark x1="14386" y1="39298" x2="14035" y2="40175"/>
                        <a14:foregroundMark x1="48596" y1="39298" x2="47018" y2="41404"/>
                        <a14:backgroundMark x1="9123" y1="41579" x2="10000" y2="41579"/>
                        <a14:backgroundMark x1="26667" y1="47895" x2="25614" y2="45965"/>
                        <a14:backgroundMark x1="26667" y1="54561" x2="27193" y2="54737"/>
                        <a14:backgroundMark x1="27719" y1="54912" x2="25789" y2="54211"/>
                        <a14:backgroundMark x1="46491" y1="44386" x2="45965" y2="46491"/>
                        <a14:backgroundMark x1="42105" y1="41930" x2="44912" y2="41228"/>
                        <a14:backgroundMark x1="46667" y1="43860" x2="45789" y2="46491"/>
                        <a14:backgroundMark x1="25965" y1="47193" x2="26316" y2="47895"/>
                        <a14:backgroundMark x1="11053" y1="41404" x2="6667" y2="4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1" t="38375" r="50765" b="41944"/>
          <a:stretch>
            <a:fillRect/>
          </a:stretch>
        </p:blipFill>
        <p:spPr bwMode="auto">
          <a:xfrm>
            <a:off x="7373881" y="2219135"/>
            <a:ext cx="1193272" cy="503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68855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A0EE4F-52E7-B6C1-B26C-D3FE7163F9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Theater stage in the hall with red curtains illustration isolated on white  background | Premium Vector">
            <a:extLst>
              <a:ext uri="{FF2B5EF4-FFF2-40B4-BE49-F238E27FC236}">
                <a16:creationId xmlns:a16="http://schemas.microsoft.com/office/drawing/2014/main" id="{31867089-87B0-B1F1-1759-8DAC268D8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29" b="99286" l="278" r="99722">
                        <a14:foregroundMark x1="4167" y1="4286" x2="14591" y2="8961"/>
                        <a14:foregroundMark x1="6465" y1="41947" x2="5695" y2="44527"/>
                        <a14:foregroundMark x1="14521" y1="14966" x2="8577" y2="34874"/>
                        <a14:foregroundMark x1="4196" y1="50705" x2="4444" y2="59643"/>
                        <a14:foregroundMark x1="4444" y1="59643" x2="6944" y2="67857"/>
                        <a14:foregroundMark x1="6944" y1="67857" x2="5833" y2="76786"/>
                        <a14:foregroundMark x1="5833" y1="76786" x2="1111" y2="75000"/>
                        <a14:foregroundMark x1="1111" y1="75000" x2="1111" y2="73929"/>
                        <a14:foregroundMark x1="4658" y1="36447" x2="6667" y2="16429"/>
                        <a14:foregroundMark x1="3722" y1="45769" x2="4314" y2="39871"/>
                        <a14:foregroundMark x1="1111" y1="71786" x2="3416" y2="48823"/>
                        <a14:foregroundMark x1="2778" y1="3571" x2="14650" y2="3927"/>
                        <a14:foregroundMark x1="19908" y1="2857" x2="19167" y2="2143"/>
                        <a14:foregroundMark x1="11944" y1="1429" x2="2222" y2="2143"/>
                        <a14:foregroundMark x1="2222" y1="2143" x2="1667" y2="2500"/>
                        <a14:foregroundMark x1="3299" y1="38891" x2="3333" y2="39643"/>
                        <a14:foregroundMark x1="1667" y1="2500" x2="3275" y2="38352"/>
                        <a14:foregroundMark x1="1111" y1="31786" x2="1944" y2="43571"/>
                        <a14:foregroundMark x1="28889" y1="5714" x2="35833" y2="13214"/>
                        <a14:foregroundMark x1="35833" y1="13214" x2="50000" y2="20357"/>
                        <a14:foregroundMark x1="50000" y1="20357" x2="65000" y2="5714"/>
                        <a14:foregroundMark x1="65000" y1="5714" x2="65278" y2="5357"/>
                        <a14:foregroundMark x1="29167" y1="3929" x2="46111" y2="1786"/>
                        <a14:foregroundMark x1="46111" y1="1786" x2="60278" y2="2500"/>
                        <a14:foregroundMark x1="60278" y1="2500" x2="64167" y2="6786"/>
                        <a14:foregroundMark x1="49444" y1="6071" x2="49444" y2="6071"/>
                        <a14:foregroundMark x1="45556" y1="11071" x2="45556" y2="11071"/>
                        <a14:foregroundMark x1="45556" y1="11071" x2="52500" y2="14286"/>
                        <a14:foregroundMark x1="52500" y1="14286" x2="42778" y2="9643"/>
                        <a14:foregroundMark x1="42778" y1="9643" x2="37222" y2="9643"/>
                        <a14:foregroundMark x1="37222" y1="9643" x2="37222" y2="9643"/>
                        <a14:foregroundMark x1="26429" y1="6743" x2="33056" y2="12500"/>
                        <a14:foregroundMark x1="33056" y1="12500" x2="39167" y2="14643"/>
                        <a14:foregroundMark x1="37500" y1="17500" x2="45000" y2="19643"/>
                        <a14:foregroundMark x1="45000" y1="19643" x2="61667" y2="15714"/>
                        <a14:foregroundMark x1="61667" y1="15714" x2="62778" y2="14286"/>
                        <a14:foregroundMark x1="48238" y1="21497" x2="51944" y2="21786"/>
                        <a14:foregroundMark x1="42778" y1="21071" x2="47946" y2="21474"/>
                        <a14:foregroundMark x1="51944" y1="21786" x2="65000" y2="16071"/>
                        <a14:foregroundMark x1="65000" y1="16071" x2="70556" y2="11429"/>
                        <a14:foregroundMark x1="70556" y1="11429" x2="66111" y2="5357"/>
                        <a14:foregroundMark x1="66111" y1="5357" x2="61944" y2="5000"/>
                        <a14:foregroundMark x1="61944" y1="5000" x2="61111" y2="4286"/>
                        <a14:foregroundMark x1="63611" y1="2143" x2="68056" y2="2143"/>
                        <a14:foregroundMark x1="70556" y1="11786" x2="71667" y2="9286"/>
                        <a14:foregroundMark x1="81839" y1="1919" x2="88611" y2="9286"/>
                        <a14:foregroundMark x1="81389" y1="1429" x2="81456" y2="1502"/>
                        <a14:foregroundMark x1="88611" y1="9286" x2="96667" y2="12857"/>
                        <a14:foregroundMark x1="5556" y1="52857" x2="278" y2="46429"/>
                        <a14:foregroundMark x1="85278" y1="2143" x2="92778" y2="1429"/>
                        <a14:foregroundMark x1="92778" y1="1429" x2="98333" y2="2143"/>
                        <a14:foregroundMark x1="98333" y1="2143" x2="98611" y2="16786"/>
                        <a14:foregroundMark x1="98611" y1="50000" x2="99167" y2="76786"/>
                        <a14:foregroundMark x1="99167" y1="76786" x2="93889" y2="78929"/>
                        <a14:foregroundMark x1="93889" y1="78929" x2="92778" y2="61786"/>
                        <a14:foregroundMark x1="92778" y1="61786" x2="93889" y2="53214"/>
                        <a14:foregroundMark x1="93889" y1="53214" x2="93889" y2="53214"/>
                        <a14:foregroundMark x1="90000" y1="80714" x2="90000" y2="80714"/>
                        <a14:foregroundMark x1="90000" y1="80714" x2="10000" y2="80714"/>
                        <a14:foregroundMark x1="10000" y1="80714" x2="5833" y2="79286"/>
                        <a14:foregroundMark x1="5833" y1="79286" x2="6111" y2="78571"/>
                        <a14:foregroundMark x1="4722" y1="84286" x2="16389" y2="92500"/>
                        <a14:foregroundMark x1="16389" y1="92500" x2="52778" y2="95000"/>
                        <a14:foregroundMark x1="52778" y1="95000" x2="78056" y2="89643"/>
                        <a14:foregroundMark x1="78056" y1="89643" x2="92778" y2="91786"/>
                        <a14:foregroundMark x1="93056" y1="87857" x2="92778" y2="98571"/>
                        <a14:foregroundMark x1="92778" y1="98571" x2="92222" y2="99286"/>
                        <a14:foregroundMark x1="95556" y1="87143" x2="98611" y2="82143"/>
                        <a14:foregroundMark x1="98611" y1="82143" x2="98611" y2="87143"/>
                        <a14:foregroundMark x1="83889" y1="94286" x2="84444" y2="96071"/>
                        <a14:foregroundMark x1="15278" y1="96429" x2="278" y2="87500"/>
                        <a14:foregroundMark x1="278" y1="87500" x2="4167" y2="87143"/>
                        <a14:foregroundMark x1="4167" y1="87143" x2="8333" y2="95357"/>
                        <a14:foregroundMark x1="70833" y1="8214" x2="76111" y2="3571"/>
                        <a14:foregroundMark x1="76111" y1="3571" x2="67778" y2="2500"/>
                        <a14:foregroundMark x1="60000" y1="8571" x2="43889" y2="11071"/>
                        <a14:foregroundMark x1="43889" y1="11071" x2="43889" y2="10714"/>
                        <a14:foregroundMark x1="82500" y1="5000" x2="98056" y2="52500"/>
                        <a14:foregroundMark x1="95833" y1="17143" x2="97222" y2="46429"/>
                        <a14:foregroundMark x1="97222" y1="46429" x2="97778" y2="47143"/>
                        <a14:foregroundMark x1="98889" y1="17143" x2="99722" y2="44286"/>
                        <a14:backgroundMark x1="24444" y1="31429" x2="24444" y2="31429"/>
                        <a14:backgroundMark x1="73333" y1="44286" x2="73333" y2="44286"/>
                        <a14:backgroundMark x1="39167" y1="33214" x2="41111" y2="41071"/>
                        <a14:backgroundMark x1="41111" y1="41071" x2="55000" y2="43571"/>
                        <a14:backgroundMark x1="55000" y1="43571" x2="82955" y2="25952"/>
                        <a14:backgroundMark x1="83052" y1="26247" x2="78056" y2="35714"/>
                        <a14:backgroundMark x1="78056" y1="35714" x2="78611" y2="49286"/>
                        <a14:backgroundMark x1="78611" y1="49286" x2="76389" y2="56071"/>
                        <a14:backgroundMark x1="76389" y1="56071" x2="24444" y2="49643"/>
                        <a14:backgroundMark x1="24444" y1="49643" x2="15469" y2="32975"/>
                        <a14:backgroundMark x1="16716" y1="28799" x2="28231" y2="17284"/>
                        <a14:backgroundMark x1="13345" y1="40088" x2="18611" y2="57500"/>
                        <a14:backgroundMark x1="18611" y1="57500" x2="45556" y2="70357"/>
                        <a14:backgroundMark x1="45556" y1="70357" x2="76667" y2="58214"/>
                        <a14:backgroundMark x1="76667" y1="58214" x2="84444" y2="48214"/>
                        <a14:backgroundMark x1="84444" y1="48214" x2="85000" y2="47143"/>
                        <a14:backgroundMark x1="85833" y1="58571" x2="25833" y2="64286"/>
                        <a14:backgroundMark x1="25833" y1="64286" x2="20556" y2="71071"/>
                        <a14:backgroundMark x1="20556" y1="71071" x2="20000" y2="70357"/>
                        <a14:backgroundMark x1="60833" y1="73571" x2="89167" y2="67500"/>
                        <a14:backgroundMark x1="89167" y1="67500" x2="88611" y2="67143"/>
                        <a14:backgroundMark x1="11667" y1="37857" x2="7778" y2="43214"/>
                        <a14:backgroundMark x1="7778" y1="43214" x2="16667" y2="64643"/>
                        <a14:backgroundMark x1="16667" y1="64643" x2="16944" y2="66786"/>
                        <a14:backgroundMark x1="20556" y1="3929" x2="20278" y2="27857"/>
                        <a14:backgroundMark x1="20278" y1="3214" x2="20278" y2="3214"/>
                        <a14:backgroundMark x1="20000" y1="2857" x2="20000" y2="2857"/>
                        <a14:backgroundMark x1="20000" y1="2857" x2="21111" y2="12143"/>
                        <a14:backgroundMark x1="21111" y1="12143" x2="27500" y2="21786"/>
                        <a14:backgroundMark x1="27500" y1="21786" x2="49722" y2="34286"/>
                        <a14:backgroundMark x1="44444" y1="27500" x2="55000" y2="30714"/>
                        <a14:backgroundMark x1="55000" y1="30714" x2="75833" y2="26786"/>
                        <a14:backgroundMark x1="75833" y1="26786" x2="79167" y2="17500"/>
                        <a14:backgroundMark x1="79167" y1="17500" x2="79400" y2="15098"/>
                        <a14:backgroundMark x1="80278" y1="6071" x2="79722" y2="4643"/>
                        <a14:backgroundMark x1="14167" y1="66429" x2="19722" y2="71071"/>
                        <a14:backgroundMark x1="19722" y1="71071" x2="31944" y2="72857"/>
                        <a14:backgroundMark x1="31944" y1="72857" x2="38889" y2="71429"/>
                        <a14:backgroundMark x1="88333" y1="76429" x2="87896" y2="76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22376" y="-1378884"/>
            <a:ext cx="17036752" cy="958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itle 1">
            <a:extLst>
              <a:ext uri="{FF2B5EF4-FFF2-40B4-BE49-F238E27FC236}">
                <a16:creationId xmlns:a16="http://schemas.microsoft.com/office/drawing/2014/main" id="{F0B6DFA6-447E-D7F9-CEE3-FEDDD1B9BBAD}"/>
              </a:ext>
            </a:extLst>
          </p:cNvPr>
          <p:cNvSpPr txBox="1">
            <a:spLocks/>
          </p:cNvSpPr>
          <p:nvPr/>
        </p:nvSpPr>
        <p:spPr>
          <a:xfrm>
            <a:off x="1426098" y="5389510"/>
            <a:ext cx="11493259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5400" dirty="0">
                <a:latin typeface="Footlight MT Light" panose="0204060206030A020304" pitchFamily="18" charset="0"/>
              </a:rPr>
              <a:t>Miért volt számára fontos Ádám szerepe?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1966875-5853-F031-31E0-73657DC0B1E5}"/>
              </a:ext>
            </a:extLst>
          </p:cNvPr>
          <p:cNvGrpSpPr/>
          <p:nvPr/>
        </p:nvGrpSpPr>
        <p:grpSpPr>
          <a:xfrm flipH="1">
            <a:off x="35580" y="1497238"/>
            <a:ext cx="1490400" cy="4747134"/>
            <a:chOff x="18021709" y="1850724"/>
            <a:chExt cx="1490541" cy="4747134"/>
          </a:xfrm>
        </p:grpSpPr>
        <p:pic>
          <p:nvPicPr>
            <p:cNvPr id="61" name="Graphic 60" descr="A male wearing long sleeves">
              <a:extLst>
                <a:ext uri="{FF2B5EF4-FFF2-40B4-BE49-F238E27FC236}">
                  <a16:creationId xmlns:a16="http://schemas.microsoft.com/office/drawing/2014/main" id="{2E1F0562-C2B7-E7ED-7572-D757B1CFD90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flipH="1">
              <a:off x="18121600" y="2768808"/>
              <a:ext cx="1390650" cy="3829050"/>
            </a:xfrm>
            <a:prstGeom prst="rect">
              <a:avLst/>
            </a:prstGeom>
          </p:spPr>
        </p:pic>
        <p:pic>
          <p:nvPicPr>
            <p:cNvPr id="62" name="Picture 6" descr="Básti Lajos">
              <a:extLst>
                <a:ext uri="{FF2B5EF4-FFF2-40B4-BE49-F238E27FC236}">
                  <a16:creationId xmlns:a16="http://schemas.microsoft.com/office/drawing/2014/main" id="{E764F034-5329-135D-8549-C0ADC189F0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167" b="94811" l="10000" r="90000">
                          <a14:foregroundMark x1="41622" y1="10613" x2="60000" y2="9041"/>
                          <a14:foregroundMark x1="60000" y1="9041" x2="69122" y2="9984"/>
                          <a14:foregroundMark x1="69122" y1="9984" x2="82838" y2="18082"/>
                          <a14:foregroundMark x1="82838" y1="18082" x2="82838" y2="18082"/>
                          <a14:foregroundMark x1="82838" y1="18082" x2="75203" y2="9119"/>
                          <a14:foregroundMark x1="75203" y1="9119" x2="68311" y2="6211"/>
                          <a14:foregroundMark x1="68311" y1="6211" x2="61014" y2="7783"/>
                          <a14:foregroundMark x1="61014" y1="7783" x2="52365" y2="6211"/>
                          <a14:foregroundMark x1="52365" y1="6211" x2="45811" y2="8412"/>
                          <a14:foregroundMark x1="45811" y1="8412" x2="45676" y2="8412"/>
                          <a14:foregroundMark x1="44257" y1="7075" x2="51149" y2="4245"/>
                          <a14:foregroundMark x1="51149" y1="4245" x2="61081" y2="6447"/>
                          <a14:foregroundMark x1="33378" y1="61950" x2="28986" y2="51179"/>
                          <a14:foregroundMark x1="28986" y1="51179" x2="29392" y2="43003"/>
                          <a14:foregroundMark x1="29392" y1="43003" x2="32500" y2="47248"/>
                          <a14:foregroundMark x1="29459" y1="41667" x2="28919" y2="51258"/>
                          <a14:foregroundMark x1="28919" y1="51258" x2="31757" y2="61164"/>
                          <a14:foregroundMark x1="31757" y1="61164" x2="32477" y2="62396"/>
                          <a14:foregroundMark x1="28716" y1="41195" x2="29025" y2="53984"/>
                          <a14:foregroundMark x1="83851" y1="42689" x2="83784" y2="58491"/>
                          <a14:foregroundMark x1="83784" y1="58491" x2="80203" y2="65173"/>
                          <a14:foregroundMark x1="80203" y1="65173" x2="77770" y2="55975"/>
                          <a14:foregroundMark x1="77770" y1="55975" x2="83446" y2="43553"/>
                          <a14:foregroundMark x1="32453" y1="62424" x2="31875" y2="61664"/>
                          <a14:foregroundMark x1="28446" y1="54133" x2="28446" y2="40016"/>
                          <a14:foregroundMark x1="28446" y1="40016" x2="34527" y2="59277"/>
                          <a14:foregroundMark x1="34527" y1="59277" x2="33108" y2="63443"/>
                          <a14:foregroundMark x1="32091" y1="62242" x2="32299" y2="62600"/>
                          <a14:foregroundMark x1="32297" y1="62603" x2="32099" y2="62265"/>
                          <a14:foregroundMark x1="39595" y1="77516" x2="46284" y2="87972"/>
                          <a14:foregroundMark x1="46284" y1="87972" x2="52297" y2="91352"/>
                          <a14:foregroundMark x1="52297" y1="91352" x2="63514" y2="89544"/>
                          <a14:foregroundMark x1="63514" y1="89544" x2="70000" y2="84513"/>
                          <a14:foregroundMark x1="70000" y1="84513" x2="73581" y2="75314"/>
                          <a14:foregroundMark x1="73581" y1="75314" x2="73581" y2="74607"/>
                          <a14:foregroundMark x1="70203" y1="80425" x2="67027" y2="83491"/>
                          <a14:foregroundMark x1="39054" y1="79560" x2="43108" y2="87343"/>
                          <a14:foregroundMark x1="43108" y1="87343" x2="45743" y2="88758"/>
                          <a14:foregroundMark x1="66892" y1="85535" x2="72905" y2="78774"/>
                          <a14:foregroundMark x1="72905" y1="78774" x2="72973" y2="78538"/>
                          <a14:foregroundMark x1="71554" y1="79088" x2="71959" y2="79874"/>
                          <a14:foregroundMark x1="53311" y1="92610" x2="62838" y2="91667"/>
                          <a14:foregroundMark x1="62838" y1="91667" x2="67905" y2="89072"/>
                          <a14:foregroundMark x1="60338" y1="93789" x2="65000" y2="91903"/>
                          <a14:foregroundMark x1="41689" y1="85613" x2="68919" y2="85928"/>
                          <a14:foregroundMark x1="68919" y1="85928" x2="42635" y2="76101"/>
                          <a14:foregroundMark x1="42635" y1="76101" x2="42230" y2="86006"/>
                          <a14:foregroundMark x1="42230" y1="86006" x2="42230" y2="86006"/>
                          <a14:foregroundMark x1="42230" y1="86006" x2="68446" y2="84906"/>
                          <a14:foregroundMark x1="56216" y1="92689" x2="54797" y2="93239"/>
                          <a14:foregroundMark x1="54797" y1="93239" x2="68311" y2="88836"/>
                          <a14:foregroundMark x1="68311" y1="88836" x2="41419" y2="84906"/>
                          <a14:foregroundMark x1="42162" y1="89701" x2="62568" y2="91431"/>
                          <a14:foregroundMark x1="55338" y1="94811" x2="64122" y2="93318"/>
                          <a14:foregroundMark x1="68851" y1="87186" x2="75338" y2="61006"/>
                          <a14:backgroundMark x1="28716" y1="56840" x2="28716" y2="56840"/>
                          <a14:backgroundMark x1="28716" y1="57311" x2="28514" y2="57390"/>
                          <a14:backgroundMark x1="28514" y1="57390" x2="27703" y2="54324"/>
                          <a14:backgroundMark x1="27703" y1="54324" x2="28311" y2="57469"/>
                          <a14:backgroundMark x1="28514" y1="57075" x2="28716" y2="57390"/>
                          <a14:backgroundMark x1="28716" y1="57390" x2="31149" y2="63915"/>
                          <a14:backgroundMark x1="31149" y1="63915" x2="32365" y2="64858"/>
                          <a14:backgroundMark x1="62365" y1="96226" x2="68378" y2="90330"/>
                          <a14:backgroundMark x1="68378" y1="90330" x2="68176" y2="933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21709" y="1850724"/>
              <a:ext cx="1490541" cy="12811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3" name="Title 1">
            <a:extLst>
              <a:ext uri="{FF2B5EF4-FFF2-40B4-BE49-F238E27FC236}">
                <a16:creationId xmlns:a16="http://schemas.microsoft.com/office/drawing/2014/main" id="{531ADBDD-03A5-0678-ADAC-CD2D87EF33F7}"/>
              </a:ext>
            </a:extLst>
          </p:cNvPr>
          <p:cNvSpPr txBox="1">
            <a:spLocks/>
          </p:cNvSpPr>
          <p:nvPr/>
        </p:nvSpPr>
        <p:spPr>
          <a:xfrm>
            <a:off x="-1560290" y="712406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>
                <a:latin typeface="Footlight MT Light" panose="0204060206030A020304" pitchFamily="18" charset="0"/>
              </a:rPr>
              <a:t>Básti Lajos, mint Ádám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50F212F-8266-EACF-9602-6DABAB635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46535" y="3317516"/>
            <a:ext cx="1819525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FEC372-B8C9-C1A9-4C83-F185ABF452D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7727"/>
          <a:stretch>
            <a:fillRect/>
          </a:stretch>
        </p:blipFill>
        <p:spPr>
          <a:xfrm>
            <a:off x="773693" y="-2638884"/>
            <a:ext cx="1819525" cy="2520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EB5B6AF-0BC7-E1EC-635A-90CFC3B5D0A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0329" r="13257"/>
          <a:stretch>
            <a:fillRect/>
          </a:stretch>
        </p:blipFill>
        <p:spPr>
          <a:xfrm>
            <a:off x="264928" y="7500524"/>
            <a:ext cx="1838986" cy="2520000"/>
          </a:xfrm>
          <a:prstGeom prst="rect">
            <a:avLst/>
          </a:prstGeom>
        </p:spPr>
      </p:pic>
      <p:pic>
        <p:nvPicPr>
          <p:cNvPr id="1028" name="Picture 4" descr="Ivan Iljics halála | MédiaKlikk">
            <a:extLst>
              <a:ext uri="{FF2B5EF4-FFF2-40B4-BE49-F238E27FC236}">
                <a16:creationId xmlns:a16="http://schemas.microsoft.com/office/drawing/2014/main" id="{0F9C55F7-7880-2AEC-7B28-9E1C1A3C5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31900" y="1067395"/>
            <a:ext cx="3906275" cy="2195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F4B8E85-B6C8-9DF6-89C1-60F343E5997C}"/>
              </a:ext>
            </a:extLst>
          </p:cNvPr>
          <p:cNvSpPr txBox="1"/>
          <p:nvPr/>
        </p:nvSpPr>
        <p:spPr>
          <a:xfrm>
            <a:off x="259324" y="9743525"/>
            <a:ext cx="189459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200" dirty="0">
                <a:latin typeface="Constantia" panose="02030602050306030303" pitchFamily="18" charset="0"/>
              </a:rPr>
              <a:t>Sok hűhó semmiért</a:t>
            </a:r>
          </a:p>
          <a:p>
            <a:pPr algn="ctr"/>
            <a:r>
              <a:rPr lang="hu-HU" sz="1200" dirty="0">
                <a:latin typeface="Constantia" panose="02030602050306030303" pitchFamily="18" charset="0"/>
              </a:rPr>
              <a:t>(Don Pedro)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FE2EF90-8884-56B1-E828-8F51E3DBE9B1}"/>
              </a:ext>
            </a:extLst>
          </p:cNvPr>
          <p:cNvSpPr txBox="1"/>
          <p:nvPr/>
        </p:nvSpPr>
        <p:spPr>
          <a:xfrm>
            <a:off x="762715" y="-395883"/>
            <a:ext cx="183050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200" dirty="0">
                <a:latin typeface="Constantia" panose="02030602050306030303" pitchFamily="18" charset="0"/>
              </a:rPr>
              <a:t>Oidipusz királyként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66303BA-EBD3-2ABA-FDD3-9E554E99DF13}"/>
              </a:ext>
            </a:extLst>
          </p:cNvPr>
          <p:cNvSpPr txBox="1"/>
          <p:nvPr/>
        </p:nvSpPr>
        <p:spPr>
          <a:xfrm>
            <a:off x="-4031900" y="2986149"/>
            <a:ext cx="183050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200" dirty="0">
                <a:latin typeface="Constantia" panose="02030602050306030303" pitchFamily="18" charset="0"/>
              </a:rPr>
              <a:t>Ivan Iljics halála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DE7CAF8-CB48-B5CA-710C-9C8DC97DA38C}"/>
              </a:ext>
            </a:extLst>
          </p:cNvPr>
          <p:cNvSpPr txBox="1"/>
          <p:nvPr/>
        </p:nvSpPr>
        <p:spPr>
          <a:xfrm>
            <a:off x="-3157513" y="5581591"/>
            <a:ext cx="183050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200" dirty="0">
                <a:latin typeface="Constantia" panose="02030602050306030303" pitchFamily="18" charset="0"/>
              </a:rPr>
              <a:t>Abigél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5083913F-9C1C-E5A7-76B9-A1CDD29588A9}"/>
              </a:ext>
            </a:extLst>
          </p:cNvPr>
          <p:cNvSpPr txBox="1">
            <a:spLocks/>
          </p:cNvSpPr>
          <p:nvPr/>
        </p:nvSpPr>
        <p:spPr>
          <a:xfrm>
            <a:off x="8494032" y="-5399467"/>
            <a:ext cx="3657994" cy="61982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300"/>
              </a:spcBef>
            </a:pPr>
            <a:r>
              <a:rPr lang="hu-HU" u="sng" dirty="0">
                <a:latin typeface="Constantia" panose="02030602050306030303" pitchFamily="18" charset="0"/>
              </a:rPr>
              <a:t>Szerepei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400" b="1" dirty="0">
                <a:latin typeface="Constantia" panose="02030602050306030303" pitchFamily="18" charset="0"/>
              </a:rPr>
              <a:t>Néhány színpadi szerepe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Vörösmarty Mihály: Csongor és Tünde – Csongor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Shakespeare: Lear király – Lear (egyik utolsó nagy alakítása)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Loewe–Lerner: My Fair Lady – Higgins professzor (egyik legjelentősebb)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Molnár Ferenc: Delila – Berényi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Beaumarchais: Figaró házassága – Almaviva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Shaw: Szent Johanna – Dunois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1968–1972: Arthur Miller Alku című színművének a főszereplője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400" b="1" dirty="0">
                <a:latin typeface="Constantia" panose="02030602050306030303" pitchFamily="18" charset="0"/>
              </a:rPr>
              <a:t>Néhány filmszerepe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Abigél (1977, TV-sorozat): Torma Gedeon (igazgató)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Szent Péter esernyője (1935): Wibra György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Az aranyember (1936): Kadisa Péter főhadnagy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Föltámadott a tenger (1953): Kiemelkedő szerep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Ivan Iljics halála (1965)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Bonviván szerepeket is kapott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szinkron szerepei is voltak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1EA3B3B-F472-3F65-AFCF-970C7B5C11C4}"/>
              </a:ext>
            </a:extLst>
          </p:cNvPr>
          <p:cNvSpPr txBox="1">
            <a:spLocks/>
          </p:cNvSpPr>
          <p:nvPr/>
        </p:nvSpPr>
        <p:spPr>
          <a:xfrm>
            <a:off x="1077283" y="5092285"/>
            <a:ext cx="6588125" cy="923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400" dirty="0">
                <a:latin typeface="Constantia" panose="02030602050306030303" pitchFamily="18" charset="0"/>
              </a:rPr>
              <a:t>1945 után a Nemzeti Színház meghatározó művésze. 15 évig játszotta Gellért Endre klasszikus rendezésében Ádám szerepét Madách Imre Az ember tragédiája című drámájában. Szerepéről könyvet is írt Mire gondolsz, Ádám? címmel (1962).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38396F-D474-0A2A-DB3D-9880DA42678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69286" y="1564961"/>
            <a:ext cx="2821681" cy="30340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5248CF5-384D-DE6C-EA70-027EAA2741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03835" y="1585607"/>
            <a:ext cx="2760999" cy="30340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6453E78-7B92-C2C5-5C26-A30C43111649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t="20936" b="25292"/>
          <a:stretch>
            <a:fillRect/>
          </a:stretch>
        </p:blipFill>
        <p:spPr>
          <a:xfrm>
            <a:off x="7277702" y="1409358"/>
            <a:ext cx="4874324" cy="357116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CC5C3C3-0985-5320-7010-A97F41C6E422}"/>
              </a:ext>
            </a:extLst>
          </p:cNvPr>
          <p:cNvSpPr txBox="1"/>
          <p:nvPr/>
        </p:nvSpPr>
        <p:spPr>
          <a:xfrm>
            <a:off x="1426098" y="4356244"/>
            <a:ext cx="286486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200" dirty="0">
                <a:latin typeface="Constantia" panose="02030602050306030303" pitchFamily="18" charset="0"/>
              </a:rPr>
              <a:t>Básti Lajos és Zolnay Zsuzsa (1963)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B70F78-782D-B7F8-7B09-9A6AB0F0FA9E}"/>
              </a:ext>
            </a:extLst>
          </p:cNvPr>
          <p:cNvSpPr txBox="1"/>
          <p:nvPr/>
        </p:nvSpPr>
        <p:spPr>
          <a:xfrm>
            <a:off x="4371345" y="4356244"/>
            <a:ext cx="286486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200" dirty="0">
                <a:latin typeface="Constantia" panose="02030602050306030303" pitchFamily="18" charset="0"/>
              </a:rPr>
              <a:t>Básti Lajos és Lukács Margit (1963)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F9C35765-40E9-1E2E-C00B-FC49D13A13BD}"/>
              </a:ext>
            </a:extLst>
          </p:cNvPr>
          <p:cNvSpPr txBox="1">
            <a:spLocks/>
          </p:cNvSpPr>
          <p:nvPr/>
        </p:nvSpPr>
        <p:spPr>
          <a:xfrm>
            <a:off x="11510031" y="544864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>
                <a:latin typeface="Footlight MT Light" panose="0204060206030A020304" pitchFamily="18" charset="0"/>
              </a:rPr>
              <a:t>Alföldi Róbert, mint Lucifer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655EC574-B023-1116-B8A2-30385B101B2D}"/>
              </a:ext>
            </a:extLst>
          </p:cNvPr>
          <p:cNvSpPr txBox="1">
            <a:spLocks/>
          </p:cNvSpPr>
          <p:nvPr/>
        </p:nvSpPr>
        <p:spPr>
          <a:xfrm>
            <a:off x="0" y="6822741"/>
            <a:ext cx="5181600" cy="5283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300"/>
              </a:spcBef>
            </a:pPr>
            <a:r>
              <a:rPr lang="hu-HU" u="sng" dirty="0">
                <a:latin typeface="Constantia" panose="02030602050306030303" pitchFamily="18" charset="0"/>
              </a:rPr>
              <a:t>Élete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született: Kalocsa, 1967. november 22.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Tanulmányai: 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Szentesi Horváth Mihály Gimnázium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Színház- és Filmművészeti Főiskola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1991: főiskolásként eljátszotta Raszkolnyikovot (Dosztojevszkij: Bűn és bűnhődés) a veszprémi Petőfi Színházban azonnal felhívta magára a figyelmet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1992: szerződtette a Vígszínház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1995: rendezni kezdett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2000-2006.: Szabadúszó lett, de továbbra is rendezett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2006. március 1-2008. február 28: Bárka Színház igazgatója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2008. július 1-2013. június 30.: Nemzeti Színház igazgatója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Eddig nagyjából 80 darabot rendezett, sok féle müfajban: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Musicalt az Operettszínházban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Operettet Szegeden, 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Operát (Szeged, Miskolc, Budapest, New Yorkban, Versailles, Bergen, Plzeň)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Bábjátékot a Budapest Bábszínházban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Ír táncshow-t a Tháliában, 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Divatbemutatót és videóklipet is.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Körülbelül 60-70 szerepet játszott színházakban, de ez folyamatosan bővül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hu-HU" sz="1300" dirty="0">
              <a:latin typeface="Constantia" panose="02030602050306030303" pitchFamily="18" charset="0"/>
            </a:endParaRP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AE8D7BDA-1DA3-06C0-E72D-5B46D2CAB17E}"/>
              </a:ext>
            </a:extLst>
          </p:cNvPr>
          <p:cNvSpPr txBox="1">
            <a:spLocks/>
          </p:cNvSpPr>
          <p:nvPr/>
        </p:nvSpPr>
        <p:spPr>
          <a:xfrm>
            <a:off x="12264894" y="4039991"/>
            <a:ext cx="5181600" cy="21045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</a:pPr>
            <a:r>
              <a:rPr lang="hu-HU" sz="1300" dirty="0">
                <a:latin typeface="Constantia" panose="02030602050306030303" pitchFamily="18" charset="0"/>
              </a:rPr>
              <a:t>Hobbija a festészet, első önálló kiállítása 1999-ben nyílt</a:t>
            </a:r>
          </a:p>
          <a:p>
            <a:pPr>
              <a:spcBef>
                <a:spcPts val="300"/>
              </a:spcBef>
            </a:pPr>
            <a:r>
              <a:rPr lang="hu-HU" sz="1300" dirty="0">
                <a:latin typeface="Constantia" panose="02030602050306030303" pitchFamily="18" charset="0"/>
              </a:rPr>
              <a:t>Jubileumi 30. évfordulós István, a király rockopera rendezője (2013 augusztusában Szegedi Szabadtéri Játékokon 3-szor játszották)</a:t>
            </a:r>
          </a:p>
          <a:p>
            <a:pPr>
              <a:spcBef>
                <a:spcPts val="300"/>
              </a:spcBef>
            </a:pPr>
            <a:r>
              <a:rPr lang="hu-HU" sz="1300" dirty="0">
                <a:latin typeface="Constantia" panose="02030602050306030303" pitchFamily="18" charset="0"/>
              </a:rPr>
              <a:t>15-20 díja, illetve kitüntetése van többek között:</a:t>
            </a:r>
          </a:p>
          <a:p>
            <a:pPr lvl="1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hu-HU" sz="1200" dirty="0">
                <a:latin typeface="Constantia" panose="02030602050306030303" pitchFamily="18" charset="0"/>
              </a:rPr>
              <a:t>Jászai Mari-díj</a:t>
            </a:r>
          </a:p>
          <a:p>
            <a:pPr lvl="1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hu-HU" sz="1200" dirty="0">
                <a:latin typeface="Constantia" panose="02030602050306030303" pitchFamily="18" charset="0"/>
              </a:rPr>
              <a:t>Magyar Köztársasági Érdemrend tisztikeresztje</a:t>
            </a:r>
          </a:p>
          <a:p>
            <a:pPr lvl="1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hu-HU" sz="1200" dirty="0">
                <a:latin typeface="Constantia" panose="02030602050306030303" pitchFamily="18" charset="0"/>
              </a:rPr>
              <a:t>Magyar Köztársasági Érdemrend lovagkeresztje</a:t>
            </a:r>
          </a:p>
          <a:p>
            <a:pPr lvl="1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hu-HU" sz="1200" dirty="0">
                <a:latin typeface="Constantia" panose="02030602050306030303" pitchFamily="18" charset="0"/>
              </a:rPr>
              <a:t>több színházi és fesztiváldíj</a:t>
            </a:r>
          </a:p>
          <a:p>
            <a:pPr lvl="1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hu-HU" sz="1200" dirty="0">
                <a:latin typeface="Constantia" panose="02030602050306030303" pitchFamily="18" charset="0"/>
              </a:rPr>
              <a:t>kritikusok díjai</a:t>
            </a:r>
          </a:p>
          <a:p>
            <a:pPr>
              <a:spcBef>
                <a:spcPts val="300"/>
              </a:spcBef>
            </a:pPr>
            <a:endParaRPr lang="hu-HU" sz="1300" dirty="0">
              <a:latin typeface="Constantia" panose="02030602050306030303" pitchFamily="18" charset="0"/>
            </a:endParaRPr>
          </a:p>
        </p:txBody>
      </p:sp>
      <p:pic>
        <p:nvPicPr>
          <p:cNvPr id="22" name="Picture 4" descr="Alföldi Róbert régi fotók">
            <a:extLst>
              <a:ext uri="{FF2B5EF4-FFF2-40B4-BE49-F238E27FC236}">
                <a16:creationId xmlns:a16="http://schemas.microsoft.com/office/drawing/2014/main" id="{D7F2CE10-E398-19FF-D8E3-7BB02FEC66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068" b="1484"/>
          <a:stretch>
            <a:fillRect/>
          </a:stretch>
        </p:blipFill>
        <p:spPr bwMode="auto">
          <a:xfrm>
            <a:off x="7389194" y="-3106801"/>
            <a:ext cx="2971766" cy="2937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AB5233EF-9176-6904-E41D-7AE30736D9C9}"/>
              </a:ext>
            </a:extLst>
          </p:cNvPr>
          <p:cNvSpPr/>
          <p:nvPr/>
        </p:nvSpPr>
        <p:spPr>
          <a:xfrm>
            <a:off x="5809816" y="-3142018"/>
            <a:ext cx="4605642" cy="2977115"/>
          </a:xfrm>
          <a:custGeom>
            <a:avLst/>
            <a:gdLst>
              <a:gd name="csX0" fmla="*/ 42030 w 3838535"/>
              <a:gd name="csY0" fmla="*/ 0 h 2633642"/>
              <a:gd name="csX1" fmla="*/ 1680257 w 3838535"/>
              <a:gd name="csY1" fmla="*/ 0 h 2633642"/>
              <a:gd name="csX2" fmla="*/ 1665713 w 3838535"/>
              <a:gd name="csY2" fmla="*/ 23176 h 2633642"/>
              <a:gd name="csX3" fmla="*/ 2233673 w 3838535"/>
              <a:gd name="csY3" fmla="*/ 23176 h 2633642"/>
              <a:gd name="csX4" fmla="*/ 3838535 w 3838535"/>
              <a:gd name="csY4" fmla="*/ 2633642 h 2633642"/>
              <a:gd name="csX5" fmla="*/ 0 w 3838535"/>
              <a:gd name="csY5" fmla="*/ 2633642 h 2633642"/>
              <a:gd name="csX6" fmla="*/ 42030 w 3838535"/>
              <a:gd name="csY6" fmla="*/ 2565276 h 263364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3838535" h="2633642">
                <a:moveTo>
                  <a:pt x="42030" y="0"/>
                </a:moveTo>
                <a:lnTo>
                  <a:pt x="1680257" y="0"/>
                </a:lnTo>
                <a:lnTo>
                  <a:pt x="1665713" y="23176"/>
                </a:lnTo>
                <a:lnTo>
                  <a:pt x="2233673" y="23176"/>
                </a:lnTo>
                <a:lnTo>
                  <a:pt x="3838535" y="2633642"/>
                </a:lnTo>
                <a:lnTo>
                  <a:pt x="0" y="2633642"/>
                </a:lnTo>
                <a:lnTo>
                  <a:pt x="42030" y="2565276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/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B485BEBF-7892-F7F5-5F48-BA6FECD628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1" t="-398" r="13959" b="398"/>
          <a:stretch>
            <a:fillRect/>
          </a:stretch>
        </p:blipFill>
        <p:spPr bwMode="auto">
          <a:xfrm>
            <a:off x="5541134" y="-3142251"/>
            <a:ext cx="1871928" cy="2984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Alföldi Róbert: „Az egész magyar színház szétverődött”">
            <a:extLst>
              <a:ext uri="{FF2B5EF4-FFF2-40B4-BE49-F238E27FC236}">
                <a16:creationId xmlns:a16="http://schemas.microsoft.com/office/drawing/2014/main" id="{7433C0F4-2669-AA91-35D3-4CB849A294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90" r="28287"/>
          <a:stretch>
            <a:fillRect/>
          </a:stretch>
        </p:blipFill>
        <p:spPr bwMode="auto">
          <a:xfrm>
            <a:off x="10479126" y="6831014"/>
            <a:ext cx="1568762" cy="246715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28D6315-5A70-A4DE-7291-07ABE8E3CC0F}"/>
              </a:ext>
            </a:extLst>
          </p:cNvPr>
          <p:cNvSpPr txBox="1">
            <a:spLocks/>
          </p:cNvSpPr>
          <p:nvPr/>
        </p:nvSpPr>
        <p:spPr>
          <a:xfrm>
            <a:off x="-6158696" y="0"/>
            <a:ext cx="5247969" cy="2485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300"/>
              </a:spcBef>
            </a:pPr>
            <a:r>
              <a:rPr lang="hu-HU" u="sng" dirty="0">
                <a:latin typeface="Constantia" panose="02030602050306030303" pitchFamily="18" charset="0"/>
              </a:rPr>
              <a:t>Szerepei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III. Richárd (Shakespeare: III. Richárd, 1989)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Raszkolnyikov (Dosztojevszkij: Bűn és bűnhődés, 1990)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Macbeth (Shakespeare: Macbeth, 1990)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Rómeó (Shakespeare: Rómeó és Júlia, 1992)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Mozart (Schaffer: Amadeus, 2001)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Trigorin (Csehov: Sirály, 2007)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Hans Christian Andersen (Martin McDonagh: Nagyon, nagyon, nagyon sötét dolog , 2021)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Liliom (Molnár Ferenc: Liliom, 2023)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863BE8-2DC6-16D2-FFF1-01631CF1223D}"/>
              </a:ext>
            </a:extLst>
          </p:cNvPr>
          <p:cNvSpPr txBox="1">
            <a:spLocks/>
          </p:cNvSpPr>
          <p:nvPr/>
        </p:nvSpPr>
        <p:spPr>
          <a:xfrm>
            <a:off x="-7120364" y="202444"/>
            <a:ext cx="5247969" cy="2485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300"/>
              </a:spcBef>
            </a:pPr>
            <a:r>
              <a:rPr lang="hu-HU" u="sng" dirty="0">
                <a:latin typeface="Constantia" panose="02030602050306030303" pitchFamily="18" charset="0"/>
              </a:rPr>
              <a:t>Szerepei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III. Richárd (Shakespeare: III. Richárd, 1989)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Raszkolnyikov (Dosztojevszkij: Bűn és bűnhődés, 1990)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Macbeth (Shakespeare: Macbeth, 1990)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Rómeó (Shakespeare: Rómeó és Júlia, 1992)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Mozart (Schaffer: Amadeus, 2001)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Trigorin (Csehov: Sirály, 2007)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Hans Christian Andersen (Martin McDonagh: Nagyon, nagyon, nagyon sötét dolog , 2021)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Liliom (Molnár Ferenc: Liliom, 2023)</a:t>
            </a:r>
          </a:p>
        </p:txBody>
      </p:sp>
      <p:pic>
        <p:nvPicPr>
          <p:cNvPr id="5" name="Picture 2" descr="Masquerade Printable Masks, Masquerade Mask, Printable Masquerade Mask, Masquerade  Costume, Party Masks, Masquerade, Halloween Costume - Etsy">
            <a:extLst>
              <a:ext uri="{FF2B5EF4-FFF2-40B4-BE49-F238E27FC236}">
                <a16:creationId xmlns:a16="http://schemas.microsoft.com/office/drawing/2014/main" id="{41059692-B655-E0D7-F63A-08206A1952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9123" b="55965" l="4386" r="48596">
                        <a14:foregroundMark x1="12982" y1="40877" x2="14737" y2="40877"/>
                        <a14:foregroundMark x1="8596" y1="46842" x2="8070" y2="49825"/>
                        <a14:foregroundMark x1="6316" y1="48772" x2="7018" y2="47895"/>
                        <a14:foregroundMark x1="13684" y1="55263" x2="25088" y2="53860"/>
                        <a14:foregroundMark x1="27427" y1="54445" x2="35614" y2="56491"/>
                        <a14:foregroundMark x1="25088" y1="53860" x2="25685" y2="54009"/>
                        <a14:foregroundMark x1="35614" y1="56491" x2="44386" y2="51228"/>
                        <a14:foregroundMark x1="46038" y1="43657" x2="46491" y2="41579"/>
                        <a14:foregroundMark x1="44386" y1="51228" x2="45447" y2="46365"/>
                        <a14:foregroundMark x1="41989" y1="42142" x2="36667" y2="42807"/>
                        <a14:foregroundMark x1="46491" y1="41579" x2="44588" y2="41817"/>
                        <a14:foregroundMark x1="36667" y1="42807" x2="27018" y2="48421"/>
                        <a14:foregroundMark x1="25271" y1="47515" x2="17544" y2="43509"/>
                        <a14:foregroundMark x1="26428" y1="48115" x2="26151" y2="47971"/>
                        <a14:foregroundMark x1="27018" y1="48421" x2="26829" y2="48323"/>
                        <a14:foregroundMark x1="17544" y1="43509" x2="11508" y2="42260"/>
                        <a14:foregroundMark x1="7368" y1="41404" x2="9474" y2="51579"/>
                        <a14:foregroundMark x1="9474" y1="51579" x2="15965" y2="55965"/>
                        <a14:foregroundMark x1="7018" y1="42105" x2="7544" y2="42281"/>
                        <a14:foregroundMark x1="14386" y1="40526" x2="13509" y2="40175"/>
                        <a14:foregroundMark x1="4386" y1="39474" x2="7449" y2="41471"/>
                        <a14:foregroundMark x1="14211" y1="39298" x2="14211" y2="39298"/>
                        <a14:foregroundMark x1="14386" y1="39298" x2="14035" y2="40175"/>
                        <a14:foregroundMark x1="48596" y1="39298" x2="47018" y2="41404"/>
                        <a14:backgroundMark x1="9123" y1="41579" x2="10000" y2="41579"/>
                        <a14:backgroundMark x1="26667" y1="47895" x2="25614" y2="45965"/>
                        <a14:backgroundMark x1="26667" y1="54561" x2="27193" y2="54737"/>
                        <a14:backgroundMark x1="27719" y1="54912" x2="25789" y2="54211"/>
                        <a14:backgroundMark x1="46491" y1="44386" x2="45965" y2="46491"/>
                        <a14:backgroundMark x1="42105" y1="41930" x2="44912" y2="41228"/>
                        <a14:backgroundMark x1="46667" y1="43860" x2="45789" y2="46491"/>
                        <a14:backgroundMark x1="25965" y1="47193" x2="26316" y2="47895"/>
                        <a14:backgroundMark x1="11053" y1="41404" x2="6667" y2="4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1" t="38375" r="50765" b="41944"/>
          <a:stretch>
            <a:fillRect/>
          </a:stretch>
        </p:blipFill>
        <p:spPr bwMode="auto">
          <a:xfrm>
            <a:off x="-1485769" y="1939655"/>
            <a:ext cx="1193272" cy="503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35421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9EA67C-3076-5597-5964-45F7F14637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Theater stage in the hall with red curtains illustration isolated on white  background | Premium Vector">
            <a:extLst>
              <a:ext uri="{FF2B5EF4-FFF2-40B4-BE49-F238E27FC236}">
                <a16:creationId xmlns:a16="http://schemas.microsoft.com/office/drawing/2014/main" id="{5BC9F4D4-A20D-9DDC-846A-A05BE795E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29" b="99286" l="278" r="99722">
                        <a14:foregroundMark x1="4167" y1="4286" x2="14591" y2="8961"/>
                        <a14:foregroundMark x1="6465" y1="41947" x2="5695" y2="44527"/>
                        <a14:foregroundMark x1="14521" y1="14966" x2="8577" y2="34874"/>
                        <a14:foregroundMark x1="4196" y1="50705" x2="4444" y2="59643"/>
                        <a14:foregroundMark x1="4444" y1="59643" x2="6944" y2="67857"/>
                        <a14:foregroundMark x1="6944" y1="67857" x2="5833" y2="76786"/>
                        <a14:foregroundMark x1="5833" y1="76786" x2="1111" y2="75000"/>
                        <a14:foregroundMark x1="1111" y1="75000" x2="1111" y2="73929"/>
                        <a14:foregroundMark x1="4658" y1="36447" x2="6667" y2="16429"/>
                        <a14:foregroundMark x1="3722" y1="45769" x2="4314" y2="39871"/>
                        <a14:foregroundMark x1="1111" y1="71786" x2="3416" y2="48823"/>
                        <a14:foregroundMark x1="2778" y1="3571" x2="14650" y2="3927"/>
                        <a14:foregroundMark x1="19908" y1="2857" x2="19167" y2="2143"/>
                        <a14:foregroundMark x1="11944" y1="1429" x2="2222" y2="2143"/>
                        <a14:foregroundMark x1="2222" y1="2143" x2="1667" y2="2500"/>
                        <a14:foregroundMark x1="3299" y1="38891" x2="3333" y2="39643"/>
                        <a14:foregroundMark x1="1667" y1="2500" x2="3275" y2="38352"/>
                        <a14:foregroundMark x1="1111" y1="31786" x2="1944" y2="43571"/>
                        <a14:foregroundMark x1="28889" y1="5714" x2="35833" y2="13214"/>
                        <a14:foregroundMark x1="35833" y1="13214" x2="50000" y2="20357"/>
                        <a14:foregroundMark x1="50000" y1="20357" x2="65000" y2="5714"/>
                        <a14:foregroundMark x1="65000" y1="5714" x2="65278" y2="5357"/>
                        <a14:foregroundMark x1="29167" y1="3929" x2="46111" y2="1786"/>
                        <a14:foregroundMark x1="46111" y1="1786" x2="60278" y2="2500"/>
                        <a14:foregroundMark x1="60278" y1="2500" x2="64167" y2="6786"/>
                        <a14:foregroundMark x1="49444" y1="6071" x2="49444" y2="6071"/>
                        <a14:foregroundMark x1="45556" y1="11071" x2="45556" y2="11071"/>
                        <a14:foregroundMark x1="45556" y1="11071" x2="52500" y2="14286"/>
                        <a14:foregroundMark x1="52500" y1="14286" x2="42778" y2="9643"/>
                        <a14:foregroundMark x1="42778" y1="9643" x2="37222" y2="9643"/>
                        <a14:foregroundMark x1="37222" y1="9643" x2="37222" y2="9643"/>
                        <a14:foregroundMark x1="26429" y1="6743" x2="33056" y2="12500"/>
                        <a14:foregroundMark x1="33056" y1="12500" x2="39167" y2="14643"/>
                        <a14:foregroundMark x1="37500" y1="17500" x2="45000" y2="19643"/>
                        <a14:foregroundMark x1="45000" y1="19643" x2="61667" y2="15714"/>
                        <a14:foregroundMark x1="61667" y1="15714" x2="62778" y2="14286"/>
                        <a14:foregroundMark x1="48238" y1="21497" x2="51944" y2="21786"/>
                        <a14:foregroundMark x1="42778" y1="21071" x2="47946" y2="21474"/>
                        <a14:foregroundMark x1="51944" y1="21786" x2="65000" y2="16071"/>
                        <a14:foregroundMark x1="65000" y1="16071" x2="70556" y2="11429"/>
                        <a14:foregroundMark x1="70556" y1="11429" x2="66111" y2="5357"/>
                        <a14:foregroundMark x1="66111" y1="5357" x2="61944" y2="5000"/>
                        <a14:foregroundMark x1="61944" y1="5000" x2="61111" y2="4286"/>
                        <a14:foregroundMark x1="63611" y1="2143" x2="68056" y2="2143"/>
                        <a14:foregroundMark x1="70556" y1="11786" x2="71667" y2="9286"/>
                        <a14:foregroundMark x1="81839" y1="1919" x2="88611" y2="9286"/>
                        <a14:foregroundMark x1="81389" y1="1429" x2="81456" y2="1502"/>
                        <a14:foregroundMark x1="88611" y1="9286" x2="96667" y2="12857"/>
                        <a14:foregroundMark x1="5556" y1="52857" x2="278" y2="46429"/>
                        <a14:foregroundMark x1="85278" y1="2143" x2="92778" y2="1429"/>
                        <a14:foregroundMark x1="92778" y1="1429" x2="98333" y2="2143"/>
                        <a14:foregroundMark x1="98333" y1="2143" x2="98611" y2="16786"/>
                        <a14:foregroundMark x1="98611" y1="50000" x2="99167" y2="76786"/>
                        <a14:foregroundMark x1="99167" y1="76786" x2="93889" y2="78929"/>
                        <a14:foregroundMark x1="93889" y1="78929" x2="92778" y2="61786"/>
                        <a14:foregroundMark x1="92778" y1="61786" x2="93889" y2="53214"/>
                        <a14:foregroundMark x1="93889" y1="53214" x2="93889" y2="53214"/>
                        <a14:foregroundMark x1="90000" y1="80714" x2="90000" y2="80714"/>
                        <a14:foregroundMark x1="90000" y1="80714" x2="10000" y2="80714"/>
                        <a14:foregroundMark x1="10000" y1="80714" x2="5833" y2="79286"/>
                        <a14:foregroundMark x1="5833" y1="79286" x2="6111" y2="78571"/>
                        <a14:foregroundMark x1="4722" y1="84286" x2="16389" y2="92500"/>
                        <a14:foregroundMark x1="16389" y1="92500" x2="52778" y2="95000"/>
                        <a14:foregroundMark x1="52778" y1="95000" x2="78056" y2="89643"/>
                        <a14:foregroundMark x1="78056" y1="89643" x2="92778" y2="91786"/>
                        <a14:foregroundMark x1="93056" y1="87857" x2="92778" y2="98571"/>
                        <a14:foregroundMark x1="92778" y1="98571" x2="92222" y2="99286"/>
                        <a14:foregroundMark x1="95556" y1="87143" x2="98611" y2="82143"/>
                        <a14:foregroundMark x1="98611" y1="82143" x2="98611" y2="87143"/>
                        <a14:foregroundMark x1="83889" y1="94286" x2="84444" y2="96071"/>
                        <a14:foregroundMark x1="15278" y1="96429" x2="278" y2="87500"/>
                        <a14:foregroundMark x1="278" y1="87500" x2="4167" y2="87143"/>
                        <a14:foregroundMark x1="4167" y1="87143" x2="8333" y2="95357"/>
                        <a14:foregroundMark x1="70833" y1="8214" x2="76111" y2="3571"/>
                        <a14:foregroundMark x1="76111" y1="3571" x2="67778" y2="2500"/>
                        <a14:foregroundMark x1="60000" y1="8571" x2="43889" y2="11071"/>
                        <a14:foregroundMark x1="43889" y1="11071" x2="43889" y2="10714"/>
                        <a14:foregroundMark x1="82500" y1="5000" x2="98056" y2="52500"/>
                        <a14:foregroundMark x1="95833" y1="17143" x2="97222" y2="46429"/>
                        <a14:foregroundMark x1="97222" y1="46429" x2="97778" y2="47143"/>
                        <a14:foregroundMark x1="98889" y1="17143" x2="99722" y2="44286"/>
                        <a14:backgroundMark x1="24444" y1="31429" x2="24444" y2="31429"/>
                        <a14:backgroundMark x1="73333" y1="44286" x2="73333" y2="44286"/>
                        <a14:backgroundMark x1="39167" y1="33214" x2="41111" y2="41071"/>
                        <a14:backgroundMark x1="41111" y1="41071" x2="55000" y2="43571"/>
                        <a14:backgroundMark x1="55000" y1="43571" x2="82955" y2="25952"/>
                        <a14:backgroundMark x1="83052" y1="26247" x2="78056" y2="35714"/>
                        <a14:backgroundMark x1="78056" y1="35714" x2="78611" y2="49286"/>
                        <a14:backgroundMark x1="78611" y1="49286" x2="76389" y2="56071"/>
                        <a14:backgroundMark x1="76389" y1="56071" x2="24444" y2="49643"/>
                        <a14:backgroundMark x1="24444" y1="49643" x2="15469" y2="32975"/>
                        <a14:backgroundMark x1="16716" y1="28799" x2="28231" y2="17284"/>
                        <a14:backgroundMark x1="13345" y1="40088" x2="18611" y2="57500"/>
                        <a14:backgroundMark x1="18611" y1="57500" x2="45556" y2="70357"/>
                        <a14:backgroundMark x1="45556" y1="70357" x2="76667" y2="58214"/>
                        <a14:backgroundMark x1="76667" y1="58214" x2="84444" y2="48214"/>
                        <a14:backgroundMark x1="84444" y1="48214" x2="85000" y2="47143"/>
                        <a14:backgroundMark x1="85833" y1="58571" x2="25833" y2="64286"/>
                        <a14:backgroundMark x1="25833" y1="64286" x2="20556" y2="71071"/>
                        <a14:backgroundMark x1="20556" y1="71071" x2="20000" y2="70357"/>
                        <a14:backgroundMark x1="60833" y1="73571" x2="89167" y2="67500"/>
                        <a14:backgroundMark x1="89167" y1="67500" x2="88611" y2="67143"/>
                        <a14:backgroundMark x1="11667" y1="37857" x2="7778" y2="43214"/>
                        <a14:backgroundMark x1="7778" y1="43214" x2="16667" y2="64643"/>
                        <a14:backgroundMark x1="16667" y1="64643" x2="16944" y2="66786"/>
                        <a14:backgroundMark x1="20556" y1="3929" x2="20278" y2="27857"/>
                        <a14:backgroundMark x1="20278" y1="3214" x2="20278" y2="3214"/>
                        <a14:backgroundMark x1="20000" y1="2857" x2="20000" y2="2857"/>
                        <a14:backgroundMark x1="20000" y1="2857" x2="21111" y2="12143"/>
                        <a14:backgroundMark x1="21111" y1="12143" x2="27500" y2="21786"/>
                        <a14:backgroundMark x1="27500" y1="21786" x2="49722" y2="34286"/>
                        <a14:backgroundMark x1="44444" y1="27500" x2="55000" y2="30714"/>
                        <a14:backgroundMark x1="55000" y1="30714" x2="75833" y2="26786"/>
                        <a14:backgroundMark x1="75833" y1="26786" x2="79167" y2="17500"/>
                        <a14:backgroundMark x1="79167" y1="17500" x2="79400" y2="15098"/>
                        <a14:backgroundMark x1="80278" y1="6071" x2="79722" y2="4643"/>
                        <a14:backgroundMark x1="14167" y1="66429" x2="19722" y2="71071"/>
                        <a14:backgroundMark x1="19722" y1="71071" x2="31944" y2="72857"/>
                        <a14:backgroundMark x1="31944" y1="72857" x2="38889" y2="71429"/>
                        <a14:backgroundMark x1="88333" y1="76429" x2="87896" y2="76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22376" y="-1378884"/>
            <a:ext cx="17036752" cy="958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itle 1">
            <a:extLst>
              <a:ext uri="{FF2B5EF4-FFF2-40B4-BE49-F238E27FC236}">
                <a16:creationId xmlns:a16="http://schemas.microsoft.com/office/drawing/2014/main" id="{7152343E-46A0-8695-0830-E776F96E50E4}"/>
              </a:ext>
            </a:extLst>
          </p:cNvPr>
          <p:cNvSpPr txBox="1">
            <a:spLocks/>
          </p:cNvSpPr>
          <p:nvPr/>
        </p:nvSpPr>
        <p:spPr>
          <a:xfrm>
            <a:off x="-11233935" y="5389510"/>
            <a:ext cx="11493259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5400" dirty="0">
                <a:latin typeface="Footlight MT Light" panose="0204060206030A020304" pitchFamily="18" charset="0"/>
              </a:rPr>
              <a:t>Miért volt számára fontos Ádám szerepe?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B85EB82-3547-78F6-9DD5-C6DA9B20446C}"/>
              </a:ext>
            </a:extLst>
          </p:cNvPr>
          <p:cNvGrpSpPr/>
          <p:nvPr/>
        </p:nvGrpSpPr>
        <p:grpSpPr>
          <a:xfrm flipH="1">
            <a:off x="-4660943" y="1564961"/>
            <a:ext cx="1490400" cy="4747134"/>
            <a:chOff x="18021709" y="1850724"/>
            <a:chExt cx="1490541" cy="4747134"/>
          </a:xfrm>
        </p:grpSpPr>
        <p:pic>
          <p:nvPicPr>
            <p:cNvPr id="61" name="Graphic 60" descr="A male wearing long sleeves">
              <a:extLst>
                <a:ext uri="{FF2B5EF4-FFF2-40B4-BE49-F238E27FC236}">
                  <a16:creationId xmlns:a16="http://schemas.microsoft.com/office/drawing/2014/main" id="{E37DD900-169E-B709-4819-5DDA810790B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flipH="1">
              <a:off x="18121600" y="2768808"/>
              <a:ext cx="1390650" cy="3829050"/>
            </a:xfrm>
            <a:prstGeom prst="rect">
              <a:avLst/>
            </a:prstGeom>
          </p:spPr>
        </p:pic>
        <p:pic>
          <p:nvPicPr>
            <p:cNvPr id="62" name="Picture 6" descr="Básti Lajos">
              <a:extLst>
                <a:ext uri="{FF2B5EF4-FFF2-40B4-BE49-F238E27FC236}">
                  <a16:creationId xmlns:a16="http://schemas.microsoft.com/office/drawing/2014/main" id="{1A4BE7B9-37D8-41F9-D496-466613EEFD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167" b="94811" l="10000" r="90000">
                          <a14:foregroundMark x1="41622" y1="10613" x2="60000" y2="9041"/>
                          <a14:foregroundMark x1="60000" y1="9041" x2="69122" y2="9984"/>
                          <a14:foregroundMark x1="69122" y1="9984" x2="82838" y2="18082"/>
                          <a14:foregroundMark x1="82838" y1="18082" x2="82838" y2="18082"/>
                          <a14:foregroundMark x1="82838" y1="18082" x2="75203" y2="9119"/>
                          <a14:foregroundMark x1="75203" y1="9119" x2="68311" y2="6211"/>
                          <a14:foregroundMark x1="68311" y1="6211" x2="61014" y2="7783"/>
                          <a14:foregroundMark x1="61014" y1="7783" x2="52365" y2="6211"/>
                          <a14:foregroundMark x1="52365" y1="6211" x2="45811" y2="8412"/>
                          <a14:foregroundMark x1="45811" y1="8412" x2="45676" y2="8412"/>
                          <a14:foregroundMark x1="44257" y1="7075" x2="51149" y2="4245"/>
                          <a14:foregroundMark x1="51149" y1="4245" x2="61081" y2="6447"/>
                          <a14:foregroundMark x1="33378" y1="61950" x2="28986" y2="51179"/>
                          <a14:foregroundMark x1="28986" y1="51179" x2="29392" y2="43003"/>
                          <a14:foregroundMark x1="29392" y1="43003" x2="32500" y2="47248"/>
                          <a14:foregroundMark x1="29459" y1="41667" x2="28919" y2="51258"/>
                          <a14:foregroundMark x1="28919" y1="51258" x2="31757" y2="61164"/>
                          <a14:foregroundMark x1="31757" y1="61164" x2="32477" y2="62396"/>
                          <a14:foregroundMark x1="28716" y1="41195" x2="29025" y2="53984"/>
                          <a14:foregroundMark x1="83851" y1="42689" x2="83784" y2="58491"/>
                          <a14:foregroundMark x1="83784" y1="58491" x2="80203" y2="65173"/>
                          <a14:foregroundMark x1="80203" y1="65173" x2="77770" y2="55975"/>
                          <a14:foregroundMark x1="77770" y1="55975" x2="83446" y2="43553"/>
                          <a14:foregroundMark x1="32453" y1="62424" x2="31875" y2="61664"/>
                          <a14:foregroundMark x1="28446" y1="54133" x2="28446" y2="40016"/>
                          <a14:foregroundMark x1="28446" y1="40016" x2="34527" y2="59277"/>
                          <a14:foregroundMark x1="34527" y1="59277" x2="33108" y2="63443"/>
                          <a14:foregroundMark x1="32091" y1="62242" x2="32299" y2="62600"/>
                          <a14:foregroundMark x1="32297" y1="62603" x2="32099" y2="62265"/>
                          <a14:foregroundMark x1="39595" y1="77516" x2="46284" y2="87972"/>
                          <a14:foregroundMark x1="46284" y1="87972" x2="52297" y2="91352"/>
                          <a14:foregroundMark x1="52297" y1="91352" x2="63514" y2="89544"/>
                          <a14:foregroundMark x1="63514" y1="89544" x2="70000" y2="84513"/>
                          <a14:foregroundMark x1="70000" y1="84513" x2="73581" y2="75314"/>
                          <a14:foregroundMark x1="73581" y1="75314" x2="73581" y2="74607"/>
                          <a14:foregroundMark x1="70203" y1="80425" x2="67027" y2="83491"/>
                          <a14:foregroundMark x1="39054" y1="79560" x2="43108" y2="87343"/>
                          <a14:foregroundMark x1="43108" y1="87343" x2="45743" y2="88758"/>
                          <a14:foregroundMark x1="66892" y1="85535" x2="72905" y2="78774"/>
                          <a14:foregroundMark x1="72905" y1="78774" x2="72973" y2="78538"/>
                          <a14:foregroundMark x1="71554" y1="79088" x2="71959" y2="79874"/>
                          <a14:foregroundMark x1="53311" y1="92610" x2="62838" y2="91667"/>
                          <a14:foregroundMark x1="62838" y1="91667" x2="67905" y2="89072"/>
                          <a14:foregroundMark x1="60338" y1="93789" x2="65000" y2="91903"/>
                          <a14:foregroundMark x1="41689" y1="85613" x2="68919" y2="85928"/>
                          <a14:foregroundMark x1="68919" y1="85928" x2="42635" y2="76101"/>
                          <a14:foregroundMark x1="42635" y1="76101" x2="42230" y2="86006"/>
                          <a14:foregroundMark x1="42230" y1="86006" x2="42230" y2="86006"/>
                          <a14:foregroundMark x1="42230" y1="86006" x2="68446" y2="84906"/>
                          <a14:foregroundMark x1="56216" y1="92689" x2="54797" y2="93239"/>
                          <a14:foregroundMark x1="54797" y1="93239" x2="68311" y2="88836"/>
                          <a14:foregroundMark x1="68311" y1="88836" x2="41419" y2="84906"/>
                          <a14:foregroundMark x1="42162" y1="89701" x2="62568" y2="91431"/>
                          <a14:foregroundMark x1="55338" y1="94811" x2="64122" y2="93318"/>
                          <a14:foregroundMark x1="68851" y1="87186" x2="75338" y2="61006"/>
                          <a14:backgroundMark x1="28716" y1="56840" x2="28716" y2="56840"/>
                          <a14:backgroundMark x1="28716" y1="57311" x2="28514" y2="57390"/>
                          <a14:backgroundMark x1="28514" y1="57390" x2="27703" y2="54324"/>
                          <a14:backgroundMark x1="27703" y1="54324" x2="28311" y2="57469"/>
                          <a14:backgroundMark x1="28514" y1="57075" x2="28716" y2="57390"/>
                          <a14:backgroundMark x1="28716" y1="57390" x2="31149" y2="63915"/>
                          <a14:backgroundMark x1="31149" y1="63915" x2="32365" y2="64858"/>
                          <a14:backgroundMark x1="62365" y1="96226" x2="68378" y2="90330"/>
                          <a14:backgroundMark x1="68378" y1="90330" x2="68176" y2="933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21709" y="1850724"/>
              <a:ext cx="1490541" cy="12811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CB17C39-C465-0386-8528-A58C3717302D}"/>
              </a:ext>
            </a:extLst>
          </p:cNvPr>
          <p:cNvSpPr txBox="1">
            <a:spLocks/>
          </p:cNvSpPr>
          <p:nvPr/>
        </p:nvSpPr>
        <p:spPr>
          <a:xfrm>
            <a:off x="1077283" y="8820307"/>
            <a:ext cx="6588125" cy="923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400" dirty="0">
                <a:latin typeface="Constantia" panose="02030602050306030303" pitchFamily="18" charset="0"/>
              </a:rPr>
              <a:t>1945 után a Nemzeti Színház meghatározó művésze. 15 évig játszotta Gellért Endre klasszikus rendezésében Ádám szerepét Madách Imre Az ember tragédiája című drámájában. Szerepéről könyvet is írt Mire gondolsz, Ádám? címmel (1962).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F8855EE-0E2B-5607-A89F-FBBEEF99D8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007420" y="1564961"/>
            <a:ext cx="2821681" cy="30340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5AB3E27-3332-273F-9768-408D9CF8DF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3835" y="-3579981"/>
            <a:ext cx="2760999" cy="30340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E17F931-0845-4C03-161D-1FA0D5C1173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20936" b="25292"/>
          <a:stretch>
            <a:fillRect/>
          </a:stretch>
        </p:blipFill>
        <p:spPr>
          <a:xfrm>
            <a:off x="13880123" y="1409358"/>
            <a:ext cx="4874324" cy="357116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D5E4854-1ED5-EF8E-022A-0BF7AE8246F9}"/>
              </a:ext>
            </a:extLst>
          </p:cNvPr>
          <p:cNvSpPr txBox="1"/>
          <p:nvPr/>
        </p:nvSpPr>
        <p:spPr>
          <a:xfrm>
            <a:off x="-3050608" y="4356244"/>
            <a:ext cx="286486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200" dirty="0">
                <a:latin typeface="Constantia" panose="02030602050306030303" pitchFamily="18" charset="0"/>
              </a:rPr>
              <a:t>Básti Lajos és Zolnay Zsuzsa (1963)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C402E3-8B4A-7468-6CCC-CBB0A04F68F9}"/>
              </a:ext>
            </a:extLst>
          </p:cNvPr>
          <p:cNvSpPr txBox="1"/>
          <p:nvPr/>
        </p:nvSpPr>
        <p:spPr>
          <a:xfrm>
            <a:off x="4371345" y="-809344"/>
            <a:ext cx="286486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200" dirty="0">
                <a:latin typeface="Constantia" panose="02030602050306030303" pitchFamily="18" charset="0"/>
              </a:rPr>
              <a:t>Básti Lajos és Lukács Margit (1963)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E2DB894E-82C4-9495-85AE-CF4AE771AE6F}"/>
              </a:ext>
            </a:extLst>
          </p:cNvPr>
          <p:cNvSpPr txBox="1">
            <a:spLocks/>
          </p:cNvSpPr>
          <p:nvPr/>
        </p:nvSpPr>
        <p:spPr>
          <a:xfrm>
            <a:off x="2590800" y="544864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>
                <a:latin typeface="Footlight MT Light" panose="0204060206030A020304" pitchFamily="18" charset="0"/>
              </a:rPr>
              <a:t>Alföldi Róbert, mint Lucifer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61889565-9186-6A8B-F10C-9AE1189C65FA}"/>
              </a:ext>
            </a:extLst>
          </p:cNvPr>
          <p:cNvSpPr txBox="1">
            <a:spLocks/>
          </p:cNvSpPr>
          <p:nvPr/>
        </p:nvSpPr>
        <p:spPr>
          <a:xfrm>
            <a:off x="237752" y="990859"/>
            <a:ext cx="5181600" cy="5283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300"/>
              </a:spcBef>
            </a:pPr>
            <a:r>
              <a:rPr lang="hu-HU" u="sng" dirty="0">
                <a:latin typeface="Constantia" panose="02030602050306030303" pitchFamily="18" charset="0"/>
              </a:rPr>
              <a:t>Élete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született: Kalocsa, 1967. november 22.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Tanulmányai: 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Szentesi Horváth Mihály Gimnázium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Színház- és Filmművészeti Főiskola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1991: főiskolásként eljátszotta Raszkolnyikovot (Dosztojevszkij: Bűn és bűnhődés) a veszprémi Petőfi Színházban azonnal felhívta magára a figyelmet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1992: szerződtette a Vígszínház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1995: rendezni kezdett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2000-2006.: Szabadúszó lett, de továbbra is rendezett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2006. március 1-2008. február 28: Bárka Színház igazgatója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2008. július 1-2013. június 30.: Nemzeti Színház igazgatója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Eddig nagyjából 80 darabot rendezett, sok féle müfajban: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Musicalt az Operettszínházban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Operettet Szegeden, 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Operát (Szeged, Miskolc, Budapest, New Yorkban, Versailles, Bergen, Plzeň)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Bábjátékot a Budapest Bábszínházban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Ír táncshow-t a Tháliában, 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Divatbemutatót és videóklipet is.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Körülbelül 60-70 szerepet játszott színházakban, de ez folyamatosan bővül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hu-HU" sz="1300" dirty="0">
              <a:latin typeface="Constantia" panose="02030602050306030303" pitchFamily="18" charset="0"/>
            </a:endParaRP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20016B3F-3D83-4685-D361-DB27FEBF0A81}"/>
              </a:ext>
            </a:extLst>
          </p:cNvPr>
          <p:cNvSpPr txBox="1">
            <a:spLocks/>
          </p:cNvSpPr>
          <p:nvPr/>
        </p:nvSpPr>
        <p:spPr>
          <a:xfrm>
            <a:off x="5195421" y="4039991"/>
            <a:ext cx="5181600" cy="21045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</a:pPr>
            <a:r>
              <a:rPr lang="hu-HU" sz="1300" dirty="0">
                <a:latin typeface="Constantia" panose="02030602050306030303" pitchFamily="18" charset="0"/>
              </a:rPr>
              <a:t>Hobbija a festészet, első önálló kiállítása 1999-ben nyílt</a:t>
            </a:r>
          </a:p>
          <a:p>
            <a:pPr>
              <a:spcBef>
                <a:spcPts val="300"/>
              </a:spcBef>
            </a:pPr>
            <a:r>
              <a:rPr lang="hu-HU" sz="1300" dirty="0">
                <a:latin typeface="Constantia" panose="02030602050306030303" pitchFamily="18" charset="0"/>
              </a:rPr>
              <a:t>Jubileumi 30. évfordulós István, a király rockopera rendezője (2013 augusztusában Szegedi Szabadtéri Játékokon 3-szor játszották)</a:t>
            </a:r>
          </a:p>
          <a:p>
            <a:pPr>
              <a:spcBef>
                <a:spcPts val="300"/>
              </a:spcBef>
            </a:pPr>
            <a:r>
              <a:rPr lang="hu-HU" sz="1300" dirty="0">
                <a:latin typeface="Constantia" panose="02030602050306030303" pitchFamily="18" charset="0"/>
              </a:rPr>
              <a:t>15-20 díja, illetve kitüntetése van többek között:</a:t>
            </a:r>
          </a:p>
          <a:p>
            <a:pPr lvl="1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hu-HU" sz="1200" dirty="0">
                <a:latin typeface="Constantia" panose="02030602050306030303" pitchFamily="18" charset="0"/>
              </a:rPr>
              <a:t>Jászai Mari-díj</a:t>
            </a:r>
          </a:p>
          <a:p>
            <a:pPr lvl="1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hu-HU" sz="1200" dirty="0">
                <a:latin typeface="Constantia" panose="02030602050306030303" pitchFamily="18" charset="0"/>
              </a:rPr>
              <a:t>Magyar Köztársasági Érdemrend tisztikeresztje</a:t>
            </a:r>
          </a:p>
          <a:p>
            <a:pPr lvl="1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hu-HU" sz="1200" dirty="0">
                <a:latin typeface="Constantia" panose="02030602050306030303" pitchFamily="18" charset="0"/>
              </a:rPr>
              <a:t>Magyar Köztársasági Érdemrend lovagkeresztje</a:t>
            </a:r>
          </a:p>
          <a:p>
            <a:pPr lvl="1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hu-HU" sz="1200" dirty="0">
                <a:latin typeface="Constantia" panose="02030602050306030303" pitchFamily="18" charset="0"/>
              </a:rPr>
              <a:t>több színházi és fesztiváldíj</a:t>
            </a:r>
          </a:p>
          <a:p>
            <a:pPr lvl="1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hu-HU" sz="1200" dirty="0">
                <a:latin typeface="Constantia" panose="02030602050306030303" pitchFamily="18" charset="0"/>
              </a:rPr>
              <a:t>kritikusok díjai</a:t>
            </a:r>
          </a:p>
          <a:p>
            <a:pPr>
              <a:spcBef>
                <a:spcPts val="300"/>
              </a:spcBef>
            </a:pPr>
            <a:endParaRPr lang="hu-HU" sz="1300" dirty="0">
              <a:latin typeface="Constantia" panose="02030602050306030303" pitchFamily="18" charset="0"/>
            </a:endParaRPr>
          </a:p>
        </p:txBody>
      </p:sp>
      <p:pic>
        <p:nvPicPr>
          <p:cNvPr id="4100" name="Picture 4" descr="Alföldi Róbert régi fotók">
            <a:extLst>
              <a:ext uri="{FF2B5EF4-FFF2-40B4-BE49-F238E27FC236}">
                <a16:creationId xmlns:a16="http://schemas.microsoft.com/office/drawing/2014/main" id="{9CD46A92-F7C2-52B1-6966-FB161D1FD0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068" b="1484"/>
          <a:stretch>
            <a:fillRect/>
          </a:stretch>
        </p:blipFill>
        <p:spPr bwMode="auto">
          <a:xfrm>
            <a:off x="7389194" y="1058834"/>
            <a:ext cx="2971766" cy="2937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054E8B0-AC15-0221-46CF-1DF319390732}"/>
              </a:ext>
            </a:extLst>
          </p:cNvPr>
          <p:cNvSpPr/>
          <p:nvPr/>
        </p:nvSpPr>
        <p:spPr>
          <a:xfrm>
            <a:off x="5809816" y="1023617"/>
            <a:ext cx="4605642" cy="2977115"/>
          </a:xfrm>
          <a:custGeom>
            <a:avLst/>
            <a:gdLst>
              <a:gd name="csX0" fmla="*/ 42030 w 3838535"/>
              <a:gd name="csY0" fmla="*/ 0 h 2633642"/>
              <a:gd name="csX1" fmla="*/ 1680257 w 3838535"/>
              <a:gd name="csY1" fmla="*/ 0 h 2633642"/>
              <a:gd name="csX2" fmla="*/ 1665713 w 3838535"/>
              <a:gd name="csY2" fmla="*/ 23176 h 2633642"/>
              <a:gd name="csX3" fmla="*/ 2233673 w 3838535"/>
              <a:gd name="csY3" fmla="*/ 23176 h 2633642"/>
              <a:gd name="csX4" fmla="*/ 3838535 w 3838535"/>
              <a:gd name="csY4" fmla="*/ 2633642 h 2633642"/>
              <a:gd name="csX5" fmla="*/ 0 w 3838535"/>
              <a:gd name="csY5" fmla="*/ 2633642 h 2633642"/>
              <a:gd name="csX6" fmla="*/ 42030 w 3838535"/>
              <a:gd name="csY6" fmla="*/ 2565276 h 263364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3838535" h="2633642">
                <a:moveTo>
                  <a:pt x="42030" y="0"/>
                </a:moveTo>
                <a:lnTo>
                  <a:pt x="1680257" y="0"/>
                </a:lnTo>
                <a:lnTo>
                  <a:pt x="1665713" y="23176"/>
                </a:lnTo>
                <a:lnTo>
                  <a:pt x="2233673" y="23176"/>
                </a:lnTo>
                <a:lnTo>
                  <a:pt x="3838535" y="2633642"/>
                </a:lnTo>
                <a:lnTo>
                  <a:pt x="0" y="2633642"/>
                </a:lnTo>
                <a:lnTo>
                  <a:pt x="42030" y="2565276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5C0AED8-4CE9-3D40-374E-D419ABAE7E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1" t="-398" r="13959" b="398"/>
          <a:stretch>
            <a:fillRect/>
          </a:stretch>
        </p:blipFill>
        <p:spPr bwMode="auto">
          <a:xfrm>
            <a:off x="5541134" y="1023384"/>
            <a:ext cx="1871928" cy="2984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Alföldi Róbert: „Az egész magyar színház szétverődött”">
            <a:extLst>
              <a:ext uri="{FF2B5EF4-FFF2-40B4-BE49-F238E27FC236}">
                <a16:creationId xmlns:a16="http://schemas.microsoft.com/office/drawing/2014/main" id="{7E3608D4-7DEC-6542-32DA-AA081846F1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90" r="28287"/>
          <a:stretch>
            <a:fillRect/>
          </a:stretch>
        </p:blipFill>
        <p:spPr bwMode="auto">
          <a:xfrm>
            <a:off x="10479126" y="3429000"/>
            <a:ext cx="1568762" cy="246715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E544EDF1-9DDC-8A0E-266D-B79D86C46015}"/>
              </a:ext>
            </a:extLst>
          </p:cNvPr>
          <p:cNvGrpSpPr/>
          <p:nvPr/>
        </p:nvGrpSpPr>
        <p:grpSpPr>
          <a:xfrm>
            <a:off x="-2521421" y="3194939"/>
            <a:ext cx="2412617" cy="3830302"/>
            <a:chOff x="6939693" y="3685640"/>
            <a:chExt cx="2412617" cy="3830302"/>
          </a:xfrm>
        </p:grpSpPr>
        <p:pic>
          <p:nvPicPr>
            <p:cNvPr id="34" name="Graphic 33" descr="Male sitting on ground">
              <a:extLst>
                <a:ext uri="{FF2B5EF4-FFF2-40B4-BE49-F238E27FC236}">
                  <a16:creationId xmlns:a16="http://schemas.microsoft.com/office/drawing/2014/main" id="{4F8738D4-6B6D-F87E-8841-B7C1C832542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7111173" y="4778121"/>
              <a:ext cx="2241137" cy="2737821"/>
            </a:xfrm>
            <a:prstGeom prst="rect">
              <a:avLst/>
            </a:prstGeom>
          </p:spPr>
        </p:pic>
        <p:pic>
          <p:nvPicPr>
            <p:cNvPr id="35" name="Picture 8">
              <a:extLst>
                <a:ext uri="{FF2B5EF4-FFF2-40B4-BE49-F238E27FC236}">
                  <a16:creationId xmlns:a16="http://schemas.microsoft.com/office/drawing/2014/main" id="{71321190-CF3C-D769-BAC3-855D6FDFB5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543" b="89972" l="9987" r="89980">
                          <a14:foregroundMark x1="40776" y1="11201" x2="52123" y2="9543"/>
                          <a14:foregroundMark x1="52123" y1="9543" x2="56636" y2="11039"/>
                          <a14:foregroundMark x1="43232" y1="41245" x2="41639" y2="41690"/>
                          <a14:foregroundMark x1="56403" y1="43510" x2="56768" y2="43631"/>
                          <a14:foregroundMark x1="53318" y1="73393" x2="57498" y2="69794"/>
                          <a14:foregroundMark x1="44592" y1="76385" x2="52953" y2="73716"/>
                          <a14:foregroundMark x1="47412" y1="77153" x2="52322" y2="74282"/>
                        </a14:backgroundRemoval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flipH="1">
              <a:off x="6939693" y="3685640"/>
              <a:ext cx="2157208" cy="1771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83A7E79-3981-37E7-7BFA-9B42BA163094}"/>
              </a:ext>
            </a:extLst>
          </p:cNvPr>
          <p:cNvGrpSpPr/>
          <p:nvPr/>
        </p:nvGrpSpPr>
        <p:grpSpPr>
          <a:xfrm>
            <a:off x="2828552" y="8320402"/>
            <a:ext cx="2536331" cy="2585075"/>
            <a:chOff x="2669745" y="3189774"/>
            <a:chExt cx="2536331" cy="2585075"/>
          </a:xfrm>
        </p:grpSpPr>
        <p:pic>
          <p:nvPicPr>
            <p:cNvPr id="3" name="Kép 3" descr="Image #0">
              <a:extLst>
                <a:ext uri="{FF2B5EF4-FFF2-40B4-BE49-F238E27FC236}">
                  <a16:creationId xmlns:a16="http://schemas.microsoft.com/office/drawing/2014/main" id="{217D7DE3-912F-E982-C53E-80901104F5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31" r="17816"/>
            <a:stretch>
              <a:fillRect/>
            </a:stretch>
          </p:blipFill>
          <p:spPr bwMode="auto">
            <a:xfrm>
              <a:off x="2669745" y="3189774"/>
              <a:ext cx="2536331" cy="25850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35CA052-8440-95AB-F9A6-60303B466161}"/>
                </a:ext>
              </a:extLst>
            </p:cNvPr>
            <p:cNvSpPr txBox="1"/>
            <p:nvPr/>
          </p:nvSpPr>
          <p:spPr>
            <a:xfrm>
              <a:off x="2669745" y="5513239"/>
              <a:ext cx="2536331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latin typeface="Constantia" panose="02030602050306030303" pitchFamily="18" charset="0"/>
                </a:rPr>
                <a:t>Higgins </a:t>
              </a:r>
              <a:r>
                <a:rPr lang="en-US" sz="1100" dirty="0" err="1">
                  <a:latin typeface="Constantia" panose="02030602050306030303" pitchFamily="18" charset="0"/>
                </a:rPr>
                <a:t>professzor</a:t>
              </a:r>
              <a:r>
                <a:rPr lang="hu-HU" sz="1100" dirty="0">
                  <a:latin typeface="Constantia" panose="02030602050306030303" pitchFamily="18" charset="0"/>
                </a:rPr>
                <a:t>ként</a:t>
              </a:r>
              <a:r>
                <a:rPr lang="en-US" sz="1100" dirty="0">
                  <a:latin typeface="Constantia" panose="02030602050306030303" pitchFamily="18" charset="0"/>
                </a:rPr>
                <a:t> </a:t>
              </a:r>
              <a:r>
                <a:rPr lang="hu-HU" sz="1100" dirty="0">
                  <a:latin typeface="Constantia" panose="02030602050306030303" pitchFamily="18" charset="0"/>
                </a:rPr>
                <a:t>(</a:t>
              </a:r>
              <a:r>
                <a:rPr lang="en-US" sz="1100" dirty="0">
                  <a:latin typeface="Constantia" panose="02030602050306030303" pitchFamily="18" charset="0"/>
                </a:rPr>
                <a:t>My Fair Lady</a:t>
              </a:r>
              <a:r>
                <a:rPr lang="hu-HU" sz="1100" dirty="0">
                  <a:latin typeface="Constantia" panose="02030602050306030303" pitchFamily="18" charset="0"/>
                </a:rPr>
                <a:t>)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3CF410B-BDE9-F518-2B41-7D580D083082}"/>
              </a:ext>
            </a:extLst>
          </p:cNvPr>
          <p:cNvGrpSpPr/>
          <p:nvPr/>
        </p:nvGrpSpPr>
        <p:grpSpPr>
          <a:xfrm>
            <a:off x="6177851" y="-2664338"/>
            <a:ext cx="2536332" cy="2587174"/>
            <a:chOff x="5459864" y="3189774"/>
            <a:chExt cx="2536332" cy="2587174"/>
          </a:xfrm>
        </p:grpSpPr>
        <p:pic>
          <p:nvPicPr>
            <p:cNvPr id="6" name="Kép 3">
              <a:extLst>
                <a:ext uri="{FF2B5EF4-FFF2-40B4-BE49-F238E27FC236}">
                  <a16:creationId xmlns:a16="http://schemas.microsoft.com/office/drawing/2014/main" id="{91D1ED95-7301-FDE6-0CFF-B401C609A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6" t="3950" r="34661" b="4443"/>
            <a:stretch>
              <a:fillRect/>
            </a:stretch>
          </p:blipFill>
          <p:spPr bwMode="auto">
            <a:xfrm>
              <a:off x="5459865" y="3189774"/>
              <a:ext cx="2536331" cy="25850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7FECBA6-504B-EE26-432B-73C9F4CEA020}"/>
                </a:ext>
              </a:extLst>
            </p:cNvPr>
            <p:cNvSpPr txBox="1"/>
            <p:nvPr/>
          </p:nvSpPr>
          <p:spPr>
            <a:xfrm>
              <a:off x="5459864" y="5515338"/>
              <a:ext cx="2536331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100" dirty="0">
                  <a:latin typeface="Constantia" panose="02030602050306030303" pitchFamily="18" charset="0"/>
                </a:rPr>
                <a:t>Cornwallként (Lear király)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4349F80-1839-B20F-4A3A-D8A95B21185C}"/>
              </a:ext>
            </a:extLst>
          </p:cNvPr>
          <p:cNvGrpSpPr/>
          <p:nvPr/>
        </p:nvGrpSpPr>
        <p:grpSpPr>
          <a:xfrm>
            <a:off x="12515537" y="962074"/>
            <a:ext cx="3831172" cy="2123857"/>
            <a:chOff x="5749822" y="998412"/>
            <a:chExt cx="3831172" cy="212385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E6A8D31-9D7A-9EF9-D310-FC05AD802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rcRect l="14436" t="1941" r="-1" b="26865"/>
            <a:stretch>
              <a:fillRect/>
            </a:stretch>
          </p:blipFill>
          <p:spPr>
            <a:xfrm>
              <a:off x="5749822" y="998412"/>
              <a:ext cx="3831172" cy="212385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06D7D5A-49D5-F958-37DB-E221DD3CBC86}"/>
                </a:ext>
              </a:extLst>
            </p:cNvPr>
            <p:cNvSpPr txBox="1"/>
            <p:nvPr/>
          </p:nvSpPr>
          <p:spPr>
            <a:xfrm>
              <a:off x="5749822" y="2860659"/>
              <a:ext cx="2536331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100" dirty="0">
                  <a:latin typeface="Constantia" panose="02030602050306030303" pitchFamily="18" charset="0"/>
                </a:rPr>
                <a:t>Valmontként (Kvartett)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9FC0D1A-629E-E3C9-1DB0-B2833FC3E743}"/>
              </a:ext>
            </a:extLst>
          </p:cNvPr>
          <p:cNvGrpSpPr/>
          <p:nvPr/>
        </p:nvGrpSpPr>
        <p:grpSpPr>
          <a:xfrm>
            <a:off x="9356930" y="8547358"/>
            <a:ext cx="2536332" cy="2585075"/>
            <a:chOff x="8245982" y="3266539"/>
            <a:chExt cx="2536332" cy="2585075"/>
          </a:xfrm>
        </p:grpSpPr>
        <p:pic>
          <p:nvPicPr>
            <p:cNvPr id="23" name="Kép 3">
              <a:extLst>
                <a:ext uri="{FF2B5EF4-FFF2-40B4-BE49-F238E27FC236}">
                  <a16:creationId xmlns:a16="http://schemas.microsoft.com/office/drawing/2014/main" id="{3F5BC565-9926-BEEE-B01C-CA020C0F3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84" t="12524" r="1584" b="19642"/>
            <a:stretch>
              <a:fillRect/>
            </a:stretch>
          </p:blipFill>
          <p:spPr bwMode="auto">
            <a:xfrm>
              <a:off x="8245982" y="3266539"/>
              <a:ext cx="2536331" cy="25850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B955F32-6148-D4CC-BD13-D834D04C4270}"/>
                </a:ext>
              </a:extLst>
            </p:cNvPr>
            <p:cNvSpPr txBox="1"/>
            <p:nvPr/>
          </p:nvSpPr>
          <p:spPr>
            <a:xfrm>
              <a:off x="8286154" y="5590004"/>
              <a:ext cx="2496160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100" dirty="0">
                  <a:latin typeface="Constantia" panose="02030602050306030303" pitchFamily="18" charset="0"/>
                </a:rPr>
                <a:t>III. Richardkénd (III. Richard)</a:t>
              </a:r>
            </a:p>
          </p:txBody>
        </p:sp>
      </p:grp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236AA50A-67B1-D3E1-4E20-30D078EC8F9C}"/>
              </a:ext>
            </a:extLst>
          </p:cNvPr>
          <p:cNvSpPr txBox="1">
            <a:spLocks/>
          </p:cNvSpPr>
          <p:nvPr/>
        </p:nvSpPr>
        <p:spPr>
          <a:xfrm>
            <a:off x="-5712966" y="441119"/>
            <a:ext cx="5247969" cy="2485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300"/>
              </a:spcBef>
            </a:pPr>
            <a:r>
              <a:rPr lang="hu-HU" u="sng" dirty="0">
                <a:latin typeface="Constantia" panose="02030602050306030303" pitchFamily="18" charset="0"/>
              </a:rPr>
              <a:t>Szerepei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III. Richárd (Shakespeare: III. Richárd, 1989)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Raszkolnyikov (Dosztojevszkij: Bűn és bűnhődés, 1990)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Macbeth (Shakespeare: Macbeth, 1990)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Rómeó (Shakespeare: Rómeó és Júlia, 1992)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Mozart (Schaffer: Amadeus, 2001)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Trigorin (Csehov: Sirály, 2007)4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Hans Christian Andersen (Martin McDonagh: Nagyon, nagyon, nagyon sötét dolog , 2021)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Liliom (Molnár Ferenc: Liliom, 2023)</a:t>
            </a:r>
          </a:p>
        </p:txBody>
      </p:sp>
      <p:pic>
        <p:nvPicPr>
          <p:cNvPr id="26" name="Picture 2" descr="Masquerade Printable Masks, Masquerade Mask, Printable Masquerade Mask, Masquerade  Costume, Party Masks, Masquerade, Halloween Costume - Etsy">
            <a:extLst>
              <a:ext uri="{FF2B5EF4-FFF2-40B4-BE49-F238E27FC236}">
                <a16:creationId xmlns:a16="http://schemas.microsoft.com/office/drawing/2014/main" id="{918483BA-348C-8377-A59A-2A343CA680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9123" b="55965" l="4386" r="48596">
                        <a14:foregroundMark x1="12982" y1="40877" x2="14737" y2="40877"/>
                        <a14:foregroundMark x1="8596" y1="46842" x2="8070" y2="49825"/>
                        <a14:foregroundMark x1="6316" y1="48772" x2="7018" y2="47895"/>
                        <a14:foregroundMark x1="13684" y1="55263" x2="25088" y2="53860"/>
                        <a14:foregroundMark x1="27427" y1="54445" x2="35614" y2="56491"/>
                        <a14:foregroundMark x1="25088" y1="53860" x2="25685" y2="54009"/>
                        <a14:foregroundMark x1="35614" y1="56491" x2="44386" y2="51228"/>
                        <a14:foregroundMark x1="46038" y1="43657" x2="46491" y2="41579"/>
                        <a14:foregroundMark x1="44386" y1="51228" x2="45447" y2="46365"/>
                        <a14:foregroundMark x1="41989" y1="42142" x2="36667" y2="42807"/>
                        <a14:foregroundMark x1="46491" y1="41579" x2="44588" y2="41817"/>
                        <a14:foregroundMark x1="36667" y1="42807" x2="27018" y2="48421"/>
                        <a14:foregroundMark x1="25271" y1="47515" x2="17544" y2="43509"/>
                        <a14:foregroundMark x1="26428" y1="48115" x2="26151" y2="47971"/>
                        <a14:foregroundMark x1="27018" y1="48421" x2="26829" y2="48323"/>
                        <a14:foregroundMark x1="17544" y1="43509" x2="11508" y2="42260"/>
                        <a14:foregroundMark x1="7368" y1="41404" x2="9474" y2="51579"/>
                        <a14:foregroundMark x1="9474" y1="51579" x2="15965" y2="55965"/>
                        <a14:foregroundMark x1="7018" y1="42105" x2="7544" y2="42281"/>
                        <a14:foregroundMark x1="14386" y1="40526" x2="13509" y2="40175"/>
                        <a14:foregroundMark x1="4386" y1="39474" x2="7449" y2="41471"/>
                        <a14:foregroundMark x1="14211" y1="39298" x2="14211" y2="39298"/>
                        <a14:foregroundMark x1="14386" y1="39298" x2="14035" y2="40175"/>
                        <a14:foregroundMark x1="48596" y1="39298" x2="47018" y2="41404"/>
                        <a14:backgroundMark x1="9123" y1="41579" x2="10000" y2="41579"/>
                        <a14:backgroundMark x1="26667" y1="47895" x2="25614" y2="45965"/>
                        <a14:backgroundMark x1="26667" y1="54561" x2="27193" y2="54737"/>
                        <a14:backgroundMark x1="27719" y1="54912" x2="25789" y2="54211"/>
                        <a14:backgroundMark x1="46491" y1="44386" x2="45965" y2="46491"/>
                        <a14:backgroundMark x1="42105" y1="41930" x2="44912" y2="41228"/>
                        <a14:backgroundMark x1="46667" y1="43860" x2="45789" y2="46491"/>
                        <a14:backgroundMark x1="25965" y1="47193" x2="26316" y2="47895"/>
                        <a14:backgroundMark x1="11053" y1="41404" x2="6667" y2="4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1" t="38375" r="50765" b="41944"/>
          <a:stretch>
            <a:fillRect/>
          </a:stretch>
        </p:blipFill>
        <p:spPr bwMode="auto">
          <a:xfrm rot="10380967">
            <a:off x="-2011060" y="3726250"/>
            <a:ext cx="1193272" cy="503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55329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8DF750-9BAE-09F1-D14D-59704E466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Theater stage in the hall with red curtains illustration isolated on white  background | Premium Vector">
            <a:extLst>
              <a:ext uri="{FF2B5EF4-FFF2-40B4-BE49-F238E27FC236}">
                <a16:creationId xmlns:a16="http://schemas.microsoft.com/office/drawing/2014/main" id="{155F0354-398B-11EC-08B7-FEF22FEC3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29" b="99286" l="278" r="99722">
                        <a14:foregroundMark x1="4167" y1="4286" x2="14591" y2="8961"/>
                        <a14:foregroundMark x1="6465" y1="41947" x2="5695" y2="44527"/>
                        <a14:foregroundMark x1="14521" y1="14966" x2="8577" y2="34874"/>
                        <a14:foregroundMark x1="4196" y1="50705" x2="4444" y2="59643"/>
                        <a14:foregroundMark x1="4444" y1="59643" x2="6944" y2="67857"/>
                        <a14:foregroundMark x1="6944" y1="67857" x2="5833" y2="76786"/>
                        <a14:foregroundMark x1="5833" y1="76786" x2="1111" y2="75000"/>
                        <a14:foregroundMark x1="1111" y1="75000" x2="1111" y2="73929"/>
                        <a14:foregroundMark x1="4658" y1="36447" x2="6667" y2="16429"/>
                        <a14:foregroundMark x1="3722" y1="45769" x2="4314" y2="39871"/>
                        <a14:foregroundMark x1="1111" y1="71786" x2="3416" y2="48823"/>
                        <a14:foregroundMark x1="2778" y1="3571" x2="14650" y2="3927"/>
                        <a14:foregroundMark x1="19908" y1="2857" x2="19167" y2="2143"/>
                        <a14:foregroundMark x1="11944" y1="1429" x2="2222" y2="2143"/>
                        <a14:foregroundMark x1="2222" y1="2143" x2="1667" y2="2500"/>
                        <a14:foregroundMark x1="3299" y1="38891" x2="3333" y2="39643"/>
                        <a14:foregroundMark x1="1667" y1="2500" x2="3275" y2="38352"/>
                        <a14:foregroundMark x1="1111" y1="31786" x2="1944" y2="43571"/>
                        <a14:foregroundMark x1="28889" y1="5714" x2="35833" y2="13214"/>
                        <a14:foregroundMark x1="35833" y1="13214" x2="50000" y2="20357"/>
                        <a14:foregroundMark x1="50000" y1="20357" x2="65000" y2="5714"/>
                        <a14:foregroundMark x1="65000" y1="5714" x2="65278" y2="5357"/>
                        <a14:foregroundMark x1="29167" y1="3929" x2="46111" y2="1786"/>
                        <a14:foregroundMark x1="46111" y1="1786" x2="60278" y2="2500"/>
                        <a14:foregroundMark x1="60278" y1="2500" x2="64167" y2="6786"/>
                        <a14:foregroundMark x1="49444" y1="6071" x2="49444" y2="6071"/>
                        <a14:foregroundMark x1="45556" y1="11071" x2="45556" y2="11071"/>
                        <a14:foregroundMark x1="45556" y1="11071" x2="52500" y2="14286"/>
                        <a14:foregroundMark x1="52500" y1="14286" x2="42778" y2="9643"/>
                        <a14:foregroundMark x1="42778" y1="9643" x2="37222" y2="9643"/>
                        <a14:foregroundMark x1="37222" y1="9643" x2="37222" y2="9643"/>
                        <a14:foregroundMark x1="26429" y1="6743" x2="33056" y2="12500"/>
                        <a14:foregroundMark x1="33056" y1="12500" x2="39167" y2="14643"/>
                        <a14:foregroundMark x1="37500" y1="17500" x2="45000" y2="19643"/>
                        <a14:foregroundMark x1="45000" y1="19643" x2="61667" y2="15714"/>
                        <a14:foregroundMark x1="61667" y1="15714" x2="62778" y2="14286"/>
                        <a14:foregroundMark x1="48238" y1="21497" x2="51944" y2="21786"/>
                        <a14:foregroundMark x1="42778" y1="21071" x2="47946" y2="21474"/>
                        <a14:foregroundMark x1="51944" y1="21786" x2="65000" y2="16071"/>
                        <a14:foregroundMark x1="65000" y1="16071" x2="70556" y2="11429"/>
                        <a14:foregroundMark x1="70556" y1="11429" x2="66111" y2="5357"/>
                        <a14:foregroundMark x1="66111" y1="5357" x2="61944" y2="5000"/>
                        <a14:foregroundMark x1="61944" y1="5000" x2="61111" y2="4286"/>
                        <a14:foregroundMark x1="63611" y1="2143" x2="68056" y2="2143"/>
                        <a14:foregroundMark x1="70556" y1="11786" x2="71667" y2="9286"/>
                        <a14:foregroundMark x1="81839" y1="1919" x2="88611" y2="9286"/>
                        <a14:foregroundMark x1="81389" y1="1429" x2="81456" y2="1502"/>
                        <a14:foregroundMark x1="88611" y1="9286" x2="96667" y2="12857"/>
                        <a14:foregroundMark x1="5556" y1="52857" x2="278" y2="46429"/>
                        <a14:foregroundMark x1="85278" y1="2143" x2="92778" y2="1429"/>
                        <a14:foregroundMark x1="92778" y1="1429" x2="98333" y2="2143"/>
                        <a14:foregroundMark x1="98333" y1="2143" x2="98611" y2="16786"/>
                        <a14:foregroundMark x1="98611" y1="50000" x2="99167" y2="76786"/>
                        <a14:foregroundMark x1="99167" y1="76786" x2="93889" y2="78929"/>
                        <a14:foregroundMark x1="93889" y1="78929" x2="92778" y2="61786"/>
                        <a14:foregroundMark x1="92778" y1="61786" x2="93889" y2="53214"/>
                        <a14:foregroundMark x1="93889" y1="53214" x2="93889" y2="53214"/>
                        <a14:foregroundMark x1="90000" y1="80714" x2="90000" y2="80714"/>
                        <a14:foregroundMark x1="90000" y1="80714" x2="10000" y2="80714"/>
                        <a14:foregroundMark x1="10000" y1="80714" x2="5833" y2="79286"/>
                        <a14:foregroundMark x1="5833" y1="79286" x2="6111" y2="78571"/>
                        <a14:foregroundMark x1="4722" y1="84286" x2="16389" y2="92500"/>
                        <a14:foregroundMark x1="16389" y1="92500" x2="52778" y2="95000"/>
                        <a14:foregroundMark x1="52778" y1="95000" x2="78056" y2="89643"/>
                        <a14:foregroundMark x1="78056" y1="89643" x2="92778" y2="91786"/>
                        <a14:foregroundMark x1="93056" y1="87857" x2="92778" y2="98571"/>
                        <a14:foregroundMark x1="92778" y1="98571" x2="92222" y2="99286"/>
                        <a14:foregroundMark x1="95556" y1="87143" x2="98611" y2="82143"/>
                        <a14:foregroundMark x1="98611" y1="82143" x2="98611" y2="87143"/>
                        <a14:foregroundMark x1="83889" y1="94286" x2="84444" y2="96071"/>
                        <a14:foregroundMark x1="15278" y1="96429" x2="278" y2="87500"/>
                        <a14:foregroundMark x1="278" y1="87500" x2="4167" y2="87143"/>
                        <a14:foregroundMark x1="4167" y1="87143" x2="8333" y2="95357"/>
                        <a14:foregroundMark x1="70833" y1="8214" x2="76111" y2="3571"/>
                        <a14:foregroundMark x1="76111" y1="3571" x2="67778" y2="2500"/>
                        <a14:foregroundMark x1="60000" y1="8571" x2="43889" y2="11071"/>
                        <a14:foregroundMark x1="43889" y1="11071" x2="43889" y2="10714"/>
                        <a14:foregroundMark x1="82500" y1="5000" x2="98056" y2="52500"/>
                        <a14:foregroundMark x1="95833" y1="17143" x2="97222" y2="46429"/>
                        <a14:foregroundMark x1="97222" y1="46429" x2="97778" y2="47143"/>
                        <a14:foregroundMark x1="98889" y1="17143" x2="99722" y2="44286"/>
                        <a14:backgroundMark x1="24444" y1="31429" x2="24444" y2="31429"/>
                        <a14:backgroundMark x1="73333" y1="44286" x2="73333" y2="44286"/>
                        <a14:backgroundMark x1="39167" y1="33214" x2="41111" y2="41071"/>
                        <a14:backgroundMark x1="41111" y1="41071" x2="55000" y2="43571"/>
                        <a14:backgroundMark x1="55000" y1="43571" x2="82955" y2="25952"/>
                        <a14:backgroundMark x1="83052" y1="26247" x2="78056" y2="35714"/>
                        <a14:backgroundMark x1="78056" y1="35714" x2="78611" y2="49286"/>
                        <a14:backgroundMark x1="78611" y1="49286" x2="76389" y2="56071"/>
                        <a14:backgroundMark x1="76389" y1="56071" x2="24444" y2="49643"/>
                        <a14:backgroundMark x1="24444" y1="49643" x2="15469" y2="32975"/>
                        <a14:backgroundMark x1="16716" y1="28799" x2="28231" y2="17284"/>
                        <a14:backgroundMark x1="13345" y1="40088" x2="18611" y2="57500"/>
                        <a14:backgroundMark x1="18611" y1="57500" x2="45556" y2="70357"/>
                        <a14:backgroundMark x1="45556" y1="70357" x2="76667" y2="58214"/>
                        <a14:backgroundMark x1="76667" y1="58214" x2="84444" y2="48214"/>
                        <a14:backgroundMark x1="84444" y1="48214" x2="85000" y2="47143"/>
                        <a14:backgroundMark x1="85833" y1="58571" x2="25833" y2="64286"/>
                        <a14:backgroundMark x1="25833" y1="64286" x2="20556" y2="71071"/>
                        <a14:backgroundMark x1="20556" y1="71071" x2="20000" y2="70357"/>
                        <a14:backgroundMark x1="60833" y1="73571" x2="89167" y2="67500"/>
                        <a14:backgroundMark x1="89167" y1="67500" x2="88611" y2="67143"/>
                        <a14:backgroundMark x1="11667" y1="37857" x2="7778" y2="43214"/>
                        <a14:backgroundMark x1="7778" y1="43214" x2="16667" y2="64643"/>
                        <a14:backgroundMark x1="16667" y1="64643" x2="16944" y2="66786"/>
                        <a14:backgroundMark x1="20556" y1="3929" x2="20278" y2="27857"/>
                        <a14:backgroundMark x1="20278" y1="3214" x2="20278" y2="3214"/>
                        <a14:backgroundMark x1="20000" y1="2857" x2="20000" y2="2857"/>
                        <a14:backgroundMark x1="20000" y1="2857" x2="21111" y2="12143"/>
                        <a14:backgroundMark x1="21111" y1="12143" x2="27500" y2="21786"/>
                        <a14:backgroundMark x1="27500" y1="21786" x2="49722" y2="34286"/>
                        <a14:backgroundMark x1="44444" y1="27500" x2="55000" y2="30714"/>
                        <a14:backgroundMark x1="55000" y1="30714" x2="75833" y2="26786"/>
                        <a14:backgroundMark x1="75833" y1="26786" x2="79167" y2="17500"/>
                        <a14:backgroundMark x1="79167" y1="17500" x2="79400" y2="15098"/>
                        <a14:backgroundMark x1="80278" y1="6071" x2="79722" y2="4643"/>
                        <a14:backgroundMark x1="14167" y1="66429" x2="19722" y2="71071"/>
                        <a14:backgroundMark x1="19722" y1="71071" x2="31944" y2="72857"/>
                        <a14:backgroundMark x1="31944" y1="72857" x2="38889" y2="71429"/>
                        <a14:backgroundMark x1="88333" y1="76429" x2="87896" y2="76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22376" y="-1378884"/>
            <a:ext cx="17036752" cy="958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D04B852-FE19-B156-6460-80D344575C3E}"/>
              </a:ext>
            </a:extLst>
          </p:cNvPr>
          <p:cNvSpPr txBox="1">
            <a:spLocks/>
          </p:cNvSpPr>
          <p:nvPr/>
        </p:nvSpPr>
        <p:spPr>
          <a:xfrm>
            <a:off x="1077283" y="8820307"/>
            <a:ext cx="6588125" cy="923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400" dirty="0">
                <a:latin typeface="Constantia" panose="02030602050306030303" pitchFamily="18" charset="0"/>
              </a:rPr>
              <a:t>1945 után a Nemzeti Színház meghatározó művésze. 15 évig játszotta Gellért Endre klasszikus rendezésében Ádám szerepét Madách Imre Az ember tragédiája című drámájában. Szerepéről könyvet is írt Mire gondolsz, Ádám? címmel (1962).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92982A6-9C10-29D2-E4B3-E2902EBA73AA}"/>
              </a:ext>
            </a:extLst>
          </p:cNvPr>
          <p:cNvSpPr txBox="1">
            <a:spLocks/>
          </p:cNvSpPr>
          <p:nvPr/>
        </p:nvSpPr>
        <p:spPr>
          <a:xfrm>
            <a:off x="2590800" y="544864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>
                <a:latin typeface="Footlight MT Light" panose="0204060206030A020304" pitchFamily="18" charset="0"/>
              </a:rPr>
              <a:t>Alföldi Róbert, mint Lucifer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32A6A647-C5EE-051E-B803-5FF0B1876721}"/>
              </a:ext>
            </a:extLst>
          </p:cNvPr>
          <p:cNvSpPr txBox="1">
            <a:spLocks/>
          </p:cNvSpPr>
          <p:nvPr/>
        </p:nvSpPr>
        <p:spPr>
          <a:xfrm>
            <a:off x="237752" y="-5283096"/>
            <a:ext cx="5181600" cy="5283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300"/>
              </a:spcBef>
            </a:pPr>
            <a:r>
              <a:rPr lang="hu-HU" u="sng" dirty="0">
                <a:latin typeface="Constantia" panose="02030602050306030303" pitchFamily="18" charset="0"/>
              </a:rPr>
              <a:t>Élete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született: Kalocsa, 1967. november 22.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Tanulmányai: 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Szentesi Horváth Mihály Gimnázium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Színház- és Filmművészeti Főiskola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1991: főiskolásként eljátszotta Raszkolnyikovot (Dosztojevszkij: Bűn és bűnhődés) a veszprémi Petőfi Színházban azonnal felhívta magára a figyelmet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1992: szerződtette a Vígszínház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1995: rendezni kezdett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2000-2006.: Szabadúszó lett, de továbbra is rendezett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2006. március 1-2008. február 28: Bárka Színház igazgatója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2008. július 1-2013. június 30.: Nemzeti Színház igazgatója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Eddig nagyjából 80 darabot rendezett, sok féle müfajban: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Musicalt az Operettszínházban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Operettet Szegeden, 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Operát (Szeged, Miskolc, Budapest, New Yorkban, Versailles, Bergen, Plzeň)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Bábjátékot a Budapest Bábszínházban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Ír táncshow-t a Tháliában, 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Divatbemutatót és videóklipet is.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Körülbelül 60-70 szerepet játszott színházakban, de ez folyamatosan bővül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hu-HU" sz="1300" dirty="0">
              <a:latin typeface="Constantia" panose="02030602050306030303" pitchFamily="18" charset="0"/>
            </a:endParaRP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955A302E-59E9-1D99-DC05-386528C31769}"/>
              </a:ext>
            </a:extLst>
          </p:cNvPr>
          <p:cNvSpPr txBox="1">
            <a:spLocks/>
          </p:cNvSpPr>
          <p:nvPr/>
        </p:nvSpPr>
        <p:spPr>
          <a:xfrm>
            <a:off x="-5245268" y="4039991"/>
            <a:ext cx="5181600" cy="21045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</a:pPr>
            <a:r>
              <a:rPr lang="hu-HU" sz="1300" dirty="0">
                <a:latin typeface="Constantia" panose="02030602050306030303" pitchFamily="18" charset="0"/>
              </a:rPr>
              <a:t>Hobbija a festészet, első önálló kiállítása 1999-ben nyílt</a:t>
            </a:r>
          </a:p>
          <a:p>
            <a:pPr>
              <a:spcBef>
                <a:spcPts val="300"/>
              </a:spcBef>
            </a:pPr>
            <a:r>
              <a:rPr lang="hu-HU" sz="1300" dirty="0">
                <a:latin typeface="Constantia" panose="02030602050306030303" pitchFamily="18" charset="0"/>
              </a:rPr>
              <a:t>Jubileumi 30. évfordulós István, a király rockopera rendezője (2013 augusztusában Szegedi Szabadtéri Játékokon 3-szor játszották)</a:t>
            </a:r>
          </a:p>
          <a:p>
            <a:pPr>
              <a:spcBef>
                <a:spcPts val="300"/>
              </a:spcBef>
            </a:pPr>
            <a:r>
              <a:rPr lang="hu-HU" sz="1300" dirty="0">
                <a:latin typeface="Constantia" panose="02030602050306030303" pitchFamily="18" charset="0"/>
              </a:rPr>
              <a:t>15-20 díja, illetve kitüntetése van többek között:</a:t>
            </a:r>
          </a:p>
          <a:p>
            <a:pPr lvl="1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hu-HU" sz="1200" dirty="0">
                <a:latin typeface="Constantia" panose="02030602050306030303" pitchFamily="18" charset="0"/>
              </a:rPr>
              <a:t>Jászai Mari-díj</a:t>
            </a:r>
          </a:p>
          <a:p>
            <a:pPr lvl="1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hu-HU" sz="1200" dirty="0">
                <a:latin typeface="Constantia" panose="02030602050306030303" pitchFamily="18" charset="0"/>
              </a:rPr>
              <a:t>Magyar Köztársasági Érdemrend tisztikeresztje</a:t>
            </a:r>
          </a:p>
          <a:p>
            <a:pPr lvl="1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hu-HU" sz="1200" dirty="0">
                <a:latin typeface="Constantia" panose="02030602050306030303" pitchFamily="18" charset="0"/>
              </a:rPr>
              <a:t>Magyar Köztársasági Érdemrend lovagkeresztje</a:t>
            </a:r>
          </a:p>
          <a:p>
            <a:pPr lvl="1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hu-HU" sz="1200" dirty="0">
                <a:latin typeface="Constantia" panose="02030602050306030303" pitchFamily="18" charset="0"/>
              </a:rPr>
              <a:t>több színházi és fesztiváldíj</a:t>
            </a:r>
          </a:p>
          <a:p>
            <a:pPr lvl="1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hu-HU" sz="1200" dirty="0">
                <a:latin typeface="Constantia" panose="02030602050306030303" pitchFamily="18" charset="0"/>
              </a:rPr>
              <a:t>kritikusok díjai</a:t>
            </a:r>
          </a:p>
          <a:p>
            <a:pPr>
              <a:spcBef>
                <a:spcPts val="300"/>
              </a:spcBef>
            </a:pPr>
            <a:endParaRPr lang="hu-HU" sz="1300" dirty="0">
              <a:latin typeface="Constantia" panose="02030602050306030303" pitchFamily="18" charset="0"/>
            </a:endParaRPr>
          </a:p>
        </p:txBody>
      </p:sp>
      <p:pic>
        <p:nvPicPr>
          <p:cNvPr id="4100" name="Picture 4" descr="Alföldi Róbert régi fotók">
            <a:extLst>
              <a:ext uri="{FF2B5EF4-FFF2-40B4-BE49-F238E27FC236}">
                <a16:creationId xmlns:a16="http://schemas.microsoft.com/office/drawing/2014/main" id="{E5E512E3-1889-37DB-B020-A91FF00A08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068" b="1484"/>
          <a:stretch>
            <a:fillRect/>
          </a:stretch>
        </p:blipFill>
        <p:spPr bwMode="auto">
          <a:xfrm>
            <a:off x="7389194" y="7235938"/>
            <a:ext cx="2971766" cy="2937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204775B-1A43-A064-2190-F2235BE723EB}"/>
              </a:ext>
            </a:extLst>
          </p:cNvPr>
          <p:cNvSpPr/>
          <p:nvPr/>
        </p:nvSpPr>
        <p:spPr>
          <a:xfrm>
            <a:off x="5809816" y="7200721"/>
            <a:ext cx="4605642" cy="2977115"/>
          </a:xfrm>
          <a:custGeom>
            <a:avLst/>
            <a:gdLst>
              <a:gd name="csX0" fmla="*/ 42030 w 3838535"/>
              <a:gd name="csY0" fmla="*/ 0 h 2633642"/>
              <a:gd name="csX1" fmla="*/ 1680257 w 3838535"/>
              <a:gd name="csY1" fmla="*/ 0 h 2633642"/>
              <a:gd name="csX2" fmla="*/ 1665713 w 3838535"/>
              <a:gd name="csY2" fmla="*/ 23176 h 2633642"/>
              <a:gd name="csX3" fmla="*/ 2233673 w 3838535"/>
              <a:gd name="csY3" fmla="*/ 23176 h 2633642"/>
              <a:gd name="csX4" fmla="*/ 3838535 w 3838535"/>
              <a:gd name="csY4" fmla="*/ 2633642 h 2633642"/>
              <a:gd name="csX5" fmla="*/ 0 w 3838535"/>
              <a:gd name="csY5" fmla="*/ 2633642 h 2633642"/>
              <a:gd name="csX6" fmla="*/ 42030 w 3838535"/>
              <a:gd name="csY6" fmla="*/ 2565276 h 263364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3838535" h="2633642">
                <a:moveTo>
                  <a:pt x="42030" y="0"/>
                </a:moveTo>
                <a:lnTo>
                  <a:pt x="1680257" y="0"/>
                </a:lnTo>
                <a:lnTo>
                  <a:pt x="1665713" y="23176"/>
                </a:lnTo>
                <a:lnTo>
                  <a:pt x="2233673" y="23176"/>
                </a:lnTo>
                <a:lnTo>
                  <a:pt x="3838535" y="2633642"/>
                </a:lnTo>
                <a:lnTo>
                  <a:pt x="0" y="2633642"/>
                </a:lnTo>
                <a:lnTo>
                  <a:pt x="42030" y="2565276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C7BBA8EA-F67D-F22B-8E5D-4413A81716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1" t="-398" r="13959" b="398"/>
          <a:stretch>
            <a:fillRect/>
          </a:stretch>
        </p:blipFill>
        <p:spPr bwMode="auto">
          <a:xfrm>
            <a:off x="5541134" y="7200488"/>
            <a:ext cx="1871928" cy="2984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Alföldi Róbert: „Az egész magyar színház szétverődött”">
            <a:extLst>
              <a:ext uri="{FF2B5EF4-FFF2-40B4-BE49-F238E27FC236}">
                <a16:creationId xmlns:a16="http://schemas.microsoft.com/office/drawing/2014/main" id="{E57BC0C0-07D5-1FAB-3812-F2B48CB0BF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90" r="28287"/>
          <a:stretch>
            <a:fillRect/>
          </a:stretch>
        </p:blipFill>
        <p:spPr bwMode="auto">
          <a:xfrm>
            <a:off x="10415458" y="-2901462"/>
            <a:ext cx="1568762" cy="246715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641EAB5-BBBD-4889-0321-C04A3B0BC9D3}"/>
              </a:ext>
            </a:extLst>
          </p:cNvPr>
          <p:cNvGrpSpPr/>
          <p:nvPr/>
        </p:nvGrpSpPr>
        <p:grpSpPr>
          <a:xfrm>
            <a:off x="178183" y="3027698"/>
            <a:ext cx="2412617" cy="3830302"/>
            <a:chOff x="6939693" y="3685640"/>
            <a:chExt cx="2412617" cy="3830302"/>
          </a:xfrm>
        </p:grpSpPr>
        <p:pic>
          <p:nvPicPr>
            <p:cNvPr id="2" name="Graphic 1" descr="Male sitting on ground">
              <a:extLst>
                <a:ext uri="{FF2B5EF4-FFF2-40B4-BE49-F238E27FC236}">
                  <a16:creationId xmlns:a16="http://schemas.microsoft.com/office/drawing/2014/main" id="{C5BC8E21-DB5A-9A55-A1F8-E04041A3543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111173" y="4778121"/>
              <a:ext cx="2241137" cy="2737821"/>
            </a:xfrm>
            <a:prstGeom prst="rect">
              <a:avLst/>
            </a:prstGeom>
          </p:spPr>
        </p:pic>
        <p:pic>
          <p:nvPicPr>
            <p:cNvPr id="3" name="Picture 8">
              <a:extLst>
                <a:ext uri="{FF2B5EF4-FFF2-40B4-BE49-F238E27FC236}">
                  <a16:creationId xmlns:a16="http://schemas.microsoft.com/office/drawing/2014/main" id="{EBB5EC3B-786C-7C77-F8C3-DBB18720CC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543" b="89972" l="9987" r="89980">
                          <a14:foregroundMark x1="40776" y1="11201" x2="52123" y2="9543"/>
                          <a14:foregroundMark x1="52123" y1="9543" x2="56636" y2="11039"/>
                          <a14:foregroundMark x1="43232" y1="41245" x2="41639" y2="41690"/>
                          <a14:foregroundMark x1="56403" y1="43510" x2="56768" y2="43631"/>
                          <a14:foregroundMark x1="53318" y1="73393" x2="57498" y2="69794"/>
                          <a14:foregroundMark x1="44592" y1="76385" x2="52953" y2="73716"/>
                          <a14:foregroundMark x1="47412" y1="77153" x2="52322" y2="74282"/>
                        </a14:backgroundRemoval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flipH="1">
              <a:off x="6939693" y="3685640"/>
              <a:ext cx="2157208" cy="1771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86472F2-BF98-8333-76FF-5B6EAA976F55}"/>
              </a:ext>
            </a:extLst>
          </p:cNvPr>
          <p:cNvSpPr txBox="1">
            <a:spLocks/>
          </p:cNvSpPr>
          <p:nvPr/>
        </p:nvSpPr>
        <p:spPr>
          <a:xfrm>
            <a:off x="12536008" y="3982976"/>
            <a:ext cx="9357853" cy="22186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400" dirty="0">
                <a:latin typeface="Constantia" panose="02030602050306030303" pitchFamily="18" charset="0"/>
              </a:rPr>
              <a:t>Lucifer a magyar irodalom egyik legösszetettebb és legnehezebb szerepe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400" dirty="0">
                <a:latin typeface="Constantia" panose="02030602050306030303" pitchFamily="18" charset="0"/>
              </a:rPr>
              <a:t>A Nemzeti színház megnyitására készült az előadás, egy ilyen nagy szerep eljátszása kiemelt szakmai presztízst jelent bármely színész számára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400" dirty="0">
                <a:latin typeface="Constantia" panose="02030602050306030303" pitchFamily="18" charset="0"/>
              </a:rPr>
              <a:t>Mivel Alföldi részt vett a politikai életben ez a szerep azért is illett hozzá, mert akkoriban a Színházban is erős politikai környezet volt jelen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400" dirty="0">
                <a:latin typeface="Constantia" panose="02030602050306030303" pitchFamily="18" charset="0"/>
              </a:rPr>
              <a:t>Alföldi már ilyenkor is elismert színész volt, de ez a szerep megerősítette helyét a szakmai elitben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400" dirty="0">
                <a:latin typeface="Constantia" panose="02030602050306030303" pitchFamily="18" charset="0"/>
              </a:rPr>
              <a:t>Később ő maga lett a színháznak igazgatója és ő is színpadra állította darabot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400" dirty="0">
                <a:latin typeface="Constantia" panose="02030602050306030303" pitchFamily="18" charset="0"/>
              </a:rPr>
              <a:t>Lucifer alakja szintén központi jelentőségű maradt a társadalmi kritika szempontjából (Alföldi rendezés)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400" dirty="0">
                <a:latin typeface="Constantia" panose="02030602050306030303" pitchFamily="18" charset="0"/>
              </a:rPr>
              <a:t>Alföldit a kritikában, az előadás egyik legerősebb és legmeghatározóbb elemeként emelték ki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A929958-47F3-34D3-E5AE-87984E4369E6}"/>
              </a:ext>
            </a:extLst>
          </p:cNvPr>
          <p:cNvSpPr txBox="1">
            <a:spLocks/>
          </p:cNvSpPr>
          <p:nvPr/>
        </p:nvSpPr>
        <p:spPr>
          <a:xfrm>
            <a:off x="-10023028" y="5413751"/>
            <a:ext cx="11493259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4400" dirty="0">
                <a:latin typeface="Footlight MT Light" panose="0204060206030A020304" pitchFamily="18" charset="0"/>
              </a:rPr>
              <a:t>Miért volt számára fontos Lucifer szerepe?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7190224-A27B-B344-B707-F97DCCA245ED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29898" r="36117"/>
          <a:stretch>
            <a:fillRect/>
          </a:stretch>
        </p:blipFill>
        <p:spPr>
          <a:xfrm>
            <a:off x="12496794" y="861859"/>
            <a:ext cx="2117582" cy="35007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FCDF11D-BF81-26BC-A86B-71D5A5C19D0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4276399" y="590680"/>
            <a:ext cx="2610507" cy="2610507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E2D4A1A2-DF6D-DFBC-4B06-9B4E7928C852}"/>
              </a:ext>
            </a:extLst>
          </p:cNvPr>
          <p:cNvGrpSpPr/>
          <p:nvPr/>
        </p:nvGrpSpPr>
        <p:grpSpPr>
          <a:xfrm>
            <a:off x="2828552" y="3322991"/>
            <a:ext cx="2536331" cy="2585075"/>
            <a:chOff x="2669745" y="3189774"/>
            <a:chExt cx="2536331" cy="2585075"/>
          </a:xfrm>
        </p:grpSpPr>
        <p:pic>
          <p:nvPicPr>
            <p:cNvPr id="10" name="Kép 3" descr="Image #0">
              <a:extLst>
                <a:ext uri="{FF2B5EF4-FFF2-40B4-BE49-F238E27FC236}">
                  <a16:creationId xmlns:a16="http://schemas.microsoft.com/office/drawing/2014/main" id="{6DF6EBE1-5FBE-DA09-2868-F378D9A5E0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31" r="17816"/>
            <a:stretch>
              <a:fillRect/>
            </a:stretch>
          </p:blipFill>
          <p:spPr bwMode="auto">
            <a:xfrm>
              <a:off x="2669745" y="3189774"/>
              <a:ext cx="2536331" cy="25850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76297F5-0A4C-AF60-5DEA-E7F37D4E76D1}"/>
                </a:ext>
              </a:extLst>
            </p:cNvPr>
            <p:cNvSpPr txBox="1"/>
            <p:nvPr/>
          </p:nvSpPr>
          <p:spPr>
            <a:xfrm>
              <a:off x="2669745" y="5513239"/>
              <a:ext cx="2536331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latin typeface="Constantia" panose="02030602050306030303" pitchFamily="18" charset="0"/>
                </a:rPr>
                <a:t>Higgins </a:t>
              </a:r>
              <a:r>
                <a:rPr lang="en-US" sz="1100" dirty="0" err="1">
                  <a:latin typeface="Constantia" panose="02030602050306030303" pitchFamily="18" charset="0"/>
                </a:rPr>
                <a:t>professzor</a:t>
              </a:r>
              <a:r>
                <a:rPr lang="hu-HU" sz="1100" dirty="0">
                  <a:latin typeface="Constantia" panose="02030602050306030303" pitchFamily="18" charset="0"/>
                </a:rPr>
                <a:t>ként</a:t>
              </a:r>
              <a:r>
                <a:rPr lang="en-US" sz="1100" dirty="0">
                  <a:latin typeface="Constantia" panose="02030602050306030303" pitchFamily="18" charset="0"/>
                </a:rPr>
                <a:t> </a:t>
              </a:r>
              <a:r>
                <a:rPr lang="hu-HU" sz="1100" dirty="0">
                  <a:latin typeface="Constantia" panose="02030602050306030303" pitchFamily="18" charset="0"/>
                </a:rPr>
                <a:t>(</a:t>
              </a:r>
              <a:r>
                <a:rPr lang="en-US" sz="1100" dirty="0">
                  <a:latin typeface="Constantia" panose="02030602050306030303" pitchFamily="18" charset="0"/>
                </a:rPr>
                <a:t>My Fair Lady</a:t>
              </a:r>
              <a:r>
                <a:rPr lang="hu-HU" sz="1100" dirty="0">
                  <a:latin typeface="Constantia" panose="02030602050306030303" pitchFamily="18" charset="0"/>
                </a:rPr>
                <a:t>)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45A42F9-E54E-D68E-A5B2-ED0BC1CAEE67}"/>
              </a:ext>
            </a:extLst>
          </p:cNvPr>
          <p:cNvGrpSpPr/>
          <p:nvPr/>
        </p:nvGrpSpPr>
        <p:grpSpPr>
          <a:xfrm>
            <a:off x="6177851" y="3340717"/>
            <a:ext cx="2536332" cy="2587174"/>
            <a:chOff x="5459864" y="3189774"/>
            <a:chExt cx="2536332" cy="2587174"/>
          </a:xfrm>
        </p:grpSpPr>
        <p:pic>
          <p:nvPicPr>
            <p:cNvPr id="16" name="Kép 3">
              <a:extLst>
                <a:ext uri="{FF2B5EF4-FFF2-40B4-BE49-F238E27FC236}">
                  <a16:creationId xmlns:a16="http://schemas.microsoft.com/office/drawing/2014/main" id="{D2BD74E2-E763-5F13-DA51-4CB0E03D7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6" t="3950" r="34661" b="4443"/>
            <a:stretch>
              <a:fillRect/>
            </a:stretch>
          </p:blipFill>
          <p:spPr bwMode="auto">
            <a:xfrm>
              <a:off x="5459865" y="3189774"/>
              <a:ext cx="2536331" cy="25850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C585273-9492-E775-71AC-B25042A978AD}"/>
                </a:ext>
              </a:extLst>
            </p:cNvPr>
            <p:cNvSpPr txBox="1"/>
            <p:nvPr/>
          </p:nvSpPr>
          <p:spPr>
            <a:xfrm>
              <a:off x="5459864" y="5515338"/>
              <a:ext cx="2536331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100" dirty="0">
                  <a:latin typeface="Constantia" panose="02030602050306030303" pitchFamily="18" charset="0"/>
                </a:rPr>
                <a:t>Cornwallként (Lear király)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24C76FF-C4C6-19E8-86B6-FD26B61B386D}"/>
              </a:ext>
            </a:extLst>
          </p:cNvPr>
          <p:cNvGrpSpPr/>
          <p:nvPr/>
        </p:nvGrpSpPr>
        <p:grpSpPr>
          <a:xfrm>
            <a:off x="6820599" y="962074"/>
            <a:ext cx="3831172" cy="2123857"/>
            <a:chOff x="5749822" y="998412"/>
            <a:chExt cx="3831172" cy="2123857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061E21F-F596-CCC0-8F7F-08910B3E28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rcRect l="14436" t="1941" r="-1" b="26865"/>
            <a:stretch>
              <a:fillRect/>
            </a:stretch>
          </p:blipFill>
          <p:spPr>
            <a:xfrm>
              <a:off x="5749822" y="998412"/>
              <a:ext cx="3831172" cy="2123857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B5CEE63-F1B7-99E4-7257-4EDFEB7F8698}"/>
                </a:ext>
              </a:extLst>
            </p:cNvPr>
            <p:cNvSpPr txBox="1"/>
            <p:nvPr/>
          </p:nvSpPr>
          <p:spPr>
            <a:xfrm>
              <a:off x="5749822" y="2860659"/>
              <a:ext cx="2536331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100" dirty="0">
                  <a:latin typeface="Constantia" panose="02030602050306030303" pitchFamily="18" charset="0"/>
                </a:rPr>
                <a:t>Valmontként (Kvartett)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31484F4-CBBB-3541-E621-5DF4736234AE}"/>
              </a:ext>
            </a:extLst>
          </p:cNvPr>
          <p:cNvGrpSpPr/>
          <p:nvPr/>
        </p:nvGrpSpPr>
        <p:grpSpPr>
          <a:xfrm>
            <a:off x="9356930" y="3322992"/>
            <a:ext cx="2536332" cy="2585075"/>
            <a:chOff x="8245982" y="3266539"/>
            <a:chExt cx="2536332" cy="2585075"/>
          </a:xfrm>
        </p:grpSpPr>
        <p:pic>
          <p:nvPicPr>
            <p:cNvPr id="29" name="Kép 3">
              <a:extLst>
                <a:ext uri="{FF2B5EF4-FFF2-40B4-BE49-F238E27FC236}">
                  <a16:creationId xmlns:a16="http://schemas.microsoft.com/office/drawing/2014/main" id="{DA6D9FD3-8578-944F-F8C5-D72B556AA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84" t="12524" r="1584" b="19642"/>
            <a:stretch>
              <a:fillRect/>
            </a:stretch>
          </p:blipFill>
          <p:spPr bwMode="auto">
            <a:xfrm>
              <a:off x="8245982" y="3266539"/>
              <a:ext cx="2536331" cy="25850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F51EEF0-802E-C96E-B839-B7C47929704A}"/>
                </a:ext>
              </a:extLst>
            </p:cNvPr>
            <p:cNvSpPr txBox="1"/>
            <p:nvPr/>
          </p:nvSpPr>
          <p:spPr>
            <a:xfrm>
              <a:off x="8286154" y="5590004"/>
              <a:ext cx="2496160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100" dirty="0">
                  <a:latin typeface="Constantia" panose="02030602050306030303" pitchFamily="18" charset="0"/>
                </a:rPr>
                <a:t>III. Richardkénd (III. Richard)</a:t>
              </a:r>
            </a:p>
          </p:txBody>
        </p:sp>
      </p:grp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3C176E81-BC5C-D263-E8BF-358BAE06DFF1}"/>
              </a:ext>
            </a:extLst>
          </p:cNvPr>
          <p:cNvSpPr txBox="1">
            <a:spLocks/>
          </p:cNvSpPr>
          <p:nvPr/>
        </p:nvSpPr>
        <p:spPr>
          <a:xfrm>
            <a:off x="630659" y="441119"/>
            <a:ext cx="5247969" cy="2485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300"/>
              </a:spcBef>
            </a:pPr>
            <a:r>
              <a:rPr lang="hu-HU" u="sng" dirty="0">
                <a:latin typeface="Constantia" panose="02030602050306030303" pitchFamily="18" charset="0"/>
              </a:rPr>
              <a:t>Szerepei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III. Richárd (Shakespeare: III. Richárd, 1989)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Raszkolnyikov (Dosztojevszkij: Bűn és bűnhődés, 1990)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Macbeth (Shakespeare: Macbeth, 1990)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Rómeó (Shakespeare: Rómeó és Júlia, 1992)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Mozart (Schaffer: Amadeus, 2001)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Trigorin (Csehov: Sirály, 2007)4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Hans Christian Andersen (Martin McDonagh: Nagyon, nagyon, nagyon sötét dolog , 2021)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300" dirty="0">
                <a:latin typeface="Constantia" panose="02030602050306030303" pitchFamily="18" charset="0"/>
              </a:rPr>
              <a:t>Liliom (Molnár Ferenc: Liliom, 2023)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A1837E82-D680-5E62-30A5-EA91DEFFB38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40" b="29440"/>
          <a:stretch/>
        </p:blipFill>
        <p:spPr>
          <a:xfrm>
            <a:off x="3902929" y="-2979553"/>
            <a:ext cx="4876770" cy="2800144"/>
          </a:xfrm>
          <a:prstGeom prst="rect">
            <a:avLst/>
          </a:prstGeom>
        </p:spPr>
      </p:pic>
      <p:pic>
        <p:nvPicPr>
          <p:cNvPr id="34" name="Picture 2" descr="Masquerade Printable Masks, Masquerade Mask, Printable Masquerade Mask, Masquerade  Costume, Party Masks, Masquerade, Halloween Costume - Etsy">
            <a:extLst>
              <a:ext uri="{FF2B5EF4-FFF2-40B4-BE49-F238E27FC236}">
                <a16:creationId xmlns:a16="http://schemas.microsoft.com/office/drawing/2014/main" id="{9B64F94D-950E-B1E4-52C0-74A31E2CB6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9123" b="55965" l="4386" r="48596">
                        <a14:foregroundMark x1="12982" y1="40877" x2="14737" y2="40877"/>
                        <a14:foregroundMark x1="8596" y1="46842" x2="8070" y2="49825"/>
                        <a14:foregroundMark x1="6316" y1="48772" x2="7018" y2="47895"/>
                        <a14:foregroundMark x1="13684" y1="55263" x2="25088" y2="53860"/>
                        <a14:foregroundMark x1="27427" y1="54445" x2="35614" y2="56491"/>
                        <a14:foregroundMark x1="25088" y1="53860" x2="25685" y2="54009"/>
                        <a14:foregroundMark x1="35614" y1="56491" x2="44386" y2="51228"/>
                        <a14:foregroundMark x1="46038" y1="43657" x2="46491" y2="41579"/>
                        <a14:foregroundMark x1="44386" y1="51228" x2="45447" y2="46365"/>
                        <a14:foregroundMark x1="41989" y1="42142" x2="36667" y2="42807"/>
                        <a14:foregroundMark x1="46491" y1="41579" x2="44588" y2="41817"/>
                        <a14:foregroundMark x1="36667" y1="42807" x2="27018" y2="48421"/>
                        <a14:foregroundMark x1="25271" y1="47515" x2="17544" y2="43509"/>
                        <a14:foregroundMark x1="26428" y1="48115" x2="26151" y2="47971"/>
                        <a14:foregroundMark x1="27018" y1="48421" x2="26829" y2="48323"/>
                        <a14:foregroundMark x1="17544" y1="43509" x2="11508" y2="42260"/>
                        <a14:foregroundMark x1="7368" y1="41404" x2="9474" y2="51579"/>
                        <a14:foregroundMark x1="9474" y1="51579" x2="15965" y2="55965"/>
                        <a14:foregroundMark x1="7018" y1="42105" x2="7544" y2="42281"/>
                        <a14:foregroundMark x1="14386" y1="40526" x2="13509" y2="40175"/>
                        <a14:foregroundMark x1="4386" y1="39474" x2="7449" y2="41471"/>
                        <a14:foregroundMark x1="14211" y1="39298" x2="14211" y2="39298"/>
                        <a14:foregroundMark x1="14386" y1="39298" x2="14035" y2="40175"/>
                        <a14:foregroundMark x1="48596" y1="39298" x2="47018" y2="41404"/>
                        <a14:backgroundMark x1="9123" y1="41579" x2="10000" y2="41579"/>
                        <a14:backgroundMark x1="26667" y1="47895" x2="25614" y2="45965"/>
                        <a14:backgroundMark x1="26667" y1="54561" x2="27193" y2="54737"/>
                        <a14:backgroundMark x1="27719" y1="54912" x2="25789" y2="54211"/>
                        <a14:backgroundMark x1="46491" y1="44386" x2="45965" y2="46491"/>
                        <a14:backgroundMark x1="42105" y1="41930" x2="44912" y2="41228"/>
                        <a14:backgroundMark x1="46667" y1="43860" x2="45789" y2="46491"/>
                        <a14:backgroundMark x1="25965" y1="47193" x2="26316" y2="47895"/>
                        <a14:backgroundMark x1="11053" y1="41404" x2="6667" y2="4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1" t="38375" r="50765" b="41944"/>
          <a:stretch>
            <a:fillRect/>
          </a:stretch>
        </p:blipFill>
        <p:spPr bwMode="auto">
          <a:xfrm rot="10380967">
            <a:off x="664877" y="3577176"/>
            <a:ext cx="1193272" cy="503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50304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616</TotalTime>
  <Words>3709</Words>
  <Application>Microsoft Office PowerPoint</Application>
  <PresentationFormat>Widescreen</PresentationFormat>
  <Paragraphs>470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Aptos</vt:lpstr>
      <vt:lpstr>Aptos Display</vt:lpstr>
      <vt:lpstr>Arial</vt:lpstr>
      <vt:lpstr>Constantia</vt:lpstr>
      <vt:lpstr>Footlight MT Light</vt:lpstr>
      <vt:lpstr>Juice ITC</vt:lpstr>
      <vt:lpstr>Wingdings</vt:lpstr>
      <vt:lpstr>Office Theme</vt:lpstr>
      <vt:lpstr>SZÍNÉSZEK</vt:lpstr>
      <vt:lpstr>SZÍNÉSZEK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blanka.titanilla08@gmail.com</dc:creator>
  <cp:lastModifiedBy>blanka.titanilla08@gmail.com</cp:lastModifiedBy>
  <cp:revision>1</cp:revision>
  <dcterms:created xsi:type="dcterms:W3CDTF">2026-04-16T13:26:40Z</dcterms:created>
  <dcterms:modified xsi:type="dcterms:W3CDTF">2026-04-19T18:01:16Z</dcterms:modified>
</cp:coreProperties>
</file>