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>
        <p:scale>
          <a:sx n="75" d="100"/>
          <a:sy n="75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3DC547-4B1E-4236-A46C-80BF6C6CADD1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5165D0-EEAB-461C-944D-50FE06B0890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" y="-9604"/>
            <a:ext cx="9131227" cy="686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7744" y="1772816"/>
            <a:ext cx="7772400" cy="1470025"/>
          </a:xfrm>
        </p:spPr>
        <p:txBody>
          <a:bodyPr/>
          <a:lstStyle/>
          <a:p>
            <a:r>
              <a:rPr lang="hu-HU" dirty="0" smtClean="0"/>
              <a:t>Az ember tragédiája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3844008" cy="1752600"/>
          </a:xfrm>
        </p:spPr>
        <p:txBody>
          <a:bodyPr/>
          <a:lstStyle/>
          <a:p>
            <a:r>
              <a:rPr lang="hu-HU" dirty="0" smtClean="0"/>
              <a:t>Rendezte: </a:t>
            </a:r>
            <a:r>
              <a:rPr lang="hu-HU" dirty="0" err="1" smtClean="0"/>
              <a:t>Paulay</a:t>
            </a:r>
            <a:r>
              <a:rPr lang="hu-HU" dirty="0" smtClean="0"/>
              <a:t> Ede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913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291" y="1194593"/>
            <a:ext cx="8229600" cy="4525963"/>
          </a:xfrm>
        </p:spPr>
        <p:txBody>
          <a:bodyPr/>
          <a:lstStyle/>
          <a:p>
            <a:r>
              <a:rPr lang="hu-HU" dirty="0" smtClean="0"/>
              <a:t>Nagy Imre – Ádám</a:t>
            </a:r>
          </a:p>
          <a:p>
            <a:r>
              <a:rPr lang="hu-HU" dirty="0" smtClean="0"/>
              <a:t>Jászai Mari – Éva</a:t>
            </a:r>
          </a:p>
          <a:p>
            <a:r>
              <a:rPr lang="hu-HU" dirty="0" smtClean="0"/>
              <a:t>Gyenes László – Lucifer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679" y="0"/>
            <a:ext cx="8229600" cy="1143000"/>
          </a:xfrm>
        </p:spPr>
        <p:txBody>
          <a:bodyPr/>
          <a:lstStyle/>
          <a:p>
            <a:r>
              <a:rPr lang="hu-HU" dirty="0" smtClean="0"/>
              <a:t>Szereplők: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37276"/>
            <a:ext cx="22383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732239" y="3053834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Nagy Imre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29" y="3238500"/>
            <a:ext cx="22193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791011" y="2940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Jászai Mari</a:t>
            </a:r>
            <a:endParaRPr lang="hu-H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7575"/>
            <a:ext cx="22955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83568" y="31526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Gyenes László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61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Jelmez design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912"/>
            <a:ext cx="34385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64078"/>
            <a:ext cx="27717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108432"/>
            <a:ext cx="2892968" cy="4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Rendezés helye: Budapest Nemzeti Színház</a:t>
            </a:r>
          </a:p>
          <a:p>
            <a:r>
              <a:rPr lang="hu-HU" dirty="0" smtClean="0"/>
              <a:t>Rendezés ideje: 1883. szeptember 21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Rendezés helye, ideje: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9119563" cy="302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11609" y="353957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Nemzeti Színház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55096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Paulay</a:t>
            </a:r>
            <a:r>
              <a:rPr lang="hu-HU" dirty="0" smtClean="0"/>
              <a:t> Ede rendezésével kezdődött a sora Az ember tragédiájának színpadra vitelének és számos sikernek.</a:t>
            </a:r>
          </a:p>
          <a:p>
            <a:r>
              <a:rPr lang="hu-HU" dirty="0" smtClean="0"/>
              <a:t>Már az első színpadi bemutatón a még ma is híres színészek vállaltak szerepet a mű előadásában.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Jelentősége a tragédiarendezések sorában</a:t>
            </a:r>
            <a:endParaRPr lang="hu-H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81587"/>
            <a:ext cx="571500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6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/>
              <a:t>1837. augusztus 22-én nyitották meg Pesti Magyar Színház néven</a:t>
            </a:r>
            <a:r>
              <a:rPr lang="hu-HU" dirty="0" smtClean="0"/>
              <a:t>.</a:t>
            </a:r>
          </a:p>
          <a:p>
            <a:pPr algn="ctr"/>
            <a:r>
              <a:rPr lang="hu-HU" dirty="0"/>
              <a:t>1912 januárjában, a lebontandó régi épület helyére írtak ki először pályázatot az új Nemzeti Színház tervezésére, amit 1913-1914-ben le is bontottak. </a:t>
            </a:r>
            <a:endParaRPr lang="hu-HU" dirty="0" smtClean="0"/>
          </a:p>
          <a:p>
            <a:pPr algn="ctr"/>
            <a:r>
              <a:rPr lang="hu-HU" dirty="0"/>
              <a:t>A színház egyes időszakokban több játszóhellyel is </a:t>
            </a:r>
            <a:r>
              <a:rPr lang="hu-HU" dirty="0" smtClean="0"/>
              <a:t>rendelkezett: Kamaraszínház, Magyar Színház, Belvárosi, Várszínház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Színház: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095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00042"/>
            <a:ext cx="20955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82" y="3713904"/>
            <a:ext cx="23812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dirty="0" smtClean="0"/>
              <a:t>Színész</a:t>
            </a:r>
            <a:r>
              <a:rPr lang="hu-HU" dirty="0"/>
              <a:t>, rendező, dramaturg, színészpedagógus, igazgató, </a:t>
            </a:r>
            <a:r>
              <a:rPr lang="hu-HU" dirty="0" smtClean="0"/>
              <a:t>fordító</a:t>
            </a:r>
          </a:p>
          <a:p>
            <a:r>
              <a:rPr lang="hu-HU" dirty="0"/>
              <a:t>1852 - Kassán </a:t>
            </a:r>
            <a:r>
              <a:rPr lang="hu-HU" dirty="0" smtClean="0"/>
              <a:t>tanult, </a:t>
            </a:r>
            <a:r>
              <a:rPr lang="hu-HU" dirty="0"/>
              <a:t>első </a:t>
            </a:r>
            <a:r>
              <a:rPr lang="hu-HU" dirty="0" smtClean="0"/>
              <a:t>színpadra </a:t>
            </a:r>
            <a:r>
              <a:rPr lang="hu-HU" dirty="0"/>
              <a:t>lépése </a:t>
            </a:r>
            <a:r>
              <a:rPr lang="hu-HU" dirty="0" smtClean="0"/>
              <a:t>Miskolcon</a:t>
            </a:r>
          </a:p>
          <a:p>
            <a:r>
              <a:rPr lang="hu-HU" dirty="0"/>
              <a:t>1863 -1894 a pesti Nemzeti Színház tagja </a:t>
            </a:r>
            <a:r>
              <a:rPr lang="hu-HU" dirty="0" smtClean="0"/>
              <a:t>haláláig</a:t>
            </a:r>
          </a:p>
          <a:p>
            <a:r>
              <a:rPr lang="hu-HU" dirty="0"/>
              <a:t>1888 - a Magyar Írók és Művészek Társasága, elnökévé </a:t>
            </a:r>
            <a:r>
              <a:rPr lang="hu-HU" dirty="0" smtClean="0"/>
              <a:t>választják</a:t>
            </a:r>
          </a:p>
          <a:p>
            <a:pPr marL="0" indent="0">
              <a:buNone/>
            </a:pPr>
            <a:r>
              <a:rPr lang="hu-HU" dirty="0"/>
              <a:t>Elhunyt:</a:t>
            </a:r>
          </a:p>
          <a:p>
            <a:r>
              <a:rPr lang="hu-HU" dirty="0"/>
              <a:t>1894. március 12. Budapest, Magyarország,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Paulay</a:t>
            </a:r>
            <a:r>
              <a:rPr lang="hu-HU" dirty="0" smtClean="0"/>
              <a:t> Ede: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23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3568" y="3140968"/>
            <a:ext cx="7745505" cy="3877815"/>
          </a:xfrm>
        </p:spPr>
        <p:txBody>
          <a:bodyPr/>
          <a:lstStyle/>
          <a:p>
            <a:pPr algn="ctr"/>
            <a:r>
              <a:rPr lang="hu-HU" dirty="0"/>
              <a:t> </a:t>
            </a:r>
            <a:r>
              <a:rPr lang="hu-HU" dirty="0" smtClean="0"/>
              <a:t>„azt </a:t>
            </a:r>
            <a:r>
              <a:rPr lang="hu-HU" dirty="0"/>
              <a:t>az örvendetes bátorító meggyőződést szereztem, hogy amazokkal szemben a mi Nemzeti Színházunk mind egyes tagjainak képességét, mind az előadások művészi becsét tekintve, nem áll oly alacsony színvonalon, hogy az összehasonlításnál pirulni lenne </a:t>
            </a:r>
            <a:r>
              <a:rPr lang="hu-HU" dirty="0" smtClean="0"/>
              <a:t>kénytelen.˝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err="1" smtClean="0"/>
              <a:t>Paulay</a:t>
            </a:r>
            <a:r>
              <a:rPr lang="hu-HU" sz="2000" dirty="0" smtClean="0"/>
              <a:t> Ede szavaival búcsúzunk a feladatainktól mi: Levelezőtársak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33634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141</TotalTime>
  <Words>246</Words>
  <Application>Microsoft Office PowerPoint</Application>
  <PresentationFormat>Diavetítés a képernyőre (4:3 oldalarány)</PresentationFormat>
  <Paragraphs>30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Kemény kötés</vt:lpstr>
      <vt:lpstr>Az ember tragédiája</vt:lpstr>
      <vt:lpstr>Szereplők:</vt:lpstr>
      <vt:lpstr>Jelmez design</vt:lpstr>
      <vt:lpstr>Rendezés helye, ideje:</vt:lpstr>
      <vt:lpstr>Jelentősége a tragédiarendezések sorában</vt:lpstr>
      <vt:lpstr>Nemzeti Színház:</vt:lpstr>
      <vt:lpstr>Paulay Ede:</vt:lpstr>
      <vt:lpstr>Paulay Ede szavaival búcsúzunk a feladatainktól mi: Levelezőtársak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Rácz</dc:creator>
  <cp:lastModifiedBy>Rácz</cp:lastModifiedBy>
  <cp:revision>11</cp:revision>
  <dcterms:created xsi:type="dcterms:W3CDTF">2018-04-22T18:52:42Z</dcterms:created>
  <dcterms:modified xsi:type="dcterms:W3CDTF">2018-04-22T21:14:34Z</dcterms:modified>
</cp:coreProperties>
</file>