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D7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2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41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387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44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97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597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42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82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92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837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74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A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2C2CA-84BA-4E23-8D02-B0EF8C925DC3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784A2-C5D5-4908-809D-E6023B9CE5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980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46538"/>
            <a:ext cx="7811814" cy="5630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Tamási Áron a színműíró</a:t>
            </a:r>
          </a:p>
          <a:p>
            <a:pPr marL="0" indent="0">
              <a:buNone/>
            </a:pPr>
            <a:endParaRPr lang="hu-HU" sz="3200" i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hu-HU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„A színház magasztos hivatása abban áll, hogy szemünk elé állítja az erkölcsöt, a jót, hogy nemesít, hogy gyönyörködtetve tanít minket.” – Tamási Áron</a:t>
            </a:r>
          </a:p>
          <a:p>
            <a:pPr marL="0" indent="0">
              <a:buNone/>
            </a:pPr>
            <a:endParaRPr lang="hu-HU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hu-HU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Z. Szalai Sándor véleménye szerint: „Színjátékaiban alig találjuk nyomát az elődöknek. (…) Csak saját alkatának, természeti adottságainak megfelelő játékok létrehozására vállalkozott.”</a:t>
            </a:r>
          </a:p>
          <a:p>
            <a:pPr marL="0" indent="0">
              <a:buNone/>
            </a:pPr>
            <a:endParaRPr lang="hu-HU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712" y="2056880"/>
            <a:ext cx="2805918" cy="28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1237" y="2060621"/>
            <a:ext cx="9344696" cy="2218722"/>
          </a:xfrm>
        </p:spPr>
        <p:txBody>
          <a:bodyPr>
            <a:normAutofit/>
          </a:bodyPr>
          <a:lstStyle/>
          <a:p>
            <a:r>
              <a:rPr lang="hu-H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Köszönjük a figyelmet! (: </a:t>
            </a:r>
            <a:endParaRPr lang="hu-H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5169" y="126574"/>
            <a:ext cx="10515600" cy="945481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Színműírói előzmények</a:t>
            </a:r>
            <a:endParaRPr lang="hu-HU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5321" y="1284711"/>
            <a:ext cx="10515600" cy="557328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Amerikai tartózkodása idején írja az </a:t>
            </a:r>
            <a:r>
              <a:rPr lang="hu-HU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Ősvigasztalás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című színművet a Kolozsvári Nemzeti Színház pályázatára. A mű dicséretet kapott, de nem nyert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nem is mutatták be. Az eredeti kézirat, vagy annak egy másolata csak Tamási halála után kerül elő. Első 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bemutatója </a:t>
            </a:r>
            <a:r>
              <a:rPr lang="hu-HU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1976-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ban történt a 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Pécsi Nemzeti 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Színházban.</a:t>
            </a:r>
            <a:endParaRPr lang="hu-HU" sz="13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Tamási 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világa a néphit és a népballadák világa. Ebben a darabban a központi téma a z ember megújulási képessége. „Az Ősiség himnikus drámája”- 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Vallja Tamási Áron.</a:t>
            </a:r>
            <a:endParaRPr lang="hu-H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Ez után 9 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évig nem ír egész estés színdarabot, csak jeleneteket, rövid darabokat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hu-H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1941-ben megjelenik 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Három játék című 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kötete, melyben az 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Énekes madár, 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Tündöklő Jeromos és a 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Vitéz 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lélek található.</a:t>
            </a:r>
            <a:endParaRPr lang="hu-H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endParaRPr lang="hu-H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hu-H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49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319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Énekes madár - 1933.</a:t>
            </a:r>
            <a:endParaRPr lang="hu-HU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39095"/>
            <a:ext cx="6685098" cy="618564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„</a:t>
            </a:r>
            <a:r>
              <a:rPr lang="hu-HU" sz="31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Itt </a:t>
            </a: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van például egy színdarab, amit nemrég írtam. Nem tudom, hogy miért, s mi a fenének, csak írtam.” – </a:t>
            </a:r>
            <a:r>
              <a:rPr lang="hu-HU" sz="31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nyilatkozta a Brassói lapoknak Tamási Áron, ahol részletek jelentek meg </a:t>
            </a: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műből.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mű első </a:t>
            </a:r>
            <a:r>
              <a:rPr lang="hu-HU" sz="31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kiadása a </a:t>
            </a: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Kazinczy lap és </a:t>
            </a:r>
            <a:r>
              <a:rPr lang="hu-HU" sz="31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könyvkiadóhoz köthető </a:t>
            </a:r>
            <a:r>
              <a:rPr lang="hu-HU" sz="3100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Féja</a:t>
            </a: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Géza gondozásában. </a:t>
            </a:r>
            <a:r>
              <a:rPr lang="hu-HU" sz="3100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Féja</a:t>
            </a: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hu-HU" sz="31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elküldte </a:t>
            </a: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darabot az összes színháznak, de csak Márkus László, az Új Thalia Színház vezetője </a:t>
            </a:r>
            <a:r>
              <a:rPr lang="hu-HU" sz="31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figyelt </a:t>
            </a: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fel rá, itt </a:t>
            </a:r>
            <a:r>
              <a:rPr lang="hu-HU" sz="3100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Pünkösti</a:t>
            </a: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Andor rendezésében mutatták be 1935-ben. Egyébként 1934-ben, a pesti rádióban már elhangzott a mű.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Az első előadás visszhangtalan, sem a nézők, sem a kritikusok nem értik. </a:t>
            </a:r>
            <a:r>
              <a:rPr lang="hu-HU" sz="31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Még trágársággal is vádolják</a:t>
            </a: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Hamarosan a Nemzeti Színház is műsorára tűzte, itt is </a:t>
            </a:r>
            <a:r>
              <a:rPr lang="hu-HU" sz="3100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Pünkösti</a:t>
            </a:r>
            <a:r>
              <a:rPr lang="hu-HU" sz="31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rendezte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Mára az egyik legtöbbet játszott darab.</a:t>
            </a:r>
            <a:endParaRPr lang="hu-H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98" y="839095"/>
            <a:ext cx="45624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468" y="1830048"/>
            <a:ext cx="5260489" cy="351238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65760" y="792894"/>
            <a:ext cx="6271708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hu-H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Énekes madár</a:t>
            </a:r>
          </a:p>
          <a:p>
            <a:pPr>
              <a:lnSpc>
                <a:spcPct val="170000"/>
              </a:lnSpc>
            </a:pPr>
            <a:r>
              <a:rPr lang="hu-HU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Féja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Géza az új hangot dicsérte, azért, mert megmutatja, „hogy létezik egy másik népi </a:t>
            </a:r>
            <a:r>
              <a:rPr lang="hu-HU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véjilág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is”. Németh László úgy gondolja: „Világlátása a fölemelt, és ég és föld közt lebegtetett realitás.” Izsák József szerint a mű három motívumból épül. Ezek a mese, a játék és a költészet. A kritikusok a mesét emelik ki, bár Tamási külön 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hangsúlyozta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hogy nem meseként szeretné a színpadon látni. </a:t>
            </a:r>
          </a:p>
          <a:p>
            <a:pPr>
              <a:lnSpc>
                <a:spcPct val="170000"/>
              </a:lnSpc>
            </a:pP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műnek nincs előzménye, de színpadi minta volt </a:t>
            </a:r>
            <a:r>
              <a:rPr lang="hu-HU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Maeterlink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akkor igen népszerű Kék Madara. </a:t>
            </a:r>
          </a:p>
          <a:p>
            <a:pPr>
              <a:lnSpc>
                <a:spcPct val="170000"/>
              </a:lnSpc>
            </a:pP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Igazi sikert Erdélyben aratott.</a:t>
            </a:r>
          </a:p>
        </p:txBody>
      </p:sp>
    </p:spTree>
    <p:extLst>
      <p:ext uri="{BB962C8B-B14F-4D97-AF65-F5344CB8AC3E}">
        <p14:creationId xmlns:p14="http://schemas.microsoft.com/office/powerpoint/2010/main" val="38653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935421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Tündöklő Jeromos - 1936.</a:t>
            </a:r>
            <a:endParaRPr lang="hu-HU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545" y="802047"/>
            <a:ext cx="6676696" cy="59313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20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Az Erdélyi Szépmíves Céh és a kolozsvári Magyar Színház pályázatára írta, amit nem mellesleg meg is nyert. A darabot azonnal bemutatták. Előzménye az Ördögváltozás Csíkban című novella.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20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„Székely falusi </a:t>
            </a:r>
            <a:r>
              <a:rPr lang="hu-HU" sz="20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milliő</a:t>
            </a:r>
            <a:r>
              <a:rPr lang="hu-HU" sz="20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(…) Reális, sőt naturalisztikus történet, amely mögött azonban csakhamar hatalmas misztikus háttér alakító erejét érezzük.” - A Szépmíves Céh bírálata.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20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darab bemutatását tervezte Jób Dávid a Vígszínházban, azonban a korábbi bemutató sikertelensége, illetve az író és közte lévő </a:t>
            </a:r>
            <a:r>
              <a:rPr lang="hu-HU" sz="2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nézetkülönbség miatt nem került rá sor. </a:t>
            </a:r>
            <a:endParaRPr lang="hu-HU" sz="2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64" y="649713"/>
            <a:ext cx="4309305" cy="60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3820" y="1617593"/>
            <a:ext cx="5435932" cy="331176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578069" y="761262"/>
            <a:ext cx="5812221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Tündöklő Jeromos</a:t>
            </a:r>
            <a:endParaRPr lang="hu-HU" sz="24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vita a főhős miatt volt. Jób szerint a főhőst konkretizálni kell, míg Tamási ragaszkodott az eredeti, misztikus alakhoz.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1939-ben a Nemzeti Színház bemutatta, méghozzá Németh Antal rendezésében. 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Illés Endre szavaival élve: „Ki ez e Tündöklő Jeromos? Az az acsarkodó, népboldogító politikus, aki a lélegzetvételével sem tud mást csinálni, mint lelkeket venni és eladni.”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darabot nem éri kritika, ám a színházi előadást annál inkább. Megint csak Illés Endrét idézve „lassú, nehézkes, a színészek úgy beszélnek, mintha a lajbijukat gombolták volna ki.”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0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74245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Vitéz lélek - 1941</a:t>
            </a:r>
            <a:endParaRPr lang="hu-HU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0414" y="931124"/>
            <a:ext cx="6253655" cy="571141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u-HU" sz="3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Az új darabot, </a:t>
            </a:r>
            <a:r>
              <a:rPr lang="hu-HU" sz="3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Vitéz </a:t>
            </a:r>
            <a:r>
              <a:rPr lang="hu-HU" sz="3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lélek címűt </a:t>
            </a:r>
            <a:r>
              <a:rPr lang="hu-HU" sz="3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1940-ben fejezte </a:t>
            </a:r>
            <a:r>
              <a:rPr lang="hu-HU" sz="3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be, a Nemzeti </a:t>
            </a:r>
            <a:r>
              <a:rPr lang="hu-HU" sz="3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Színházban </a:t>
            </a:r>
            <a:r>
              <a:rPr lang="hu-HU" sz="3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azonnal el </a:t>
            </a:r>
            <a:r>
              <a:rPr lang="hu-HU" sz="3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 kezdődnek a próbák, </a:t>
            </a:r>
            <a:r>
              <a:rPr lang="hu-HU" sz="3400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Pünkösti</a:t>
            </a:r>
            <a:r>
              <a:rPr lang="hu-HU" sz="3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Andor rendezésében. A darab bemutatója 1941. januárjában volt.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3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Előzménye a </a:t>
            </a:r>
            <a:r>
              <a:rPr lang="hu-HU" sz="3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Himnusz egy szamárral </a:t>
            </a:r>
            <a:r>
              <a:rPr lang="hu-HU" sz="3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című novella.</a:t>
            </a:r>
            <a:endParaRPr lang="hu-HU" sz="3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u-HU" sz="3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Az életet újrakezdeni akaró erdélyi magyarság sorsa jelenik meg a műben.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3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Műfaja Tamási megfogalmazása szerint: komoly játék, amiben a játék az irodalom, a komoly pedig a nemzetnevelési szándék. „Amiben nagyon hiszünk, beteljesedik” – </a:t>
            </a:r>
            <a:r>
              <a:rPr lang="hu-HU" sz="34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összegzi</a:t>
            </a:r>
            <a:r>
              <a:rPr lang="hu-HU" sz="3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Tamási </a:t>
            </a:r>
            <a:r>
              <a:rPr lang="hu-HU" sz="3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művet.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3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mű az újrakezdés, az építkezés témáját boncolgatja a valóságban és a misztikum síkján. Mítosz, mese, valóság lélek és test csak egyben létezik. </a:t>
            </a:r>
          </a:p>
          <a:p>
            <a:pPr>
              <a:lnSpc>
                <a:spcPct val="170000"/>
              </a:lnSpc>
            </a:pP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78" y="1295223"/>
            <a:ext cx="52216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7785" r="7785"/>
          <a:stretch>
            <a:fillRect/>
          </a:stretch>
        </p:blipFill>
        <p:spPr>
          <a:xfrm>
            <a:off x="6019800" y="1428750"/>
            <a:ext cx="6172200" cy="4873625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4294967295"/>
          </p:nvPr>
        </p:nvSpPr>
        <p:spPr>
          <a:xfrm>
            <a:off x="-1" y="357352"/>
            <a:ext cx="5675587" cy="636926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hu-HU" sz="4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Vitéz lélek</a:t>
            </a:r>
          </a:p>
          <a:p>
            <a:pPr>
              <a:lnSpc>
                <a:spcPct val="170000"/>
              </a:lnSpc>
            </a:pPr>
            <a:r>
              <a:rPr lang="hu-HU" sz="38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„</a:t>
            </a:r>
            <a:r>
              <a:rPr lang="hu-HU" sz="38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Itt a népi színjáték elérkezett a lélek síkjára. Tamási (….) és az erdélyi írók éppen azt teremtették meg, ami eddig hiányzott irodalmunkból: a helyhez, tájhoz kötött népi irodalmat.” Németh Antal</a:t>
            </a:r>
          </a:p>
          <a:p>
            <a:pPr>
              <a:lnSpc>
                <a:spcPct val="170000"/>
              </a:lnSpc>
            </a:pPr>
            <a:r>
              <a:rPr lang="hu-HU" sz="38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Hőse egy katona, egy vitéz, aki azonban nem tud hősként visszatérni.</a:t>
            </a:r>
          </a:p>
          <a:p>
            <a:pPr>
              <a:lnSpc>
                <a:spcPct val="170000"/>
              </a:lnSpc>
            </a:pPr>
            <a:r>
              <a:rPr lang="hu-HU" sz="38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műből 1947-ben film is készült, de a körülmények hatására a film sem művészileg, sem szellemiségében nem lett olyan, mint amit Tamási elképzelt. </a:t>
            </a:r>
          </a:p>
          <a:p>
            <a:pPr>
              <a:lnSpc>
                <a:spcPct val="170000"/>
              </a:lnSpc>
            </a:pPr>
            <a:r>
              <a:rPr lang="hu-HU" sz="38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színművet 2013-ban ismét bemutatta s Nemzeti Színház, ezt az előadást 17 helyszínen láthatta a közönség. </a:t>
            </a:r>
          </a:p>
          <a:p>
            <a:endParaRPr lang="hu-HU" sz="3800" dirty="0"/>
          </a:p>
        </p:txBody>
      </p:sp>
      <p:sp>
        <p:nvSpPr>
          <p:cNvPr id="2" name="Téglalap 1"/>
          <p:cNvSpPr/>
          <p:nvPr/>
        </p:nvSpPr>
        <p:spPr>
          <a:xfrm>
            <a:off x="415432" y="3174124"/>
            <a:ext cx="4366775" cy="51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„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0026" y="1737689"/>
            <a:ext cx="3219182" cy="4734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636" y="192669"/>
            <a:ext cx="3195512" cy="473409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72965" y="557048"/>
            <a:ext cx="4771697" cy="252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hu-HU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Tamási Áron műveit azóta is rendszeresen játsszák a hazai és a határon túli színházak, színjátszó csoportok.</a:t>
            </a:r>
            <a:endParaRPr lang="hu-HU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s://kultura.hu/wp-content/uploads/2022/01/Tamasi_Aron_emlekev_belo-5-9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9" y="3638160"/>
            <a:ext cx="5031663" cy="283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861</Words>
  <Application>Microsoft Office PowerPoint</Application>
  <PresentationFormat>Szélesvásznú</PresentationFormat>
  <Paragraphs>42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Batang</vt:lpstr>
      <vt:lpstr>Berlin Sans FB</vt:lpstr>
      <vt:lpstr>Calibri</vt:lpstr>
      <vt:lpstr>Calibri Light</vt:lpstr>
      <vt:lpstr>Office-téma</vt:lpstr>
      <vt:lpstr>PowerPoint-bemutató</vt:lpstr>
      <vt:lpstr>Színműírói előzmények</vt:lpstr>
      <vt:lpstr>Énekes madár - 1933.</vt:lpstr>
      <vt:lpstr>PowerPoint-bemutató</vt:lpstr>
      <vt:lpstr>Tündöklő Jeromos - 1936.</vt:lpstr>
      <vt:lpstr>PowerPoint-bemutató</vt:lpstr>
      <vt:lpstr>Vitéz lélek - 1941</vt:lpstr>
      <vt:lpstr>PowerPoint-bemutató</vt:lpstr>
      <vt:lpstr>PowerPoint-bemutató</vt:lpstr>
      <vt:lpstr>Köszönjük a figyelmet! (: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Bálint Henriett</dc:creator>
  <cp:lastModifiedBy>Nevelői (I. emelet)</cp:lastModifiedBy>
  <cp:revision>29</cp:revision>
  <dcterms:created xsi:type="dcterms:W3CDTF">2022-03-20T09:48:29Z</dcterms:created>
  <dcterms:modified xsi:type="dcterms:W3CDTF">2022-03-20T17:34:05Z</dcterms:modified>
</cp:coreProperties>
</file>