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12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86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9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17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66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26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72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8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71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66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93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1012-4318-4860-B05D-5A0A98719629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9243-E087-4AEE-970E-81C74D60FB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44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676599" y="61671"/>
            <a:ext cx="6657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latin typeface="Kunstler Script" panose="030304020206070D0D06" pitchFamily="66" charset="0"/>
              </a:rPr>
              <a:t>Életem, napjaim…. </a:t>
            </a:r>
            <a:endParaRPr lang="hu-HU" sz="6600" b="1" dirty="0">
              <a:latin typeface="Kunstler Script" panose="030304020206070D0D06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2" y="959642"/>
            <a:ext cx="3307682" cy="23374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1913" y="3323633"/>
            <a:ext cx="3481137" cy="1569660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latin typeface="+mj-lt"/>
              </a:rPr>
              <a:t>A börtönben fogalmazódott meg az Ember tragédiájának gondolata … </a:t>
            </a:r>
            <a:endParaRPr lang="hu-HU" sz="2400" i="1" dirty="0">
              <a:latin typeface="+mj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596" y="220854"/>
            <a:ext cx="2260381" cy="3954379"/>
          </a:xfrm>
          <a:prstGeom prst="rect">
            <a:avLst/>
          </a:prstGeom>
        </p:spPr>
      </p:pic>
      <p:cxnSp>
        <p:nvCxnSpPr>
          <p:cNvPr id="10" name="Egyenes összekötő 9"/>
          <p:cNvCxnSpPr>
            <a:stCxn id="8" idx="0"/>
          </p:cNvCxnSpPr>
          <p:nvPr/>
        </p:nvCxnSpPr>
        <p:spPr>
          <a:xfrm>
            <a:off x="10851787" y="220854"/>
            <a:ext cx="328084" cy="592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0844337" y="1381136"/>
            <a:ext cx="164042" cy="611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10844337" y="808225"/>
            <a:ext cx="328084" cy="57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10750864" y="2965377"/>
            <a:ext cx="475958" cy="663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10680295" y="2357635"/>
            <a:ext cx="492125" cy="656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H="1">
            <a:off x="10691937" y="2007701"/>
            <a:ext cx="316442" cy="362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10750864" y="3592678"/>
            <a:ext cx="328084" cy="592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10315713" y="5938401"/>
            <a:ext cx="2021306" cy="923330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+mj-lt"/>
              </a:rPr>
              <a:t>Elváltam Erzsébettől a nyáron. </a:t>
            </a:r>
            <a:endParaRPr lang="hu-HU" i="1" dirty="0">
              <a:latin typeface="+mj-lt"/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355" y="2424956"/>
            <a:ext cx="3617495" cy="2762862"/>
          </a:xfrm>
          <a:prstGeom prst="rect">
            <a:avLst/>
          </a:prstGeom>
        </p:spPr>
      </p:pic>
      <p:sp>
        <p:nvSpPr>
          <p:cNvPr id="1024" name="Szövegdoboz 1023"/>
          <p:cNvSpPr txBox="1"/>
          <p:nvPr/>
        </p:nvSpPr>
        <p:spPr>
          <a:xfrm>
            <a:off x="3856665" y="5416367"/>
            <a:ext cx="2066852" cy="461665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i="1" dirty="0" err="1" smtClean="0">
                <a:latin typeface="+mj-lt"/>
              </a:rPr>
              <a:t>Alsósztregova</a:t>
            </a:r>
            <a:endParaRPr lang="hu-HU" sz="2400" i="1" dirty="0">
              <a:latin typeface="+mj-lt"/>
            </a:endParaRPr>
          </a:p>
        </p:txBody>
      </p:sp>
      <p:pic>
        <p:nvPicPr>
          <p:cNvPr id="1032" name="Picture 8" descr="KÃ©ptalÃ¡lat a kÃ¶vetkezÅre: âmadÃ¡ch imre kÃ©ziratok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38" y="4894334"/>
            <a:ext cx="2924509" cy="19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 a kÃ¶vetkezÅre: âlighter png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7297">
            <a:off x="9437743" y="4074069"/>
            <a:ext cx="951767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1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10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7300" b="1" dirty="0" smtClean="0">
                <a:latin typeface="Kunstler Script" panose="030304020206070D0D06" pitchFamily="66" charset="0"/>
              </a:rPr>
              <a:t>Eddig </a:t>
            </a:r>
            <a:r>
              <a:rPr lang="hu-HU" sz="7300" b="1" dirty="0" smtClean="0">
                <a:latin typeface="Kunstler Script" panose="030304020206070D0D06" pitchFamily="66" charset="0"/>
              </a:rPr>
              <a:t>megírt </a:t>
            </a:r>
            <a:r>
              <a:rPr lang="hu-HU" sz="7300" b="1" dirty="0" err="1" smtClean="0">
                <a:latin typeface="Kunstler Script" panose="030304020206070D0D06" pitchFamily="66" charset="0"/>
              </a:rPr>
              <a:t>muveim</a:t>
            </a:r>
            <a:r>
              <a:rPr lang="hu-HU" sz="7300" b="1" dirty="0" smtClean="0">
                <a:latin typeface="Kunstler Script" panose="030304020206070D0D06" pitchFamily="66" charset="0"/>
              </a:rPr>
              <a:t>:</a:t>
            </a:r>
            <a:r>
              <a:rPr lang="hu-HU" b="1" dirty="0" smtClean="0">
                <a:latin typeface="Kunstler Script" panose="030304020206070D0D06" pitchFamily="66" charset="0"/>
              </a:rPr>
              <a:t/>
            </a:r>
            <a:br>
              <a:rPr lang="hu-HU" b="1" dirty="0" smtClean="0">
                <a:latin typeface="Kunstler Script" panose="030304020206070D0D06" pitchFamily="66" charset="0"/>
              </a:rPr>
            </a:b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7347955" y="638374"/>
            <a:ext cx="128337" cy="115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V="1">
            <a:off x="7428072" y="602980"/>
            <a:ext cx="112294" cy="15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Ã©ptalÃ¡lat a kÃ¶vetkezÅre: âmadÃ¡ch imre kÃ©ziratok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42" y="3574954"/>
            <a:ext cx="5039476" cy="32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780547" y="2638246"/>
            <a:ext cx="3080085" cy="92333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latin typeface="+mj-lt"/>
              </a:rPr>
              <a:t>Ember tragédiája </a:t>
            </a:r>
          </a:p>
          <a:p>
            <a:pPr algn="ctr"/>
            <a:r>
              <a:rPr lang="hu-HU" i="1" dirty="0" smtClean="0">
                <a:latin typeface="+mj-lt"/>
              </a:rPr>
              <a:t>(Köszönöm a lektorálást barátom! ) </a:t>
            </a:r>
            <a:endParaRPr lang="hu-HU" i="1" dirty="0">
              <a:latin typeface="+mj-lt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1" y="1429187"/>
            <a:ext cx="3337308" cy="213238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514" y="1690688"/>
            <a:ext cx="2524475" cy="37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2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9600" b="1" dirty="0" smtClean="0">
                <a:latin typeface="Kunstler Script" panose="030304020206070D0D06" pitchFamily="66" charset="0"/>
              </a:rPr>
              <a:t>Munkám</a:t>
            </a:r>
            <a:r>
              <a:rPr lang="hu-HU" sz="11500" dirty="0" smtClean="0">
                <a:latin typeface="Kunstler Script" panose="030304020206070D0D06" pitchFamily="66" charset="0"/>
              </a:rPr>
              <a:t> </a:t>
            </a:r>
            <a:endParaRPr lang="hu-HU" sz="11500" dirty="0">
              <a:latin typeface="Kunstler Script" panose="030304020206070D0D06" pitchFamily="66" charset="0"/>
            </a:endParaRPr>
          </a:p>
        </p:txBody>
      </p:sp>
      <p:pic>
        <p:nvPicPr>
          <p:cNvPr id="3074" name="Picture 2" descr="KÃ©ptalÃ¡lat a kÃ¶vetkezÅre: âÃ¼gyvÃ©di vizsg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5" y="1065047"/>
            <a:ext cx="4063602" cy="28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97173" y="4111681"/>
            <a:ext cx="2085473" cy="369332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+mj-lt"/>
              </a:rPr>
              <a:t>Ügyvédi oklevelem</a:t>
            </a:r>
            <a:endParaRPr lang="hu-HU" i="1" dirty="0">
              <a:latin typeface="+mj-lt"/>
            </a:endParaRPr>
          </a:p>
        </p:txBody>
      </p:sp>
      <p:pic>
        <p:nvPicPr>
          <p:cNvPr id="3076" name="Picture 4" descr="KÃ©ptalÃ¡lat a kÃ¶vetkezÅre: âbalassagyarmat 1860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3" y="1594436"/>
            <a:ext cx="4686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Ã©ptalÃ¡lat a kÃ¶vetkezÅre: âorszÃ¡ggyÅ±lÃ©s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4" y="4481013"/>
            <a:ext cx="4686300" cy="23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 rot="18996058">
            <a:off x="3716520" y="4296959"/>
            <a:ext cx="3042986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latin typeface="+mj-lt"/>
              </a:rPr>
              <a:t>Megválasztottak országgyűlési képviselőnek!!! </a:t>
            </a:r>
            <a:endParaRPr lang="hu-HU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176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01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Ã©ptalÃ¡lat a kÃ¶vetkezÅre: âmadÃ¡chimre png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1" y="2506662"/>
            <a:ext cx="30459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elhő 3"/>
          <p:cNvSpPr/>
          <p:nvPr/>
        </p:nvSpPr>
        <p:spPr>
          <a:xfrm rot="488431">
            <a:off x="6686517" y="803199"/>
            <a:ext cx="3706758" cy="2181726"/>
          </a:xfrm>
          <a:prstGeom prst="cloudCallout">
            <a:avLst>
              <a:gd name="adj1" fmla="val -32460"/>
              <a:gd name="adj2" fmla="val 74982"/>
            </a:avLst>
          </a:prstGeom>
          <a:solidFill>
            <a:schemeClr val="bg1">
              <a:lumMod val="85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00" name="Picture 4" descr="https://emojipedia-us.s3.amazonaws.com/thumbs/120/apple/118/electric-light-bulb_1f4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79" y="137970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936416" y="1281462"/>
            <a:ext cx="3206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i="1" dirty="0" smtClean="0"/>
              <a:t>Talán írnom kellene már egy verseskötetet… </a:t>
            </a:r>
          </a:p>
          <a:p>
            <a:pPr algn="ctr"/>
            <a:r>
              <a:rPr lang="hu-HU" sz="2000" i="1" dirty="0" smtClean="0"/>
              <a:t>De mi van ha süket fülekre talál? </a:t>
            </a:r>
            <a:endParaRPr lang="hu-HU" sz="2000" i="1" dirty="0"/>
          </a:p>
        </p:txBody>
      </p:sp>
      <p:sp>
        <p:nvSpPr>
          <p:cNvPr id="6" name="Felhő 5"/>
          <p:cNvSpPr/>
          <p:nvPr/>
        </p:nvSpPr>
        <p:spPr>
          <a:xfrm rot="21229357" flipH="1">
            <a:off x="984993" y="436314"/>
            <a:ext cx="4478000" cy="2755012"/>
          </a:xfrm>
          <a:prstGeom prst="cloudCallout">
            <a:avLst>
              <a:gd name="adj1" fmla="val -50795"/>
              <a:gd name="adj2" fmla="val 6005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02" name="Picture 6" descr="KÃ©ptalÃ¡lat a kÃ¶vetkezÅre: âbatyu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10" y="670859"/>
            <a:ext cx="1221205" cy="12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gyenes összekötő 8"/>
          <p:cNvCxnSpPr/>
          <p:nvPr/>
        </p:nvCxnSpPr>
        <p:spPr>
          <a:xfrm flipH="1" flipV="1">
            <a:off x="5630774" y="994611"/>
            <a:ext cx="304805" cy="385091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50800" dir="5400000" sx="1000" sy="1000" algn="ctr" rotWithShape="0">
              <a:srgbClr val="FFFF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 flipV="1">
            <a:off x="6050305" y="780135"/>
            <a:ext cx="40443" cy="476519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50800" dir="5400000" sx="1000" sy="1000" algn="ctr" rotWithShape="0">
              <a:srgbClr val="FFFF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6319352" y="764325"/>
            <a:ext cx="152405" cy="508138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50800" dir="5400000" sx="1000" sy="1000" algn="ctr" rotWithShape="0">
              <a:srgbClr val="FFFF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6513385" y="1018394"/>
            <a:ext cx="265941" cy="361309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50800" dir="5400000" sx="1000" sy="1000" algn="ctr" rotWithShape="0">
              <a:srgbClr val="FFFF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538476" y="848490"/>
            <a:ext cx="254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Útravaló legyen tán…</a:t>
            </a:r>
            <a:br>
              <a:rPr lang="hu-HU" sz="2400" i="1" dirty="0" smtClean="0"/>
            </a:br>
            <a:endParaRPr lang="hu-HU" sz="2400" i="1" dirty="0" smtClean="0"/>
          </a:p>
          <a:p>
            <a:pPr algn="ctr"/>
            <a:r>
              <a:rPr lang="hu-HU" sz="2400" i="1" dirty="0" smtClean="0"/>
              <a:t> Útravaló verseim? 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884763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58</Words>
  <Application>Microsoft Office PowerPoint</Application>
  <PresentationFormat>Szélesvásznú</PresentationFormat>
  <Paragraphs>14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Kunstler Script</vt:lpstr>
      <vt:lpstr>Office-téma</vt:lpstr>
      <vt:lpstr>PowerPoint bemutató</vt:lpstr>
      <vt:lpstr>Eddig megírt muveim: </vt:lpstr>
      <vt:lpstr>Munkám 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14</cp:revision>
  <dcterms:created xsi:type="dcterms:W3CDTF">2018-03-11T14:59:33Z</dcterms:created>
  <dcterms:modified xsi:type="dcterms:W3CDTF">2018-03-11T17:52:43Z</dcterms:modified>
</cp:coreProperties>
</file>