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59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78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2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7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77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1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0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8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09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86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81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09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516B-06B1-4204-9F5B-EE5EA69302FB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CFF0E-DD26-4EF8-BE03-90CD2DD0D0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19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 számít?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műveim?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8147248" cy="3951288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Azt veszem mostanában észre, hogy az emberek szemében csak a költeményeim a fontosak, de az én sorsom nem számít nekik.</a:t>
            </a:r>
          </a:p>
          <a:p>
            <a:pPr marL="0" indent="0" algn="ctr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Informal Roman" pitchFamily="66" charset="0"/>
              </a:rPr>
              <a:t>„Ki </a:t>
            </a:r>
            <a:r>
              <a:rPr lang="hu-HU" dirty="0">
                <a:latin typeface="Informal Roman" pitchFamily="66" charset="0"/>
              </a:rPr>
              <a:t>gondol a madárra és a fára, </a:t>
            </a:r>
            <a:r>
              <a:rPr lang="hu-HU" dirty="0" smtClean="0">
                <a:latin typeface="Informal Roman" pitchFamily="66" charset="0"/>
              </a:rPr>
              <a:t/>
            </a:r>
            <a:br>
              <a:rPr lang="hu-HU" dirty="0" smtClean="0">
                <a:latin typeface="Informal Roman" pitchFamily="66" charset="0"/>
              </a:rPr>
            </a:br>
            <a:r>
              <a:rPr lang="hu-HU" dirty="0">
                <a:latin typeface="Informal Roman" pitchFamily="66" charset="0"/>
              </a:rPr>
              <a:t>Ki a költőre, hogy mi sorsban él ? </a:t>
            </a:r>
            <a:r>
              <a:rPr lang="hu-HU" dirty="0" smtClean="0">
                <a:latin typeface="Informal Roman" pitchFamily="66" charset="0"/>
              </a:rPr>
              <a:t>”</a:t>
            </a:r>
            <a:endParaRPr lang="hu-HU" dirty="0">
              <a:latin typeface="Informal Roman" pitchFamily="66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Én mint költő?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Megnyugodhatok</a:t>
            </a:r>
            <a:r>
              <a:rPr lang="hu-HU" dirty="0" smtClean="0"/>
              <a:t>?</a:t>
            </a:r>
            <a:endParaRPr lang="hu-HU" i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Csak akkor lehetek nyugodt…: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 tudom hogy halálom után is a költeményeim élni fognak.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 rot="350725">
            <a:off x="4866079" y="4339456"/>
            <a:ext cx="3826768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Informal Roman" pitchFamily="66" charset="0"/>
              </a:rPr>
              <a:t>És </a:t>
            </a:r>
            <a:r>
              <a:rPr lang="hu-HU" dirty="0" err="1" smtClean="0">
                <a:latin typeface="Informal Roman" pitchFamily="66" charset="0"/>
              </a:rPr>
              <a:t>felsóhajtnom</a:t>
            </a:r>
            <a:r>
              <a:rPr lang="hu-HU" dirty="0" smtClean="0">
                <a:latin typeface="Informal Roman" pitchFamily="66" charset="0"/>
              </a:rPr>
              <a:t>, veszhet már a kagyló, </a:t>
            </a:r>
          </a:p>
          <a:p>
            <a:pPr marL="0" indent="0">
              <a:buNone/>
            </a:pPr>
            <a:r>
              <a:rPr lang="hu-HU" dirty="0" smtClean="0">
                <a:latin typeface="Informal Roman" pitchFamily="66" charset="0"/>
              </a:rPr>
              <a:t>A drága gyöngy, mely élni fog, ha kész.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6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Hogyan lehet maradandót alkotni?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619672" y="2420888"/>
            <a:ext cx="4040188" cy="2376264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Csak az a mű létezik igazán amit a szívünkön keresztül írunk meg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 rot="990120">
            <a:off x="3522663" y="4397660"/>
            <a:ext cx="4041775" cy="181687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Informal Roman" pitchFamily="66" charset="0"/>
              </a:rPr>
              <a:t>Mert nem ha újat mond, ér szívhez a dal…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2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Motiváció?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040188" cy="2232248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Bár, sok nehézség volt és van is az életemben, de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ála az égnek mindig tudtam valamibe kapaszkodni.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88024" y="3789040"/>
            <a:ext cx="4041775" cy="320121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Informal Roman" pitchFamily="66" charset="0"/>
              </a:rPr>
              <a:t>De hála Isten ! a sors éjjelében </a:t>
            </a:r>
          </a:p>
          <a:p>
            <a:pPr marL="0" indent="0">
              <a:buNone/>
            </a:pPr>
            <a:r>
              <a:rPr lang="hu-HU" dirty="0" smtClean="0">
                <a:latin typeface="Informal Roman" pitchFamily="66" charset="0"/>
              </a:rPr>
              <a:t>Ragyogó csillagom is volt elég</a:t>
            </a:r>
            <a:endParaRPr lang="hu-HU" dirty="0">
              <a:latin typeface="Informal Roma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Ars poetica?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Erre a műfajra van szükségem, ez lehet a megoldás: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195736" y="270892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Bele írom a: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-tapasztalataimat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-érzéseimet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-tudásomat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-lehetőségeimet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-üzenetemet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843808" y="119675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 rot="897701">
            <a:off x="5059766" y="375268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Informal Roman" pitchFamily="66" charset="0"/>
              </a:rPr>
              <a:t>Míg szent eszmékért ember harcol, érez, </a:t>
            </a:r>
          </a:p>
          <a:p>
            <a:r>
              <a:rPr lang="hu-HU" dirty="0" smtClean="0">
                <a:latin typeface="Informal Roman" pitchFamily="66" charset="0"/>
              </a:rPr>
              <a:t>Mindebből osztályrész </a:t>
            </a:r>
            <a:r>
              <a:rPr lang="hu-HU" dirty="0" err="1" smtClean="0">
                <a:latin typeface="Informal Roman" pitchFamily="66" charset="0"/>
              </a:rPr>
              <a:t>jutand</a:t>
            </a:r>
            <a:r>
              <a:rPr lang="hu-HU" dirty="0" smtClean="0">
                <a:latin typeface="Informal Roman" pitchFamily="66" charset="0"/>
              </a:rPr>
              <a:t> nekem.</a:t>
            </a:r>
          </a:p>
          <a:p>
            <a:r>
              <a:rPr lang="hu-HU" dirty="0" smtClean="0">
                <a:latin typeface="Informal Roman" pitchFamily="66" charset="0"/>
              </a:rPr>
              <a:t> </a:t>
            </a:r>
            <a:endParaRPr lang="hu-HU" dirty="0">
              <a:latin typeface="Informal Roma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183</Words>
  <Application>Microsoft Office PowerPoint</Application>
  <PresentationFormat>Diavetítés a képernyőre (4:3 oldalarány)</PresentationFormat>
  <Paragraphs>33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Mi számít?</vt:lpstr>
      <vt:lpstr>Megnyugodhatok?</vt:lpstr>
      <vt:lpstr>Hogyan lehet maradandót alkotni?</vt:lpstr>
      <vt:lpstr>Motiváció?</vt:lpstr>
      <vt:lpstr>Ars poetica?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számít?</dc:title>
  <dc:creator>Windows-felhasználó</dc:creator>
  <cp:lastModifiedBy>Windows-felhasználó</cp:lastModifiedBy>
  <cp:revision>6</cp:revision>
  <dcterms:created xsi:type="dcterms:W3CDTF">2018-03-11T21:59:57Z</dcterms:created>
  <dcterms:modified xsi:type="dcterms:W3CDTF">2018-03-11T22:52:34Z</dcterms:modified>
</cp:coreProperties>
</file>