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3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86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3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31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1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55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5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59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72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59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2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4763-6A43-47D9-8D0A-B218AF508D72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D66C-D919-46D3-BF35-A514303389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39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small" dirty="0" err="1"/>
              <a:t>Vojtina</a:t>
            </a:r>
            <a:r>
              <a:rPr lang="hu-HU" b="1" cap="small" dirty="0"/>
              <a:t> Mátyás</a:t>
            </a:r>
            <a:endParaRPr lang="hu-HU" b="1" cap="small" dirty="0">
              <a:cs typeface="Calibri"/>
            </a:endParaRPr>
          </a:p>
        </p:txBody>
      </p:sp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u="sng" dirty="0"/>
              <a:t>Amit tudunk:</a:t>
            </a:r>
          </a:p>
          <a:p>
            <a:r>
              <a:rPr lang="hu-HU" dirty="0"/>
              <a:t>Fűzfapoéta</a:t>
            </a:r>
          </a:p>
          <a:p>
            <a:r>
              <a:rPr lang="hu-HU" dirty="0"/>
              <a:t>Tót inas Bernát Gazsinál</a:t>
            </a:r>
          </a:p>
          <a:p>
            <a:r>
              <a:rPr lang="hu-HU" dirty="0"/>
              <a:t>„Kollegának” szólít</a:t>
            </a:r>
          </a:p>
          <a:p>
            <a:r>
              <a:rPr lang="hu-HU" i="1" dirty="0"/>
              <a:t>”Egyszer a róka</a:t>
            </a:r>
            <a:br>
              <a:rPr lang="hu-HU" i="1" dirty="0"/>
            </a:br>
            <a:r>
              <a:rPr lang="hu-HU" i="1" dirty="0"/>
              <a:t>magát nagy ehetném</a:t>
            </a:r>
            <a:br>
              <a:rPr lang="hu-HU" i="1" dirty="0"/>
            </a:br>
            <a:r>
              <a:rPr lang="hu-HU" i="1" dirty="0"/>
              <a:t>lyukba bebújta,</a:t>
            </a:r>
            <a:br>
              <a:rPr lang="hu-HU" i="1" dirty="0"/>
            </a:br>
            <a:r>
              <a:rPr lang="hu-HU" i="1" dirty="0"/>
              <a:t>Dombos az oldala lett,</a:t>
            </a:r>
            <a:br>
              <a:rPr lang="hu-HU" i="1" dirty="0"/>
            </a:br>
            <a:r>
              <a:rPr lang="hu-HU" i="1" dirty="0"/>
              <a:t>nem lehet</a:t>
            </a:r>
            <a:br>
              <a:rPr lang="hu-HU" i="1" dirty="0"/>
            </a:br>
            <a:r>
              <a:rPr lang="hu-HU" i="1" dirty="0"/>
              <a:t>ám gyere ki.”</a:t>
            </a:r>
          </a:p>
        </p:txBody>
      </p:sp>
      <p:sp>
        <p:nvSpPr>
          <p:cNvPr id="12" name="Szövegdoboz 11"/>
          <p:cNvSpPr txBox="1"/>
          <p:nvPr/>
        </p:nvSpPr>
        <p:spPr>
          <a:xfrm rot="1876840">
            <a:off x="5846483" y="725729"/>
            <a:ext cx="2384706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Informal Roman" panose="030604020304060B0204" pitchFamily="66" charset="0"/>
                <a:cs typeface="Times New Roman" panose="02020603050405020304" pitchFamily="18" charset="0"/>
              </a:rPr>
              <a:t>Fontos!</a:t>
            </a:r>
          </a:p>
        </p:txBody>
      </p:sp>
      <p:sp>
        <p:nvSpPr>
          <p:cNvPr id="19" name="AutoShape 4" descr="Képtalálat a következőre: „a láthatatlan emb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Tartalom helye 19"/>
          <p:cNvSpPr>
            <a:spLocks noGrp="1"/>
          </p:cNvSpPr>
          <p:nvPr>
            <p:ph sz="half" idx="1"/>
          </p:nvPr>
        </p:nvSpPr>
        <p:spPr>
          <a:xfrm rot="21227017">
            <a:off x="791062" y="5569150"/>
            <a:ext cx="4415822" cy="892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latin typeface="Informal Roman" panose="030604020304060B0204" pitchFamily="66" charset="0"/>
              </a:rPr>
              <a:t>Csak egy kép van róla </a:t>
            </a:r>
            <a:r>
              <a:rPr lang="hu-HU" b="1" dirty="0">
                <a:latin typeface="Informal Roman" panose="030604020304060B0204" pitchFamily="66" charset="0"/>
                <a:sym typeface="Wingdings" panose="05000000000000000000" pitchFamily="2" charset="2"/>
              </a:rPr>
              <a:t></a:t>
            </a:r>
            <a:endParaRPr lang="hu-HU" b="1" dirty="0">
              <a:latin typeface="Informal Roman" panose="030604020304060B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79">
            <a:off x="597643" y="1767976"/>
            <a:ext cx="3314700" cy="3495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Szövegdoboz 20"/>
          <p:cNvSpPr txBox="1"/>
          <p:nvPr/>
        </p:nvSpPr>
        <p:spPr>
          <a:xfrm rot="19445678">
            <a:off x="6286962" y="540274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Informal Roman" panose="030604020304060B0204" pitchFamily="66" charset="0"/>
              </a:rPr>
              <a:t>Hatványozottan</a:t>
            </a:r>
          </a:p>
          <a:p>
            <a:r>
              <a:rPr lang="hu-HU" b="1" dirty="0">
                <a:latin typeface="Informal Roman" panose="030604020304060B0204" pitchFamily="66" charset="0"/>
              </a:rPr>
              <a:t>rossz</a:t>
            </a:r>
          </a:p>
        </p:txBody>
      </p:sp>
    </p:spTree>
    <p:extLst>
      <p:ext uri="{BB962C8B-B14F-4D97-AF65-F5344CB8AC3E}">
        <p14:creationId xmlns:p14="http://schemas.microsoft.com/office/powerpoint/2010/main" val="242565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Eszmék</a:t>
            </a:r>
            <a:r>
              <a:rPr lang="hu-HU" b="1" dirty="0">
                <a:cs typeface="Calibri"/>
              </a:rPr>
              <a:t>(?)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i="1" dirty="0" err="1"/>
              <a:t>Champfleury</a:t>
            </a:r>
            <a:r>
              <a:rPr lang="hu-HU" dirty="0"/>
              <a:t> csip-csup tények vagy épp a rút vonások hű másolása kedvéért feláldozza a gondolatot és a szépséget</a:t>
            </a:r>
            <a:endParaRPr lang="hu-HU" dirty="0">
              <a:cs typeface="Calibri"/>
            </a:endParaRPr>
          </a:p>
        </p:txBody>
      </p:sp>
      <p:sp>
        <p:nvSpPr>
          <p:cNvPr id="5" name="Szövegdoboz 4"/>
          <p:cNvSpPr txBox="1"/>
          <p:nvPr/>
        </p:nvSpPr>
        <p:spPr>
          <a:xfrm rot="21124920">
            <a:off x="2154761" y="3999865"/>
            <a:ext cx="254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Informal Roman" panose="030604020304060B0204" pitchFamily="66" charset="0"/>
              </a:rPr>
              <a:t>Merénylet a szépség puszta</a:t>
            </a:r>
          </a:p>
          <a:p>
            <a:r>
              <a:rPr lang="hu-HU" b="1" dirty="0">
                <a:latin typeface="Informal Roman" panose="030604020304060B0204" pitchFamily="66" charset="0"/>
              </a:rPr>
              <a:t> mivolta ellen!</a:t>
            </a:r>
          </a:p>
        </p:txBody>
      </p:sp>
      <p:pic>
        <p:nvPicPr>
          <p:cNvPr id="10" name="Kép 10" descr="A képen férfi, személy, kültéri, épület látható&#10;&#10;A leírás nagyon megbízható">
            <a:extLst>
              <a:ext uri="{FF2B5EF4-FFF2-40B4-BE49-F238E27FC236}">
                <a16:creationId xmlns:a16="http://schemas.microsoft.com/office/drawing/2014/main" id="{76D5DE5C-8B9E-480D-9874-7FD85A59F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7238" y="1946690"/>
            <a:ext cx="3155211" cy="3901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599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small" dirty="0"/>
              <a:t>Eszmék(!)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Schiller az egyéninek és helyinek általánossá emelését akarja</a:t>
            </a:r>
          </a:p>
          <a:p>
            <a:endParaRPr lang="hu-HU" dirty="0"/>
          </a:p>
          <a:p>
            <a:endParaRPr lang="hu-HU" dirty="0"/>
          </a:p>
          <a:p>
            <a:r>
              <a:rPr lang="hu-HU" i="1" dirty="0"/>
              <a:t>Minden hazugság, földön ami szép: Csontváz, ijesztő a valódi kép</a:t>
            </a:r>
            <a:endParaRPr lang="hu-HU" i="1" dirty="0">
              <a:cs typeface="Calibri"/>
            </a:endParaRPr>
          </a:p>
        </p:txBody>
      </p:sp>
      <p:sp>
        <p:nvSpPr>
          <p:cNvPr id="5" name="Szövegdoboz 4"/>
          <p:cNvSpPr txBox="1"/>
          <p:nvPr/>
        </p:nvSpPr>
        <p:spPr>
          <a:xfrm rot="2727701">
            <a:off x="7242341" y="306133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Informal Roman" panose="030604020304060B0204" pitchFamily="66" charset="0"/>
              </a:rPr>
              <a:t>Szerintem:</a:t>
            </a:r>
          </a:p>
        </p:txBody>
      </p:sp>
      <p:sp>
        <p:nvSpPr>
          <p:cNvPr id="6" name="Szövegdoboz 5"/>
          <p:cNvSpPr txBox="1"/>
          <p:nvPr/>
        </p:nvSpPr>
        <p:spPr>
          <a:xfrm rot="2614050">
            <a:off x="6702021" y="3393429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Informal Roman" panose="030604020304060B0204" pitchFamily="66" charset="0"/>
              </a:rPr>
              <a:t>az általánost az egyéniben kell bemutatni</a:t>
            </a:r>
          </a:p>
        </p:txBody>
      </p:sp>
      <p:sp>
        <p:nvSpPr>
          <p:cNvPr id="7" name="Szövegdoboz 6"/>
          <p:cNvSpPr txBox="1"/>
          <p:nvPr/>
        </p:nvSpPr>
        <p:spPr>
          <a:xfrm rot="536215">
            <a:off x="5915025" y="3295650"/>
            <a:ext cx="179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Informal Roman" panose="030604020304060B0204" pitchFamily="66" charset="0"/>
              </a:rPr>
              <a:t>MI TÖBB:</a:t>
            </a:r>
          </a:p>
        </p:txBody>
      </p:sp>
      <p:sp>
        <p:nvSpPr>
          <p:cNvPr id="8" name="Szövegdoboz 7"/>
          <p:cNvSpPr txBox="1"/>
          <p:nvPr/>
        </p:nvSpPr>
        <p:spPr>
          <a:xfrm rot="20565197">
            <a:off x="6179985" y="5601309"/>
            <a:ext cx="254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Informal Roman" panose="030604020304060B0204" pitchFamily="66" charset="0"/>
              </a:rPr>
              <a:t>(Ez még jó lehet)</a:t>
            </a:r>
          </a:p>
        </p:txBody>
      </p:sp>
      <p:pic>
        <p:nvPicPr>
          <p:cNvPr id="1028" name="Picture 4" descr="C:\Users\User\Desktop\Névtele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10636"/>
            <a:ext cx="3257324" cy="4478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0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cs typeface="Calibri"/>
              </a:rPr>
              <a:t>Jegyzetek</a:t>
            </a:r>
            <a:endParaRPr lang="hu-HU" b="1" dirty="0"/>
          </a:p>
        </p:txBody>
      </p:sp>
      <p:pic>
        <p:nvPicPr>
          <p:cNvPr id="5" name="Kép 5" descr="A képen férfi, személy, fénykép, kültéri látható&#10;&#10;A leírás teljesen megbízható">
            <a:extLst>
              <a:ext uri="{FF2B5EF4-FFF2-40B4-BE49-F238E27FC236}">
                <a16:creationId xmlns:a16="http://schemas.microsoft.com/office/drawing/2014/main" id="{45162BBE-EAF4-4984-A14B-5F1CBCC5B8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130" y="1600200"/>
            <a:ext cx="3698739" cy="4525963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 rot="660000">
            <a:off x="4629150" y="1828800"/>
            <a:ext cx="4038600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hu-HU" dirty="0">
                <a:latin typeface="inform"/>
              </a:rPr>
              <a:t>Gyulainak felhoztam a témát egy fekete mellett, de ő azt mondta, hogy nem érdekli, amíg nem hasonlít Petőfi stílusára.</a:t>
            </a:r>
          </a:p>
          <a:p>
            <a:pPr marL="0" indent="0">
              <a:buNone/>
            </a:pPr>
            <a:r>
              <a:rPr lang="hu-HU" i="1" dirty="0">
                <a:latin typeface="inform"/>
                <a:cs typeface="Calibri"/>
              </a:rPr>
              <a:t>Ért ehhez egyáltalán?</a:t>
            </a:r>
          </a:p>
          <a:p>
            <a:pPr marL="0" indent="0">
              <a:buNone/>
            </a:pPr>
            <a:r>
              <a:rPr lang="hu-HU" dirty="0">
                <a:latin typeface="inform"/>
                <a:cs typeface="Calibri"/>
              </a:rPr>
              <a:t>Jobb közönség reményében a pincérnőhöz fordultam, de hidegen ennyit szólt:</a:t>
            </a:r>
          </a:p>
          <a:p>
            <a:pPr marL="0" indent="0">
              <a:buNone/>
            </a:pPr>
            <a:r>
              <a:rPr lang="hu-HU" dirty="0">
                <a:latin typeface="inform"/>
                <a:cs typeface="Calibri"/>
              </a:rPr>
              <a:t>-Egy Forint lesz a kávé.</a:t>
            </a:r>
          </a:p>
        </p:txBody>
      </p:sp>
    </p:spTree>
    <p:extLst>
      <p:ext uri="{BB962C8B-B14F-4D97-AF65-F5344CB8AC3E}">
        <p14:creationId xmlns:p14="http://schemas.microsoft.com/office/powerpoint/2010/main" val="299555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Jegyzetek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 rot="-780000">
            <a:off x="3067050" y="1971675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dirty="0"/>
              <a:t>A kisöreg a szomszédból átjött sakkozni, vele beszélgettünk a dologról. Megfogadtam a tanácsait; a kávét pedig kifizettem.</a:t>
            </a:r>
          </a:p>
        </p:txBody>
      </p:sp>
    </p:spTree>
    <p:extLst>
      <p:ext uri="{BB962C8B-B14F-4D97-AF65-F5344CB8AC3E}">
        <p14:creationId xmlns:p14="http://schemas.microsoft.com/office/powerpoint/2010/main" val="395575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201</Words>
  <Application>Microsoft Office PowerPoint</Application>
  <PresentationFormat>Diavetítés a képernyőre (4:3 oldalarány)</PresentationFormat>
  <Paragraphs>29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Vojtina Mátyás</vt:lpstr>
      <vt:lpstr>Eszmék(?)</vt:lpstr>
      <vt:lpstr>Eszmék(!)</vt:lpstr>
      <vt:lpstr>Jegyzetek</vt:lpstr>
      <vt:lpstr>Jegyzetek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Mátyás</dc:title>
  <dc:creator>Rendszergazda</dc:creator>
  <cp:lastModifiedBy>Windows-felhasználó</cp:lastModifiedBy>
  <cp:revision>16</cp:revision>
  <dcterms:created xsi:type="dcterms:W3CDTF">2018-03-11T19:43:45Z</dcterms:created>
  <dcterms:modified xsi:type="dcterms:W3CDTF">2018-03-11T23:08:05Z</dcterms:modified>
</cp:coreProperties>
</file>