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28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8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4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72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4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2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6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5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16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20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4" y="-63500"/>
            <a:ext cx="12289654" cy="69215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de-D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de-DE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9741-E884-4F8D-991C-C911A1711E4E}" type="datetimeFigureOut">
              <a:rPr lang="de-DE" smtClean="0"/>
              <a:t>10.03.2018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2750-7203-4A1B-9A64-1517AE242E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9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Pristina" panose="0306040204040608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Levelem kiegészítése 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Madách Imre barátomnak</a:t>
            </a:r>
            <a:endParaRPr lang="de-DE" sz="20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17525"/>
            <a:ext cx="4854262" cy="5767365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latin typeface="LittleLordFontleroy" pitchFamily="2" charset="0"/>
              </a:rPr>
              <a:t>Ahogy ígértem, itt van néhány sor a teljes alkotásból. Fogadja sok szeretettel.</a:t>
            </a:r>
            <a:endParaRPr lang="de-DE" sz="4400" dirty="0">
              <a:latin typeface="LittleLordFontleroy" pitchFamily="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rot="21236122">
            <a:off x="18844" y="289350"/>
            <a:ext cx="546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„Tele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vagyok. Nincs tűrni mód tovább: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Feszít a kóranyag, a zagyva táp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rot="276258">
            <a:off x="6863201" y="380588"/>
            <a:ext cx="551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 mit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érne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gyöngéd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szó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nekik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Midőn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a hont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ordítva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szeretik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258319">
            <a:off x="5719622" y="2880334"/>
            <a:ext cx="53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Volt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hazának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egy-két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énekem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Bágyadt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igaz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 s „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örömtől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idegen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”: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honfi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keble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érzé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panaszt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rot="21102068">
            <a:off x="4100214" y="964746"/>
            <a:ext cx="41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Hazudni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rút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-102016" y="5453920"/>
            <a:ext cx="3322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Győzz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hogy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látszik</a:t>
            </a:r>
            <a:r>
              <a:rPr lang="de-DE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de-DE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való</a:t>
            </a:r>
            <a:r>
              <a:rPr lang="de-DE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Akkor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neved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költő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lesz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nem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csaló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rot="21165692">
            <a:off x="2907813" y="4699115"/>
            <a:ext cx="614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Akarsz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repülni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hát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csak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rajta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höss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!...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 rot="287947">
            <a:off x="7071705" y="5779070"/>
            <a:ext cx="510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midőn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egekben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így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zarándokol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felejted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: „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hátha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lebukol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!”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66196" y="1693446"/>
            <a:ext cx="54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Tanuld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meg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félig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semmit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csinálj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477423" y="5048381"/>
            <a:ext cx="47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Jelennek </a:t>
            </a:r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ír, ki a jelenben </a:t>
            </a:r>
            <a:r>
              <a:rPr lang="es-E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él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 rot="21260221">
            <a:off x="6477777" y="1582266"/>
            <a:ext cx="563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„Csak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nyűg, teher lábán az ó 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kothornus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S kiről tudom jól: ki apja-fia,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Röstellem azt, ha élve </a:t>
            </a:r>
            <a:r>
              <a:rPr lang="hu-HU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múmia</a:t>
            </a:r>
            <a:r>
              <a:rPr lang="hu-HU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216730" y="2138717"/>
            <a:ext cx="4171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LittleLordFontleroy" pitchFamily="2" charset="0"/>
              </a:rPr>
              <a:t>Kérem bocsássa meg csapongásomat. E sorokból nem derül sok fény üzenetemre, de versem is hasonló módon épül fel</a:t>
            </a:r>
            <a:r>
              <a:rPr lang="hu-HU" sz="2800" dirty="0" smtClean="0">
                <a:latin typeface="LittleLordFontleroy" pitchFamily="2" charset="0"/>
              </a:rPr>
              <a:t>. </a:t>
            </a:r>
            <a:r>
              <a:rPr lang="hu-HU" sz="3600" dirty="0" smtClean="0">
                <a:latin typeface="LittleLordFontleroy" pitchFamily="2" charset="0"/>
              </a:rPr>
              <a:t>Csak jönnek a gondolatok és papírra is vetem.</a:t>
            </a:r>
            <a:endParaRPr lang="de-DE" sz="3600" dirty="0">
              <a:latin typeface="LittleLordFontlero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2624" y="514350"/>
            <a:ext cx="4914900" cy="54743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400" dirty="0" smtClean="0">
                <a:latin typeface="LittleLordFontleroy" pitchFamily="2" charset="0"/>
              </a:rPr>
              <a:t>Mint az levelemben is említettem, mostanság rengeteg munkám van. Ennek ellenére remekül érzem magam. A Kisfaludy Társaságban végzett munkám nagy része a pályázatokra beadott munkák felülvizsgálata. Mindig tudok újat tanulni. Csatolok Önnek egy képet, ez a legutóbbi összejövetelünk.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3" y="1476274"/>
            <a:ext cx="5027225" cy="35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Magyar Tudományos Akadémiánál végzett munkám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41534"/>
            <a:ext cx="4313349" cy="460093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Eredetileg az Akadémiát a magyar nyelv ügyében hozták létre</a:t>
            </a:r>
          </a:p>
          <a:p>
            <a:pPr algn="ctr"/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Elsődleges céljuk a magyar nyelv hivatalossá tétele volt</a:t>
            </a:r>
          </a:p>
          <a:p>
            <a:pPr algn="ctr"/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Munkájuk viszont 1844 után nem szűnt meg.</a:t>
            </a:r>
          </a:p>
          <a:p>
            <a:pPr algn="ctr"/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Jelenlegi m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unkánk rendkívül sokrétű.</a:t>
            </a:r>
          </a:p>
          <a:p>
            <a:pPr algn="ctr"/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 Foglalkozunk </a:t>
            </a:r>
            <a:r>
              <a:rPr lang="hu-HU" b="1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magyar nyelvvel és irodalommal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, </a:t>
            </a:r>
            <a:r>
              <a:rPr lang="hu-HU" b="1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filozófiával és történelemmel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, de az Akadémia szerves részét képezik a </a:t>
            </a:r>
            <a:r>
              <a:rPr lang="hu-HU" b="1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természettudományi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 karok, mint a </a:t>
            </a:r>
            <a:r>
              <a:rPr lang="hu-HU" b="1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gazdasági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 és </a:t>
            </a:r>
            <a:r>
              <a:rPr lang="hu-HU" b="1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jogtudományi</a:t>
            </a:r>
            <a:r>
              <a:rPr lang="hu-HU" dirty="0" smtClean="0">
                <a:latin typeface="Courier New" panose="02070309020205020404" pitchFamily="49" charset="0"/>
                <a:ea typeface="SimSun-ExtB" panose="02010609060101010101" pitchFamily="49" charset="-122"/>
                <a:cs typeface="Courier New" panose="02070309020205020404" pitchFamily="49" charset="0"/>
              </a:rPr>
              <a:t> osztályok. </a:t>
            </a:r>
            <a:endParaRPr lang="de-DE" dirty="0">
              <a:latin typeface="Courier New" panose="02070309020205020404" pitchFamily="49" charset="0"/>
              <a:ea typeface="SimSun-ExtB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9" y="3802823"/>
            <a:ext cx="2987026" cy="199234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233811" y="5795170"/>
            <a:ext cx="461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Ez a Magyar Tudományos Akadémia székháza, Friedrich August </a:t>
            </a:r>
            <a:r>
              <a:rPr lang="hu-H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Stüler</a:t>
            </a:r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tervei alapján.  Hát nem csodálatos?!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72" y="1437610"/>
            <a:ext cx="1092405" cy="151165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936146" y="2949262"/>
            <a:ext cx="32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 1844-es törvények első oldala. Az 1844/2. törvénycikk tér ki a magyar nyelv hivatalossá tételéről.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4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0624" y="399245"/>
            <a:ext cx="7430036" cy="5795493"/>
          </a:xfrm>
        </p:spPr>
        <p:txBody>
          <a:bodyPr>
            <a:noAutofit/>
          </a:bodyPr>
          <a:lstStyle/>
          <a:p>
            <a:r>
              <a:rPr lang="hu-HU" sz="3600" dirty="0" smtClean="0"/>
              <a:t>Munkámban azonban mégsem mondhatom magam teljesen sikeresnek. Gondolom Ön is hallott korábbi folyóiratom félbemaradásáról. Most azonban egy újba kezdetem bele, eleinte nagy reményekkel. Viszont ennek a lapnak is meg vannak számlálva a napjai. Nem keresik eléggé és alkalmas munkatársat sem találok magam mellé. Arról nem is beszélve, hogy a félelem miatt saját nevemen sem írhatok. 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>Tanácsára számítok drága Barátom!</a:t>
            </a:r>
            <a:endParaRPr lang="de-DE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04" y="3706900"/>
            <a:ext cx="1955912" cy="29643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04" y="402942"/>
            <a:ext cx="1955912" cy="28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9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Szélesvásznú</PresentationFormat>
  <Paragraphs>24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SimSun-ExtB</vt:lpstr>
      <vt:lpstr>Arial</vt:lpstr>
      <vt:lpstr>Calibri</vt:lpstr>
      <vt:lpstr>Courier New</vt:lpstr>
      <vt:lpstr>LittleLordFontleroy</vt:lpstr>
      <vt:lpstr>Pristina</vt:lpstr>
      <vt:lpstr>Tahoma</vt:lpstr>
      <vt:lpstr>Office-téma</vt:lpstr>
      <vt:lpstr>Levelem kiegészítése </vt:lpstr>
      <vt:lpstr>Ahogy ígértem, itt van néhány sor a teljes alkotásból. Fogadja sok szeretettel.</vt:lpstr>
      <vt:lpstr>PowerPoint bemutató</vt:lpstr>
      <vt:lpstr>A Magyar Tudományos Akadémiánál végzett munkám</vt:lpstr>
      <vt:lpstr>Munkámban azonban mégsem mondhatom magam teljesen sikeresnek. Gondolom Ön is hallott korábbi folyóiratom félbemaradásáról. Most azonban egy újba kezdetem bele, eleinte nagy reményekkel. Viszont ennek a lapnak is meg vannak számlálva a napjai. Nem keresik eléggé és alkalmas munkatársat sem találok magam mellé. Arról nem is beszélve, hogy a félelem miatt saját nevemen sem írhatok.   Tanácsára számítok drága Barátom!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Levelem kiegészítése</dc:title>
  <dc:creator>Horváth Adél</dc:creator>
  <cp:lastModifiedBy>Horváth Adél</cp:lastModifiedBy>
  <cp:revision>23</cp:revision>
  <dcterms:created xsi:type="dcterms:W3CDTF">2018-03-09T06:56:24Z</dcterms:created>
  <dcterms:modified xsi:type="dcterms:W3CDTF">2018-03-10T16:06:52Z</dcterms:modified>
</cp:coreProperties>
</file>