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62F4DC4-EFD8-760D-5393-2B015D9CE0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Bessenyei Ferenc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85EA4D8-5D40-2F60-B492-4258A05275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Élete és Bánk Bán alakításai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9110553D-04E8-BDB3-915C-725B77A274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5664" y="2344601"/>
            <a:ext cx="1379711" cy="215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44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75A9563-80CC-2DA4-5F31-D840003E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Gyermekkora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E05E0EA-8A57-CF96-76B1-2E804D4DF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I. Világháború után született röviddel Hódmezővásárhelyen</a:t>
            </a:r>
          </a:p>
          <a:p>
            <a:r>
              <a:rPr lang="hu-HU" dirty="0"/>
              <a:t>Jó pár évig egyke volt, de aztán három öccse is született</a:t>
            </a:r>
          </a:p>
          <a:p>
            <a:r>
              <a:rPr lang="hu-HU" dirty="0"/>
              <a:t>Nagyon szeretett focizni, legszívesebben kapus volt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De aztán rosszra fordultak a dolgok...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BD23B592-42C9-10A7-EBB8-68D0DCB6B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716273"/>
            <a:ext cx="1871520" cy="258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581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E50B1C9-F37E-559F-D577-7ECB4576B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Fiatalkora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74E507-6000-94B0-A056-C4E06570D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Csupán 16 volt, amikor az apja öngyilkos lett </a:t>
            </a:r>
          </a:p>
          <a:p>
            <a:r>
              <a:rPr lang="hu-HU" dirty="0"/>
              <a:t>Így munkába kellett állnia: Szegedre ment színészkedni</a:t>
            </a:r>
          </a:p>
          <a:p>
            <a:r>
              <a:rPr lang="hu-HU" dirty="0"/>
              <a:t>Később a Miskolci társulatnál kezdett dolgozni: itt ismerte meg az első feleségét</a:t>
            </a:r>
          </a:p>
          <a:p>
            <a:r>
              <a:rPr lang="hu-HU" dirty="0"/>
              <a:t>A II. világháború alatt bekerült a Nemzeti Színházba, ahonnan azonban a háború vége után az új vezetés eltanácsolta, és csak `50-ben engedték vissza</a:t>
            </a:r>
          </a:p>
          <a:p>
            <a:endParaRPr lang="hu-HU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2D3D738D-A795-5192-D055-482DF2D3F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0822" y="5018485"/>
            <a:ext cx="2686050" cy="156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115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2D79AF8-6067-E313-0F0E-5EB770B26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`56 és a későbbi élete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0C80454-DBB2-A761-0736-78803A8B5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3352" y="2505456"/>
            <a:ext cx="9613861" cy="3599316"/>
          </a:xfrm>
        </p:spPr>
        <p:txBody>
          <a:bodyPr>
            <a:normAutofit lnSpcReduction="10000"/>
          </a:bodyPr>
          <a:lstStyle/>
          <a:p>
            <a:r>
              <a:rPr lang="hu-HU" dirty="0"/>
              <a:t>Nagyon szeretett felszólalni, és védeni a jót, így természetesen `56-ban Nemzeti Jó oldalán állt, és szavalt a Bem Szobornál, amit viszont a korábbi támogatója, Major Tamás rendező </a:t>
            </a:r>
            <a:r>
              <a:rPr lang="hu-HU" dirty="0" err="1"/>
              <a:t>gyáltalán</a:t>
            </a:r>
            <a:r>
              <a:rPr lang="hu-HU" dirty="0"/>
              <a:t> nem nézett jó szemmel</a:t>
            </a:r>
          </a:p>
          <a:p>
            <a:r>
              <a:rPr lang="hu-HU" dirty="0"/>
              <a:t>Sőt, ennek köszönhetően meghurcolták, és rövid időre el is tiltották a színháztól</a:t>
            </a:r>
          </a:p>
          <a:p>
            <a:r>
              <a:rPr lang="hu-HU" dirty="0"/>
              <a:t>De aztán szerencsére pár év múlva már roppant jelentős szerepeket is kapott</a:t>
            </a:r>
          </a:p>
          <a:p>
            <a:r>
              <a:rPr lang="hu-HU" dirty="0"/>
              <a:t>Idős korára Pilisborosjenőn telepedett le, de aztán átköltözött Lajosmizsére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F9436D28-258D-E2B2-3BA1-F2A008AC0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77" y="2990664"/>
            <a:ext cx="174307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39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0CFCC25-5A84-70C9-98C5-AB61BF75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Feleségei, családja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A5BC1DD-72B5-85E2-8A10-431E9DA71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113" y="3087465"/>
            <a:ext cx="11035430" cy="3521001"/>
          </a:xfrm>
        </p:spPr>
        <p:txBody>
          <a:bodyPr>
            <a:normAutofit/>
          </a:bodyPr>
          <a:lstStyle/>
          <a:p>
            <a:r>
              <a:rPr lang="hu-HU" dirty="0"/>
              <a:t>„Mindössze” négy felesége volt, az elsőt, Szederkényi Adát a Miskolci színházba ismerte meg, majd két évvel később Budapesten összeházasodtak, majd `46-ban ikerlányaik születtek</a:t>
            </a:r>
          </a:p>
          <a:p>
            <a:r>
              <a:rPr lang="hu-HU" dirty="0"/>
              <a:t>Néhány évvel később összejött a tíz évvel fiatalabb Váradi Hédivel, akivel csak `61-ben kötöttek házasságot, két évvel később azonban már el is váltak</a:t>
            </a:r>
          </a:p>
          <a:p>
            <a:r>
              <a:rPr lang="hu-HU" dirty="0"/>
              <a:t>Harmadik felesége </a:t>
            </a:r>
            <a:r>
              <a:rPr lang="hu-HU" dirty="0" err="1"/>
              <a:t>Lugossy</a:t>
            </a:r>
            <a:r>
              <a:rPr lang="hu-HU" dirty="0"/>
              <a:t> Zsuzsa lett, akitől egy kislánya született is, azonban rövidesen tőle is elvált, és Béres Ilonával járt</a:t>
            </a:r>
          </a:p>
          <a:p>
            <a:r>
              <a:rPr lang="hu-HU" dirty="0"/>
              <a:t>Negyedik, és egyben utolsó felesége </a:t>
            </a:r>
            <a:r>
              <a:rPr lang="hu-HU" dirty="0" err="1"/>
              <a:t>Élthes</a:t>
            </a:r>
            <a:r>
              <a:rPr lang="hu-HU" dirty="0"/>
              <a:t> Eszter lett, akivel idős napjait töltötte együtt</a:t>
            </a:r>
          </a:p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7EDC3C55-6E19-A2AE-3945-9E6F16971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7610" y="0"/>
            <a:ext cx="4353795" cy="287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809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CAEB6E-4B7F-3B57-8403-2171500C0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Bánk bán alakításai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0E12FC5-FE03-76DD-66CF-A447C54B1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/>
              <a:t>• Elsőre Miskolcon bújt a bán szerepébe, 1947-ben</a:t>
            </a:r>
          </a:p>
          <a:p>
            <a:pPr marL="0" indent="0">
              <a:buNone/>
            </a:pPr>
            <a:r>
              <a:rPr lang="hu-HU" dirty="0"/>
              <a:t>• A Nemzetiben négy évvel később kapta meg ezt a szerepet</a:t>
            </a:r>
          </a:p>
          <a:p>
            <a:pPr marL="0" indent="0">
              <a:buNone/>
            </a:pPr>
            <a:r>
              <a:rPr lang="hu-HU" dirty="0"/>
              <a:t>• Ekkor olyan nagyszerű volt az alakítása, hogy következő évben Kossuth díjra jelölték</a:t>
            </a:r>
          </a:p>
          <a:p>
            <a:pPr marL="0" indent="0">
              <a:buNone/>
            </a:pPr>
            <a:r>
              <a:rPr lang="hu-HU" dirty="0"/>
              <a:t>• Amit azonban „csak” `53-ban kapott meg, de a neve pár év alatt </a:t>
            </a:r>
            <a:r>
              <a:rPr lang="hu-HU" dirty="0" err="1"/>
              <a:t>összefort</a:t>
            </a:r>
            <a:r>
              <a:rPr lang="hu-HU" dirty="0"/>
              <a:t> Bánkéval</a:t>
            </a:r>
          </a:p>
          <a:p>
            <a:pPr marL="0" indent="0">
              <a:buNone/>
            </a:pPr>
            <a:r>
              <a:rPr lang="hu-HU" dirty="0"/>
              <a:t>• Bár egy darabig a Rákosi-korszak rendezői tüntették ki, a hazafias szerepben valószínű, hogy konzervatív, modern tekintetben is jó alakítást nyújtott</a:t>
            </a:r>
          </a:p>
          <a:p>
            <a:pPr marL="0" indent="0">
              <a:buNone/>
            </a:pPr>
            <a:r>
              <a:rPr lang="hu-HU" dirty="0"/>
              <a:t>• Utoljára Szegedi Szabadtéri színpadon játszotta Bánkot, 1978-ban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D322E524-145E-6317-CEA3-D5B15205A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1542" y="2755406"/>
            <a:ext cx="1590675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522466"/>
      </p:ext>
    </p:extLst>
  </p:cSld>
  <p:clrMapOvr>
    <a:masterClrMapping/>
  </p:clrMapOvr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Szélesvásznú</PresentationFormat>
  <Slides>6</Slides>
  <Notes>0</Notes>
  <HiddenSlides>0</HiddenSlide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TM04033917[[fn=Berlin]]_novariants</vt:lpstr>
      <vt:lpstr>Bessenyei Ferenc</vt:lpstr>
      <vt:lpstr>Gyermekkora</vt:lpstr>
      <vt:lpstr>Fiatalkora</vt:lpstr>
      <vt:lpstr>`56 és a későbbi élete</vt:lpstr>
      <vt:lpstr>Feleségei, családja</vt:lpstr>
      <vt:lpstr>Bánk bán alakításai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Bessenyei Ferenc</dc:title>
  <dc:creator>Szigeti Lívia</dc:creator>
  <cp:lastModifiedBy>Szigeti Lívia</cp:lastModifiedBy>
  <cp:revision>13</cp:revision>
  <dcterms:created xsi:type="dcterms:W3CDTF">2024-04-06T22:04:55Z</dcterms:created>
  <dcterms:modified xsi:type="dcterms:W3CDTF">2024-04-07T17:54:48Z</dcterms:modified>
</cp:coreProperties>
</file>