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9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03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474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0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43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6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66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7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31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61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1505-0C32-4268-AC26-3C32AE4E90BF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FCD50-A827-4295-B16F-50562B527B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03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3D89AF-8C98-4163-A941-4A30E23CF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591016"/>
            <a:ext cx="5829300" cy="1193180"/>
          </a:xfrm>
        </p:spPr>
        <p:txBody>
          <a:bodyPr>
            <a:normAutofit/>
          </a:bodyPr>
          <a:lstStyle/>
          <a:p>
            <a:r>
              <a:rPr lang="hu-HU" sz="6600" dirty="0">
                <a:solidFill>
                  <a:srgbClr val="CC9900"/>
                </a:solidFill>
                <a:latin typeface="Castellar" panose="020A0402060406010301" pitchFamily="18" charset="0"/>
              </a:rPr>
              <a:t>Naplóm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FB6F3C6-22F3-4A17-8C61-092AAE23E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352" y="8798312"/>
            <a:ext cx="1863648" cy="345688"/>
          </a:xfrm>
        </p:spPr>
        <p:txBody>
          <a:bodyPr>
            <a:normAutofit fontScale="85000" lnSpcReduction="10000"/>
          </a:bodyPr>
          <a:lstStyle/>
          <a:p>
            <a:r>
              <a:rPr lang="hu-HU" dirty="0">
                <a:solidFill>
                  <a:srgbClr val="CC9900"/>
                </a:solidFill>
                <a:latin typeface="Castellar" panose="020A0402060406010301" pitchFamily="18" charset="0"/>
              </a:rPr>
              <a:t>Madách Imre</a:t>
            </a:r>
          </a:p>
        </p:txBody>
      </p:sp>
    </p:spTree>
    <p:extLst>
      <p:ext uri="{BB962C8B-B14F-4D97-AF65-F5344CB8AC3E}">
        <p14:creationId xmlns:p14="http://schemas.microsoft.com/office/powerpoint/2010/main" val="311685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>
            <a:extLst>
              <a:ext uri="{FF2B5EF4-FFF2-40B4-BE49-F238E27FC236}">
                <a16:creationId xmlns:a16="http://schemas.microsoft.com/office/drawing/2014/main" id="{B2CBE312-C095-4C8A-976C-D0103F0BA18C}"/>
              </a:ext>
            </a:extLst>
          </p:cNvPr>
          <p:cNvSpPr/>
          <p:nvPr/>
        </p:nvSpPr>
        <p:spPr>
          <a:xfrm>
            <a:off x="1973766" y="2359583"/>
            <a:ext cx="2687444" cy="18288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B0634F5-30C9-4C57-9320-2C872596B8D7}"/>
              </a:ext>
            </a:extLst>
          </p:cNvPr>
          <p:cNvSpPr txBox="1"/>
          <p:nvPr/>
        </p:nvSpPr>
        <p:spPr>
          <a:xfrm>
            <a:off x="2103642" y="2673818"/>
            <a:ext cx="2687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elmúlás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370B58A7-1C81-4603-BEC2-24D3684D4458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1839951" y="2091954"/>
            <a:ext cx="527382" cy="53545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zis 7">
            <a:extLst>
              <a:ext uri="{FF2B5EF4-FFF2-40B4-BE49-F238E27FC236}">
                <a16:creationId xmlns:a16="http://schemas.microsoft.com/office/drawing/2014/main" id="{6973C5A7-383D-40FF-9004-1838782B6A71}"/>
              </a:ext>
            </a:extLst>
          </p:cNvPr>
          <p:cNvSpPr/>
          <p:nvPr/>
        </p:nvSpPr>
        <p:spPr>
          <a:xfrm>
            <a:off x="318977" y="1297172"/>
            <a:ext cx="2615609" cy="828236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46DF997-9868-4C96-8448-3F6BE0C51521}"/>
              </a:ext>
            </a:extLst>
          </p:cNvPr>
          <p:cNvSpPr txBox="1"/>
          <p:nvPr/>
        </p:nvSpPr>
        <p:spPr>
          <a:xfrm>
            <a:off x="427599" y="1504020"/>
            <a:ext cx="242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Osztályrész(</a:t>
            </a:r>
            <a:r>
              <a:rPr lang="hu-HU" sz="2800" dirty="0" err="1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em</a:t>
            </a:r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)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88FDC28-31E7-4F36-A665-2964AE8C9A97}"/>
              </a:ext>
            </a:extLst>
          </p:cNvPr>
          <p:cNvSpPr txBox="1"/>
          <p:nvPr/>
        </p:nvSpPr>
        <p:spPr>
          <a:xfrm>
            <a:off x="1886192" y="180034"/>
            <a:ext cx="3122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Új ciklus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55059C13-D1A6-4EA2-BB25-719B51D53640}"/>
              </a:ext>
            </a:extLst>
          </p:cNvPr>
          <p:cNvCxnSpPr>
            <a:stCxn id="4" idx="3"/>
          </p:cNvCxnSpPr>
          <p:nvPr/>
        </p:nvCxnSpPr>
        <p:spPr>
          <a:xfrm flipH="1">
            <a:off x="1973766" y="3920561"/>
            <a:ext cx="393567" cy="3458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>
            <a:extLst>
              <a:ext uri="{FF2B5EF4-FFF2-40B4-BE49-F238E27FC236}">
                <a16:creationId xmlns:a16="http://schemas.microsoft.com/office/drawing/2014/main" id="{47D69906-31E1-49F8-93A0-B1681C5B0D1E}"/>
              </a:ext>
            </a:extLst>
          </p:cNvPr>
          <p:cNvSpPr/>
          <p:nvPr/>
        </p:nvSpPr>
        <p:spPr>
          <a:xfrm>
            <a:off x="144966" y="4093501"/>
            <a:ext cx="2222367" cy="156117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EDCC9CC-2DF0-4A72-9029-2F43F59C1740}"/>
              </a:ext>
            </a:extLst>
          </p:cNvPr>
          <p:cNvSpPr txBox="1"/>
          <p:nvPr/>
        </p:nvSpPr>
        <p:spPr>
          <a:xfrm>
            <a:off x="2135013" y="8431619"/>
            <a:ext cx="137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Félelem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Szabadkézi sokszög: alakzat 15">
            <a:extLst>
              <a:ext uri="{FF2B5EF4-FFF2-40B4-BE49-F238E27FC236}">
                <a16:creationId xmlns:a16="http://schemas.microsoft.com/office/drawing/2014/main" id="{91B03AAD-6907-4F3F-BF3C-7177A915E85B}"/>
              </a:ext>
            </a:extLst>
          </p:cNvPr>
          <p:cNvSpPr/>
          <p:nvPr/>
        </p:nvSpPr>
        <p:spPr>
          <a:xfrm>
            <a:off x="2335792" y="7842871"/>
            <a:ext cx="428673" cy="684441"/>
          </a:xfrm>
          <a:custGeom>
            <a:avLst/>
            <a:gdLst>
              <a:gd name="connsiteX0" fmla="*/ 0 w 546410"/>
              <a:gd name="connsiteY0" fmla="*/ 0 h 836166"/>
              <a:gd name="connsiteX1" fmla="*/ 189571 w 546410"/>
              <a:gd name="connsiteY1" fmla="*/ 223025 h 836166"/>
              <a:gd name="connsiteX2" fmla="*/ 345688 w 546410"/>
              <a:gd name="connsiteY2" fmla="*/ 546410 h 836166"/>
              <a:gd name="connsiteX3" fmla="*/ 501805 w 546410"/>
              <a:gd name="connsiteY3" fmla="*/ 802888 h 836166"/>
              <a:gd name="connsiteX4" fmla="*/ 546410 w 546410"/>
              <a:gd name="connsiteY4" fmla="*/ 825191 h 83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10" h="836166">
                <a:moveTo>
                  <a:pt x="0" y="0"/>
                </a:moveTo>
                <a:cubicBezTo>
                  <a:pt x="65978" y="65978"/>
                  <a:pt x="131956" y="131957"/>
                  <a:pt x="189571" y="223025"/>
                </a:cubicBezTo>
                <a:cubicBezTo>
                  <a:pt x="247186" y="314093"/>
                  <a:pt x="293649" y="449766"/>
                  <a:pt x="345688" y="546410"/>
                </a:cubicBezTo>
                <a:cubicBezTo>
                  <a:pt x="397727" y="643054"/>
                  <a:pt x="468351" y="756425"/>
                  <a:pt x="501805" y="802888"/>
                </a:cubicBezTo>
                <a:cubicBezTo>
                  <a:pt x="535259" y="849352"/>
                  <a:pt x="540834" y="837271"/>
                  <a:pt x="546410" y="825191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EED3E3F0-DAE9-4CBD-B23E-E5173D1DE9F4}"/>
              </a:ext>
            </a:extLst>
          </p:cNvPr>
          <p:cNvSpPr/>
          <p:nvPr/>
        </p:nvSpPr>
        <p:spPr>
          <a:xfrm>
            <a:off x="3534937" y="4790165"/>
            <a:ext cx="3133493" cy="2320222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DA5F077-E21E-45C4-9306-566643F4BFC3}"/>
              </a:ext>
            </a:extLst>
          </p:cNvPr>
          <p:cNvSpPr txBox="1"/>
          <p:nvPr/>
        </p:nvSpPr>
        <p:spPr>
          <a:xfrm>
            <a:off x="3863896" y="5341075"/>
            <a:ext cx="2732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Ősz-lomb-levél</a:t>
            </a:r>
          </a:p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     </a:t>
            </a:r>
            <a:r>
              <a:rPr lang="hu-HU" sz="2800" dirty="0" err="1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-piros</a:t>
            </a:r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árnyalatok</a:t>
            </a:r>
          </a:p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     -BÚCSÚ</a:t>
            </a:r>
          </a:p>
        </p:txBody>
      </p: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948CE9E5-EC98-467E-B71A-128DC2E8D2D4}"/>
              </a:ext>
            </a:extLst>
          </p:cNvPr>
          <p:cNvCxnSpPr>
            <a:stCxn id="4" idx="7"/>
          </p:cNvCxnSpPr>
          <p:nvPr/>
        </p:nvCxnSpPr>
        <p:spPr>
          <a:xfrm flipV="1">
            <a:off x="4267643" y="2359583"/>
            <a:ext cx="92484" cy="26782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>
            <a:extLst>
              <a:ext uri="{FF2B5EF4-FFF2-40B4-BE49-F238E27FC236}">
                <a16:creationId xmlns:a16="http://schemas.microsoft.com/office/drawing/2014/main" id="{C8389671-0253-4E5C-8265-2B2FB4D8211A}"/>
              </a:ext>
            </a:extLst>
          </p:cNvPr>
          <p:cNvSpPr/>
          <p:nvPr/>
        </p:nvSpPr>
        <p:spPr>
          <a:xfrm>
            <a:off x="3406697" y="1535359"/>
            <a:ext cx="3350942" cy="849159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E6D0DA17-66BB-48F2-B9FD-531F63A24B04}"/>
              </a:ext>
            </a:extLst>
          </p:cNvPr>
          <p:cNvSpPr txBox="1"/>
          <p:nvPr/>
        </p:nvSpPr>
        <p:spPr>
          <a:xfrm>
            <a:off x="3673175" y="1507989"/>
            <a:ext cx="2670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sárga lomb- 1. vers!     	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LOMB =DALOM</a:t>
            </a:r>
          </a:p>
        </p:txBody>
      </p:sp>
      <p:sp>
        <p:nvSpPr>
          <p:cNvPr id="23" name="Szabadkézi sokszög: alakzat 22">
            <a:extLst>
              <a:ext uri="{FF2B5EF4-FFF2-40B4-BE49-F238E27FC236}">
                <a16:creationId xmlns:a16="http://schemas.microsoft.com/office/drawing/2014/main" id="{BE0F52AA-BE12-416D-9779-17F1712BD989}"/>
              </a:ext>
            </a:extLst>
          </p:cNvPr>
          <p:cNvSpPr/>
          <p:nvPr/>
        </p:nvSpPr>
        <p:spPr>
          <a:xfrm>
            <a:off x="2592832" y="4177233"/>
            <a:ext cx="541255" cy="2390462"/>
          </a:xfrm>
          <a:custGeom>
            <a:avLst/>
            <a:gdLst>
              <a:gd name="connsiteX0" fmla="*/ 540661 w 541255"/>
              <a:gd name="connsiteY0" fmla="*/ 0 h 2390462"/>
              <a:gd name="connsiteX1" fmla="*/ 473753 w 541255"/>
              <a:gd name="connsiteY1" fmla="*/ 936702 h 2390462"/>
              <a:gd name="connsiteX2" fmla="*/ 116914 w 541255"/>
              <a:gd name="connsiteY2" fmla="*/ 1962614 h 2390462"/>
              <a:gd name="connsiteX3" fmla="*/ 5402 w 541255"/>
              <a:gd name="connsiteY3" fmla="*/ 2352907 h 2390462"/>
              <a:gd name="connsiteX4" fmla="*/ 27705 w 541255"/>
              <a:gd name="connsiteY4" fmla="*/ 2352907 h 239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255" h="2390462">
                <a:moveTo>
                  <a:pt x="540661" y="0"/>
                </a:moveTo>
                <a:cubicBezTo>
                  <a:pt x="542519" y="304800"/>
                  <a:pt x="544377" y="609600"/>
                  <a:pt x="473753" y="936702"/>
                </a:cubicBezTo>
                <a:cubicBezTo>
                  <a:pt x="403129" y="1263804"/>
                  <a:pt x="194972" y="1726580"/>
                  <a:pt x="116914" y="1962614"/>
                </a:cubicBezTo>
                <a:cubicBezTo>
                  <a:pt x="38856" y="2198648"/>
                  <a:pt x="20270" y="2287858"/>
                  <a:pt x="5402" y="2352907"/>
                </a:cubicBezTo>
                <a:cubicBezTo>
                  <a:pt x="-9466" y="2417956"/>
                  <a:pt x="9119" y="2385431"/>
                  <a:pt x="27705" y="23529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68169F0D-1CBF-4977-AC3A-CEDD7B602B54}"/>
              </a:ext>
            </a:extLst>
          </p:cNvPr>
          <p:cNvSpPr/>
          <p:nvPr/>
        </p:nvSpPr>
        <p:spPr>
          <a:xfrm>
            <a:off x="81230" y="6042819"/>
            <a:ext cx="2776653" cy="2051825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abadkézi sokszög: alakzat 26">
            <a:extLst>
              <a:ext uri="{FF2B5EF4-FFF2-40B4-BE49-F238E27FC236}">
                <a16:creationId xmlns:a16="http://schemas.microsoft.com/office/drawing/2014/main" id="{38D49296-81A2-4ABE-B9A0-465969F9439A}"/>
              </a:ext>
            </a:extLst>
          </p:cNvPr>
          <p:cNvSpPr/>
          <p:nvPr/>
        </p:nvSpPr>
        <p:spPr>
          <a:xfrm>
            <a:off x="4313885" y="2342346"/>
            <a:ext cx="40482" cy="156843"/>
          </a:xfrm>
          <a:custGeom>
            <a:avLst/>
            <a:gdLst>
              <a:gd name="connsiteX0" fmla="*/ 0 w 40482"/>
              <a:gd name="connsiteY0" fmla="*/ 156843 h 156843"/>
              <a:gd name="connsiteX1" fmla="*/ 30957 w 40482"/>
              <a:gd name="connsiteY1" fmla="*/ 23493 h 156843"/>
              <a:gd name="connsiteX2" fmla="*/ 28575 w 40482"/>
              <a:gd name="connsiteY2" fmla="*/ 2062 h 156843"/>
              <a:gd name="connsiteX3" fmla="*/ 40482 w 40482"/>
              <a:gd name="connsiteY3" fmla="*/ 2062 h 15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82" h="156843">
                <a:moveTo>
                  <a:pt x="0" y="156843"/>
                </a:moveTo>
                <a:cubicBezTo>
                  <a:pt x="13097" y="103066"/>
                  <a:pt x="26195" y="49290"/>
                  <a:pt x="30957" y="23493"/>
                </a:cubicBezTo>
                <a:cubicBezTo>
                  <a:pt x="35719" y="-2304"/>
                  <a:pt x="26988" y="5634"/>
                  <a:pt x="28575" y="2062"/>
                </a:cubicBezTo>
                <a:cubicBezTo>
                  <a:pt x="30163" y="-1510"/>
                  <a:pt x="35322" y="276"/>
                  <a:pt x="40482" y="2062"/>
                </a:cubicBezTo>
              </a:path>
            </a:pathLst>
          </a:custGeom>
          <a:noFill/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5" name="Kép 24" descr="őszi lombo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081824"/>
            <a:ext cx="2857499" cy="192881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8" name="Szabadkézi sokszög: alakzat 15">
            <a:extLst>
              <a:ext uri="{FF2B5EF4-FFF2-40B4-BE49-F238E27FC236}">
                <a16:creationId xmlns:a16="http://schemas.microsoft.com/office/drawing/2014/main" id="{91B03AAD-6907-4F3F-BF3C-7177A915E85B}"/>
              </a:ext>
            </a:extLst>
          </p:cNvPr>
          <p:cNvSpPr/>
          <p:nvPr/>
        </p:nvSpPr>
        <p:spPr>
          <a:xfrm>
            <a:off x="3879363" y="4093501"/>
            <a:ext cx="546410" cy="836166"/>
          </a:xfrm>
          <a:custGeom>
            <a:avLst/>
            <a:gdLst>
              <a:gd name="connsiteX0" fmla="*/ 0 w 546410"/>
              <a:gd name="connsiteY0" fmla="*/ 0 h 836166"/>
              <a:gd name="connsiteX1" fmla="*/ 189571 w 546410"/>
              <a:gd name="connsiteY1" fmla="*/ 223025 h 836166"/>
              <a:gd name="connsiteX2" fmla="*/ 345688 w 546410"/>
              <a:gd name="connsiteY2" fmla="*/ 546410 h 836166"/>
              <a:gd name="connsiteX3" fmla="*/ 501805 w 546410"/>
              <a:gd name="connsiteY3" fmla="*/ 802888 h 836166"/>
              <a:gd name="connsiteX4" fmla="*/ 546410 w 546410"/>
              <a:gd name="connsiteY4" fmla="*/ 825191 h 83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10" h="836166">
                <a:moveTo>
                  <a:pt x="0" y="0"/>
                </a:moveTo>
                <a:cubicBezTo>
                  <a:pt x="65978" y="65978"/>
                  <a:pt x="131956" y="131957"/>
                  <a:pt x="189571" y="223025"/>
                </a:cubicBezTo>
                <a:cubicBezTo>
                  <a:pt x="247186" y="314093"/>
                  <a:pt x="293649" y="449766"/>
                  <a:pt x="345688" y="546410"/>
                </a:cubicBezTo>
                <a:cubicBezTo>
                  <a:pt x="397727" y="643054"/>
                  <a:pt x="468351" y="756425"/>
                  <a:pt x="501805" y="802888"/>
                </a:cubicBezTo>
                <a:cubicBezTo>
                  <a:pt x="535259" y="849352"/>
                  <a:pt x="540834" y="837271"/>
                  <a:pt x="546410" y="825191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3EDCC9CC-2DF0-4A72-9029-2F43F59C1740}"/>
              </a:ext>
            </a:extLst>
          </p:cNvPr>
          <p:cNvSpPr txBox="1"/>
          <p:nvPr/>
        </p:nvSpPr>
        <p:spPr>
          <a:xfrm>
            <a:off x="479878" y="4811872"/>
            <a:ext cx="211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Halál(fekete)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Szabadkézi sokszög: alakzat 15">
            <a:extLst>
              <a:ext uri="{FF2B5EF4-FFF2-40B4-BE49-F238E27FC236}">
                <a16:creationId xmlns:a16="http://schemas.microsoft.com/office/drawing/2014/main" id="{91B03AAD-6907-4F3F-BF3C-7177A915E85B}"/>
              </a:ext>
            </a:extLst>
          </p:cNvPr>
          <p:cNvSpPr/>
          <p:nvPr/>
        </p:nvSpPr>
        <p:spPr>
          <a:xfrm flipH="1">
            <a:off x="648587" y="8037802"/>
            <a:ext cx="276620" cy="595836"/>
          </a:xfrm>
          <a:custGeom>
            <a:avLst/>
            <a:gdLst>
              <a:gd name="connsiteX0" fmla="*/ 0 w 546410"/>
              <a:gd name="connsiteY0" fmla="*/ 0 h 836166"/>
              <a:gd name="connsiteX1" fmla="*/ 189571 w 546410"/>
              <a:gd name="connsiteY1" fmla="*/ 223025 h 836166"/>
              <a:gd name="connsiteX2" fmla="*/ 345688 w 546410"/>
              <a:gd name="connsiteY2" fmla="*/ 546410 h 836166"/>
              <a:gd name="connsiteX3" fmla="*/ 501805 w 546410"/>
              <a:gd name="connsiteY3" fmla="*/ 802888 h 836166"/>
              <a:gd name="connsiteX4" fmla="*/ 546410 w 546410"/>
              <a:gd name="connsiteY4" fmla="*/ 825191 h 83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10" h="836166">
                <a:moveTo>
                  <a:pt x="0" y="0"/>
                </a:moveTo>
                <a:cubicBezTo>
                  <a:pt x="65978" y="65978"/>
                  <a:pt x="131956" y="131957"/>
                  <a:pt x="189571" y="223025"/>
                </a:cubicBezTo>
                <a:cubicBezTo>
                  <a:pt x="247186" y="314093"/>
                  <a:pt x="293649" y="449766"/>
                  <a:pt x="345688" y="546410"/>
                </a:cubicBezTo>
                <a:cubicBezTo>
                  <a:pt x="397727" y="643054"/>
                  <a:pt x="468351" y="756425"/>
                  <a:pt x="501805" y="802888"/>
                </a:cubicBezTo>
                <a:cubicBezTo>
                  <a:pt x="535259" y="849352"/>
                  <a:pt x="540834" y="837271"/>
                  <a:pt x="546410" y="825191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3EDCC9CC-2DF0-4A72-9029-2F43F59C1740}"/>
              </a:ext>
            </a:extLst>
          </p:cNvPr>
          <p:cNvSpPr txBox="1"/>
          <p:nvPr/>
        </p:nvSpPr>
        <p:spPr>
          <a:xfrm>
            <a:off x="0" y="8620780"/>
            <a:ext cx="181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Összegzés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1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2DB05DF-7557-4835-860E-CEFD3C51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133815"/>
            <a:ext cx="6467707" cy="8909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A mai napon elt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ű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n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dtem… vajon az emberek, kik m</a:t>
            </a:r>
            <a:r>
              <a:rPr lang="hu-HU" sz="16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ű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veinket olvassák (</a:t>
            </a:r>
            <a:r>
              <a:rPr lang="hu-HU" sz="2400" i="1" strike="sngStrike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elmélkednek-e a mi érzéseinken)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belátnak-e verseink mögé, ezzel betekintve életünkbe, vagy csak az 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szi levelek búcsúzó színkavalkádját látják? A költ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ői</a:t>
            </a:r>
            <a:r>
              <a:rPr lang="hu-HU" sz="32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lét mennyi kérdést vet fel…</a:t>
            </a:r>
          </a:p>
        </p:txBody>
      </p:sp>
      <p:sp>
        <p:nvSpPr>
          <p:cNvPr id="5" name="Szabadkézi sokszög: alakzat 4">
            <a:extLst>
              <a:ext uri="{FF2B5EF4-FFF2-40B4-BE49-F238E27FC236}">
                <a16:creationId xmlns:a16="http://schemas.microsoft.com/office/drawing/2014/main" id="{1DA46182-408F-4114-859F-18F6B6355D83}"/>
              </a:ext>
            </a:extLst>
          </p:cNvPr>
          <p:cNvSpPr/>
          <p:nvPr/>
        </p:nvSpPr>
        <p:spPr>
          <a:xfrm>
            <a:off x="825190" y="3118223"/>
            <a:ext cx="3613117" cy="5528303"/>
          </a:xfrm>
          <a:custGeom>
            <a:avLst/>
            <a:gdLst>
              <a:gd name="connsiteX0" fmla="*/ 0 w 3613117"/>
              <a:gd name="connsiteY0" fmla="*/ 5512821 h 5528303"/>
              <a:gd name="connsiteX1" fmla="*/ 557561 w 3613117"/>
              <a:gd name="connsiteY1" fmla="*/ 4955260 h 5528303"/>
              <a:gd name="connsiteX2" fmla="*/ 936703 w 3613117"/>
              <a:gd name="connsiteY2" fmla="*/ 3762079 h 5528303"/>
              <a:gd name="connsiteX3" fmla="*/ 1059366 w 3613117"/>
              <a:gd name="connsiteY3" fmla="*/ 2301270 h 5528303"/>
              <a:gd name="connsiteX4" fmla="*/ 1037064 w 3613117"/>
              <a:gd name="connsiteY4" fmla="*/ 2011338 h 5528303"/>
              <a:gd name="connsiteX5" fmla="*/ 791737 w 3613117"/>
              <a:gd name="connsiteY5" fmla="*/ 1632197 h 5528303"/>
              <a:gd name="connsiteX6" fmla="*/ 546410 w 3613117"/>
              <a:gd name="connsiteY6" fmla="*/ 1554138 h 5528303"/>
              <a:gd name="connsiteX7" fmla="*/ 780586 w 3613117"/>
              <a:gd name="connsiteY7" fmla="*/ 1565289 h 5528303"/>
              <a:gd name="connsiteX8" fmla="*/ 89210 w 3613117"/>
              <a:gd name="connsiteY8" fmla="*/ 862762 h 5528303"/>
              <a:gd name="connsiteX9" fmla="*/ 345688 w 3613117"/>
              <a:gd name="connsiteY9" fmla="*/ 951972 h 5528303"/>
              <a:gd name="connsiteX10" fmla="*/ 278781 w 3613117"/>
              <a:gd name="connsiteY10" fmla="*/ 227143 h 5528303"/>
              <a:gd name="connsiteX11" fmla="*/ 457200 w 3613117"/>
              <a:gd name="connsiteY11" fmla="*/ 885065 h 5528303"/>
              <a:gd name="connsiteX12" fmla="*/ 758283 w 3613117"/>
              <a:gd name="connsiteY12" fmla="*/ 706645 h 5528303"/>
              <a:gd name="connsiteX13" fmla="*/ 680225 w 3613117"/>
              <a:gd name="connsiteY13" fmla="*/ 929670 h 5528303"/>
              <a:gd name="connsiteX14" fmla="*/ 613317 w 3613117"/>
              <a:gd name="connsiteY14" fmla="*/ 1074636 h 5528303"/>
              <a:gd name="connsiteX15" fmla="*/ 1115122 w 3613117"/>
              <a:gd name="connsiteY15" fmla="*/ 1877523 h 5528303"/>
              <a:gd name="connsiteX16" fmla="*/ 1037064 w 3613117"/>
              <a:gd name="connsiteY16" fmla="*/ 862762 h 5528303"/>
              <a:gd name="connsiteX17" fmla="*/ 936703 w 3613117"/>
              <a:gd name="connsiteY17" fmla="*/ 717797 h 5528303"/>
              <a:gd name="connsiteX18" fmla="*/ 1037064 w 3613117"/>
              <a:gd name="connsiteY18" fmla="*/ 740099 h 5528303"/>
              <a:gd name="connsiteX19" fmla="*/ 880947 w 3613117"/>
              <a:gd name="connsiteY19" fmla="*/ 483621 h 5528303"/>
              <a:gd name="connsiteX20" fmla="*/ 1103971 w 3613117"/>
              <a:gd name="connsiteY20" fmla="*/ 740099 h 5528303"/>
              <a:gd name="connsiteX21" fmla="*/ 1293542 w 3613117"/>
              <a:gd name="connsiteY21" fmla="*/ 193689 h 5528303"/>
              <a:gd name="connsiteX22" fmla="*/ 1226634 w 3613117"/>
              <a:gd name="connsiteY22" fmla="*/ 773553 h 5528303"/>
              <a:gd name="connsiteX23" fmla="*/ 1215483 w 3613117"/>
              <a:gd name="connsiteY23" fmla="*/ 1832918 h 5528303"/>
              <a:gd name="connsiteX24" fmla="*/ 1371600 w 3613117"/>
              <a:gd name="connsiteY24" fmla="*/ 1888675 h 5528303"/>
              <a:gd name="connsiteX25" fmla="*/ 1650381 w 3613117"/>
              <a:gd name="connsiteY25" fmla="*/ 963123 h 5528303"/>
              <a:gd name="connsiteX26" fmla="*/ 1561171 w 3613117"/>
              <a:gd name="connsiteY26" fmla="*/ 215992 h 5528303"/>
              <a:gd name="connsiteX27" fmla="*/ 1650381 w 3613117"/>
              <a:gd name="connsiteY27" fmla="*/ 383260 h 5528303"/>
              <a:gd name="connsiteX28" fmla="*/ 1672683 w 3613117"/>
              <a:gd name="connsiteY28" fmla="*/ 4118 h 5528303"/>
              <a:gd name="connsiteX29" fmla="*/ 1784195 w 3613117"/>
              <a:gd name="connsiteY29" fmla="*/ 673192 h 5528303"/>
              <a:gd name="connsiteX30" fmla="*/ 2007220 w 3613117"/>
              <a:gd name="connsiteY30" fmla="*/ 427865 h 5528303"/>
              <a:gd name="connsiteX31" fmla="*/ 1527717 w 3613117"/>
              <a:gd name="connsiteY31" fmla="*/ 1877523 h 5528303"/>
              <a:gd name="connsiteX32" fmla="*/ 1940312 w 3613117"/>
              <a:gd name="connsiteY32" fmla="*/ 1409172 h 5528303"/>
              <a:gd name="connsiteX33" fmla="*/ 1884556 w 3613117"/>
              <a:gd name="connsiteY33" fmla="*/ 1119240 h 5528303"/>
              <a:gd name="connsiteX34" fmla="*/ 1996069 w 3613117"/>
              <a:gd name="connsiteY34" fmla="*/ 1264206 h 5528303"/>
              <a:gd name="connsiteX35" fmla="*/ 2386361 w 3613117"/>
              <a:gd name="connsiteY35" fmla="*/ 249445 h 5528303"/>
              <a:gd name="connsiteX36" fmla="*/ 2096430 w 3613117"/>
              <a:gd name="connsiteY36" fmla="*/ 1431475 h 5528303"/>
              <a:gd name="connsiteX37" fmla="*/ 2386361 w 3613117"/>
              <a:gd name="connsiteY37" fmla="*/ 1609894 h 5528303"/>
              <a:gd name="connsiteX38" fmla="*/ 1984917 w 3613117"/>
              <a:gd name="connsiteY38" fmla="*/ 1699104 h 5528303"/>
              <a:gd name="connsiteX39" fmla="*/ 1795347 w 3613117"/>
              <a:gd name="connsiteY39" fmla="*/ 1966733 h 5528303"/>
              <a:gd name="connsiteX40" fmla="*/ 2230244 w 3613117"/>
              <a:gd name="connsiteY40" fmla="*/ 1788314 h 5528303"/>
              <a:gd name="connsiteX41" fmla="*/ 2475571 w 3613117"/>
              <a:gd name="connsiteY41" fmla="*/ 1587592 h 5528303"/>
              <a:gd name="connsiteX42" fmla="*/ 2754351 w 3613117"/>
              <a:gd name="connsiteY42" fmla="*/ 349806 h 5528303"/>
              <a:gd name="connsiteX43" fmla="*/ 2709747 w 3613117"/>
              <a:gd name="connsiteY43" fmla="*/ 996577 h 5528303"/>
              <a:gd name="connsiteX44" fmla="*/ 3311912 w 3613117"/>
              <a:gd name="connsiteY44" fmla="*/ 583982 h 5528303"/>
              <a:gd name="connsiteX45" fmla="*/ 2821259 w 3613117"/>
              <a:gd name="connsiteY45" fmla="*/ 1186148 h 5528303"/>
              <a:gd name="connsiteX46" fmla="*/ 3612995 w 3613117"/>
              <a:gd name="connsiteY46" fmla="*/ 1219601 h 5528303"/>
              <a:gd name="connsiteX47" fmla="*/ 2754351 w 3613117"/>
              <a:gd name="connsiteY47" fmla="*/ 1353416 h 5528303"/>
              <a:gd name="connsiteX48" fmla="*/ 2665142 w 3613117"/>
              <a:gd name="connsiteY48" fmla="*/ 1554138 h 5528303"/>
              <a:gd name="connsiteX49" fmla="*/ 2263698 w 3613117"/>
              <a:gd name="connsiteY49" fmla="*/ 2089397 h 5528303"/>
              <a:gd name="connsiteX50" fmla="*/ 2185639 w 3613117"/>
              <a:gd name="connsiteY50" fmla="*/ 3237972 h 5528303"/>
              <a:gd name="connsiteX51" fmla="*/ 2497873 w 3613117"/>
              <a:gd name="connsiteY51" fmla="*/ 4721084 h 5528303"/>
              <a:gd name="connsiteX52" fmla="*/ 2988527 w 3613117"/>
              <a:gd name="connsiteY52" fmla="*/ 5479367 h 5528303"/>
              <a:gd name="connsiteX53" fmla="*/ 2932771 w 3613117"/>
              <a:gd name="connsiteY53" fmla="*/ 5390157 h 552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613117" h="5528303">
                <a:moveTo>
                  <a:pt x="0" y="5512821"/>
                </a:moveTo>
                <a:cubicBezTo>
                  <a:pt x="200722" y="5379935"/>
                  <a:pt x="401444" y="5247050"/>
                  <a:pt x="557561" y="4955260"/>
                </a:cubicBezTo>
                <a:cubicBezTo>
                  <a:pt x="713678" y="4663470"/>
                  <a:pt x="853069" y="4204411"/>
                  <a:pt x="936703" y="3762079"/>
                </a:cubicBezTo>
                <a:cubicBezTo>
                  <a:pt x="1020337" y="3319747"/>
                  <a:pt x="1042639" y="2593060"/>
                  <a:pt x="1059366" y="2301270"/>
                </a:cubicBezTo>
                <a:cubicBezTo>
                  <a:pt x="1076093" y="2009480"/>
                  <a:pt x="1081669" y="2122850"/>
                  <a:pt x="1037064" y="2011338"/>
                </a:cubicBezTo>
                <a:cubicBezTo>
                  <a:pt x="992459" y="1899826"/>
                  <a:pt x="873513" y="1708397"/>
                  <a:pt x="791737" y="1632197"/>
                </a:cubicBezTo>
                <a:cubicBezTo>
                  <a:pt x="709961" y="1555997"/>
                  <a:pt x="548268" y="1565289"/>
                  <a:pt x="546410" y="1554138"/>
                </a:cubicBezTo>
                <a:cubicBezTo>
                  <a:pt x="544552" y="1542987"/>
                  <a:pt x="856786" y="1680518"/>
                  <a:pt x="780586" y="1565289"/>
                </a:cubicBezTo>
                <a:cubicBezTo>
                  <a:pt x="704386" y="1450060"/>
                  <a:pt x="161693" y="964981"/>
                  <a:pt x="89210" y="862762"/>
                </a:cubicBezTo>
                <a:cubicBezTo>
                  <a:pt x="16727" y="760543"/>
                  <a:pt x="314093" y="1057908"/>
                  <a:pt x="345688" y="951972"/>
                </a:cubicBezTo>
                <a:cubicBezTo>
                  <a:pt x="377283" y="846036"/>
                  <a:pt x="260196" y="238294"/>
                  <a:pt x="278781" y="227143"/>
                </a:cubicBezTo>
                <a:cubicBezTo>
                  <a:pt x="297366" y="215992"/>
                  <a:pt x="377283" y="805148"/>
                  <a:pt x="457200" y="885065"/>
                </a:cubicBezTo>
                <a:cubicBezTo>
                  <a:pt x="537117" y="964982"/>
                  <a:pt x="721112" y="699211"/>
                  <a:pt x="758283" y="706645"/>
                </a:cubicBezTo>
                <a:cubicBezTo>
                  <a:pt x="795454" y="714079"/>
                  <a:pt x="704386" y="868338"/>
                  <a:pt x="680225" y="929670"/>
                </a:cubicBezTo>
                <a:cubicBezTo>
                  <a:pt x="656064" y="991002"/>
                  <a:pt x="540834" y="916660"/>
                  <a:pt x="613317" y="1074636"/>
                </a:cubicBezTo>
                <a:cubicBezTo>
                  <a:pt x="685800" y="1232611"/>
                  <a:pt x="1044498" y="1912835"/>
                  <a:pt x="1115122" y="1877523"/>
                </a:cubicBezTo>
                <a:cubicBezTo>
                  <a:pt x="1185746" y="1842211"/>
                  <a:pt x="1066801" y="1056050"/>
                  <a:pt x="1037064" y="862762"/>
                </a:cubicBezTo>
                <a:cubicBezTo>
                  <a:pt x="1007328" y="669474"/>
                  <a:pt x="936703" y="738241"/>
                  <a:pt x="936703" y="717797"/>
                </a:cubicBezTo>
                <a:cubicBezTo>
                  <a:pt x="936703" y="697353"/>
                  <a:pt x="1046357" y="779128"/>
                  <a:pt x="1037064" y="740099"/>
                </a:cubicBezTo>
                <a:cubicBezTo>
                  <a:pt x="1027771" y="701070"/>
                  <a:pt x="869796" y="483621"/>
                  <a:pt x="880947" y="483621"/>
                </a:cubicBezTo>
                <a:cubicBezTo>
                  <a:pt x="892098" y="483621"/>
                  <a:pt x="1035205" y="788421"/>
                  <a:pt x="1103971" y="740099"/>
                </a:cubicBezTo>
                <a:cubicBezTo>
                  <a:pt x="1172737" y="691777"/>
                  <a:pt x="1273098" y="188113"/>
                  <a:pt x="1293542" y="193689"/>
                </a:cubicBezTo>
                <a:cubicBezTo>
                  <a:pt x="1313986" y="199265"/>
                  <a:pt x="1239644" y="500348"/>
                  <a:pt x="1226634" y="773553"/>
                </a:cubicBezTo>
                <a:cubicBezTo>
                  <a:pt x="1213624" y="1046758"/>
                  <a:pt x="1191322" y="1647064"/>
                  <a:pt x="1215483" y="1832918"/>
                </a:cubicBezTo>
                <a:cubicBezTo>
                  <a:pt x="1239644" y="2018772"/>
                  <a:pt x="1299117" y="2033641"/>
                  <a:pt x="1371600" y="1888675"/>
                </a:cubicBezTo>
                <a:cubicBezTo>
                  <a:pt x="1444083" y="1743709"/>
                  <a:pt x="1618786" y="1241904"/>
                  <a:pt x="1650381" y="963123"/>
                </a:cubicBezTo>
                <a:cubicBezTo>
                  <a:pt x="1681976" y="684342"/>
                  <a:pt x="1561171" y="312636"/>
                  <a:pt x="1561171" y="215992"/>
                </a:cubicBezTo>
                <a:cubicBezTo>
                  <a:pt x="1561171" y="119348"/>
                  <a:pt x="1631796" y="418572"/>
                  <a:pt x="1650381" y="383260"/>
                </a:cubicBezTo>
                <a:cubicBezTo>
                  <a:pt x="1668966" y="347948"/>
                  <a:pt x="1650381" y="-44204"/>
                  <a:pt x="1672683" y="4118"/>
                </a:cubicBezTo>
                <a:cubicBezTo>
                  <a:pt x="1694985" y="52440"/>
                  <a:pt x="1728439" y="602568"/>
                  <a:pt x="1784195" y="673192"/>
                </a:cubicBezTo>
                <a:cubicBezTo>
                  <a:pt x="1839951" y="743816"/>
                  <a:pt x="2049966" y="227143"/>
                  <a:pt x="2007220" y="427865"/>
                </a:cubicBezTo>
                <a:cubicBezTo>
                  <a:pt x="1964474" y="628587"/>
                  <a:pt x="1538868" y="1713972"/>
                  <a:pt x="1527717" y="1877523"/>
                </a:cubicBezTo>
                <a:cubicBezTo>
                  <a:pt x="1516566" y="2041074"/>
                  <a:pt x="1880839" y="1535552"/>
                  <a:pt x="1940312" y="1409172"/>
                </a:cubicBezTo>
                <a:cubicBezTo>
                  <a:pt x="1999785" y="1282791"/>
                  <a:pt x="1875263" y="1143401"/>
                  <a:pt x="1884556" y="1119240"/>
                </a:cubicBezTo>
                <a:cubicBezTo>
                  <a:pt x="1893849" y="1095079"/>
                  <a:pt x="1912435" y="1409172"/>
                  <a:pt x="1996069" y="1264206"/>
                </a:cubicBezTo>
                <a:cubicBezTo>
                  <a:pt x="2079703" y="1119240"/>
                  <a:pt x="2369634" y="221567"/>
                  <a:pt x="2386361" y="249445"/>
                </a:cubicBezTo>
                <a:cubicBezTo>
                  <a:pt x="2403088" y="277323"/>
                  <a:pt x="2096430" y="1204734"/>
                  <a:pt x="2096430" y="1431475"/>
                </a:cubicBezTo>
                <a:cubicBezTo>
                  <a:pt x="2096430" y="1658216"/>
                  <a:pt x="2404946" y="1565289"/>
                  <a:pt x="2386361" y="1609894"/>
                </a:cubicBezTo>
                <a:cubicBezTo>
                  <a:pt x="2367776" y="1654499"/>
                  <a:pt x="2083419" y="1639631"/>
                  <a:pt x="1984917" y="1699104"/>
                </a:cubicBezTo>
                <a:cubicBezTo>
                  <a:pt x="1886415" y="1758577"/>
                  <a:pt x="1754459" y="1951865"/>
                  <a:pt x="1795347" y="1966733"/>
                </a:cubicBezTo>
                <a:cubicBezTo>
                  <a:pt x="1836235" y="1981601"/>
                  <a:pt x="2116873" y="1851504"/>
                  <a:pt x="2230244" y="1788314"/>
                </a:cubicBezTo>
                <a:cubicBezTo>
                  <a:pt x="2343615" y="1725124"/>
                  <a:pt x="2388220" y="1827343"/>
                  <a:pt x="2475571" y="1587592"/>
                </a:cubicBezTo>
                <a:cubicBezTo>
                  <a:pt x="2562922" y="1347841"/>
                  <a:pt x="2715322" y="448309"/>
                  <a:pt x="2754351" y="349806"/>
                </a:cubicBezTo>
                <a:cubicBezTo>
                  <a:pt x="2793380" y="251303"/>
                  <a:pt x="2616820" y="957548"/>
                  <a:pt x="2709747" y="996577"/>
                </a:cubicBezTo>
                <a:cubicBezTo>
                  <a:pt x="2802674" y="1035606"/>
                  <a:pt x="3293327" y="552387"/>
                  <a:pt x="3311912" y="583982"/>
                </a:cubicBezTo>
                <a:cubicBezTo>
                  <a:pt x="3330497" y="615577"/>
                  <a:pt x="2771079" y="1080212"/>
                  <a:pt x="2821259" y="1186148"/>
                </a:cubicBezTo>
                <a:cubicBezTo>
                  <a:pt x="2871439" y="1292084"/>
                  <a:pt x="3624146" y="1191723"/>
                  <a:pt x="3612995" y="1219601"/>
                </a:cubicBezTo>
                <a:cubicBezTo>
                  <a:pt x="3601844" y="1247479"/>
                  <a:pt x="2912326" y="1297660"/>
                  <a:pt x="2754351" y="1353416"/>
                </a:cubicBezTo>
                <a:cubicBezTo>
                  <a:pt x="2596376" y="1409172"/>
                  <a:pt x="2746918" y="1431474"/>
                  <a:pt x="2665142" y="1554138"/>
                </a:cubicBezTo>
                <a:cubicBezTo>
                  <a:pt x="2583367" y="1676801"/>
                  <a:pt x="2343615" y="1808758"/>
                  <a:pt x="2263698" y="2089397"/>
                </a:cubicBezTo>
                <a:cubicBezTo>
                  <a:pt x="2183781" y="2370036"/>
                  <a:pt x="2146610" y="2799358"/>
                  <a:pt x="2185639" y="3237972"/>
                </a:cubicBezTo>
                <a:cubicBezTo>
                  <a:pt x="2224668" y="3676586"/>
                  <a:pt x="2364058" y="4347518"/>
                  <a:pt x="2497873" y="4721084"/>
                </a:cubicBezTo>
                <a:cubicBezTo>
                  <a:pt x="2631688" y="5094650"/>
                  <a:pt x="2916044" y="5367855"/>
                  <a:pt x="2988527" y="5479367"/>
                </a:cubicBezTo>
                <a:cubicBezTo>
                  <a:pt x="3061010" y="5590879"/>
                  <a:pt x="2996890" y="5490518"/>
                  <a:pt x="2932771" y="539015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CFA4CAD1-75B9-49B2-983F-A3BEDFEEF6B8}"/>
              </a:ext>
            </a:extLst>
          </p:cNvPr>
          <p:cNvSpPr/>
          <p:nvPr/>
        </p:nvSpPr>
        <p:spPr>
          <a:xfrm>
            <a:off x="453881" y="2363747"/>
            <a:ext cx="4130991" cy="2854174"/>
          </a:xfrm>
          <a:custGeom>
            <a:avLst/>
            <a:gdLst>
              <a:gd name="connsiteX0" fmla="*/ 1352617 w 4130991"/>
              <a:gd name="connsiteY0" fmla="*/ 2788116 h 2854174"/>
              <a:gd name="connsiteX1" fmla="*/ 694695 w 4130991"/>
              <a:gd name="connsiteY1" fmla="*/ 2832721 h 2854174"/>
              <a:gd name="connsiteX2" fmla="*/ 293251 w 4130991"/>
              <a:gd name="connsiteY2" fmla="*/ 2487033 h 2854174"/>
              <a:gd name="connsiteX3" fmla="*/ 360158 w 4130991"/>
              <a:gd name="connsiteY3" fmla="*/ 2119043 h 2854174"/>
              <a:gd name="connsiteX4" fmla="*/ 3319 w 4130991"/>
              <a:gd name="connsiteY4" fmla="*/ 1338458 h 2854174"/>
              <a:gd name="connsiteX5" fmla="*/ 605485 w 4130991"/>
              <a:gd name="connsiteY5" fmla="*/ 122975 h 2854174"/>
              <a:gd name="connsiteX6" fmla="*/ 1408373 w 4130991"/>
              <a:gd name="connsiteY6" fmla="*/ 212185 h 2854174"/>
              <a:gd name="connsiteX7" fmla="*/ 2032841 w 4130991"/>
              <a:gd name="connsiteY7" fmla="*/ 312 h 2854174"/>
              <a:gd name="connsiteX8" fmla="*/ 2958392 w 4130991"/>
              <a:gd name="connsiteY8" fmla="*/ 267941 h 2854174"/>
              <a:gd name="connsiteX9" fmla="*/ 3527104 w 4130991"/>
              <a:gd name="connsiteY9" fmla="*/ 580175 h 2854174"/>
              <a:gd name="connsiteX10" fmla="*/ 4040060 w 4130991"/>
              <a:gd name="connsiteY10" fmla="*/ 1293853 h 2854174"/>
              <a:gd name="connsiteX11" fmla="*/ 4106968 w 4130991"/>
              <a:gd name="connsiteY11" fmla="*/ 2308614 h 2854174"/>
              <a:gd name="connsiteX12" fmla="*/ 3772431 w 4130991"/>
              <a:gd name="connsiteY12" fmla="*/ 2565092 h 2854174"/>
              <a:gd name="connsiteX13" fmla="*/ 3237173 w 4130991"/>
              <a:gd name="connsiteY13" fmla="*/ 2464731 h 2854174"/>
              <a:gd name="connsiteX14" fmla="*/ 2701914 w 4130991"/>
              <a:gd name="connsiteY14" fmla="*/ 2743512 h 2854174"/>
              <a:gd name="connsiteX15" fmla="*/ 2646158 w 4130991"/>
              <a:gd name="connsiteY15" fmla="*/ 2799268 h 285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30991" h="2854174">
                <a:moveTo>
                  <a:pt x="1352617" y="2788116"/>
                </a:moveTo>
                <a:cubicBezTo>
                  <a:pt x="1111936" y="2835508"/>
                  <a:pt x="871256" y="2882901"/>
                  <a:pt x="694695" y="2832721"/>
                </a:cubicBezTo>
                <a:cubicBezTo>
                  <a:pt x="518134" y="2782541"/>
                  <a:pt x="349007" y="2605979"/>
                  <a:pt x="293251" y="2487033"/>
                </a:cubicBezTo>
                <a:cubicBezTo>
                  <a:pt x="237495" y="2368087"/>
                  <a:pt x="408480" y="2310472"/>
                  <a:pt x="360158" y="2119043"/>
                </a:cubicBezTo>
                <a:cubicBezTo>
                  <a:pt x="311836" y="1927614"/>
                  <a:pt x="-37569" y="1671136"/>
                  <a:pt x="3319" y="1338458"/>
                </a:cubicBezTo>
                <a:cubicBezTo>
                  <a:pt x="44207" y="1005780"/>
                  <a:pt x="371309" y="310687"/>
                  <a:pt x="605485" y="122975"/>
                </a:cubicBezTo>
                <a:cubicBezTo>
                  <a:pt x="839661" y="-64737"/>
                  <a:pt x="1170480" y="232629"/>
                  <a:pt x="1408373" y="212185"/>
                </a:cubicBezTo>
                <a:cubicBezTo>
                  <a:pt x="1646266" y="191741"/>
                  <a:pt x="1774505" y="-8981"/>
                  <a:pt x="2032841" y="312"/>
                </a:cubicBezTo>
                <a:cubicBezTo>
                  <a:pt x="2291178" y="9605"/>
                  <a:pt x="2709348" y="171297"/>
                  <a:pt x="2958392" y="267941"/>
                </a:cubicBezTo>
                <a:cubicBezTo>
                  <a:pt x="3207436" y="364585"/>
                  <a:pt x="3346826" y="409190"/>
                  <a:pt x="3527104" y="580175"/>
                </a:cubicBezTo>
                <a:cubicBezTo>
                  <a:pt x="3707382" y="751160"/>
                  <a:pt x="3943416" y="1005780"/>
                  <a:pt x="4040060" y="1293853"/>
                </a:cubicBezTo>
                <a:cubicBezTo>
                  <a:pt x="4136704" y="1581926"/>
                  <a:pt x="4151573" y="2096741"/>
                  <a:pt x="4106968" y="2308614"/>
                </a:cubicBezTo>
                <a:cubicBezTo>
                  <a:pt x="4062363" y="2520487"/>
                  <a:pt x="3917397" y="2539072"/>
                  <a:pt x="3772431" y="2565092"/>
                </a:cubicBezTo>
                <a:cubicBezTo>
                  <a:pt x="3627465" y="2591111"/>
                  <a:pt x="3415593" y="2434994"/>
                  <a:pt x="3237173" y="2464731"/>
                </a:cubicBezTo>
                <a:cubicBezTo>
                  <a:pt x="3058754" y="2494468"/>
                  <a:pt x="2800416" y="2687756"/>
                  <a:pt x="2701914" y="2743512"/>
                </a:cubicBezTo>
                <a:cubicBezTo>
                  <a:pt x="2603412" y="2799268"/>
                  <a:pt x="2624785" y="2799268"/>
                  <a:pt x="2646158" y="2799268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AF79D104-993A-4084-836E-4795E2FC7D69}"/>
              </a:ext>
            </a:extLst>
          </p:cNvPr>
          <p:cNvCxnSpPr>
            <a:cxnSpLocks/>
            <a:stCxn id="6" idx="0"/>
            <a:endCxn id="5" idx="4"/>
          </p:cNvCxnSpPr>
          <p:nvPr/>
        </p:nvCxnSpPr>
        <p:spPr>
          <a:xfrm flipV="1">
            <a:off x="1806498" y="5129561"/>
            <a:ext cx="55756" cy="2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ív 9">
            <a:extLst>
              <a:ext uri="{FF2B5EF4-FFF2-40B4-BE49-F238E27FC236}">
                <a16:creationId xmlns:a16="http://schemas.microsoft.com/office/drawing/2014/main" id="{DAEDBDAA-C3C6-4CA6-97F5-47BD4D83068A}"/>
              </a:ext>
            </a:extLst>
          </p:cNvPr>
          <p:cNvSpPr/>
          <p:nvPr/>
        </p:nvSpPr>
        <p:spPr>
          <a:xfrm rot="19951197">
            <a:off x="4371003" y="5712768"/>
            <a:ext cx="1707312" cy="1626782"/>
          </a:xfrm>
          <a:prstGeom prst="hear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abadkézi sokszög: alakzat 25">
            <a:extLst>
              <a:ext uri="{FF2B5EF4-FFF2-40B4-BE49-F238E27FC236}">
                <a16:creationId xmlns:a16="http://schemas.microsoft.com/office/drawing/2014/main" id="{7E2D7B64-0B56-4A60-A7F1-FBDE68750F3B}"/>
              </a:ext>
            </a:extLst>
          </p:cNvPr>
          <p:cNvSpPr/>
          <p:nvPr/>
        </p:nvSpPr>
        <p:spPr>
          <a:xfrm>
            <a:off x="287079" y="8537944"/>
            <a:ext cx="6570921" cy="127591"/>
          </a:xfrm>
          <a:custGeom>
            <a:avLst/>
            <a:gdLst>
              <a:gd name="connsiteX0" fmla="*/ 0 w 6570921"/>
              <a:gd name="connsiteY0" fmla="*/ 127591 h 127591"/>
              <a:gd name="connsiteX1" fmla="*/ 457200 w 6570921"/>
              <a:gd name="connsiteY1" fmla="*/ 106326 h 127591"/>
              <a:gd name="connsiteX2" fmla="*/ 1275907 w 6570921"/>
              <a:gd name="connsiteY2" fmla="*/ 0 h 127591"/>
              <a:gd name="connsiteX3" fmla="*/ 1935126 w 6570921"/>
              <a:gd name="connsiteY3" fmla="*/ 31898 h 127591"/>
              <a:gd name="connsiteX4" fmla="*/ 2934586 w 6570921"/>
              <a:gd name="connsiteY4" fmla="*/ 74428 h 127591"/>
              <a:gd name="connsiteX5" fmla="*/ 4008474 w 6570921"/>
              <a:gd name="connsiteY5" fmla="*/ 106326 h 127591"/>
              <a:gd name="connsiteX6" fmla="*/ 5178056 w 6570921"/>
              <a:gd name="connsiteY6" fmla="*/ 10633 h 127591"/>
              <a:gd name="connsiteX7" fmla="*/ 6570921 w 6570921"/>
              <a:gd name="connsiteY7" fmla="*/ 85061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0921" h="127591">
                <a:moveTo>
                  <a:pt x="0" y="127591"/>
                </a:moveTo>
                <a:cubicBezTo>
                  <a:pt x="122274" y="127591"/>
                  <a:pt x="244549" y="127591"/>
                  <a:pt x="457200" y="106326"/>
                </a:cubicBezTo>
                <a:cubicBezTo>
                  <a:pt x="669851" y="85061"/>
                  <a:pt x="1029586" y="12405"/>
                  <a:pt x="1275907" y="0"/>
                </a:cubicBezTo>
                <a:lnTo>
                  <a:pt x="1935126" y="31898"/>
                </a:lnTo>
                <a:lnTo>
                  <a:pt x="2934586" y="74428"/>
                </a:lnTo>
                <a:cubicBezTo>
                  <a:pt x="3280144" y="86833"/>
                  <a:pt x="3634563" y="116958"/>
                  <a:pt x="4008474" y="106326"/>
                </a:cubicBezTo>
                <a:cubicBezTo>
                  <a:pt x="4382385" y="95694"/>
                  <a:pt x="4750982" y="14177"/>
                  <a:pt x="5178056" y="10633"/>
                </a:cubicBezTo>
                <a:cubicBezTo>
                  <a:pt x="5605130" y="7089"/>
                  <a:pt x="6088025" y="46075"/>
                  <a:pt x="6570921" y="850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id="{CD33D153-D7F9-4E52-A7BC-F1211CFB1158}"/>
              </a:ext>
            </a:extLst>
          </p:cNvPr>
          <p:cNvGrpSpPr/>
          <p:nvPr/>
        </p:nvGrpSpPr>
        <p:grpSpPr>
          <a:xfrm>
            <a:off x="4389576" y="5688393"/>
            <a:ext cx="1528163" cy="1559383"/>
            <a:chOff x="4389576" y="5688393"/>
            <a:chExt cx="1528163" cy="1559383"/>
          </a:xfrm>
        </p:grpSpPr>
        <p:sp>
          <p:nvSpPr>
            <p:cNvPr id="12" name="Szabadkézi sokszög: alakzat 11">
              <a:extLst>
                <a:ext uri="{FF2B5EF4-FFF2-40B4-BE49-F238E27FC236}">
                  <a16:creationId xmlns:a16="http://schemas.microsoft.com/office/drawing/2014/main" id="{C221788C-C5ED-45F7-9699-39E5C5A4D64F}"/>
                </a:ext>
              </a:extLst>
            </p:cNvPr>
            <p:cNvSpPr/>
            <p:nvPr/>
          </p:nvSpPr>
          <p:spPr>
            <a:xfrm>
              <a:off x="4677091" y="5688393"/>
              <a:ext cx="376443" cy="414695"/>
            </a:xfrm>
            <a:custGeom>
              <a:avLst/>
              <a:gdLst>
                <a:gd name="connsiteX0" fmla="*/ 245783 w 376443"/>
                <a:gd name="connsiteY0" fmla="*/ 393430 h 414695"/>
                <a:gd name="connsiteX1" fmla="*/ 139458 w 376443"/>
                <a:gd name="connsiteY1" fmla="*/ 191412 h 414695"/>
                <a:gd name="connsiteX2" fmla="*/ 1235 w 376443"/>
                <a:gd name="connsiteY2" fmla="*/ 116984 h 414695"/>
                <a:gd name="connsiteX3" fmla="*/ 224518 w 376443"/>
                <a:gd name="connsiteY3" fmla="*/ 26 h 414695"/>
                <a:gd name="connsiteX4" fmla="*/ 213886 w 376443"/>
                <a:gd name="connsiteY4" fmla="*/ 127616 h 414695"/>
                <a:gd name="connsiteX5" fmla="*/ 298946 w 376443"/>
                <a:gd name="connsiteY5" fmla="*/ 350900 h 414695"/>
                <a:gd name="connsiteX6" fmla="*/ 341476 w 376443"/>
                <a:gd name="connsiteY6" fmla="*/ 372165 h 414695"/>
                <a:gd name="connsiteX7" fmla="*/ 373374 w 376443"/>
                <a:gd name="connsiteY7" fmla="*/ 404063 h 414695"/>
                <a:gd name="connsiteX8" fmla="*/ 373374 w 376443"/>
                <a:gd name="connsiteY8" fmla="*/ 414695 h 41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443" h="414695">
                  <a:moveTo>
                    <a:pt x="245783" y="393430"/>
                  </a:moveTo>
                  <a:cubicBezTo>
                    <a:pt x="212999" y="315458"/>
                    <a:pt x="180216" y="237486"/>
                    <a:pt x="139458" y="191412"/>
                  </a:cubicBezTo>
                  <a:cubicBezTo>
                    <a:pt x="98700" y="145338"/>
                    <a:pt x="-12942" y="148882"/>
                    <a:pt x="1235" y="116984"/>
                  </a:cubicBezTo>
                  <a:cubicBezTo>
                    <a:pt x="15412" y="85086"/>
                    <a:pt x="189076" y="-1746"/>
                    <a:pt x="224518" y="26"/>
                  </a:cubicBezTo>
                  <a:cubicBezTo>
                    <a:pt x="259960" y="1798"/>
                    <a:pt x="201481" y="69137"/>
                    <a:pt x="213886" y="127616"/>
                  </a:cubicBezTo>
                  <a:cubicBezTo>
                    <a:pt x="226291" y="186095"/>
                    <a:pt x="298946" y="350900"/>
                    <a:pt x="298946" y="350900"/>
                  </a:cubicBezTo>
                  <a:cubicBezTo>
                    <a:pt x="320211" y="391658"/>
                    <a:pt x="329071" y="363305"/>
                    <a:pt x="341476" y="372165"/>
                  </a:cubicBezTo>
                  <a:cubicBezTo>
                    <a:pt x="353881" y="381025"/>
                    <a:pt x="368058" y="396975"/>
                    <a:pt x="373374" y="404063"/>
                  </a:cubicBezTo>
                  <a:cubicBezTo>
                    <a:pt x="378690" y="411151"/>
                    <a:pt x="376032" y="412923"/>
                    <a:pt x="373374" y="414695"/>
                  </a:cubicBezTo>
                </a:path>
              </a:pathLst>
            </a:custGeom>
            <a:noFill/>
            <a:ln w="63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4" name="Egyenes összekötő 13">
              <a:extLst>
                <a:ext uri="{FF2B5EF4-FFF2-40B4-BE49-F238E27FC236}">
                  <a16:creationId xmlns:a16="http://schemas.microsoft.com/office/drawing/2014/main" id="{A61F3429-8418-48E1-A132-8FB4B1B795E0}"/>
                </a:ext>
              </a:extLst>
            </p:cNvPr>
            <p:cNvCxnSpPr>
              <a:cxnSpLocks/>
              <a:stCxn id="10" idx="0"/>
              <a:endCxn id="10" idx="1"/>
            </p:cNvCxnSpPr>
            <p:nvPr/>
          </p:nvCxnSpPr>
          <p:spPr>
            <a:xfrm>
              <a:off x="5036994" y="6165351"/>
              <a:ext cx="562996" cy="1082425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57CB5BD7-D6C9-406A-8E1F-BE6DB1BF4275}"/>
                </a:ext>
              </a:extLst>
            </p:cNvPr>
            <p:cNvCxnSpPr>
              <a:stCxn id="10" idx="0"/>
            </p:cNvCxnSpPr>
            <p:nvPr/>
          </p:nvCxnSpPr>
          <p:spPr>
            <a:xfrm flipV="1">
              <a:off x="5036994" y="6052971"/>
              <a:ext cx="860568" cy="1123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>
              <a:extLst>
                <a:ext uri="{FF2B5EF4-FFF2-40B4-BE49-F238E27FC236}">
                  <a16:creationId xmlns:a16="http://schemas.microsoft.com/office/drawing/2014/main" id="{FB12A9F8-9186-4E02-99DE-01319BBFA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29977" y="6242712"/>
              <a:ext cx="787762" cy="101311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>
              <a:extLst>
                <a:ext uri="{FF2B5EF4-FFF2-40B4-BE49-F238E27FC236}">
                  <a16:creationId xmlns:a16="http://schemas.microsoft.com/office/drawing/2014/main" id="{E8D466C5-9B1C-42CF-9C03-3229F1062D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07857" y="6411282"/>
              <a:ext cx="693213" cy="86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>
              <a:extLst>
                <a:ext uri="{FF2B5EF4-FFF2-40B4-BE49-F238E27FC236}">
                  <a16:creationId xmlns:a16="http://schemas.microsoft.com/office/drawing/2014/main" id="{4C8BCA32-4820-483F-9F2A-128203819A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8954" y="6584649"/>
              <a:ext cx="576065" cy="66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>
              <a:extLst>
                <a:ext uri="{FF2B5EF4-FFF2-40B4-BE49-F238E27FC236}">
                  <a16:creationId xmlns:a16="http://schemas.microsoft.com/office/drawing/2014/main" id="{C7448AA6-565C-4DE3-A2C1-5B96748071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500" y="6738207"/>
              <a:ext cx="468419" cy="476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34">
              <a:extLst>
                <a:ext uri="{FF2B5EF4-FFF2-40B4-BE49-F238E27FC236}">
                  <a16:creationId xmlns:a16="http://schemas.microsoft.com/office/drawing/2014/main" id="{111D9552-5634-45F7-8D63-E4D56A224B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2729" y="6886388"/>
              <a:ext cx="334659" cy="337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>
              <a:extLst>
                <a:ext uri="{FF2B5EF4-FFF2-40B4-BE49-F238E27FC236}">
                  <a16:creationId xmlns:a16="http://schemas.microsoft.com/office/drawing/2014/main" id="{A4A85685-7C3B-41DF-B8D0-8F7E1EE7FF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5226" y="7033131"/>
              <a:ext cx="209664" cy="185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>
              <a:extLst>
                <a:ext uri="{FF2B5EF4-FFF2-40B4-BE49-F238E27FC236}">
                  <a16:creationId xmlns:a16="http://schemas.microsoft.com/office/drawing/2014/main" id="{86238F0D-D0E1-41B7-B070-E96680C567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9576" y="6172901"/>
              <a:ext cx="649500" cy="5725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>
              <a:extLst>
                <a:ext uri="{FF2B5EF4-FFF2-40B4-BE49-F238E27FC236}">
                  <a16:creationId xmlns:a16="http://schemas.microsoft.com/office/drawing/2014/main" id="{720A5506-B644-4BC0-B680-DB94DA595F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31614" y="6344023"/>
              <a:ext cx="598363" cy="5423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>
              <a:extLst>
                <a:ext uri="{FF2B5EF4-FFF2-40B4-BE49-F238E27FC236}">
                  <a16:creationId xmlns:a16="http://schemas.microsoft.com/office/drawing/2014/main" id="{EECD8406-D152-41BE-A376-36CEDE8E33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7340" y="6498080"/>
              <a:ext cx="520517" cy="4882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gyenes összekötő 48">
              <a:extLst>
                <a:ext uri="{FF2B5EF4-FFF2-40B4-BE49-F238E27FC236}">
                  <a16:creationId xmlns:a16="http://schemas.microsoft.com/office/drawing/2014/main" id="{D4D0D886-2AE6-4065-BC57-AB9E529157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3162" y="6650293"/>
              <a:ext cx="435824" cy="411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gyenes összekötő 52">
              <a:extLst>
                <a:ext uri="{FF2B5EF4-FFF2-40B4-BE49-F238E27FC236}">
                  <a16:creationId xmlns:a16="http://schemas.microsoft.com/office/drawing/2014/main" id="{73CCD0AF-3771-47DC-A893-5E6B2426FD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4196" y="6785823"/>
              <a:ext cx="346808" cy="340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54">
              <a:extLst>
                <a:ext uri="{FF2B5EF4-FFF2-40B4-BE49-F238E27FC236}">
                  <a16:creationId xmlns:a16="http://schemas.microsoft.com/office/drawing/2014/main" id="{71334A9D-162B-4636-9089-05840CCFAF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7648" y="6920445"/>
              <a:ext cx="238520" cy="253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>
              <a:extLst>
                <a:ext uri="{FF2B5EF4-FFF2-40B4-BE49-F238E27FC236}">
                  <a16:creationId xmlns:a16="http://schemas.microsoft.com/office/drawing/2014/main" id="{BB66AC8F-32AF-472D-9B92-B33E650355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0790" y="7054094"/>
              <a:ext cx="98460" cy="165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746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D2E32B-55EB-421E-AAEC-1B78218BB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23024"/>
            <a:ext cx="6345043" cy="8753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Ma levelet kaptam Jánostól , akit nagy örömömre barátomnak tudhatok. Gondolataiból egy különösen megfogott. Azt írta, hogy nincs helye „szárnyas lovon”, azaz a nagy költők között. Nem tudom, hogy gondolhatja ezt magáról korunk (</a:t>
            </a:r>
            <a:r>
              <a:rPr lang="hu-HU" sz="2400" i="1" strike="sngStrike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egyik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) legnagyobb  költ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je. Volt még egy érdekes dolog számomra, ami igen megragadt bennem sorai közül. Azt írta : a költ</a:t>
            </a:r>
            <a:r>
              <a:rPr lang="hu-HU" sz="18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ő</a:t>
            </a:r>
            <a:r>
              <a:rPr lang="hu-HU" sz="2400" i="1" dirty="0">
                <a:solidFill>
                  <a:schemeClr val="tx2">
                    <a:lumMod val="50000"/>
                  </a:schemeClr>
                </a:solidFill>
                <a:latin typeface="Blackadder ITC" panose="04020505051007020D02" pitchFamily="82" charset="0"/>
              </a:rPr>
              <a:t> és a cipész-inas nem egy”.  Szeretem ezt a gondolatot. </a:t>
            </a:r>
          </a:p>
        </p:txBody>
      </p:sp>
      <p:pic>
        <p:nvPicPr>
          <p:cNvPr id="5" name="Kép 4" descr="pegazus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 rot="1498529">
            <a:off x="2883308" y="4263655"/>
            <a:ext cx="2737883" cy="2737883"/>
          </a:xfrm>
          <a:prstGeom prst="rect">
            <a:avLst/>
          </a:prstGeom>
          <a:solidFill>
            <a:schemeClr val="accent3">
              <a:alpha val="41000"/>
            </a:schemeClr>
          </a:solidFill>
          <a:effectLst>
            <a:softEdge rad="635000"/>
          </a:effectLst>
        </p:spPr>
      </p:pic>
      <p:pic>
        <p:nvPicPr>
          <p:cNvPr id="6" name="Kép 5" descr="ara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6217" y="3168391"/>
            <a:ext cx="1847850" cy="246697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84250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EB9D32-4AAB-4DAF-8FEE-B5CA6EE2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41" y="359244"/>
            <a:ext cx="3597292" cy="1033621"/>
          </a:xfrm>
        </p:spPr>
        <p:txBody>
          <a:bodyPr>
            <a:normAutofit/>
          </a:bodyPr>
          <a:lstStyle/>
          <a:p>
            <a:r>
              <a:rPr lang="hu-HU" sz="6600" dirty="0">
                <a:latin typeface="Blackadder ITC" panose="04020505051007020D02" pitchFamily="82" charset="0"/>
              </a:rPr>
              <a:t>Útravaló ?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EC4A75E8-9896-4FB1-BE3A-468483789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219"/>
              </p:ext>
            </p:extLst>
          </p:nvPr>
        </p:nvGraphicFramePr>
        <p:xfrm>
          <a:off x="191657" y="1750829"/>
          <a:ext cx="6480000" cy="362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1616964935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416568696"/>
                    </a:ext>
                  </a:extLst>
                </a:gridCol>
              </a:tblGrid>
              <a:tr h="524538">
                <a:tc>
                  <a:txBody>
                    <a:bodyPr/>
                    <a:lstStyle/>
                    <a:p>
                      <a:pPr algn="ctr"/>
                      <a:r>
                        <a:rPr lang="hu-HU" sz="24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J</a:t>
                      </a:r>
                      <a:r>
                        <a:rPr lang="hu-HU" sz="16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Ó</a:t>
                      </a:r>
                      <a:r>
                        <a:rPr lang="hu-HU" sz="24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k</a:t>
                      </a:r>
                      <a:endParaRPr lang="hu-HU" sz="2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lackadder ITC" panose="04020505051007020D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Rosszak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lang="hu-HU" sz="24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Számos ember szeretett és sokakat szerettem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Sokan távoztak el az él</a:t>
                      </a:r>
                      <a:r>
                        <a:rPr lang="hu-HU" sz="1800" b="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ő</a:t>
                      </a:r>
                      <a:r>
                        <a:rPr lang="hu-HU" sz="2400" b="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lackadder ITC" panose="04020505051007020D02" pitchFamily="82" charset="0"/>
                        </a:rPr>
                        <a:t>k sorából szeretteim közül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011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hu-HU" sz="2400" dirty="0">
                          <a:latin typeface="Blackadder ITC" panose="04020505051007020D02" pitchFamily="82" charset="0"/>
                        </a:rPr>
                        <a:t>Kaptam sok rosszat is és jót 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latin typeface="Blackadder ITC" panose="04020505051007020D02" pitchFamily="82" charset="0"/>
                        </a:rPr>
                        <a:t>Életem egy részét börtönben töltöttem; egyéb sérelmek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73706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hu-HU" sz="2600" dirty="0">
                          <a:latin typeface="Blackadder ITC" panose="04020505051007020D02" pitchFamily="82" charset="0"/>
                        </a:rPr>
                        <a:t>Feldolgoztam a sérelmeket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948357"/>
                  </a:ext>
                </a:extLst>
              </a:tr>
            </a:tbl>
          </a:graphicData>
        </a:graphic>
      </p:graphicFrame>
      <p:cxnSp>
        <p:nvCxnSpPr>
          <p:cNvPr id="8" name="Összekötő: görbe 7">
            <a:extLst>
              <a:ext uri="{FF2B5EF4-FFF2-40B4-BE49-F238E27FC236}">
                <a16:creationId xmlns:a16="http://schemas.microsoft.com/office/drawing/2014/main" id="{E9A0E18E-EFB0-4B3F-8F28-F7A731C14D8E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82629" y="4059303"/>
            <a:ext cx="914400" cy="637953"/>
          </a:xfrm>
          <a:prstGeom prst="curvedConnector3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Ív 4"/>
          <p:cNvSpPr/>
          <p:nvPr/>
        </p:nvSpPr>
        <p:spPr>
          <a:xfrm>
            <a:off x="-1605516" y="1158948"/>
            <a:ext cx="5869172" cy="446568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8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186</Words>
  <Application>Microsoft Office PowerPoint</Application>
  <PresentationFormat>Diavetítés a képernyőre (4:3 oldalarány)</PresentationFormat>
  <Paragraphs>23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Blackadder ITC</vt:lpstr>
      <vt:lpstr>Calibri</vt:lpstr>
      <vt:lpstr>Calibri Light</vt:lpstr>
      <vt:lpstr>Castellar</vt:lpstr>
      <vt:lpstr>Office-téma</vt:lpstr>
      <vt:lpstr>Naplóm</vt:lpstr>
      <vt:lpstr>PowerPoint-bemutató</vt:lpstr>
      <vt:lpstr>PowerPoint-bemutató</vt:lpstr>
      <vt:lpstr>PowerPoint-bemutató</vt:lpstr>
      <vt:lpstr>Útravaló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Naplóm</dc:title>
  <dc:creator>Liska Ákos</dc:creator>
  <cp:lastModifiedBy>Liska Ákos</cp:lastModifiedBy>
  <cp:revision>24</cp:revision>
  <dcterms:created xsi:type="dcterms:W3CDTF">2018-03-10T17:09:58Z</dcterms:created>
  <dcterms:modified xsi:type="dcterms:W3CDTF">2018-03-11T18:11:33Z</dcterms:modified>
</cp:coreProperties>
</file>